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92" r:id="rId2"/>
  </p:sldMasterIdLst>
  <p:notesMasterIdLst>
    <p:notesMasterId r:id="rId43"/>
  </p:notesMasterIdLst>
  <p:sldIdLst>
    <p:sldId id="300" r:id="rId3"/>
    <p:sldId id="418" r:id="rId4"/>
    <p:sldId id="399" r:id="rId5"/>
    <p:sldId id="278" r:id="rId6"/>
    <p:sldId id="281" r:id="rId7"/>
    <p:sldId id="282" r:id="rId8"/>
    <p:sldId id="420" r:id="rId9"/>
    <p:sldId id="409" r:id="rId10"/>
    <p:sldId id="287" r:id="rId11"/>
    <p:sldId id="310" r:id="rId12"/>
    <p:sldId id="416" r:id="rId13"/>
    <p:sldId id="401" r:id="rId14"/>
    <p:sldId id="382" r:id="rId15"/>
    <p:sldId id="296" r:id="rId16"/>
    <p:sldId id="288" r:id="rId17"/>
    <p:sldId id="410" r:id="rId18"/>
    <p:sldId id="402" r:id="rId19"/>
    <p:sldId id="417" r:id="rId20"/>
    <p:sldId id="386" r:id="rId21"/>
    <p:sldId id="1464" r:id="rId22"/>
    <p:sldId id="1463" r:id="rId23"/>
    <p:sldId id="407" r:id="rId24"/>
    <p:sldId id="394" r:id="rId25"/>
    <p:sldId id="405" r:id="rId26"/>
    <p:sldId id="1434" r:id="rId27"/>
    <p:sldId id="293" r:id="rId28"/>
    <p:sldId id="261" r:id="rId29"/>
    <p:sldId id="262" r:id="rId30"/>
    <p:sldId id="421" r:id="rId31"/>
    <p:sldId id="424" r:id="rId32"/>
    <p:sldId id="422" r:id="rId33"/>
    <p:sldId id="423" r:id="rId34"/>
    <p:sldId id="427" r:id="rId35"/>
    <p:sldId id="426" r:id="rId36"/>
    <p:sldId id="1435" r:id="rId37"/>
    <p:sldId id="1430" r:id="rId38"/>
    <p:sldId id="1431" r:id="rId39"/>
    <p:sldId id="419" r:id="rId40"/>
    <p:sldId id="301" r:id="rId41"/>
    <p:sldId id="270" r:id="rId42"/>
  </p:sldIdLst>
  <p:sldSz cx="12192000" cy="6858000"/>
  <p:notesSz cx="6858000" cy="9144000"/>
  <p:embeddedFontLst>
    <p:embeddedFont>
      <p:font typeface="微软雅黑" panose="020B0503020204020204" pitchFamily="34" charset="-122"/>
      <p:regular r:id="rId44"/>
      <p:bold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Calibri Light" panose="020F0302020204030204" pitchFamily="34" charset="0"/>
      <p:regular r:id="rId50"/>
      <p:italic r:id="rId51"/>
    </p:embeddedFont>
    <p:embeddedFont>
      <p:font typeface="HP001" panose="020B0604020202020204" charset="0"/>
      <p:regular r:id="rId52"/>
      <p:bold r:id="rId53"/>
    </p:embeddedFont>
    <p:embeddedFont>
      <p:font typeface="UTM Avo" panose="02040603050506020204" pitchFamily="18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79D"/>
    <a:srgbClr val="56ADF4"/>
    <a:srgbClr val="78CC66"/>
    <a:srgbClr val="BC98E2"/>
    <a:srgbClr val="FF7707"/>
    <a:srgbClr val="FF8119"/>
    <a:srgbClr val="FFAF6C"/>
    <a:srgbClr val="FFFFFF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6.fntdata"/><Relationship Id="rId57" Type="http://schemas.openxmlformats.org/officeDocument/2006/relationships/font" Target="fonts/font14.fntdata"/><Relationship Id="rId61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font" Target="fonts/font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3.fntdata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E607974C-DAF9-4996-A8B0-55E77E8A13D5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AD0641DB-044C-4420-869B-47AD09A5CD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70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r>
              <a:rPr dirty="0"/>
              <a:t>Nhấp vào số 1, 2.. -&gt;Hoàn thành bài nhấp vào lồng chim để giải cứu những chú chim</a:t>
            </a:r>
          </a:p>
        </p:txBody>
      </p:sp>
      <p:sp>
        <p:nvSpPr>
          <p:cNvPr id="12292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DB2DC-4C9A-4742-B13C-FB6460FD3503}" type="slidenum"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213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1998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C0D23-9FF9-44D0-8A45-F921EE6DDE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247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61679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06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8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766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0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675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062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UTM Avo" panose="020406030505060202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08796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6901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292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0278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UTM Avo" panose="02040603050506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UTM Avo" panose="020406030505060202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19447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87140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5825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UTM Avo" panose="02040603050506020204" pitchFamily="18" charset="0"/>
              </a:defRPr>
            </a:lvl1pPr>
            <a:lvl2pPr>
              <a:defRPr sz="2800">
                <a:latin typeface="UTM Avo" panose="02040603050506020204" pitchFamily="18" charset="0"/>
              </a:defRPr>
            </a:lvl2pPr>
            <a:lvl3pPr>
              <a:defRPr sz="2400">
                <a:latin typeface="UTM Avo" panose="02040603050506020204" pitchFamily="18" charset="0"/>
              </a:defRPr>
            </a:lvl3pPr>
            <a:lvl4pPr>
              <a:defRPr sz="2000">
                <a:latin typeface="UTM Avo" panose="02040603050506020204" pitchFamily="18" charset="0"/>
              </a:defRPr>
            </a:lvl4pPr>
            <a:lvl5pPr>
              <a:defRPr sz="2000">
                <a:latin typeface="UTM Avo" panose="020406030505060202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UTM Avo" panose="020406030505060202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65033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>
                <a:latin typeface="UTM Avo" panose="020406030505060202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UTM Avo" panose="020406030505060202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29613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9874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4949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1.jpe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49" r:id="rId7"/>
    <p:sldLayoutId id="2147483650" r:id="rId8"/>
    <p:sldLayoutId id="2147483685" r:id="rId9"/>
    <p:sldLayoutId id="2147483652" r:id="rId10"/>
    <p:sldLayoutId id="214748365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53" r:id="rId18"/>
    <p:sldLayoutId id="214748371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772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slide" Target="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6" Type="http://schemas.openxmlformats.org/officeDocument/2006/relationships/audio" Target="../media/audio1.wav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slide" Target="slide29.xml"/><Relationship Id="rId3" Type="http://schemas.openxmlformats.org/officeDocument/2006/relationships/notesSlide" Target="../notesSlides/notesSlide2.xml"/><Relationship Id="rId21" Type="http://schemas.openxmlformats.org/officeDocument/2006/relationships/image" Target="../media/image49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slide" Target="slide33.xml"/><Relationship Id="rId2" Type="http://schemas.openxmlformats.org/officeDocument/2006/relationships/slideLayout" Target="../slideLayouts/slideLayout20.xml"/><Relationship Id="rId16" Type="http://schemas.openxmlformats.org/officeDocument/2006/relationships/slide" Target="slide32.xml"/><Relationship Id="rId20" Type="http://schemas.openxmlformats.org/officeDocument/2006/relationships/slide" Target="slide39.xml"/><Relationship Id="rId1" Type="http://schemas.openxmlformats.org/officeDocument/2006/relationships/tags" Target="../tags/tag2.xml"/><Relationship Id="rId6" Type="http://schemas.openxmlformats.org/officeDocument/2006/relationships/image" Target="../media/image42.png"/><Relationship Id="rId11" Type="http://schemas.openxmlformats.org/officeDocument/2006/relationships/image" Target="../media/image55.png"/><Relationship Id="rId5" Type="http://schemas.openxmlformats.org/officeDocument/2006/relationships/image" Target="../media/image44.png"/><Relationship Id="rId15" Type="http://schemas.openxmlformats.org/officeDocument/2006/relationships/slide" Target="slide31.xml"/><Relationship Id="rId10" Type="http://schemas.openxmlformats.org/officeDocument/2006/relationships/image" Target="../media/image54.png"/><Relationship Id="rId19" Type="http://schemas.openxmlformats.org/officeDocument/2006/relationships/slide" Target="slide34.xml"/><Relationship Id="rId4" Type="http://schemas.openxmlformats.org/officeDocument/2006/relationships/image" Target="../media/image50.png"/><Relationship Id="rId9" Type="http://schemas.openxmlformats.org/officeDocument/2006/relationships/image" Target="../media/image53.png"/><Relationship Id="rId14" Type="http://schemas.openxmlformats.org/officeDocument/2006/relationships/slide" Target="slide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slide" Target="slide28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slide" Target="slide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slide" Target="slide2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5" Type="http://schemas.openxmlformats.org/officeDocument/2006/relationships/image" Target="../media/image19.png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992992" y="1648606"/>
            <a:ext cx="8206093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Sẻ anh, sẻ em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CAE8F-BB13-4270-85BD-DF3E48CAAABE}"/>
              </a:ext>
            </a:extLst>
          </p:cNvPr>
          <p:cNvSpPr txBox="1"/>
          <p:nvPr/>
        </p:nvSpPr>
        <p:spPr>
          <a:xfrm>
            <a:off x="3378703" y="1825607"/>
            <a:ext cx="401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>
                <a:solidFill>
                  <a:srgbClr val="FF0000"/>
                </a:solidFill>
                <a:latin typeface="UTM Avo"/>
              </a:rPr>
              <a:t>Khởi </a:t>
            </a:r>
            <a:r>
              <a:rPr lang="en-US" sz="9600" b="1" dirty="0" err="1">
                <a:solidFill>
                  <a:srgbClr val="FF0000"/>
                </a:solidFill>
                <a:latin typeface="UTM Avo"/>
              </a:rPr>
              <a:t>động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5" name="Picture 6" descr="Sun Smile Sticker by Canticos World for iOS &amp; Android | GIPHY">
            <a:extLst>
              <a:ext uri="{FF2B5EF4-FFF2-40B4-BE49-F238E27FC236}">
                <a16:creationId xmlns:a16="http://schemas.microsoft.com/office/drawing/2014/main" id="{7D3C16AE-C030-4240-A3F3-001BB90817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7589370" y="1641624"/>
            <a:ext cx="2744792" cy="286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189757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1383AEFD-418A-4A4A-BC93-7501C6C9B6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7"/>
          <a:stretch/>
        </p:blipFill>
        <p:spPr>
          <a:xfrm>
            <a:off x="0" y="442128"/>
            <a:ext cx="12192000" cy="6415872"/>
          </a:xfrm>
          <a:prstGeom prst="rect">
            <a:avLst/>
          </a:prstGeom>
        </p:spPr>
      </p:pic>
      <p:pic>
        <p:nvPicPr>
          <p:cNvPr id="4" name="3035679342669710027">
            <a:hlinkClick r:id="" action="ppaction://media"/>
            <a:extLst>
              <a:ext uri="{FF2B5EF4-FFF2-40B4-BE49-F238E27FC236}">
                <a16:creationId xmlns:a16="http://schemas.microsoft.com/office/drawing/2014/main" id="{1AB59390-6B1E-4ADC-A243-6C880745AB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42128"/>
            <a:ext cx="12191999" cy="641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4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17984" y="263403"/>
            <a:ext cx="9389502" cy="6281088"/>
            <a:chOff x="1517984" y="263403"/>
            <a:chExt cx="6677557" cy="4620023"/>
          </a:xfrm>
        </p:grpSpPr>
        <p:pic>
          <p:nvPicPr>
            <p:cNvPr id="7" name="图片 2">
              <a:extLst>
                <a:ext uri="{FF2B5EF4-FFF2-40B4-BE49-F238E27FC236}">
                  <a16:creationId xmlns:a16="http://schemas.microsoft.com/office/drawing/2014/main" id="{2CB05791-0FE1-4ED7-B149-2A2E95EF9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4565" y="1205458"/>
              <a:ext cx="5711962" cy="2642999"/>
            </a:xfrm>
            <a:prstGeom prst="rect">
              <a:avLst/>
            </a:prstGeom>
          </p:spPr>
        </p:pic>
        <p:pic>
          <p:nvPicPr>
            <p:cNvPr id="8" name="图片 5">
              <a:extLst>
                <a:ext uri="{FF2B5EF4-FFF2-40B4-BE49-F238E27FC236}">
                  <a16:creationId xmlns:a16="http://schemas.microsoft.com/office/drawing/2014/main" id="{641F1DFB-6F27-41B0-89C2-70757A246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7984" y="2724814"/>
              <a:ext cx="6677557" cy="215861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16" b="57642"/>
            <a:stretch/>
          </p:blipFill>
          <p:spPr>
            <a:xfrm>
              <a:off x="2287057" y="263403"/>
              <a:ext cx="5349470" cy="973229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3602458" y="2594117"/>
            <a:ext cx="53606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TẬP ĐỌC</a:t>
            </a:r>
            <a:endParaRPr lang="en-US" sz="6000" b="1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18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F268A3-7A7F-4B70-9161-544D737D8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0"/>
            <a:ext cx="121920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77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73732" descr="PPT素材-12">
            <a:extLst>
              <a:ext uri="{FF2B5EF4-FFF2-40B4-BE49-F238E27FC236}">
                <a16:creationId xmlns:a16="http://schemas.microsoft.com/office/drawing/2014/main" id="{8789C239-F2AB-4CFD-BE52-9220D28A1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6720" y="-171450"/>
            <a:ext cx="12854694" cy="7200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7D4AD1F1-3BAC-4A95-88C8-6EE6EFC21C50}"/>
              </a:ext>
            </a:extLst>
          </p:cNvPr>
          <p:cNvSpPr txBox="1"/>
          <p:nvPr/>
        </p:nvSpPr>
        <p:spPr>
          <a:xfrm>
            <a:off x="530451" y="1796505"/>
            <a:ext cx="11759872" cy="3816425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9200">
              <a:spcBef>
                <a:spcPct val="50000"/>
              </a:spcBef>
            </a:pPr>
            <a:r>
              <a:rPr lang="en-US" altLang="x-none" sz="9600" b="1" u="sng" dirty="0" err="1">
                <a:latin typeface="UTM Avo" panose="02040603050506020204" charset="0"/>
                <a:cs typeface="UTM Avo" panose="02040603050506020204" charset="0"/>
              </a:rPr>
              <a:t>Tập</a:t>
            </a:r>
            <a:r>
              <a:rPr lang="en-US" altLang="x-none" sz="9600" b="1" u="sng" dirty="0"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x-none" sz="9600" b="1" u="sng" dirty="0" err="1">
                <a:latin typeface="UTM Avo" panose="02040603050506020204" charset="0"/>
                <a:cs typeface="UTM Avo" panose="02040603050506020204" charset="0"/>
              </a:rPr>
              <a:t>đọc</a:t>
            </a:r>
            <a:r>
              <a:rPr lang="en-US" altLang="x-none" sz="9600" b="1" u="sng" dirty="0">
                <a:latin typeface="UTM Avo" panose="02040603050506020204" charset="0"/>
                <a:cs typeface="UTM Avo" panose="02040603050506020204" charset="0"/>
              </a:rPr>
              <a:t> </a:t>
            </a:r>
            <a:endParaRPr lang="vi-VN" altLang="x-none" sz="9600" b="1" u="sng" dirty="0">
              <a:latin typeface="UTM Avo" panose="02040603050506020204" charset="0"/>
              <a:cs typeface="UTM Avo" panose="02040603050506020204" charset="0"/>
            </a:endParaRPr>
          </a:p>
          <a:p>
            <a:pPr algn="ctr" defTabSz="1219200">
              <a:spcBef>
                <a:spcPct val="50000"/>
              </a:spcBef>
            </a:pPr>
            <a:r>
              <a:rPr lang="en-US" altLang="x-none" sz="96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Sẻ</a:t>
            </a:r>
            <a:r>
              <a:rPr lang="en-US" altLang="x-none" sz="96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x-none" sz="96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anh</a:t>
            </a:r>
            <a:r>
              <a:rPr lang="en-US" altLang="x-none" sz="96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lang="en-US" altLang="x-none" sz="96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sẻ</a:t>
            </a:r>
            <a:r>
              <a:rPr lang="en-US" altLang="x-none" sz="96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x-none" sz="96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endParaRPr lang="en-US" altLang="x-none" sz="9600" b="1" dirty="0">
              <a:solidFill>
                <a:srgbClr val="FF0000"/>
              </a:solidFill>
              <a:latin typeface="UTM Avo" panose="02040603050506020204" charset="0"/>
              <a:ea typeface="Arial" panose="020B0604020202020204" pitchFamily="34" charset="0"/>
              <a:cs typeface="UTM Avo" panose="02040603050506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33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7D2343E6-D9FA-40A6-A5D2-DE677ECC55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0"/>
          <a:stretch/>
        </p:blipFill>
        <p:spPr>
          <a:xfrm>
            <a:off x="-20690" y="0"/>
            <a:ext cx="12212690" cy="63909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25B6D9-73E2-4A1F-8676-006994860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23" y="304802"/>
            <a:ext cx="10520517" cy="608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9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75AD8714-C71B-4431-AF6E-B57C669F7C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0"/>
          <a:stretch/>
        </p:blipFill>
        <p:spPr>
          <a:xfrm>
            <a:off x="0" y="0"/>
            <a:ext cx="12192000" cy="63909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851B80-A85A-470A-ADF9-C8B376DF9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03" y="304797"/>
            <a:ext cx="11847872" cy="608616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419B89-3CA3-4140-9F1A-CA93BA8CEB02}"/>
              </a:ext>
            </a:extLst>
          </p:cNvPr>
          <p:cNvCxnSpPr>
            <a:cxnSpLocks/>
          </p:cNvCxnSpPr>
          <p:nvPr/>
        </p:nvCxnSpPr>
        <p:spPr>
          <a:xfrm>
            <a:off x="1936035" y="1270631"/>
            <a:ext cx="102347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7B49EA-A65D-4B61-965A-7F3D7750F814}"/>
              </a:ext>
            </a:extLst>
          </p:cNvPr>
          <p:cNvCxnSpPr>
            <a:cxnSpLocks/>
          </p:cNvCxnSpPr>
          <p:nvPr/>
        </p:nvCxnSpPr>
        <p:spPr>
          <a:xfrm flipV="1">
            <a:off x="304795" y="1721858"/>
            <a:ext cx="2062385" cy="1068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CE7877B-6D26-4114-9C2B-DE99C06D6C33}"/>
              </a:ext>
            </a:extLst>
          </p:cNvPr>
          <p:cNvCxnSpPr>
            <a:cxnSpLocks/>
          </p:cNvCxnSpPr>
          <p:nvPr/>
        </p:nvCxnSpPr>
        <p:spPr>
          <a:xfrm flipV="1">
            <a:off x="9736506" y="1752204"/>
            <a:ext cx="1904888" cy="43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82A4D0-AE7A-4E9E-A78F-3B1BEED48A58}"/>
              </a:ext>
            </a:extLst>
          </p:cNvPr>
          <p:cNvCxnSpPr>
            <a:cxnSpLocks/>
          </p:cNvCxnSpPr>
          <p:nvPr/>
        </p:nvCxnSpPr>
        <p:spPr>
          <a:xfrm>
            <a:off x="10412361" y="5432609"/>
            <a:ext cx="87267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C3F538-D4A7-4993-8637-821EC9A62E1A}"/>
              </a:ext>
            </a:extLst>
          </p:cNvPr>
          <p:cNvCxnSpPr>
            <a:cxnSpLocks/>
          </p:cNvCxnSpPr>
          <p:nvPr/>
        </p:nvCxnSpPr>
        <p:spPr>
          <a:xfrm>
            <a:off x="7461901" y="1257376"/>
            <a:ext cx="62021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F7704C-5BB0-480C-B170-855F23A52B39}"/>
              </a:ext>
            </a:extLst>
          </p:cNvPr>
          <p:cNvCxnSpPr>
            <a:cxnSpLocks/>
          </p:cNvCxnSpPr>
          <p:nvPr/>
        </p:nvCxnSpPr>
        <p:spPr>
          <a:xfrm>
            <a:off x="6250602" y="1723558"/>
            <a:ext cx="13104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F8654-62FC-4089-9766-DC1E41E9263D}"/>
              </a:ext>
            </a:extLst>
          </p:cNvPr>
          <p:cNvCxnSpPr>
            <a:cxnSpLocks/>
          </p:cNvCxnSpPr>
          <p:nvPr/>
        </p:nvCxnSpPr>
        <p:spPr>
          <a:xfrm>
            <a:off x="3840229" y="5442441"/>
            <a:ext cx="22164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591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2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3" r="58742" b="18357"/>
          <a:stretch/>
        </p:blipFill>
        <p:spPr>
          <a:xfrm>
            <a:off x="64655" y="1493536"/>
            <a:ext cx="1043390" cy="1507953"/>
          </a:xfrm>
          <a:prstGeom prst="rect">
            <a:avLst/>
          </a:prstGeom>
        </p:spPr>
      </p:pic>
      <p:pic>
        <p:nvPicPr>
          <p:cNvPr id="6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9" t="18533" r="15421" b="22828"/>
          <a:stretch/>
        </p:blipFill>
        <p:spPr>
          <a:xfrm>
            <a:off x="1280126" y="427227"/>
            <a:ext cx="1921584" cy="29427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80526" y="1042220"/>
            <a:ext cx="17207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D63721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GIẢI NGHĨA TỪ NGỮ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D63721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15077" y="981746"/>
            <a:ext cx="4076923" cy="5876254"/>
          </a:xfrm>
          <a:prstGeom prst="rect">
            <a:avLst/>
          </a:prstGeom>
        </p:spPr>
      </p:pic>
      <p:sp>
        <p:nvSpPr>
          <p:cNvPr id="9" name="圆角矩形 18"/>
          <p:cNvSpPr/>
          <p:nvPr/>
        </p:nvSpPr>
        <p:spPr>
          <a:xfrm>
            <a:off x="3946064" y="427227"/>
            <a:ext cx="2861195" cy="553645"/>
          </a:xfrm>
          <a:prstGeom prst="roundRect">
            <a:avLst/>
          </a:prstGeom>
          <a:solidFill>
            <a:srgbClr val="B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chim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sẻ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7" name="Elbow Connector 16"/>
          <p:cNvCxnSpPr>
            <a:cxnSpLocks/>
          </p:cNvCxnSpPr>
          <p:nvPr/>
        </p:nvCxnSpPr>
        <p:spPr>
          <a:xfrm rot="5400000">
            <a:off x="-786677" y="3591703"/>
            <a:ext cx="2970508" cy="1030883"/>
          </a:xfrm>
          <a:prstGeom prst="bentConnector3">
            <a:avLst>
              <a:gd name="adj1" fmla="val 7002"/>
            </a:avLst>
          </a:prstGeom>
          <a:ln w="57150">
            <a:solidFill>
              <a:srgbClr val="FCC7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ird on a branch&#10;&#10;Description automatically generated">
            <a:extLst>
              <a:ext uri="{FF2B5EF4-FFF2-40B4-BE49-F238E27FC236}">
                <a16:creationId xmlns:a16="http://schemas.microsoft.com/office/drawing/2014/main" id="{905E7024-7AAC-4A54-90A6-8D45E68BE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88" y="1012724"/>
            <a:ext cx="3838749" cy="3136488"/>
          </a:xfrm>
          <a:prstGeom prst="rect">
            <a:avLst/>
          </a:prstGeom>
        </p:spPr>
      </p:pic>
      <p:pic>
        <p:nvPicPr>
          <p:cNvPr id="13" name="Picture 12" descr="A small bird standing on a rock&#10;&#10;Description automatically generated with low confidence">
            <a:extLst>
              <a:ext uri="{FF2B5EF4-FFF2-40B4-BE49-F238E27FC236}">
                <a16:creationId xmlns:a16="http://schemas.microsoft.com/office/drawing/2014/main" id="{9F544042-11EB-472D-AA18-3B1A981973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58" y="3796245"/>
            <a:ext cx="6262679" cy="3032261"/>
          </a:xfrm>
          <a:prstGeom prst="rect">
            <a:avLst/>
          </a:prstGeom>
        </p:spPr>
      </p:pic>
      <p:pic>
        <p:nvPicPr>
          <p:cNvPr id="15" name="Picture 14" descr="Birds flying in the air&#10;&#10;Description automatically generated with low confidence">
            <a:extLst>
              <a:ext uri="{FF2B5EF4-FFF2-40B4-BE49-F238E27FC236}">
                <a16:creationId xmlns:a16="http://schemas.microsoft.com/office/drawing/2014/main" id="{291DF241-4250-4DB4-BCA0-37707CE7E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038" y="427228"/>
            <a:ext cx="4895962" cy="6401278"/>
          </a:xfrm>
          <a:prstGeom prst="rect">
            <a:avLst/>
          </a:prstGeom>
        </p:spPr>
      </p:pic>
      <p:pic>
        <p:nvPicPr>
          <p:cNvPr id="20" name="图片 5">
            <a:extLst>
              <a:ext uri="{FF2B5EF4-FFF2-40B4-BE49-F238E27FC236}">
                <a16:creationId xmlns:a16="http://schemas.microsoft.com/office/drawing/2014/main" id="{9D8F6669-A98D-4F8F-829B-1E39054473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0" y="3980720"/>
            <a:ext cx="983702" cy="287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59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42" t="-10451" b="9413"/>
          <a:stretch>
            <a:fillRect/>
          </a:stretch>
        </p:blipFill>
        <p:spPr>
          <a:xfrm>
            <a:off x="113035" y="6193788"/>
            <a:ext cx="983702" cy="664212"/>
          </a:xfrm>
          <a:prstGeom prst="rect">
            <a:avLst/>
          </a:prstGeom>
        </p:spPr>
      </p:pic>
      <p:pic>
        <p:nvPicPr>
          <p:cNvPr id="5" name="图片 2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3" r="58742" b="18357"/>
          <a:stretch/>
        </p:blipFill>
        <p:spPr>
          <a:xfrm>
            <a:off x="83191" y="2763233"/>
            <a:ext cx="1043390" cy="1507953"/>
          </a:xfrm>
          <a:prstGeom prst="rect">
            <a:avLst/>
          </a:prstGeom>
        </p:spPr>
      </p:pic>
      <p:pic>
        <p:nvPicPr>
          <p:cNvPr id="6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9" t="18533" r="15421" b="22828"/>
          <a:stretch/>
        </p:blipFill>
        <p:spPr>
          <a:xfrm>
            <a:off x="1252570" y="796413"/>
            <a:ext cx="2316539" cy="40213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61003" y="1929972"/>
            <a:ext cx="17207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D63721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GIẢI NGHĨA TỪ NGỮ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D63721"/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图片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15077" y="981746"/>
            <a:ext cx="4076923" cy="5876254"/>
          </a:xfrm>
          <a:prstGeom prst="rect">
            <a:avLst/>
          </a:prstGeom>
        </p:spPr>
      </p:pic>
      <p:sp>
        <p:nvSpPr>
          <p:cNvPr id="9" name="圆角矩形 18"/>
          <p:cNvSpPr/>
          <p:nvPr/>
        </p:nvSpPr>
        <p:spPr>
          <a:xfrm>
            <a:off x="4965289" y="1231658"/>
            <a:ext cx="2861195" cy="1246071"/>
          </a:xfrm>
          <a:prstGeom prst="roundRect">
            <a:avLst/>
          </a:prstGeom>
          <a:solidFill>
            <a:srgbClr val="B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chim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sẻ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圆角矩形 18"/>
          <p:cNvSpPr/>
          <p:nvPr/>
        </p:nvSpPr>
        <p:spPr>
          <a:xfrm>
            <a:off x="4353589" y="2961024"/>
            <a:ext cx="3472896" cy="1174025"/>
          </a:xfrm>
          <a:prstGeom prst="roundRect">
            <a:avLst/>
          </a:prstGeom>
          <a:solidFill>
            <a:srgbClr val="B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nằm</a:t>
            </a:r>
            <a:r>
              <a:rPr kumimoji="0" lang="vi-VN" sz="3600" b="1" i="0" u="none" strike="noStrike" kern="1200" cap="none" spc="0" normalizeH="0" baseline="0" noProof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 ro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圆角矩形 18"/>
          <p:cNvSpPr/>
          <p:nvPr/>
        </p:nvSpPr>
        <p:spPr>
          <a:xfrm>
            <a:off x="3050001" y="4714088"/>
            <a:ext cx="4716035" cy="1174025"/>
          </a:xfrm>
          <a:prstGeom prst="roundRect">
            <a:avLst/>
          </a:prstGeom>
          <a:solidFill>
            <a:srgbClr val="B7E6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thương yêu nhau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7" name="Elbow Connector 16"/>
          <p:cNvCxnSpPr/>
          <p:nvPr/>
        </p:nvCxnSpPr>
        <p:spPr>
          <a:xfrm rot="5400000">
            <a:off x="-817373" y="4857307"/>
            <a:ext cx="2970508" cy="1030883"/>
          </a:xfrm>
          <a:prstGeom prst="bentConnector3">
            <a:avLst>
              <a:gd name="adj1" fmla="val 7002"/>
            </a:avLst>
          </a:prstGeom>
          <a:ln w="57150">
            <a:solidFill>
              <a:srgbClr val="FCC7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307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7D2343E6-D9FA-40A6-A5D2-DE677ECC55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"/>
          <a:stretch/>
        </p:blipFill>
        <p:spPr>
          <a:xfrm>
            <a:off x="-20690" y="0"/>
            <a:ext cx="12212690" cy="64363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F25B6D9-73E2-4A1F-8676-006994860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23" y="275305"/>
            <a:ext cx="10520517" cy="608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2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403CDA0A-4F11-4757-95BC-5EC3B48DE4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2"/>
          <a:stretch/>
        </p:blipFill>
        <p:spPr>
          <a:xfrm>
            <a:off x="0" y="0"/>
            <a:ext cx="12192000" cy="64155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B0C000-5E7B-4FC6-8EED-207C0377F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12" y="82581"/>
            <a:ext cx="11513575" cy="633296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064656B9-7CA9-43B2-8DFA-A5B930EFE352}"/>
              </a:ext>
            </a:extLst>
          </p:cNvPr>
          <p:cNvSpPr/>
          <p:nvPr/>
        </p:nvSpPr>
        <p:spPr>
          <a:xfrm>
            <a:off x="629264" y="736928"/>
            <a:ext cx="238267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BF3F3CC-3630-4199-AE64-D879C7683DFB}"/>
              </a:ext>
            </a:extLst>
          </p:cNvPr>
          <p:cNvSpPr/>
          <p:nvPr/>
        </p:nvSpPr>
        <p:spPr>
          <a:xfrm>
            <a:off x="6494529" y="736928"/>
            <a:ext cx="238268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FD4844E-E840-4564-A828-D436C3FD7AD6}"/>
              </a:ext>
            </a:extLst>
          </p:cNvPr>
          <p:cNvSpPr/>
          <p:nvPr/>
        </p:nvSpPr>
        <p:spPr>
          <a:xfrm>
            <a:off x="2391038" y="1182380"/>
            <a:ext cx="194845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02E84F-8428-42FC-ADD6-FE60D2EE2E5C}"/>
              </a:ext>
            </a:extLst>
          </p:cNvPr>
          <p:cNvSpPr/>
          <p:nvPr/>
        </p:nvSpPr>
        <p:spPr>
          <a:xfrm>
            <a:off x="629263" y="2163957"/>
            <a:ext cx="238268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B5CAAEA-ED19-461A-B682-34EB55543595}"/>
              </a:ext>
            </a:extLst>
          </p:cNvPr>
          <p:cNvSpPr/>
          <p:nvPr/>
        </p:nvSpPr>
        <p:spPr>
          <a:xfrm>
            <a:off x="655388" y="2615669"/>
            <a:ext cx="238269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AAC449A-8C7E-4038-A3BB-F1BC78F9724C}"/>
              </a:ext>
            </a:extLst>
          </p:cNvPr>
          <p:cNvSpPr/>
          <p:nvPr/>
        </p:nvSpPr>
        <p:spPr>
          <a:xfrm>
            <a:off x="6533857" y="2615669"/>
            <a:ext cx="238270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5512DE-8FEA-45B1-A18F-85A70029BC0C}"/>
              </a:ext>
            </a:extLst>
          </p:cNvPr>
          <p:cNvSpPr/>
          <p:nvPr/>
        </p:nvSpPr>
        <p:spPr>
          <a:xfrm>
            <a:off x="655387" y="3089366"/>
            <a:ext cx="212143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58575CC-C2BA-4B2D-8D27-35756F5AF19C}"/>
              </a:ext>
            </a:extLst>
          </p:cNvPr>
          <p:cNvSpPr/>
          <p:nvPr/>
        </p:nvSpPr>
        <p:spPr>
          <a:xfrm>
            <a:off x="3435248" y="3089366"/>
            <a:ext cx="212143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04A07E9-3F9E-4C60-87DC-3342D1F70E4D}"/>
              </a:ext>
            </a:extLst>
          </p:cNvPr>
          <p:cNvSpPr/>
          <p:nvPr/>
        </p:nvSpPr>
        <p:spPr>
          <a:xfrm>
            <a:off x="5417572" y="3108745"/>
            <a:ext cx="144789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A39DE18-7730-426E-91BF-86A98C6F0EE0}"/>
              </a:ext>
            </a:extLst>
          </p:cNvPr>
          <p:cNvSpPr/>
          <p:nvPr/>
        </p:nvSpPr>
        <p:spPr>
          <a:xfrm>
            <a:off x="9490209" y="3344072"/>
            <a:ext cx="516333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10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4DE0CA3-AF50-4480-B7F6-0EAE095C8F03}"/>
              </a:ext>
            </a:extLst>
          </p:cNvPr>
          <p:cNvSpPr/>
          <p:nvPr/>
        </p:nvSpPr>
        <p:spPr>
          <a:xfrm>
            <a:off x="521110" y="4119219"/>
            <a:ext cx="511578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43E309-EF48-45E0-9F01-0D17319F157B}"/>
              </a:ext>
            </a:extLst>
          </p:cNvPr>
          <p:cNvSpPr/>
          <p:nvPr/>
        </p:nvSpPr>
        <p:spPr>
          <a:xfrm>
            <a:off x="8106697" y="4429357"/>
            <a:ext cx="511578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3D81CEF-EDCD-4F50-85B4-0E1263E4C1C3}"/>
              </a:ext>
            </a:extLst>
          </p:cNvPr>
          <p:cNvSpPr/>
          <p:nvPr/>
        </p:nvSpPr>
        <p:spPr>
          <a:xfrm>
            <a:off x="570570" y="5044628"/>
            <a:ext cx="511578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17408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A8244C8-90FB-4C5C-B88A-71B891880A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FAC3BC-483C-45B8-8596-D54A5A47EEAC}"/>
              </a:ext>
            </a:extLst>
          </p:cNvPr>
          <p:cNvSpPr/>
          <p:nvPr/>
        </p:nvSpPr>
        <p:spPr>
          <a:xfrm>
            <a:off x="599768" y="1759251"/>
            <a:ext cx="8701547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</a:rPr>
              <a:t>LUYỆN ĐỌC CÂU: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63A1E-116E-45AC-B952-E97BB53F385E}"/>
              </a:ext>
            </a:extLst>
          </p:cNvPr>
          <p:cNvSpPr txBox="1"/>
          <p:nvPr/>
        </p:nvSpPr>
        <p:spPr>
          <a:xfrm>
            <a:off x="796415" y="2296205"/>
            <a:ext cx="80132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    </a:t>
            </a:r>
            <a:r>
              <a:rPr lang="en-US" sz="3600" dirty="0" err="1">
                <a:solidFill>
                  <a:srgbClr val="0070C0"/>
                </a:solidFill>
              </a:rPr>
              <a:t>Gần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trưa</a:t>
            </a:r>
            <a:r>
              <a:rPr lang="en-US" sz="3600" dirty="0">
                <a:solidFill>
                  <a:srgbClr val="0070C0"/>
                </a:solidFill>
              </a:rPr>
              <a:t>, </a:t>
            </a:r>
            <a:r>
              <a:rPr lang="en-US" sz="3600" dirty="0" err="1">
                <a:solidFill>
                  <a:srgbClr val="0070C0"/>
                </a:solidFill>
              </a:rPr>
              <a:t>sẻ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mẹ</a:t>
            </a:r>
            <a:r>
              <a:rPr lang="en-US" sz="3600" dirty="0">
                <a:solidFill>
                  <a:srgbClr val="0070C0"/>
                </a:solidFill>
              </a:rPr>
              <a:t> bay </a:t>
            </a:r>
            <a:r>
              <a:rPr lang="en-US" sz="3600" dirty="0" err="1">
                <a:solidFill>
                  <a:srgbClr val="0070C0"/>
                </a:solidFill>
              </a:rPr>
              <a:t>về</a:t>
            </a:r>
            <a:r>
              <a:rPr lang="en-US" sz="3600" dirty="0">
                <a:solidFill>
                  <a:srgbClr val="0070C0"/>
                </a:solidFill>
              </a:rPr>
              <a:t>:</a:t>
            </a:r>
          </a:p>
          <a:p>
            <a:r>
              <a:rPr lang="en-US" sz="3600" dirty="0">
                <a:solidFill>
                  <a:srgbClr val="0070C0"/>
                </a:solidFill>
              </a:rPr>
              <a:t>    - </a:t>
            </a:r>
            <a:r>
              <a:rPr lang="en-US" sz="3600" dirty="0" err="1">
                <a:solidFill>
                  <a:srgbClr val="0070C0"/>
                </a:solidFill>
              </a:rPr>
              <a:t>Mẹ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chỉ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tìm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được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một</a:t>
            </a:r>
            <a:r>
              <a:rPr lang="en-US" sz="3600" dirty="0">
                <a:solidFill>
                  <a:srgbClr val="0070C0"/>
                </a:solidFill>
              </a:rPr>
              <a:t> con </a:t>
            </a:r>
            <a:r>
              <a:rPr lang="en-US" sz="3600" dirty="0" err="1">
                <a:solidFill>
                  <a:srgbClr val="0070C0"/>
                </a:solidFill>
              </a:rPr>
              <a:t>sâu</a:t>
            </a:r>
            <a:r>
              <a:rPr lang="en-US" sz="3600" dirty="0">
                <a:solidFill>
                  <a:srgbClr val="0070C0"/>
                </a:solidFill>
              </a:rPr>
              <a:t>.  </a:t>
            </a:r>
            <a:r>
              <a:rPr lang="en-US" sz="3600" dirty="0" err="1">
                <a:solidFill>
                  <a:srgbClr val="0070C0"/>
                </a:solidFill>
              </a:rPr>
              <a:t>Sẻ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em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ăn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trước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nhé</a:t>
            </a:r>
            <a:r>
              <a:rPr lang="en-US" sz="3600" dirty="0">
                <a:solidFill>
                  <a:srgbClr val="0070C0"/>
                </a:solidFill>
              </a:rPr>
              <a:t>!</a:t>
            </a:r>
          </a:p>
          <a:p>
            <a:r>
              <a:rPr lang="en-US" sz="3600" dirty="0">
                <a:solidFill>
                  <a:srgbClr val="0070C0"/>
                </a:solidFill>
              </a:rPr>
              <a:t>    </a:t>
            </a:r>
            <a:r>
              <a:rPr lang="en-US" sz="3600" dirty="0" err="1">
                <a:solidFill>
                  <a:srgbClr val="0070C0"/>
                </a:solidFill>
              </a:rPr>
              <a:t>Sẻ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anh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vui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vẻ</a:t>
            </a:r>
            <a:r>
              <a:rPr lang="en-US" sz="3600" dirty="0">
                <a:solidFill>
                  <a:srgbClr val="0070C0"/>
                </a:solidFill>
              </a:rPr>
              <a:t>:   “</a:t>
            </a:r>
            <a:r>
              <a:rPr lang="en-US" sz="3600" dirty="0" err="1">
                <a:solidFill>
                  <a:srgbClr val="0070C0"/>
                </a:solidFill>
              </a:rPr>
              <a:t>Vâng</a:t>
            </a:r>
            <a:r>
              <a:rPr lang="en-US" sz="3600" dirty="0">
                <a:solidFill>
                  <a:srgbClr val="0070C0"/>
                </a:solidFill>
              </a:rPr>
              <a:t> ạ!”.    </a:t>
            </a:r>
            <a:r>
              <a:rPr lang="en-US" sz="3600" dirty="0" err="1">
                <a:solidFill>
                  <a:srgbClr val="0070C0"/>
                </a:solidFill>
              </a:rPr>
              <a:t>Nhưng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sẻ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em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lắc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đầu</a:t>
            </a:r>
            <a:r>
              <a:rPr lang="en-US" sz="3600" dirty="0">
                <a:solidFill>
                  <a:srgbClr val="0070C0"/>
                </a:solidFill>
              </a:rPr>
              <a:t>:   “</a:t>
            </a:r>
            <a:r>
              <a:rPr lang="en-US" sz="3600" dirty="0" err="1">
                <a:solidFill>
                  <a:srgbClr val="0070C0"/>
                </a:solidFill>
              </a:rPr>
              <a:t>Mẹ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đưa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cho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anh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ăn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trước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đi</a:t>
            </a:r>
            <a:r>
              <a:rPr lang="en-US" sz="3600" dirty="0">
                <a:solidFill>
                  <a:srgbClr val="0070C0"/>
                </a:solidFill>
              </a:rPr>
              <a:t>”.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A724AA-7950-4FB2-BF89-BC491B92D3A4}"/>
              </a:ext>
            </a:extLst>
          </p:cNvPr>
          <p:cNvCxnSpPr/>
          <p:nvPr/>
        </p:nvCxnSpPr>
        <p:spPr>
          <a:xfrm flipH="1">
            <a:off x="6852867" y="239211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92EBB-3896-4D2D-BD93-281DFB35591F}"/>
              </a:ext>
            </a:extLst>
          </p:cNvPr>
          <p:cNvCxnSpPr/>
          <p:nvPr/>
        </p:nvCxnSpPr>
        <p:spPr>
          <a:xfrm flipH="1">
            <a:off x="6755577" y="2379835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922073-2855-4891-8783-48DBB873FEC0}"/>
              </a:ext>
            </a:extLst>
          </p:cNvPr>
          <p:cNvCxnSpPr/>
          <p:nvPr/>
        </p:nvCxnSpPr>
        <p:spPr>
          <a:xfrm flipH="1">
            <a:off x="8504687" y="2953730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F19F6BF-6980-4481-9D1B-A411523CB2AC}"/>
              </a:ext>
            </a:extLst>
          </p:cNvPr>
          <p:cNvCxnSpPr/>
          <p:nvPr/>
        </p:nvCxnSpPr>
        <p:spPr>
          <a:xfrm flipH="1">
            <a:off x="8407397" y="2941453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42F4A4A-6512-4978-B9E0-6A8DDF90B5B0}"/>
              </a:ext>
            </a:extLst>
          </p:cNvPr>
          <p:cNvCxnSpPr/>
          <p:nvPr/>
        </p:nvCxnSpPr>
        <p:spPr>
          <a:xfrm flipH="1">
            <a:off x="5545178" y="3453554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2E7B37-A023-4B27-A040-9B2B1636283F}"/>
              </a:ext>
            </a:extLst>
          </p:cNvPr>
          <p:cNvCxnSpPr/>
          <p:nvPr/>
        </p:nvCxnSpPr>
        <p:spPr>
          <a:xfrm flipH="1">
            <a:off x="5447888" y="3441277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C87D1A3-CD00-483A-99BE-326ADF70FE88}"/>
              </a:ext>
            </a:extLst>
          </p:cNvPr>
          <p:cNvCxnSpPr/>
          <p:nvPr/>
        </p:nvCxnSpPr>
        <p:spPr>
          <a:xfrm flipH="1">
            <a:off x="3500068" y="2389666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2894F0-2CF2-46E3-9E12-FEE5DF3B3D51}"/>
              </a:ext>
            </a:extLst>
          </p:cNvPr>
          <p:cNvCxnSpPr/>
          <p:nvPr/>
        </p:nvCxnSpPr>
        <p:spPr>
          <a:xfrm flipH="1">
            <a:off x="4601282" y="4043933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67A1143-FBC8-4667-A4E3-54B94C4E3F0C}"/>
              </a:ext>
            </a:extLst>
          </p:cNvPr>
          <p:cNvCxnSpPr/>
          <p:nvPr/>
        </p:nvCxnSpPr>
        <p:spPr>
          <a:xfrm flipH="1">
            <a:off x="4503992" y="4031656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69FC89-C959-40DA-AFA7-F194A96351F2}"/>
              </a:ext>
            </a:extLst>
          </p:cNvPr>
          <p:cNvCxnSpPr/>
          <p:nvPr/>
        </p:nvCxnSpPr>
        <p:spPr>
          <a:xfrm flipH="1">
            <a:off x="7357848" y="4046378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9F20120-E1EB-45A5-A9D9-D1B765864ED2}"/>
              </a:ext>
            </a:extLst>
          </p:cNvPr>
          <p:cNvCxnSpPr/>
          <p:nvPr/>
        </p:nvCxnSpPr>
        <p:spPr>
          <a:xfrm flipH="1">
            <a:off x="7260558" y="4034101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8A16B8-2112-416E-A651-4874BB2855EF}"/>
              </a:ext>
            </a:extLst>
          </p:cNvPr>
          <p:cNvCxnSpPr/>
          <p:nvPr/>
        </p:nvCxnSpPr>
        <p:spPr>
          <a:xfrm flipH="1">
            <a:off x="5950583" y="4602749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DBE5549-97F7-427B-81B2-FF002F580E56}"/>
              </a:ext>
            </a:extLst>
          </p:cNvPr>
          <p:cNvCxnSpPr/>
          <p:nvPr/>
        </p:nvCxnSpPr>
        <p:spPr>
          <a:xfrm flipH="1">
            <a:off x="5853293" y="459047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0648676-833C-4504-9FD4-C94AE109BA4F}"/>
              </a:ext>
            </a:extLst>
          </p:cNvPr>
          <p:cNvCxnSpPr/>
          <p:nvPr/>
        </p:nvCxnSpPr>
        <p:spPr>
          <a:xfrm flipH="1">
            <a:off x="5785502" y="5157637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99F1040-C596-4484-AA91-D53C91D3737F}"/>
              </a:ext>
            </a:extLst>
          </p:cNvPr>
          <p:cNvCxnSpPr/>
          <p:nvPr/>
        </p:nvCxnSpPr>
        <p:spPr>
          <a:xfrm flipH="1">
            <a:off x="5688212" y="5145360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037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980" y="685285"/>
            <a:ext cx="7172578" cy="3307555"/>
          </a:xfrm>
          <a:prstGeom prst="rect">
            <a:avLst/>
          </a:prstGeom>
        </p:spPr>
      </p:pic>
      <p:pic>
        <p:nvPicPr>
          <p:cNvPr id="6" name="图片 6"/>
          <p:cNvPicPr>
            <a:picLocks noChangeAspect="1"/>
          </p:cNvPicPr>
          <p:nvPr/>
        </p:nvPicPr>
        <p:blipFill rotWithShape="1">
          <a:blip r:embed="rId3"/>
          <a:srcRect l="-1" t="58461" r="80133"/>
          <a:stretch/>
        </p:blipFill>
        <p:spPr>
          <a:xfrm>
            <a:off x="24426" y="1088571"/>
            <a:ext cx="2472032" cy="2153503"/>
          </a:xfrm>
          <a:prstGeom prst="rect">
            <a:avLst/>
          </a:prstGeom>
        </p:spPr>
      </p:pic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742950" y="3336924"/>
            <a:ext cx="10708704" cy="358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文本框 176"/>
          <p:cNvSpPr txBox="1"/>
          <p:nvPr/>
        </p:nvSpPr>
        <p:spPr>
          <a:xfrm>
            <a:off x="4997609" y="1472310"/>
            <a:ext cx="4992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60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LUYỆN ĐỌC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zh-CN" sz="6000" b="1" noProof="0" dirty="0">
                <a:solidFill>
                  <a:schemeClr val="accent5">
                    <a:lumMod val="50000"/>
                  </a:schemeClr>
                </a:solidFill>
                <a:latin typeface="+mj-lt"/>
                <a:ea typeface="微软雅黑" panose="020B0503020204020204" pitchFamily="34" charset="-122"/>
                <a:cs typeface="Times New Roman" panose="02020603050405020304" pitchFamily="18" charset="0"/>
              </a:rPr>
              <a:t>ĐOẠN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7" name="图片 6"/>
          <p:cNvPicPr>
            <a:picLocks noChangeAspect="1"/>
          </p:cNvPicPr>
          <p:nvPr/>
        </p:nvPicPr>
        <p:blipFill rotWithShape="1">
          <a:blip r:embed="rId3"/>
          <a:srcRect l="92640" t="17865" r="-4557" b="60717"/>
          <a:stretch/>
        </p:blipFill>
        <p:spPr>
          <a:xfrm>
            <a:off x="11248570" y="152398"/>
            <a:ext cx="1482759" cy="111034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86816" y="2617269"/>
            <a:ext cx="11308498" cy="4136400"/>
            <a:chOff x="186816" y="2617269"/>
            <a:chExt cx="11308498" cy="4136400"/>
          </a:xfrm>
        </p:grpSpPr>
        <p:grpSp>
          <p:nvGrpSpPr>
            <p:cNvPr id="8" name="组合 174"/>
            <p:cNvGrpSpPr/>
            <p:nvPr/>
          </p:nvGrpSpPr>
          <p:grpSpPr>
            <a:xfrm>
              <a:off x="4035425" y="4341813"/>
              <a:ext cx="7459889" cy="2349273"/>
              <a:chOff x="4035425" y="4341813"/>
              <a:chExt cx="7458075" cy="2582862"/>
            </a:xfrm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9572625" y="6462713"/>
                <a:ext cx="1331913" cy="457200"/>
              </a:xfrm>
              <a:custGeom>
                <a:avLst/>
                <a:gdLst>
                  <a:gd name="T0" fmla="*/ 7 w 237"/>
                  <a:gd name="T1" fmla="*/ 32 h 81"/>
                  <a:gd name="T2" fmla="*/ 4 w 237"/>
                  <a:gd name="T3" fmla="*/ 78 h 81"/>
                  <a:gd name="T4" fmla="*/ 117 w 237"/>
                  <a:gd name="T5" fmla="*/ 79 h 81"/>
                  <a:gd name="T6" fmla="*/ 237 w 237"/>
                  <a:gd name="T7" fmla="*/ 79 h 81"/>
                  <a:gd name="T8" fmla="*/ 227 w 237"/>
                  <a:gd name="T9" fmla="*/ 42 h 81"/>
                  <a:gd name="T10" fmla="*/ 223 w 237"/>
                  <a:gd name="T11" fmla="*/ 1 h 81"/>
                  <a:gd name="T12" fmla="*/ 202 w 237"/>
                  <a:gd name="T13" fmla="*/ 5 h 81"/>
                  <a:gd name="T14" fmla="*/ 135 w 237"/>
                  <a:gd name="T15" fmla="*/ 13 h 81"/>
                  <a:gd name="T16" fmla="*/ 20 w 237"/>
                  <a:gd name="T17" fmla="*/ 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" h="81">
                    <a:moveTo>
                      <a:pt x="7" y="32"/>
                    </a:moveTo>
                    <a:cubicBezTo>
                      <a:pt x="0" y="38"/>
                      <a:pt x="3" y="69"/>
                      <a:pt x="4" y="78"/>
                    </a:cubicBezTo>
                    <a:cubicBezTo>
                      <a:pt x="43" y="80"/>
                      <a:pt x="78" y="77"/>
                      <a:pt x="117" y="79"/>
                    </a:cubicBezTo>
                    <a:cubicBezTo>
                      <a:pt x="155" y="81"/>
                      <a:pt x="199" y="78"/>
                      <a:pt x="237" y="79"/>
                    </a:cubicBezTo>
                    <a:cubicBezTo>
                      <a:pt x="231" y="71"/>
                      <a:pt x="229" y="52"/>
                      <a:pt x="227" y="42"/>
                    </a:cubicBezTo>
                    <a:cubicBezTo>
                      <a:pt x="225" y="29"/>
                      <a:pt x="226" y="14"/>
                      <a:pt x="223" y="1"/>
                    </a:cubicBezTo>
                    <a:cubicBezTo>
                      <a:pt x="217" y="0"/>
                      <a:pt x="209" y="4"/>
                      <a:pt x="202" y="5"/>
                    </a:cubicBezTo>
                    <a:cubicBezTo>
                      <a:pt x="180" y="10"/>
                      <a:pt x="157" y="12"/>
                      <a:pt x="135" y="13"/>
                    </a:cubicBezTo>
                    <a:cubicBezTo>
                      <a:pt x="96" y="15"/>
                      <a:pt x="58" y="15"/>
                      <a:pt x="20" y="7"/>
                    </a:cubicBezTo>
                  </a:path>
                </a:pathLst>
              </a:custGeom>
              <a:solidFill>
                <a:srgbClr val="FE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9999663" y="4397375"/>
                <a:ext cx="814388" cy="615950"/>
              </a:xfrm>
              <a:custGeom>
                <a:avLst/>
                <a:gdLst>
                  <a:gd name="T0" fmla="*/ 29 w 145"/>
                  <a:gd name="T1" fmla="*/ 71 h 109"/>
                  <a:gd name="T2" fmla="*/ 8 w 145"/>
                  <a:gd name="T3" fmla="*/ 26 h 109"/>
                  <a:gd name="T4" fmla="*/ 55 w 145"/>
                  <a:gd name="T5" fmla="*/ 33 h 109"/>
                  <a:gd name="T6" fmla="*/ 92 w 145"/>
                  <a:gd name="T7" fmla="*/ 11 h 109"/>
                  <a:gd name="T8" fmla="*/ 94 w 145"/>
                  <a:gd name="T9" fmla="*/ 60 h 109"/>
                  <a:gd name="T10" fmla="*/ 125 w 145"/>
                  <a:gd name="T11" fmla="*/ 100 h 109"/>
                  <a:gd name="T12" fmla="*/ 92 w 145"/>
                  <a:gd name="T13" fmla="*/ 108 h 109"/>
                  <a:gd name="T14" fmla="*/ 72 w 145"/>
                  <a:gd name="T15" fmla="*/ 10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" h="109">
                    <a:moveTo>
                      <a:pt x="29" y="71"/>
                    </a:moveTo>
                    <a:cubicBezTo>
                      <a:pt x="6" y="75"/>
                      <a:pt x="0" y="39"/>
                      <a:pt x="8" y="26"/>
                    </a:cubicBezTo>
                    <a:cubicBezTo>
                      <a:pt x="21" y="4"/>
                      <a:pt x="58" y="0"/>
                      <a:pt x="55" y="33"/>
                    </a:cubicBezTo>
                    <a:cubicBezTo>
                      <a:pt x="47" y="13"/>
                      <a:pt x="79" y="5"/>
                      <a:pt x="92" y="11"/>
                    </a:cubicBezTo>
                    <a:cubicBezTo>
                      <a:pt x="112" y="20"/>
                      <a:pt x="118" y="51"/>
                      <a:pt x="94" y="60"/>
                    </a:cubicBezTo>
                    <a:cubicBezTo>
                      <a:pt x="118" y="50"/>
                      <a:pt x="145" y="79"/>
                      <a:pt x="125" y="100"/>
                    </a:cubicBezTo>
                    <a:cubicBezTo>
                      <a:pt x="117" y="108"/>
                      <a:pt x="103" y="109"/>
                      <a:pt x="92" y="108"/>
                    </a:cubicBezTo>
                    <a:cubicBezTo>
                      <a:pt x="87" y="108"/>
                      <a:pt x="73" y="105"/>
                      <a:pt x="72" y="103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10004425" y="4419600"/>
                <a:ext cx="765175" cy="609600"/>
              </a:xfrm>
              <a:custGeom>
                <a:avLst/>
                <a:gdLst>
                  <a:gd name="T0" fmla="*/ 57 w 136"/>
                  <a:gd name="T1" fmla="*/ 11 h 108"/>
                  <a:gd name="T2" fmla="*/ 54 w 136"/>
                  <a:gd name="T3" fmla="*/ 15 h 108"/>
                  <a:gd name="T4" fmla="*/ 43 w 136"/>
                  <a:gd name="T5" fmla="*/ 4 h 108"/>
                  <a:gd name="T6" fmla="*/ 6 w 136"/>
                  <a:gd name="T7" fmla="*/ 21 h 108"/>
                  <a:gd name="T8" fmla="*/ 8 w 136"/>
                  <a:gd name="T9" fmla="*/ 60 h 108"/>
                  <a:gd name="T10" fmla="*/ 28 w 136"/>
                  <a:gd name="T11" fmla="*/ 68 h 108"/>
                  <a:gd name="T12" fmla="*/ 29 w 136"/>
                  <a:gd name="T13" fmla="*/ 66 h 108"/>
                  <a:gd name="T14" fmla="*/ 27 w 136"/>
                  <a:gd name="T15" fmla="*/ 65 h 108"/>
                  <a:gd name="T16" fmla="*/ 11 w 136"/>
                  <a:gd name="T17" fmla="*/ 58 h 108"/>
                  <a:gd name="T18" fmla="*/ 9 w 136"/>
                  <a:gd name="T19" fmla="*/ 22 h 108"/>
                  <a:gd name="T20" fmla="*/ 42 w 136"/>
                  <a:gd name="T21" fmla="*/ 8 h 108"/>
                  <a:gd name="T22" fmla="*/ 52 w 136"/>
                  <a:gd name="T23" fmla="*/ 19 h 108"/>
                  <a:gd name="T24" fmla="*/ 51 w 136"/>
                  <a:gd name="T25" fmla="*/ 23 h 108"/>
                  <a:gd name="T26" fmla="*/ 52 w 136"/>
                  <a:gd name="T27" fmla="*/ 30 h 108"/>
                  <a:gd name="T28" fmla="*/ 54 w 136"/>
                  <a:gd name="T29" fmla="*/ 31 h 108"/>
                  <a:gd name="T30" fmla="*/ 56 w 136"/>
                  <a:gd name="T31" fmla="*/ 29 h 108"/>
                  <a:gd name="T32" fmla="*/ 56 w 136"/>
                  <a:gd name="T33" fmla="*/ 25 h 108"/>
                  <a:gd name="T34" fmla="*/ 55 w 136"/>
                  <a:gd name="T35" fmla="*/ 20 h 108"/>
                  <a:gd name="T36" fmla="*/ 59 w 136"/>
                  <a:gd name="T37" fmla="*/ 14 h 108"/>
                  <a:gd name="T38" fmla="*/ 90 w 136"/>
                  <a:gd name="T39" fmla="*/ 8 h 108"/>
                  <a:gd name="T40" fmla="*/ 107 w 136"/>
                  <a:gd name="T41" fmla="*/ 36 h 108"/>
                  <a:gd name="T42" fmla="*/ 93 w 136"/>
                  <a:gd name="T43" fmla="*/ 55 h 108"/>
                  <a:gd name="T44" fmla="*/ 93 w 136"/>
                  <a:gd name="T45" fmla="*/ 55 h 108"/>
                  <a:gd name="T46" fmla="*/ 93 w 136"/>
                  <a:gd name="T47" fmla="*/ 55 h 108"/>
                  <a:gd name="T48" fmla="*/ 91 w 136"/>
                  <a:gd name="T49" fmla="*/ 56 h 108"/>
                  <a:gd name="T50" fmla="*/ 92 w 136"/>
                  <a:gd name="T51" fmla="*/ 57 h 108"/>
                  <a:gd name="T52" fmla="*/ 94 w 136"/>
                  <a:gd name="T53" fmla="*/ 58 h 108"/>
                  <a:gd name="T54" fmla="*/ 94 w 136"/>
                  <a:gd name="T55" fmla="*/ 58 h 108"/>
                  <a:gd name="T56" fmla="*/ 94 w 136"/>
                  <a:gd name="T57" fmla="*/ 58 h 108"/>
                  <a:gd name="T58" fmla="*/ 125 w 136"/>
                  <a:gd name="T59" fmla="*/ 68 h 108"/>
                  <a:gd name="T60" fmla="*/ 123 w 136"/>
                  <a:gd name="T61" fmla="*/ 95 h 108"/>
                  <a:gd name="T62" fmla="*/ 91 w 136"/>
                  <a:gd name="T63" fmla="*/ 102 h 108"/>
                  <a:gd name="T64" fmla="*/ 72 w 136"/>
                  <a:gd name="T65" fmla="*/ 98 h 108"/>
                  <a:gd name="T66" fmla="*/ 70 w 136"/>
                  <a:gd name="T67" fmla="*/ 98 h 108"/>
                  <a:gd name="T68" fmla="*/ 70 w 136"/>
                  <a:gd name="T69" fmla="*/ 100 h 108"/>
                  <a:gd name="T70" fmla="*/ 91 w 136"/>
                  <a:gd name="T71" fmla="*/ 106 h 108"/>
                  <a:gd name="T72" fmla="*/ 125 w 136"/>
                  <a:gd name="T73" fmla="*/ 97 h 108"/>
                  <a:gd name="T74" fmla="*/ 128 w 136"/>
                  <a:gd name="T75" fmla="*/ 66 h 108"/>
                  <a:gd name="T76" fmla="*/ 102 w 136"/>
                  <a:gd name="T77" fmla="*/ 53 h 108"/>
                  <a:gd name="T78" fmla="*/ 110 w 136"/>
                  <a:gd name="T79" fmla="*/ 36 h 108"/>
                  <a:gd name="T80" fmla="*/ 110 w 136"/>
                  <a:gd name="T81" fmla="*/ 35 h 108"/>
                  <a:gd name="T82" fmla="*/ 92 w 136"/>
                  <a:gd name="T83" fmla="*/ 5 h 108"/>
                  <a:gd name="T84" fmla="*/ 57 w 136"/>
                  <a:gd name="T85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08">
                    <a:moveTo>
                      <a:pt x="57" y="11"/>
                    </a:moveTo>
                    <a:cubicBezTo>
                      <a:pt x="55" y="12"/>
                      <a:pt x="55" y="14"/>
                      <a:pt x="54" y="15"/>
                    </a:cubicBezTo>
                    <a:cubicBezTo>
                      <a:pt x="52" y="10"/>
                      <a:pt x="48" y="6"/>
                      <a:pt x="43" y="4"/>
                    </a:cubicBezTo>
                    <a:cubicBezTo>
                      <a:pt x="31" y="0"/>
                      <a:pt x="14" y="8"/>
                      <a:pt x="6" y="21"/>
                    </a:cubicBezTo>
                    <a:cubicBezTo>
                      <a:pt x="0" y="31"/>
                      <a:pt x="1" y="49"/>
                      <a:pt x="8" y="60"/>
                    </a:cubicBezTo>
                    <a:cubicBezTo>
                      <a:pt x="13" y="67"/>
                      <a:pt x="20" y="70"/>
                      <a:pt x="28" y="68"/>
                    </a:cubicBezTo>
                    <a:cubicBezTo>
                      <a:pt x="29" y="68"/>
                      <a:pt x="29" y="67"/>
                      <a:pt x="29" y="66"/>
                    </a:cubicBezTo>
                    <a:cubicBezTo>
                      <a:pt x="29" y="65"/>
                      <a:pt x="28" y="65"/>
                      <a:pt x="27" y="65"/>
                    </a:cubicBezTo>
                    <a:cubicBezTo>
                      <a:pt x="19" y="66"/>
                      <a:pt x="14" y="62"/>
                      <a:pt x="11" y="58"/>
                    </a:cubicBezTo>
                    <a:cubicBezTo>
                      <a:pt x="4" y="48"/>
                      <a:pt x="4" y="30"/>
                      <a:pt x="9" y="22"/>
                    </a:cubicBezTo>
                    <a:cubicBezTo>
                      <a:pt x="16" y="11"/>
                      <a:pt x="31" y="4"/>
                      <a:pt x="42" y="8"/>
                    </a:cubicBezTo>
                    <a:cubicBezTo>
                      <a:pt x="47" y="9"/>
                      <a:pt x="51" y="14"/>
                      <a:pt x="52" y="19"/>
                    </a:cubicBezTo>
                    <a:cubicBezTo>
                      <a:pt x="52" y="21"/>
                      <a:pt x="51" y="22"/>
                      <a:pt x="51" y="23"/>
                    </a:cubicBezTo>
                    <a:cubicBezTo>
                      <a:pt x="51" y="25"/>
                      <a:pt x="52" y="27"/>
                      <a:pt x="52" y="30"/>
                    </a:cubicBezTo>
                    <a:cubicBezTo>
                      <a:pt x="53" y="30"/>
                      <a:pt x="53" y="31"/>
                      <a:pt x="54" y="31"/>
                    </a:cubicBezTo>
                    <a:cubicBezTo>
                      <a:pt x="55" y="31"/>
                      <a:pt x="56" y="30"/>
                      <a:pt x="56" y="29"/>
                    </a:cubicBezTo>
                    <a:cubicBezTo>
                      <a:pt x="56" y="28"/>
                      <a:pt x="56" y="26"/>
                      <a:pt x="56" y="25"/>
                    </a:cubicBezTo>
                    <a:cubicBezTo>
                      <a:pt x="56" y="23"/>
                      <a:pt x="56" y="21"/>
                      <a:pt x="55" y="20"/>
                    </a:cubicBezTo>
                    <a:cubicBezTo>
                      <a:pt x="56" y="17"/>
                      <a:pt x="57" y="16"/>
                      <a:pt x="59" y="14"/>
                    </a:cubicBezTo>
                    <a:cubicBezTo>
                      <a:pt x="67" y="6"/>
                      <a:pt x="83" y="5"/>
                      <a:pt x="90" y="8"/>
                    </a:cubicBezTo>
                    <a:cubicBezTo>
                      <a:pt x="100" y="13"/>
                      <a:pt x="107" y="25"/>
                      <a:pt x="107" y="36"/>
                    </a:cubicBezTo>
                    <a:cubicBezTo>
                      <a:pt x="107" y="45"/>
                      <a:pt x="101" y="51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2" y="55"/>
                      <a:pt x="91" y="56"/>
                      <a:pt x="91" y="56"/>
                    </a:cubicBezTo>
                    <a:cubicBezTo>
                      <a:pt x="91" y="57"/>
                      <a:pt x="92" y="57"/>
                      <a:pt x="92" y="57"/>
                    </a:cubicBezTo>
                    <a:cubicBezTo>
                      <a:pt x="92" y="58"/>
                      <a:pt x="93" y="58"/>
                      <a:pt x="94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106" y="53"/>
                      <a:pt x="119" y="59"/>
                      <a:pt x="125" y="68"/>
                    </a:cubicBezTo>
                    <a:cubicBezTo>
                      <a:pt x="131" y="77"/>
                      <a:pt x="131" y="87"/>
                      <a:pt x="123" y="95"/>
                    </a:cubicBezTo>
                    <a:cubicBezTo>
                      <a:pt x="114" y="104"/>
                      <a:pt x="96" y="103"/>
                      <a:pt x="91" y="102"/>
                    </a:cubicBezTo>
                    <a:cubicBezTo>
                      <a:pt x="86" y="102"/>
                      <a:pt x="73" y="99"/>
                      <a:pt x="72" y="98"/>
                    </a:cubicBezTo>
                    <a:cubicBezTo>
                      <a:pt x="71" y="97"/>
                      <a:pt x="70" y="97"/>
                      <a:pt x="70" y="98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1" y="102"/>
                      <a:pt x="87" y="105"/>
                      <a:pt x="91" y="106"/>
                    </a:cubicBezTo>
                    <a:cubicBezTo>
                      <a:pt x="96" y="106"/>
                      <a:pt x="115" y="108"/>
                      <a:pt x="125" y="97"/>
                    </a:cubicBezTo>
                    <a:cubicBezTo>
                      <a:pt x="136" y="86"/>
                      <a:pt x="133" y="74"/>
                      <a:pt x="128" y="66"/>
                    </a:cubicBezTo>
                    <a:cubicBezTo>
                      <a:pt x="122" y="58"/>
                      <a:pt x="113" y="52"/>
                      <a:pt x="102" y="53"/>
                    </a:cubicBezTo>
                    <a:cubicBezTo>
                      <a:pt x="107" y="48"/>
                      <a:pt x="110" y="43"/>
                      <a:pt x="110" y="36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23"/>
                      <a:pt x="103" y="11"/>
                      <a:pt x="92" y="5"/>
                    </a:cubicBezTo>
                    <a:cubicBezTo>
                      <a:pt x="82" y="1"/>
                      <a:pt x="65" y="4"/>
                      <a:pt x="57" y="1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auto">
              <a:xfrm>
                <a:off x="9504363" y="4657725"/>
                <a:ext cx="500063" cy="400050"/>
              </a:xfrm>
              <a:custGeom>
                <a:avLst/>
                <a:gdLst>
                  <a:gd name="T0" fmla="*/ 89 w 89"/>
                  <a:gd name="T1" fmla="*/ 44 h 71"/>
                  <a:gd name="T2" fmla="*/ 39 w 89"/>
                  <a:gd name="T3" fmla="*/ 31 h 71"/>
                  <a:gd name="T4" fmla="*/ 8 w 89"/>
                  <a:gd name="T5" fmla="*/ 10 h 71"/>
                  <a:gd name="T6" fmla="*/ 30 w 89"/>
                  <a:gd name="T7" fmla="*/ 52 h 71"/>
                  <a:gd name="T8" fmla="*/ 71 w 89"/>
                  <a:gd name="T9" fmla="*/ 6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1">
                    <a:moveTo>
                      <a:pt x="89" y="44"/>
                    </a:moveTo>
                    <a:cubicBezTo>
                      <a:pt x="76" y="52"/>
                      <a:pt x="51" y="39"/>
                      <a:pt x="39" y="31"/>
                    </a:cubicBezTo>
                    <a:cubicBezTo>
                      <a:pt x="33" y="27"/>
                      <a:pt x="15" y="0"/>
                      <a:pt x="8" y="10"/>
                    </a:cubicBezTo>
                    <a:cubicBezTo>
                      <a:pt x="0" y="21"/>
                      <a:pt x="22" y="47"/>
                      <a:pt x="30" y="52"/>
                    </a:cubicBezTo>
                    <a:cubicBezTo>
                      <a:pt x="38" y="58"/>
                      <a:pt x="64" y="71"/>
                      <a:pt x="71" y="68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9526588" y="4691063"/>
                <a:ext cx="488950" cy="384175"/>
              </a:xfrm>
              <a:custGeom>
                <a:avLst/>
                <a:gdLst>
                  <a:gd name="T0" fmla="*/ 7 w 87"/>
                  <a:gd name="T1" fmla="*/ 0 h 68"/>
                  <a:gd name="T2" fmla="*/ 3 w 87"/>
                  <a:gd name="T3" fmla="*/ 3 h 68"/>
                  <a:gd name="T4" fmla="*/ 1 w 87"/>
                  <a:gd name="T5" fmla="*/ 13 h 68"/>
                  <a:gd name="T6" fmla="*/ 25 w 87"/>
                  <a:gd name="T7" fmla="*/ 48 h 68"/>
                  <a:gd name="T8" fmla="*/ 68 w 87"/>
                  <a:gd name="T9" fmla="*/ 63 h 68"/>
                  <a:gd name="T10" fmla="*/ 68 w 87"/>
                  <a:gd name="T11" fmla="*/ 61 h 68"/>
                  <a:gd name="T12" fmla="*/ 66 w 87"/>
                  <a:gd name="T13" fmla="*/ 60 h 68"/>
                  <a:gd name="T14" fmla="*/ 27 w 87"/>
                  <a:gd name="T15" fmla="*/ 45 h 68"/>
                  <a:gd name="T16" fmla="*/ 4 w 87"/>
                  <a:gd name="T17" fmla="*/ 12 h 68"/>
                  <a:gd name="T18" fmla="*/ 6 w 87"/>
                  <a:gd name="T19" fmla="*/ 5 h 68"/>
                  <a:gd name="T20" fmla="*/ 8 w 87"/>
                  <a:gd name="T21" fmla="*/ 3 h 68"/>
                  <a:gd name="T22" fmla="*/ 26 w 87"/>
                  <a:gd name="T23" fmla="*/ 18 h 68"/>
                  <a:gd name="T24" fmla="*/ 34 w 87"/>
                  <a:gd name="T25" fmla="*/ 27 h 68"/>
                  <a:gd name="T26" fmla="*/ 86 w 87"/>
                  <a:gd name="T27" fmla="*/ 39 h 68"/>
                  <a:gd name="T28" fmla="*/ 87 w 87"/>
                  <a:gd name="T29" fmla="*/ 37 h 68"/>
                  <a:gd name="T30" fmla="*/ 84 w 87"/>
                  <a:gd name="T31" fmla="*/ 36 h 68"/>
                  <a:gd name="T32" fmla="*/ 36 w 87"/>
                  <a:gd name="T33" fmla="*/ 24 h 68"/>
                  <a:gd name="T34" fmla="*/ 29 w 87"/>
                  <a:gd name="T35" fmla="*/ 16 h 68"/>
                  <a:gd name="T36" fmla="*/ 7 w 87"/>
                  <a:gd name="T3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7" h="68">
                    <a:moveTo>
                      <a:pt x="7" y="0"/>
                    </a:moveTo>
                    <a:cubicBezTo>
                      <a:pt x="5" y="0"/>
                      <a:pt x="4" y="1"/>
                      <a:pt x="3" y="3"/>
                    </a:cubicBezTo>
                    <a:cubicBezTo>
                      <a:pt x="1" y="5"/>
                      <a:pt x="0" y="9"/>
                      <a:pt x="1" y="13"/>
                    </a:cubicBezTo>
                    <a:cubicBezTo>
                      <a:pt x="3" y="26"/>
                      <a:pt x="18" y="43"/>
                      <a:pt x="25" y="48"/>
                    </a:cubicBezTo>
                    <a:cubicBezTo>
                      <a:pt x="32" y="52"/>
                      <a:pt x="59" y="68"/>
                      <a:pt x="68" y="63"/>
                    </a:cubicBezTo>
                    <a:cubicBezTo>
                      <a:pt x="68" y="63"/>
                      <a:pt x="69" y="62"/>
                      <a:pt x="68" y="61"/>
                    </a:cubicBezTo>
                    <a:cubicBezTo>
                      <a:pt x="68" y="60"/>
                      <a:pt x="67" y="60"/>
                      <a:pt x="66" y="60"/>
                    </a:cubicBezTo>
                    <a:cubicBezTo>
                      <a:pt x="60" y="63"/>
                      <a:pt x="37" y="52"/>
                      <a:pt x="27" y="45"/>
                    </a:cubicBezTo>
                    <a:cubicBezTo>
                      <a:pt x="21" y="41"/>
                      <a:pt x="7" y="25"/>
                      <a:pt x="4" y="12"/>
                    </a:cubicBezTo>
                    <a:cubicBezTo>
                      <a:pt x="4" y="9"/>
                      <a:pt x="4" y="6"/>
                      <a:pt x="6" y="5"/>
                    </a:cubicBezTo>
                    <a:cubicBezTo>
                      <a:pt x="6" y="4"/>
                      <a:pt x="7" y="3"/>
                      <a:pt x="8" y="3"/>
                    </a:cubicBezTo>
                    <a:cubicBezTo>
                      <a:pt x="12" y="3"/>
                      <a:pt x="20" y="12"/>
                      <a:pt x="26" y="18"/>
                    </a:cubicBezTo>
                    <a:cubicBezTo>
                      <a:pt x="29" y="22"/>
                      <a:pt x="32" y="25"/>
                      <a:pt x="34" y="27"/>
                    </a:cubicBezTo>
                    <a:cubicBezTo>
                      <a:pt x="40" y="31"/>
                      <a:pt x="71" y="49"/>
                      <a:pt x="86" y="39"/>
                    </a:cubicBezTo>
                    <a:cubicBezTo>
                      <a:pt x="87" y="39"/>
                      <a:pt x="87" y="38"/>
                      <a:pt x="87" y="37"/>
                    </a:cubicBezTo>
                    <a:cubicBezTo>
                      <a:pt x="86" y="36"/>
                      <a:pt x="85" y="36"/>
                      <a:pt x="84" y="36"/>
                    </a:cubicBezTo>
                    <a:cubicBezTo>
                      <a:pt x="74" y="43"/>
                      <a:pt x="52" y="34"/>
                      <a:pt x="36" y="24"/>
                    </a:cubicBezTo>
                    <a:cubicBezTo>
                      <a:pt x="35" y="23"/>
                      <a:pt x="32" y="20"/>
                      <a:pt x="29" y="16"/>
                    </a:cubicBezTo>
                    <a:cubicBezTo>
                      <a:pt x="21" y="8"/>
                      <a:pt x="13" y="0"/>
                      <a:pt x="7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10"/>
              <p:cNvSpPr>
                <a:spLocks/>
              </p:cNvSpPr>
              <p:nvPr/>
            </p:nvSpPr>
            <p:spPr bwMode="auto">
              <a:xfrm>
                <a:off x="9493250" y="5091113"/>
                <a:ext cx="387350" cy="203200"/>
              </a:xfrm>
              <a:custGeom>
                <a:avLst/>
                <a:gdLst>
                  <a:gd name="T0" fmla="*/ 69 w 69"/>
                  <a:gd name="T1" fmla="*/ 1 h 36"/>
                  <a:gd name="T2" fmla="*/ 30 w 69"/>
                  <a:gd name="T3" fmla="*/ 10 h 36"/>
                  <a:gd name="T4" fmla="*/ 11 w 69"/>
                  <a:gd name="T5" fmla="*/ 33 h 36"/>
                  <a:gd name="T6" fmla="*/ 39 w 69"/>
                  <a:gd name="T7" fmla="*/ 25 h 36"/>
                  <a:gd name="T8" fmla="*/ 63 w 69"/>
                  <a:gd name="T9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6">
                    <a:moveTo>
                      <a:pt x="69" y="1"/>
                    </a:moveTo>
                    <a:cubicBezTo>
                      <a:pt x="57" y="0"/>
                      <a:pt x="41" y="5"/>
                      <a:pt x="30" y="10"/>
                    </a:cubicBezTo>
                    <a:cubicBezTo>
                      <a:pt x="26" y="12"/>
                      <a:pt x="0" y="28"/>
                      <a:pt x="11" y="33"/>
                    </a:cubicBezTo>
                    <a:cubicBezTo>
                      <a:pt x="16" y="36"/>
                      <a:pt x="34" y="27"/>
                      <a:pt x="39" y="25"/>
                    </a:cubicBezTo>
                    <a:cubicBezTo>
                      <a:pt x="47" y="24"/>
                      <a:pt x="55" y="22"/>
                      <a:pt x="63" y="23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9532938" y="5080000"/>
                <a:ext cx="354013" cy="220663"/>
              </a:xfrm>
              <a:custGeom>
                <a:avLst/>
                <a:gdLst>
                  <a:gd name="T0" fmla="*/ 23 w 63"/>
                  <a:gd name="T1" fmla="*/ 11 h 39"/>
                  <a:gd name="T2" fmla="*/ 0 w 63"/>
                  <a:gd name="T3" fmla="*/ 32 h 39"/>
                  <a:gd name="T4" fmla="*/ 3 w 63"/>
                  <a:gd name="T5" fmla="*/ 37 h 39"/>
                  <a:gd name="T6" fmla="*/ 25 w 63"/>
                  <a:gd name="T7" fmla="*/ 32 h 39"/>
                  <a:gd name="T8" fmla="*/ 33 w 63"/>
                  <a:gd name="T9" fmla="*/ 29 h 39"/>
                  <a:gd name="T10" fmla="*/ 56 w 63"/>
                  <a:gd name="T11" fmla="*/ 27 h 39"/>
                  <a:gd name="T12" fmla="*/ 58 w 63"/>
                  <a:gd name="T13" fmla="*/ 26 h 39"/>
                  <a:gd name="T14" fmla="*/ 56 w 63"/>
                  <a:gd name="T15" fmla="*/ 24 h 39"/>
                  <a:gd name="T16" fmla="*/ 32 w 63"/>
                  <a:gd name="T17" fmla="*/ 26 h 39"/>
                  <a:gd name="T18" fmla="*/ 23 w 63"/>
                  <a:gd name="T19" fmla="*/ 29 h 39"/>
                  <a:gd name="T20" fmla="*/ 5 w 63"/>
                  <a:gd name="T21" fmla="*/ 34 h 39"/>
                  <a:gd name="T22" fmla="*/ 3 w 63"/>
                  <a:gd name="T23" fmla="*/ 32 h 39"/>
                  <a:gd name="T24" fmla="*/ 24 w 63"/>
                  <a:gd name="T25" fmla="*/ 14 h 39"/>
                  <a:gd name="T26" fmla="*/ 62 w 63"/>
                  <a:gd name="T27" fmla="*/ 5 h 39"/>
                  <a:gd name="T28" fmla="*/ 63 w 63"/>
                  <a:gd name="T29" fmla="*/ 3 h 39"/>
                  <a:gd name="T30" fmla="*/ 62 w 63"/>
                  <a:gd name="T31" fmla="*/ 1 h 39"/>
                  <a:gd name="T32" fmla="*/ 23 w 63"/>
                  <a:gd name="T33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39">
                    <a:moveTo>
                      <a:pt x="23" y="11"/>
                    </a:moveTo>
                    <a:cubicBezTo>
                      <a:pt x="20" y="12"/>
                      <a:pt x="0" y="23"/>
                      <a:pt x="0" y="32"/>
                    </a:cubicBezTo>
                    <a:cubicBezTo>
                      <a:pt x="0" y="33"/>
                      <a:pt x="0" y="35"/>
                      <a:pt x="3" y="37"/>
                    </a:cubicBezTo>
                    <a:cubicBezTo>
                      <a:pt x="7" y="39"/>
                      <a:pt x="15" y="36"/>
                      <a:pt x="25" y="32"/>
                    </a:cubicBezTo>
                    <a:cubicBezTo>
                      <a:pt x="28" y="31"/>
                      <a:pt x="31" y="29"/>
                      <a:pt x="33" y="29"/>
                    </a:cubicBezTo>
                    <a:cubicBezTo>
                      <a:pt x="40" y="27"/>
                      <a:pt x="48" y="26"/>
                      <a:pt x="56" y="27"/>
                    </a:cubicBezTo>
                    <a:cubicBezTo>
                      <a:pt x="56" y="27"/>
                      <a:pt x="57" y="27"/>
                      <a:pt x="58" y="26"/>
                    </a:cubicBezTo>
                    <a:cubicBezTo>
                      <a:pt x="58" y="25"/>
                      <a:pt x="57" y="24"/>
                      <a:pt x="56" y="24"/>
                    </a:cubicBezTo>
                    <a:cubicBezTo>
                      <a:pt x="48" y="22"/>
                      <a:pt x="40" y="24"/>
                      <a:pt x="32" y="26"/>
                    </a:cubicBezTo>
                    <a:cubicBezTo>
                      <a:pt x="30" y="26"/>
                      <a:pt x="27" y="27"/>
                      <a:pt x="23" y="29"/>
                    </a:cubicBezTo>
                    <a:cubicBezTo>
                      <a:pt x="18" y="31"/>
                      <a:pt x="8" y="35"/>
                      <a:pt x="5" y="34"/>
                    </a:cubicBezTo>
                    <a:cubicBezTo>
                      <a:pt x="3" y="33"/>
                      <a:pt x="3" y="32"/>
                      <a:pt x="3" y="32"/>
                    </a:cubicBezTo>
                    <a:cubicBezTo>
                      <a:pt x="3" y="26"/>
                      <a:pt x="19" y="16"/>
                      <a:pt x="24" y="14"/>
                    </a:cubicBezTo>
                    <a:cubicBezTo>
                      <a:pt x="29" y="11"/>
                      <a:pt x="47" y="3"/>
                      <a:pt x="62" y="5"/>
                    </a:cubicBezTo>
                    <a:cubicBezTo>
                      <a:pt x="62" y="5"/>
                      <a:pt x="63" y="4"/>
                      <a:pt x="63" y="3"/>
                    </a:cubicBezTo>
                    <a:cubicBezTo>
                      <a:pt x="63" y="2"/>
                      <a:pt x="63" y="1"/>
                      <a:pt x="62" y="1"/>
                    </a:cubicBezTo>
                    <a:cubicBezTo>
                      <a:pt x="47" y="0"/>
                      <a:pt x="30" y="7"/>
                      <a:pt x="23" y="1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auto">
              <a:xfrm>
                <a:off x="9734550" y="4786313"/>
                <a:ext cx="725488" cy="1016000"/>
              </a:xfrm>
              <a:custGeom>
                <a:avLst/>
                <a:gdLst>
                  <a:gd name="T0" fmla="*/ 16 w 129"/>
                  <a:gd name="T1" fmla="*/ 87 h 180"/>
                  <a:gd name="T2" fmla="*/ 38 w 129"/>
                  <a:gd name="T3" fmla="*/ 32 h 180"/>
                  <a:gd name="T4" fmla="*/ 77 w 129"/>
                  <a:gd name="T5" fmla="*/ 3 h 180"/>
                  <a:gd name="T6" fmla="*/ 114 w 129"/>
                  <a:gd name="T7" fmla="*/ 18 h 180"/>
                  <a:gd name="T8" fmla="*/ 116 w 129"/>
                  <a:gd name="T9" fmla="*/ 91 h 180"/>
                  <a:gd name="T10" fmla="*/ 129 w 129"/>
                  <a:gd name="T11" fmla="*/ 154 h 180"/>
                  <a:gd name="T12" fmla="*/ 71 w 129"/>
                  <a:gd name="T13" fmla="*/ 178 h 180"/>
                  <a:gd name="T14" fmla="*/ 70 w 129"/>
                  <a:gd name="T15" fmla="*/ 180 h 180"/>
                  <a:gd name="T16" fmla="*/ 72 w 129"/>
                  <a:gd name="T17" fmla="*/ 180 h 180"/>
                  <a:gd name="T18" fmla="*/ 8 w 129"/>
                  <a:gd name="T19" fmla="*/ 146 h 180"/>
                  <a:gd name="T20" fmla="*/ 8 w 129"/>
                  <a:gd name="T21" fmla="*/ 146 h 180"/>
                  <a:gd name="T22" fmla="*/ 9 w 129"/>
                  <a:gd name="T23" fmla="*/ 148 h 180"/>
                  <a:gd name="T24" fmla="*/ 16 w 129"/>
                  <a:gd name="T25" fmla="*/ 8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80">
                    <a:moveTo>
                      <a:pt x="16" y="87"/>
                    </a:moveTo>
                    <a:cubicBezTo>
                      <a:pt x="20" y="69"/>
                      <a:pt x="26" y="47"/>
                      <a:pt x="38" y="32"/>
                    </a:cubicBezTo>
                    <a:cubicBezTo>
                      <a:pt x="47" y="19"/>
                      <a:pt x="60" y="5"/>
                      <a:pt x="77" y="3"/>
                    </a:cubicBezTo>
                    <a:cubicBezTo>
                      <a:pt x="92" y="0"/>
                      <a:pt x="107" y="3"/>
                      <a:pt x="114" y="18"/>
                    </a:cubicBezTo>
                    <a:cubicBezTo>
                      <a:pt x="123" y="40"/>
                      <a:pt x="116" y="68"/>
                      <a:pt x="116" y="91"/>
                    </a:cubicBezTo>
                    <a:cubicBezTo>
                      <a:pt x="116" y="112"/>
                      <a:pt x="115" y="136"/>
                      <a:pt x="129" y="154"/>
                    </a:cubicBezTo>
                    <a:cubicBezTo>
                      <a:pt x="110" y="161"/>
                      <a:pt x="92" y="175"/>
                      <a:pt x="71" y="178"/>
                    </a:cubicBezTo>
                    <a:cubicBezTo>
                      <a:pt x="71" y="178"/>
                      <a:pt x="70" y="180"/>
                      <a:pt x="70" y="180"/>
                    </a:cubicBezTo>
                    <a:cubicBezTo>
                      <a:pt x="70" y="180"/>
                      <a:pt x="71" y="180"/>
                      <a:pt x="72" y="180"/>
                    </a:cubicBezTo>
                    <a:cubicBezTo>
                      <a:pt x="66" y="164"/>
                      <a:pt x="24" y="152"/>
                      <a:pt x="8" y="146"/>
                    </a:cubicBezTo>
                    <a:cubicBezTo>
                      <a:pt x="8" y="146"/>
                      <a:pt x="8" y="146"/>
                      <a:pt x="8" y="146"/>
                    </a:cubicBezTo>
                    <a:cubicBezTo>
                      <a:pt x="8" y="147"/>
                      <a:pt x="11" y="147"/>
                      <a:pt x="9" y="148"/>
                    </a:cubicBezTo>
                    <a:cubicBezTo>
                      <a:pt x="0" y="138"/>
                      <a:pt x="13" y="100"/>
                      <a:pt x="16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3"/>
              <p:cNvSpPr>
                <a:spLocks noEditPoints="1"/>
              </p:cNvSpPr>
              <p:nvPr/>
            </p:nvSpPr>
            <p:spPr bwMode="auto">
              <a:xfrm>
                <a:off x="9756775" y="4775200"/>
                <a:ext cx="714375" cy="1038225"/>
              </a:xfrm>
              <a:custGeom>
                <a:avLst/>
                <a:gdLst>
                  <a:gd name="T0" fmla="*/ 32 w 127"/>
                  <a:gd name="T1" fmla="*/ 33 h 184"/>
                  <a:gd name="T2" fmla="*/ 10 w 127"/>
                  <a:gd name="T3" fmla="*/ 89 h 184"/>
                  <a:gd name="T4" fmla="*/ 0 w 127"/>
                  <a:gd name="T5" fmla="*/ 138 h 184"/>
                  <a:gd name="T6" fmla="*/ 2 w 127"/>
                  <a:gd name="T7" fmla="*/ 148 h 184"/>
                  <a:gd name="T8" fmla="*/ 3 w 127"/>
                  <a:gd name="T9" fmla="*/ 150 h 184"/>
                  <a:gd name="T10" fmla="*/ 3 w 127"/>
                  <a:gd name="T11" fmla="*/ 150 h 184"/>
                  <a:gd name="T12" fmla="*/ 3 w 127"/>
                  <a:gd name="T13" fmla="*/ 150 h 184"/>
                  <a:gd name="T14" fmla="*/ 6 w 127"/>
                  <a:gd name="T15" fmla="*/ 151 h 184"/>
                  <a:gd name="T16" fmla="*/ 10 w 127"/>
                  <a:gd name="T17" fmla="*/ 152 h 184"/>
                  <a:gd name="T18" fmla="*/ 65 w 127"/>
                  <a:gd name="T19" fmla="*/ 181 h 184"/>
                  <a:gd name="T20" fmla="*/ 64 w 127"/>
                  <a:gd name="T21" fmla="*/ 183 h 184"/>
                  <a:gd name="T22" fmla="*/ 67 w 127"/>
                  <a:gd name="T23" fmla="*/ 184 h 184"/>
                  <a:gd name="T24" fmla="*/ 69 w 127"/>
                  <a:gd name="T25" fmla="*/ 182 h 184"/>
                  <a:gd name="T26" fmla="*/ 69 w 127"/>
                  <a:gd name="T27" fmla="*/ 181 h 184"/>
                  <a:gd name="T28" fmla="*/ 126 w 127"/>
                  <a:gd name="T29" fmla="*/ 157 h 184"/>
                  <a:gd name="T30" fmla="*/ 127 w 127"/>
                  <a:gd name="T31" fmla="*/ 156 h 184"/>
                  <a:gd name="T32" fmla="*/ 114 w 127"/>
                  <a:gd name="T33" fmla="*/ 103 h 184"/>
                  <a:gd name="T34" fmla="*/ 114 w 127"/>
                  <a:gd name="T35" fmla="*/ 93 h 184"/>
                  <a:gd name="T36" fmla="*/ 116 w 127"/>
                  <a:gd name="T37" fmla="*/ 49 h 184"/>
                  <a:gd name="T38" fmla="*/ 72 w 127"/>
                  <a:gd name="T39" fmla="*/ 3 h 184"/>
                  <a:gd name="T40" fmla="*/ 35 w 127"/>
                  <a:gd name="T41" fmla="*/ 35 h 184"/>
                  <a:gd name="T42" fmla="*/ 108 w 127"/>
                  <a:gd name="T43" fmla="*/ 21 h 184"/>
                  <a:gd name="T44" fmla="*/ 112 w 127"/>
                  <a:gd name="T45" fmla="*/ 72 h 184"/>
                  <a:gd name="T46" fmla="*/ 111 w 127"/>
                  <a:gd name="T47" fmla="*/ 98 h 184"/>
                  <a:gd name="T48" fmla="*/ 123 w 127"/>
                  <a:gd name="T49" fmla="*/ 155 h 184"/>
                  <a:gd name="T50" fmla="*/ 67 w 127"/>
                  <a:gd name="T51" fmla="*/ 178 h 184"/>
                  <a:gd name="T52" fmla="*/ 6 w 127"/>
                  <a:gd name="T53" fmla="*/ 147 h 184"/>
                  <a:gd name="T54" fmla="*/ 11 w 127"/>
                  <a:gd name="T55" fmla="*/ 100 h 184"/>
                  <a:gd name="T56" fmla="*/ 14 w 127"/>
                  <a:gd name="T57" fmla="*/ 90 h 184"/>
                  <a:gd name="T58" fmla="*/ 69 w 127"/>
                  <a:gd name="T59" fmla="*/ 180 h 184"/>
                  <a:gd name="T60" fmla="*/ 69 w 127"/>
                  <a:gd name="T61" fmla="*/ 180 h 184"/>
                  <a:gd name="T62" fmla="*/ 69 w 127"/>
                  <a:gd name="T63" fmla="*/ 181 h 184"/>
                  <a:gd name="T64" fmla="*/ 69 w 127"/>
                  <a:gd name="T65" fmla="*/ 180 h 184"/>
                  <a:gd name="T66" fmla="*/ 14 w 127"/>
                  <a:gd name="T67" fmla="*/ 9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7" h="184">
                    <a:moveTo>
                      <a:pt x="72" y="3"/>
                    </a:moveTo>
                    <a:cubicBezTo>
                      <a:pt x="59" y="5"/>
                      <a:pt x="45" y="15"/>
                      <a:pt x="32" y="33"/>
                    </a:cubicBezTo>
                    <a:cubicBezTo>
                      <a:pt x="23" y="45"/>
                      <a:pt x="15" y="64"/>
                      <a:pt x="10" y="89"/>
                    </a:cubicBezTo>
                    <a:cubicBezTo>
                      <a:pt x="10" y="89"/>
                      <a:pt x="10" y="89"/>
                      <a:pt x="10" y="89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5" y="111"/>
                      <a:pt x="0" y="126"/>
                      <a:pt x="0" y="138"/>
                    </a:cubicBezTo>
                    <a:cubicBezTo>
                      <a:pt x="0" y="142"/>
                      <a:pt x="1" y="145"/>
                      <a:pt x="2" y="148"/>
                    </a:cubicBezTo>
                    <a:cubicBezTo>
                      <a:pt x="2" y="148"/>
                      <a:pt x="2" y="148"/>
                      <a:pt x="2" y="148"/>
                    </a:cubicBezTo>
                    <a:cubicBezTo>
                      <a:pt x="2" y="148"/>
                      <a:pt x="2" y="148"/>
                      <a:pt x="2" y="148"/>
                    </a:cubicBezTo>
                    <a:cubicBezTo>
                      <a:pt x="2" y="149"/>
                      <a:pt x="2" y="149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4" y="150"/>
                      <a:pt x="4" y="151"/>
                      <a:pt x="4" y="151"/>
                    </a:cubicBezTo>
                    <a:cubicBezTo>
                      <a:pt x="4" y="151"/>
                      <a:pt x="5" y="152"/>
                      <a:pt x="6" y="151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8" y="152"/>
                      <a:pt x="10" y="152"/>
                      <a:pt x="10" y="152"/>
                    </a:cubicBezTo>
                    <a:cubicBezTo>
                      <a:pt x="27" y="158"/>
                      <a:pt x="57" y="168"/>
                      <a:pt x="65" y="181"/>
                    </a:cubicBezTo>
                    <a:cubicBezTo>
                      <a:pt x="65" y="181"/>
                      <a:pt x="65" y="181"/>
                      <a:pt x="65" y="181"/>
                    </a:cubicBezTo>
                    <a:cubicBezTo>
                      <a:pt x="64" y="181"/>
                      <a:pt x="64" y="182"/>
                      <a:pt x="64" y="182"/>
                    </a:cubicBezTo>
                    <a:cubicBezTo>
                      <a:pt x="64" y="182"/>
                      <a:pt x="64" y="183"/>
                      <a:pt x="64" y="183"/>
                    </a:cubicBezTo>
                    <a:cubicBezTo>
                      <a:pt x="65" y="184"/>
                      <a:pt x="65" y="184"/>
                      <a:pt x="66" y="184"/>
                    </a:cubicBezTo>
                    <a:cubicBezTo>
                      <a:pt x="67" y="184"/>
                      <a:pt x="67" y="184"/>
                      <a:pt x="67" y="184"/>
                    </a:cubicBezTo>
                    <a:cubicBezTo>
                      <a:pt x="68" y="184"/>
                      <a:pt x="69" y="183"/>
                      <a:pt x="69" y="183"/>
                    </a:cubicBezTo>
                    <a:cubicBezTo>
                      <a:pt x="69" y="183"/>
                      <a:pt x="69" y="182"/>
                      <a:pt x="69" y="182"/>
                    </a:cubicBezTo>
                    <a:cubicBezTo>
                      <a:pt x="69" y="182"/>
                      <a:pt x="69" y="182"/>
                      <a:pt x="69" y="182"/>
                    </a:cubicBezTo>
                    <a:cubicBezTo>
                      <a:pt x="69" y="181"/>
                      <a:pt x="69" y="181"/>
                      <a:pt x="69" y="181"/>
                    </a:cubicBezTo>
                    <a:cubicBezTo>
                      <a:pt x="82" y="179"/>
                      <a:pt x="93" y="173"/>
                      <a:pt x="105" y="167"/>
                    </a:cubicBezTo>
                    <a:cubicBezTo>
                      <a:pt x="112" y="164"/>
                      <a:pt x="119" y="160"/>
                      <a:pt x="126" y="157"/>
                    </a:cubicBezTo>
                    <a:cubicBezTo>
                      <a:pt x="126" y="157"/>
                      <a:pt x="127" y="156"/>
                      <a:pt x="127" y="156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5"/>
                      <a:pt x="127" y="155"/>
                      <a:pt x="126" y="154"/>
                    </a:cubicBezTo>
                    <a:cubicBezTo>
                      <a:pt x="115" y="141"/>
                      <a:pt x="114" y="121"/>
                      <a:pt x="114" y="103"/>
                    </a:cubicBezTo>
                    <a:cubicBezTo>
                      <a:pt x="114" y="101"/>
                      <a:pt x="114" y="100"/>
                      <a:pt x="114" y="98"/>
                    </a:cubicBezTo>
                    <a:cubicBezTo>
                      <a:pt x="114" y="98"/>
                      <a:pt x="114" y="93"/>
                      <a:pt x="114" y="93"/>
                    </a:cubicBezTo>
                    <a:cubicBezTo>
                      <a:pt x="114" y="86"/>
                      <a:pt x="115" y="79"/>
                      <a:pt x="115" y="72"/>
                    </a:cubicBezTo>
                    <a:cubicBezTo>
                      <a:pt x="116" y="64"/>
                      <a:pt x="116" y="57"/>
                      <a:pt x="116" y="49"/>
                    </a:cubicBezTo>
                    <a:cubicBezTo>
                      <a:pt x="116" y="39"/>
                      <a:pt x="115" y="29"/>
                      <a:pt x="111" y="19"/>
                    </a:cubicBezTo>
                    <a:cubicBezTo>
                      <a:pt x="105" y="6"/>
                      <a:pt x="92" y="0"/>
                      <a:pt x="72" y="3"/>
                    </a:cubicBezTo>
                    <a:close/>
                    <a:moveTo>
                      <a:pt x="14" y="90"/>
                    </a:moveTo>
                    <a:cubicBezTo>
                      <a:pt x="19" y="65"/>
                      <a:pt x="26" y="47"/>
                      <a:pt x="35" y="35"/>
                    </a:cubicBezTo>
                    <a:cubicBezTo>
                      <a:pt x="47" y="18"/>
                      <a:pt x="60" y="8"/>
                      <a:pt x="73" y="6"/>
                    </a:cubicBezTo>
                    <a:cubicBezTo>
                      <a:pt x="85" y="4"/>
                      <a:pt x="101" y="6"/>
                      <a:pt x="108" y="21"/>
                    </a:cubicBezTo>
                    <a:cubicBezTo>
                      <a:pt x="112" y="29"/>
                      <a:pt x="113" y="39"/>
                      <a:pt x="113" y="49"/>
                    </a:cubicBezTo>
                    <a:cubicBezTo>
                      <a:pt x="113" y="57"/>
                      <a:pt x="112" y="64"/>
                      <a:pt x="112" y="72"/>
                    </a:cubicBezTo>
                    <a:cubicBezTo>
                      <a:pt x="111" y="79"/>
                      <a:pt x="111" y="86"/>
                      <a:pt x="111" y="93"/>
                    </a:cubicBezTo>
                    <a:cubicBezTo>
                      <a:pt x="111" y="93"/>
                      <a:pt x="111" y="98"/>
                      <a:pt x="111" y="98"/>
                    </a:cubicBezTo>
                    <a:cubicBezTo>
                      <a:pt x="111" y="100"/>
                      <a:pt x="111" y="101"/>
                      <a:pt x="111" y="103"/>
                    </a:cubicBezTo>
                    <a:cubicBezTo>
                      <a:pt x="111" y="121"/>
                      <a:pt x="112" y="140"/>
                      <a:pt x="123" y="155"/>
                    </a:cubicBezTo>
                    <a:cubicBezTo>
                      <a:pt x="116" y="157"/>
                      <a:pt x="109" y="161"/>
                      <a:pt x="103" y="164"/>
                    </a:cubicBezTo>
                    <a:cubicBezTo>
                      <a:pt x="92" y="170"/>
                      <a:pt x="80" y="176"/>
                      <a:pt x="67" y="178"/>
                    </a:cubicBezTo>
                    <a:cubicBezTo>
                      <a:pt x="59" y="165"/>
                      <a:pt x="29" y="155"/>
                      <a:pt x="11" y="149"/>
                    </a:cubicBezTo>
                    <a:cubicBezTo>
                      <a:pt x="11" y="149"/>
                      <a:pt x="8" y="148"/>
                      <a:pt x="6" y="147"/>
                    </a:cubicBezTo>
                    <a:cubicBezTo>
                      <a:pt x="5" y="145"/>
                      <a:pt x="4" y="142"/>
                      <a:pt x="4" y="138"/>
                    </a:cubicBezTo>
                    <a:cubicBezTo>
                      <a:pt x="4" y="127"/>
                      <a:pt x="8" y="110"/>
                      <a:pt x="11" y="100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lose/>
                    <a:moveTo>
                      <a:pt x="69" y="180"/>
                    </a:moveTo>
                    <a:cubicBezTo>
                      <a:pt x="69" y="180"/>
                      <a:pt x="69" y="180"/>
                      <a:pt x="69" y="180"/>
                    </a:cubicBezTo>
                    <a:cubicBezTo>
                      <a:pt x="69" y="180"/>
                      <a:pt x="69" y="180"/>
                      <a:pt x="69" y="180"/>
                    </a:cubicBezTo>
                    <a:cubicBezTo>
                      <a:pt x="69" y="180"/>
                      <a:pt x="69" y="180"/>
                      <a:pt x="69" y="180"/>
                    </a:cubicBezTo>
                    <a:close/>
                    <a:moveTo>
                      <a:pt x="69" y="180"/>
                    </a:moveTo>
                    <a:cubicBezTo>
                      <a:pt x="69" y="180"/>
                      <a:pt x="69" y="181"/>
                      <a:pt x="69" y="181"/>
                    </a:cubicBezTo>
                    <a:cubicBezTo>
                      <a:pt x="69" y="181"/>
                      <a:pt x="69" y="181"/>
                      <a:pt x="69" y="181"/>
                    </a:cubicBezTo>
                    <a:cubicBezTo>
                      <a:pt x="69" y="180"/>
                      <a:pt x="69" y="180"/>
                      <a:pt x="69" y="180"/>
                    </a:cubicBezTo>
                    <a:close/>
                    <a:moveTo>
                      <a:pt x="14" y="90"/>
                    </a:move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4"/>
              <p:cNvSpPr>
                <a:spLocks/>
              </p:cNvSpPr>
              <p:nvPr/>
            </p:nvSpPr>
            <p:spPr bwMode="auto">
              <a:xfrm>
                <a:off x="10106025" y="4911725"/>
                <a:ext cx="139700" cy="55563"/>
              </a:xfrm>
              <a:custGeom>
                <a:avLst/>
                <a:gdLst>
                  <a:gd name="T0" fmla="*/ 12 w 25"/>
                  <a:gd name="T1" fmla="*/ 0 h 10"/>
                  <a:gd name="T2" fmla="*/ 1 w 25"/>
                  <a:gd name="T3" fmla="*/ 7 h 10"/>
                  <a:gd name="T4" fmla="*/ 1 w 25"/>
                  <a:gd name="T5" fmla="*/ 10 h 10"/>
                  <a:gd name="T6" fmla="*/ 4 w 25"/>
                  <a:gd name="T7" fmla="*/ 9 h 10"/>
                  <a:gd name="T8" fmla="*/ 12 w 25"/>
                  <a:gd name="T9" fmla="*/ 4 h 10"/>
                  <a:gd name="T10" fmla="*/ 21 w 25"/>
                  <a:gd name="T11" fmla="*/ 9 h 10"/>
                  <a:gd name="T12" fmla="*/ 24 w 25"/>
                  <a:gd name="T13" fmla="*/ 9 h 10"/>
                  <a:gd name="T14" fmla="*/ 24 w 25"/>
                  <a:gd name="T15" fmla="*/ 7 h 10"/>
                  <a:gd name="T16" fmla="*/ 12 w 25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0">
                    <a:moveTo>
                      <a:pt x="12" y="0"/>
                    </a:moveTo>
                    <a:cubicBezTo>
                      <a:pt x="7" y="1"/>
                      <a:pt x="3" y="3"/>
                      <a:pt x="1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3" y="10"/>
                      <a:pt x="4" y="9"/>
                    </a:cubicBezTo>
                    <a:cubicBezTo>
                      <a:pt x="5" y="6"/>
                      <a:pt x="8" y="4"/>
                      <a:pt x="12" y="4"/>
                    </a:cubicBezTo>
                    <a:cubicBezTo>
                      <a:pt x="16" y="4"/>
                      <a:pt x="20" y="6"/>
                      <a:pt x="21" y="9"/>
                    </a:cubicBezTo>
                    <a:cubicBezTo>
                      <a:pt x="22" y="10"/>
                      <a:pt x="23" y="10"/>
                      <a:pt x="24" y="9"/>
                    </a:cubicBezTo>
                    <a:cubicBezTo>
                      <a:pt x="25" y="9"/>
                      <a:pt x="25" y="8"/>
                      <a:pt x="24" y="7"/>
                    </a:cubicBezTo>
                    <a:cubicBezTo>
                      <a:pt x="22" y="3"/>
                      <a:pt x="17" y="0"/>
                      <a:pt x="1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15"/>
              <p:cNvSpPr>
                <a:spLocks/>
              </p:cNvSpPr>
              <p:nvPr/>
            </p:nvSpPr>
            <p:spPr bwMode="auto">
              <a:xfrm>
                <a:off x="10139363" y="5006975"/>
                <a:ext cx="101600" cy="95250"/>
              </a:xfrm>
              <a:custGeom>
                <a:avLst/>
                <a:gdLst>
                  <a:gd name="T0" fmla="*/ 16 w 18"/>
                  <a:gd name="T1" fmla="*/ 0 h 17"/>
                  <a:gd name="T2" fmla="*/ 1 w 18"/>
                  <a:gd name="T3" fmla="*/ 5 h 17"/>
                  <a:gd name="T4" fmla="*/ 0 w 18"/>
                  <a:gd name="T5" fmla="*/ 6 h 17"/>
                  <a:gd name="T6" fmla="*/ 1 w 18"/>
                  <a:gd name="T7" fmla="*/ 8 h 17"/>
                  <a:gd name="T8" fmla="*/ 4 w 18"/>
                  <a:gd name="T9" fmla="*/ 9 h 17"/>
                  <a:gd name="T10" fmla="*/ 12 w 18"/>
                  <a:gd name="T11" fmla="*/ 16 h 17"/>
                  <a:gd name="T12" fmla="*/ 15 w 18"/>
                  <a:gd name="T13" fmla="*/ 16 h 17"/>
                  <a:gd name="T14" fmla="*/ 15 w 18"/>
                  <a:gd name="T15" fmla="*/ 15 h 17"/>
                  <a:gd name="T16" fmla="*/ 15 w 18"/>
                  <a:gd name="T17" fmla="*/ 14 h 17"/>
                  <a:gd name="T18" fmla="*/ 5 w 18"/>
                  <a:gd name="T19" fmla="*/ 7 h 17"/>
                  <a:gd name="T20" fmla="*/ 16 w 18"/>
                  <a:gd name="T21" fmla="*/ 3 h 17"/>
                  <a:gd name="T22" fmla="*/ 18 w 18"/>
                  <a:gd name="T23" fmla="*/ 2 h 17"/>
                  <a:gd name="T24" fmla="*/ 18 w 18"/>
                  <a:gd name="T25" fmla="*/ 2 h 17"/>
                  <a:gd name="T26" fmla="*/ 16 w 18"/>
                  <a:gd name="T2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17">
                    <a:moveTo>
                      <a:pt x="16" y="0"/>
                    </a:moveTo>
                    <a:cubicBezTo>
                      <a:pt x="11" y="1"/>
                      <a:pt x="6" y="3"/>
                      <a:pt x="1" y="5"/>
                    </a:cubicBezTo>
                    <a:cubicBezTo>
                      <a:pt x="1" y="5"/>
                      <a:pt x="0" y="5"/>
                      <a:pt x="0" y="6"/>
                    </a:cubicBezTo>
                    <a:cubicBezTo>
                      <a:pt x="0" y="7"/>
                      <a:pt x="0" y="7"/>
                      <a:pt x="1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7"/>
                      <a:pt x="14" y="17"/>
                      <a:pt x="15" y="16"/>
                    </a:cubicBezTo>
                    <a:cubicBezTo>
                      <a:pt x="15" y="16"/>
                      <a:pt x="15" y="15"/>
                      <a:pt x="15" y="15"/>
                    </a:cubicBezTo>
                    <a:cubicBezTo>
                      <a:pt x="15" y="15"/>
                      <a:pt x="15" y="14"/>
                      <a:pt x="15" y="14"/>
                    </a:cubicBezTo>
                    <a:cubicBezTo>
                      <a:pt x="15" y="14"/>
                      <a:pt x="6" y="7"/>
                      <a:pt x="5" y="7"/>
                    </a:cubicBezTo>
                    <a:cubicBezTo>
                      <a:pt x="9" y="5"/>
                      <a:pt x="13" y="4"/>
                      <a:pt x="16" y="3"/>
                    </a:cubicBezTo>
                    <a:cubicBezTo>
                      <a:pt x="17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16"/>
              <p:cNvSpPr>
                <a:spLocks/>
              </p:cNvSpPr>
              <p:nvPr/>
            </p:nvSpPr>
            <p:spPr bwMode="auto">
              <a:xfrm>
                <a:off x="9201150" y="5554663"/>
                <a:ext cx="1000125" cy="1177925"/>
              </a:xfrm>
              <a:custGeom>
                <a:avLst/>
                <a:gdLst>
                  <a:gd name="T0" fmla="*/ 2 w 178"/>
                  <a:gd name="T1" fmla="*/ 9 h 209"/>
                  <a:gd name="T2" fmla="*/ 4 w 178"/>
                  <a:gd name="T3" fmla="*/ 32 h 209"/>
                  <a:gd name="T4" fmla="*/ 8 w 178"/>
                  <a:gd name="T5" fmla="*/ 76 h 209"/>
                  <a:gd name="T6" fmla="*/ 13 w 178"/>
                  <a:gd name="T7" fmla="*/ 131 h 209"/>
                  <a:gd name="T8" fmla="*/ 18 w 178"/>
                  <a:gd name="T9" fmla="*/ 183 h 209"/>
                  <a:gd name="T10" fmla="*/ 59 w 178"/>
                  <a:gd name="T11" fmla="*/ 189 h 209"/>
                  <a:gd name="T12" fmla="*/ 105 w 178"/>
                  <a:gd name="T13" fmla="*/ 197 h 209"/>
                  <a:gd name="T14" fmla="*/ 173 w 178"/>
                  <a:gd name="T15" fmla="*/ 209 h 209"/>
                  <a:gd name="T16" fmla="*/ 176 w 178"/>
                  <a:gd name="T17" fmla="*/ 120 h 209"/>
                  <a:gd name="T18" fmla="*/ 176 w 178"/>
                  <a:gd name="T19" fmla="*/ 73 h 209"/>
                  <a:gd name="T20" fmla="*/ 178 w 178"/>
                  <a:gd name="T21" fmla="*/ 45 h 209"/>
                  <a:gd name="T22" fmla="*/ 77 w 178"/>
                  <a:gd name="T23" fmla="*/ 17 h 209"/>
                  <a:gd name="T24" fmla="*/ 0 w 178"/>
                  <a:gd name="T25" fmla="*/ 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8" h="209">
                    <a:moveTo>
                      <a:pt x="2" y="9"/>
                    </a:moveTo>
                    <a:cubicBezTo>
                      <a:pt x="0" y="15"/>
                      <a:pt x="3" y="25"/>
                      <a:pt x="4" y="32"/>
                    </a:cubicBezTo>
                    <a:cubicBezTo>
                      <a:pt x="5" y="47"/>
                      <a:pt x="7" y="62"/>
                      <a:pt x="8" y="76"/>
                    </a:cubicBezTo>
                    <a:cubicBezTo>
                      <a:pt x="10" y="95"/>
                      <a:pt x="12" y="113"/>
                      <a:pt x="13" y="131"/>
                    </a:cubicBezTo>
                    <a:cubicBezTo>
                      <a:pt x="15" y="148"/>
                      <a:pt x="17" y="165"/>
                      <a:pt x="18" y="183"/>
                    </a:cubicBezTo>
                    <a:cubicBezTo>
                      <a:pt x="31" y="182"/>
                      <a:pt x="46" y="187"/>
                      <a:pt x="59" y="189"/>
                    </a:cubicBezTo>
                    <a:cubicBezTo>
                      <a:pt x="74" y="192"/>
                      <a:pt x="89" y="194"/>
                      <a:pt x="105" y="197"/>
                    </a:cubicBezTo>
                    <a:cubicBezTo>
                      <a:pt x="127" y="201"/>
                      <a:pt x="151" y="209"/>
                      <a:pt x="173" y="209"/>
                    </a:cubicBezTo>
                    <a:cubicBezTo>
                      <a:pt x="174" y="180"/>
                      <a:pt x="173" y="150"/>
                      <a:pt x="176" y="120"/>
                    </a:cubicBezTo>
                    <a:cubicBezTo>
                      <a:pt x="177" y="104"/>
                      <a:pt x="175" y="89"/>
                      <a:pt x="176" y="73"/>
                    </a:cubicBezTo>
                    <a:cubicBezTo>
                      <a:pt x="177" y="64"/>
                      <a:pt x="175" y="53"/>
                      <a:pt x="178" y="45"/>
                    </a:cubicBezTo>
                    <a:cubicBezTo>
                      <a:pt x="144" y="43"/>
                      <a:pt x="110" y="24"/>
                      <a:pt x="77" y="17"/>
                    </a:cubicBezTo>
                    <a:cubicBezTo>
                      <a:pt x="54" y="12"/>
                      <a:pt x="23" y="0"/>
                      <a:pt x="0" y="7"/>
                    </a:cubicBezTo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17"/>
              <p:cNvSpPr>
                <a:spLocks noEditPoints="1"/>
              </p:cNvSpPr>
              <p:nvPr/>
            </p:nvSpPr>
            <p:spPr bwMode="auto">
              <a:xfrm>
                <a:off x="9190038" y="5548313"/>
                <a:ext cx="1022350" cy="1196975"/>
              </a:xfrm>
              <a:custGeom>
                <a:avLst/>
                <a:gdLst>
                  <a:gd name="T0" fmla="*/ 0 w 182"/>
                  <a:gd name="T1" fmla="*/ 8 h 212"/>
                  <a:gd name="T2" fmla="*/ 2 w 182"/>
                  <a:gd name="T3" fmla="*/ 10 h 212"/>
                  <a:gd name="T4" fmla="*/ 3 w 182"/>
                  <a:gd name="T5" fmla="*/ 26 h 212"/>
                  <a:gd name="T6" fmla="*/ 6 w 182"/>
                  <a:gd name="T7" fmla="*/ 57 h 212"/>
                  <a:gd name="T8" fmla="*/ 11 w 182"/>
                  <a:gd name="T9" fmla="*/ 106 h 212"/>
                  <a:gd name="T10" fmla="*/ 15 w 182"/>
                  <a:gd name="T11" fmla="*/ 144 h 212"/>
                  <a:gd name="T12" fmla="*/ 20 w 182"/>
                  <a:gd name="T13" fmla="*/ 185 h 212"/>
                  <a:gd name="T14" fmla="*/ 60 w 182"/>
                  <a:gd name="T15" fmla="*/ 192 h 212"/>
                  <a:gd name="T16" fmla="*/ 107 w 182"/>
                  <a:gd name="T17" fmla="*/ 200 h 212"/>
                  <a:gd name="T18" fmla="*/ 175 w 182"/>
                  <a:gd name="T19" fmla="*/ 212 h 212"/>
                  <a:gd name="T20" fmla="*/ 178 w 182"/>
                  <a:gd name="T21" fmla="*/ 172 h 212"/>
                  <a:gd name="T22" fmla="*/ 180 w 182"/>
                  <a:gd name="T23" fmla="*/ 98 h 212"/>
                  <a:gd name="T24" fmla="*/ 180 w 182"/>
                  <a:gd name="T25" fmla="*/ 63 h 212"/>
                  <a:gd name="T26" fmla="*/ 181 w 182"/>
                  <a:gd name="T27" fmla="*/ 45 h 212"/>
                  <a:gd name="T28" fmla="*/ 119 w 182"/>
                  <a:gd name="T29" fmla="*/ 29 h 212"/>
                  <a:gd name="T30" fmla="*/ 63 w 182"/>
                  <a:gd name="T31" fmla="*/ 12 h 212"/>
                  <a:gd name="T32" fmla="*/ 62 w 182"/>
                  <a:gd name="T33" fmla="*/ 15 h 212"/>
                  <a:gd name="T34" fmla="*/ 118 w 182"/>
                  <a:gd name="T35" fmla="*/ 32 h 212"/>
                  <a:gd name="T36" fmla="*/ 177 w 182"/>
                  <a:gd name="T37" fmla="*/ 59 h 212"/>
                  <a:gd name="T38" fmla="*/ 177 w 182"/>
                  <a:gd name="T39" fmla="*/ 74 h 212"/>
                  <a:gd name="T40" fmla="*/ 176 w 182"/>
                  <a:gd name="T41" fmla="*/ 98 h 212"/>
                  <a:gd name="T42" fmla="*/ 176 w 182"/>
                  <a:gd name="T43" fmla="*/ 121 h 212"/>
                  <a:gd name="T44" fmla="*/ 173 w 182"/>
                  <a:gd name="T45" fmla="*/ 208 h 212"/>
                  <a:gd name="T46" fmla="*/ 107 w 182"/>
                  <a:gd name="T47" fmla="*/ 197 h 212"/>
                  <a:gd name="T48" fmla="*/ 61 w 182"/>
                  <a:gd name="T49" fmla="*/ 188 h 212"/>
                  <a:gd name="T50" fmla="*/ 21 w 182"/>
                  <a:gd name="T51" fmla="*/ 182 h 212"/>
                  <a:gd name="T52" fmla="*/ 17 w 182"/>
                  <a:gd name="T53" fmla="*/ 132 h 212"/>
                  <a:gd name="T54" fmla="*/ 12 w 182"/>
                  <a:gd name="T55" fmla="*/ 77 h 212"/>
                  <a:gd name="T56" fmla="*/ 7 w 182"/>
                  <a:gd name="T57" fmla="*/ 33 h 212"/>
                  <a:gd name="T58" fmla="*/ 5 w 182"/>
                  <a:gd name="T59" fmla="*/ 15 h 212"/>
                  <a:gd name="T60" fmla="*/ 5 w 182"/>
                  <a:gd name="T61" fmla="*/ 10 h 212"/>
                  <a:gd name="T62" fmla="*/ 62 w 182"/>
                  <a:gd name="T63" fmla="*/ 15 h 212"/>
                  <a:gd name="T64" fmla="*/ 20 w 182"/>
                  <a:gd name="T65" fmla="*/ 18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2" h="212">
                    <a:moveTo>
                      <a:pt x="2" y="6"/>
                    </a:moveTo>
                    <a:cubicBezTo>
                      <a:pt x="1" y="7"/>
                      <a:pt x="0" y="7"/>
                      <a:pt x="0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1" y="9"/>
                      <a:pt x="1" y="10"/>
                      <a:pt x="2" y="10"/>
                    </a:cubicBezTo>
                    <a:cubicBezTo>
                      <a:pt x="2" y="11"/>
                      <a:pt x="1" y="13"/>
                      <a:pt x="1" y="15"/>
                    </a:cubicBezTo>
                    <a:cubicBezTo>
                      <a:pt x="1" y="18"/>
                      <a:pt x="2" y="22"/>
                      <a:pt x="3" y="26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4" y="132"/>
                      <a:pt x="14" y="132"/>
                      <a:pt x="14" y="132"/>
                    </a:cubicBezTo>
                    <a:cubicBezTo>
                      <a:pt x="15" y="144"/>
                      <a:pt x="15" y="144"/>
                      <a:pt x="15" y="144"/>
                    </a:cubicBezTo>
                    <a:cubicBezTo>
                      <a:pt x="16" y="157"/>
                      <a:pt x="17" y="171"/>
                      <a:pt x="18" y="184"/>
                    </a:cubicBezTo>
                    <a:cubicBezTo>
                      <a:pt x="18" y="185"/>
                      <a:pt x="19" y="185"/>
                      <a:pt x="20" y="185"/>
                    </a:cubicBezTo>
                    <a:cubicBezTo>
                      <a:pt x="29" y="185"/>
                      <a:pt x="40" y="187"/>
                      <a:pt x="50" y="190"/>
                    </a:cubicBezTo>
                    <a:cubicBezTo>
                      <a:pt x="60" y="192"/>
                      <a:pt x="60" y="192"/>
                      <a:pt x="60" y="192"/>
                    </a:cubicBezTo>
                    <a:cubicBezTo>
                      <a:pt x="85" y="196"/>
                      <a:pt x="85" y="196"/>
                      <a:pt x="85" y="19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43" y="208"/>
                      <a:pt x="159" y="211"/>
                      <a:pt x="175" y="212"/>
                    </a:cubicBezTo>
                    <a:cubicBezTo>
                      <a:pt x="176" y="212"/>
                      <a:pt x="177" y="211"/>
                      <a:pt x="177" y="210"/>
                    </a:cubicBezTo>
                    <a:cubicBezTo>
                      <a:pt x="177" y="197"/>
                      <a:pt x="177" y="184"/>
                      <a:pt x="178" y="172"/>
                    </a:cubicBezTo>
                    <a:cubicBezTo>
                      <a:pt x="178" y="155"/>
                      <a:pt x="178" y="138"/>
                      <a:pt x="179" y="121"/>
                    </a:cubicBezTo>
                    <a:cubicBezTo>
                      <a:pt x="180" y="114"/>
                      <a:pt x="180" y="106"/>
                      <a:pt x="180" y="98"/>
                    </a:cubicBezTo>
                    <a:cubicBezTo>
                      <a:pt x="179" y="90"/>
                      <a:pt x="179" y="82"/>
                      <a:pt x="180" y="74"/>
                    </a:cubicBezTo>
                    <a:cubicBezTo>
                      <a:pt x="180" y="63"/>
                      <a:pt x="180" y="63"/>
                      <a:pt x="180" y="63"/>
                    </a:cubicBezTo>
                    <a:cubicBezTo>
                      <a:pt x="180" y="57"/>
                      <a:pt x="180" y="51"/>
                      <a:pt x="182" y="46"/>
                    </a:cubicBezTo>
                    <a:cubicBezTo>
                      <a:pt x="182" y="46"/>
                      <a:pt x="182" y="45"/>
                      <a:pt x="181" y="45"/>
                    </a:cubicBezTo>
                    <a:cubicBezTo>
                      <a:pt x="181" y="44"/>
                      <a:pt x="181" y="44"/>
                      <a:pt x="180" y="44"/>
                    </a:cubicBezTo>
                    <a:cubicBezTo>
                      <a:pt x="160" y="43"/>
                      <a:pt x="139" y="36"/>
                      <a:pt x="119" y="29"/>
                    </a:cubicBezTo>
                    <a:cubicBezTo>
                      <a:pt x="106" y="24"/>
                      <a:pt x="92" y="19"/>
                      <a:pt x="79" y="16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43" y="7"/>
                      <a:pt x="20" y="0"/>
                      <a:pt x="2" y="6"/>
                    </a:cubicBezTo>
                    <a:close/>
                    <a:moveTo>
                      <a:pt x="62" y="15"/>
                    </a:moveTo>
                    <a:cubicBezTo>
                      <a:pt x="78" y="20"/>
                      <a:pt x="78" y="20"/>
                      <a:pt x="78" y="20"/>
                    </a:cubicBezTo>
                    <a:cubicBezTo>
                      <a:pt x="91" y="22"/>
                      <a:pt x="105" y="27"/>
                      <a:pt x="118" y="32"/>
                    </a:cubicBezTo>
                    <a:cubicBezTo>
                      <a:pt x="137" y="39"/>
                      <a:pt x="158" y="46"/>
                      <a:pt x="178" y="47"/>
                    </a:cubicBezTo>
                    <a:cubicBezTo>
                      <a:pt x="177" y="51"/>
                      <a:pt x="177" y="55"/>
                      <a:pt x="177" y="59"/>
                    </a:cubicBezTo>
                    <a:cubicBezTo>
                      <a:pt x="177" y="60"/>
                      <a:pt x="177" y="62"/>
                      <a:pt x="177" y="63"/>
                    </a:cubicBezTo>
                    <a:cubicBezTo>
                      <a:pt x="177" y="74"/>
                      <a:pt x="177" y="74"/>
                      <a:pt x="177" y="74"/>
                    </a:cubicBezTo>
                    <a:cubicBezTo>
                      <a:pt x="176" y="79"/>
                      <a:pt x="176" y="84"/>
                      <a:pt x="176" y="88"/>
                    </a:cubicBezTo>
                    <a:cubicBezTo>
                      <a:pt x="176" y="92"/>
                      <a:pt x="176" y="95"/>
                      <a:pt x="176" y="98"/>
                    </a:cubicBezTo>
                    <a:cubicBezTo>
                      <a:pt x="176" y="102"/>
                      <a:pt x="176" y="105"/>
                      <a:pt x="176" y="108"/>
                    </a:cubicBezTo>
                    <a:cubicBezTo>
                      <a:pt x="176" y="113"/>
                      <a:pt x="176" y="117"/>
                      <a:pt x="176" y="121"/>
                    </a:cubicBezTo>
                    <a:cubicBezTo>
                      <a:pt x="174" y="138"/>
                      <a:pt x="174" y="155"/>
                      <a:pt x="174" y="172"/>
                    </a:cubicBezTo>
                    <a:cubicBezTo>
                      <a:pt x="174" y="184"/>
                      <a:pt x="174" y="196"/>
                      <a:pt x="173" y="208"/>
                    </a:cubicBezTo>
                    <a:cubicBezTo>
                      <a:pt x="159" y="208"/>
                      <a:pt x="143" y="204"/>
                      <a:pt x="127" y="201"/>
                    </a:cubicBezTo>
                    <a:cubicBezTo>
                      <a:pt x="107" y="197"/>
                      <a:pt x="107" y="197"/>
                      <a:pt x="107" y="197"/>
                    </a:cubicBezTo>
                    <a:cubicBezTo>
                      <a:pt x="86" y="193"/>
                      <a:pt x="86" y="193"/>
                      <a:pt x="86" y="193"/>
                    </a:cubicBezTo>
                    <a:cubicBezTo>
                      <a:pt x="61" y="188"/>
                      <a:pt x="61" y="188"/>
                      <a:pt x="61" y="188"/>
                    </a:cubicBezTo>
                    <a:cubicBezTo>
                      <a:pt x="50" y="186"/>
                      <a:pt x="50" y="186"/>
                      <a:pt x="50" y="186"/>
                    </a:cubicBezTo>
                    <a:cubicBezTo>
                      <a:pt x="41" y="184"/>
                      <a:pt x="31" y="182"/>
                      <a:pt x="21" y="182"/>
                    </a:cubicBezTo>
                    <a:cubicBezTo>
                      <a:pt x="21" y="169"/>
                      <a:pt x="19" y="156"/>
                      <a:pt x="18" y="144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2"/>
                      <a:pt x="5" y="18"/>
                      <a:pt x="5" y="15"/>
                    </a:cubicBezTo>
                    <a:cubicBezTo>
                      <a:pt x="5" y="13"/>
                      <a:pt x="5" y="12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9"/>
                      <a:pt x="5" y="9"/>
                    </a:cubicBezTo>
                    <a:cubicBezTo>
                      <a:pt x="22" y="5"/>
                      <a:pt x="43" y="10"/>
                      <a:pt x="62" y="15"/>
                    </a:cubicBezTo>
                    <a:close/>
                    <a:moveTo>
                      <a:pt x="20" y="182"/>
                    </a:moveTo>
                    <a:cubicBezTo>
                      <a:pt x="20" y="182"/>
                      <a:pt x="20" y="182"/>
                      <a:pt x="20" y="182"/>
                    </a:cubicBezTo>
                    <a:cubicBezTo>
                      <a:pt x="20" y="182"/>
                      <a:pt x="20" y="182"/>
                      <a:pt x="20" y="18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8"/>
              <p:cNvSpPr>
                <a:spLocks/>
              </p:cNvSpPr>
              <p:nvPr/>
            </p:nvSpPr>
            <p:spPr bwMode="auto">
              <a:xfrm>
                <a:off x="10161588" y="5808663"/>
                <a:ext cx="157163" cy="941388"/>
              </a:xfrm>
              <a:custGeom>
                <a:avLst/>
                <a:gdLst>
                  <a:gd name="T0" fmla="*/ 5 w 28"/>
                  <a:gd name="T1" fmla="*/ 3 h 167"/>
                  <a:gd name="T2" fmla="*/ 3 w 28"/>
                  <a:gd name="T3" fmla="*/ 167 h 167"/>
                  <a:gd name="T4" fmla="*/ 19 w 28"/>
                  <a:gd name="T5" fmla="*/ 165 h 167"/>
                  <a:gd name="T6" fmla="*/ 23 w 28"/>
                  <a:gd name="T7" fmla="*/ 130 h 167"/>
                  <a:gd name="T8" fmla="*/ 24 w 28"/>
                  <a:gd name="T9" fmla="*/ 75 h 167"/>
                  <a:gd name="T10" fmla="*/ 28 w 28"/>
                  <a:gd name="T11" fmla="*/ 1 h 167"/>
                  <a:gd name="T12" fmla="*/ 5 w 28"/>
                  <a:gd name="T1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67">
                    <a:moveTo>
                      <a:pt x="5" y="3"/>
                    </a:moveTo>
                    <a:cubicBezTo>
                      <a:pt x="5" y="57"/>
                      <a:pt x="0" y="113"/>
                      <a:pt x="3" y="167"/>
                    </a:cubicBezTo>
                    <a:cubicBezTo>
                      <a:pt x="8" y="165"/>
                      <a:pt x="14" y="165"/>
                      <a:pt x="19" y="165"/>
                    </a:cubicBezTo>
                    <a:cubicBezTo>
                      <a:pt x="20" y="153"/>
                      <a:pt x="23" y="142"/>
                      <a:pt x="23" y="130"/>
                    </a:cubicBezTo>
                    <a:cubicBezTo>
                      <a:pt x="23" y="112"/>
                      <a:pt x="23" y="93"/>
                      <a:pt x="24" y="75"/>
                    </a:cubicBezTo>
                    <a:cubicBezTo>
                      <a:pt x="25" y="51"/>
                      <a:pt x="28" y="25"/>
                      <a:pt x="28" y="1"/>
                    </a:cubicBezTo>
                    <a:cubicBezTo>
                      <a:pt x="21" y="1"/>
                      <a:pt x="12" y="0"/>
                      <a:pt x="5" y="0"/>
                    </a:cubicBezTo>
                  </a:path>
                </a:pathLst>
              </a:custGeom>
              <a:solidFill>
                <a:srgbClr val="2B82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9"/>
              <p:cNvSpPr>
                <a:spLocks noEditPoints="1"/>
              </p:cNvSpPr>
              <p:nvPr/>
            </p:nvSpPr>
            <p:spPr bwMode="auto">
              <a:xfrm>
                <a:off x="10161588" y="5802313"/>
                <a:ext cx="168275" cy="954088"/>
              </a:xfrm>
              <a:custGeom>
                <a:avLst/>
                <a:gdLst>
                  <a:gd name="T0" fmla="*/ 3 w 30"/>
                  <a:gd name="T1" fmla="*/ 1 h 169"/>
                  <a:gd name="T2" fmla="*/ 3 w 30"/>
                  <a:gd name="T3" fmla="*/ 1 h 169"/>
                  <a:gd name="T4" fmla="*/ 3 w 30"/>
                  <a:gd name="T5" fmla="*/ 3 h 169"/>
                  <a:gd name="T6" fmla="*/ 3 w 30"/>
                  <a:gd name="T7" fmla="*/ 4 h 169"/>
                  <a:gd name="T8" fmla="*/ 2 w 30"/>
                  <a:gd name="T9" fmla="*/ 66 h 169"/>
                  <a:gd name="T10" fmla="*/ 0 w 30"/>
                  <a:gd name="T11" fmla="*/ 128 h 169"/>
                  <a:gd name="T12" fmla="*/ 1 w 30"/>
                  <a:gd name="T13" fmla="*/ 168 h 169"/>
                  <a:gd name="T14" fmla="*/ 2 w 30"/>
                  <a:gd name="T15" fmla="*/ 169 h 169"/>
                  <a:gd name="T16" fmla="*/ 3 w 30"/>
                  <a:gd name="T17" fmla="*/ 169 h 169"/>
                  <a:gd name="T18" fmla="*/ 19 w 30"/>
                  <a:gd name="T19" fmla="*/ 168 h 169"/>
                  <a:gd name="T20" fmla="*/ 21 w 30"/>
                  <a:gd name="T21" fmla="*/ 166 h 169"/>
                  <a:gd name="T22" fmla="*/ 23 w 30"/>
                  <a:gd name="T23" fmla="*/ 151 h 169"/>
                  <a:gd name="T24" fmla="*/ 25 w 30"/>
                  <a:gd name="T25" fmla="*/ 131 h 169"/>
                  <a:gd name="T26" fmla="*/ 25 w 30"/>
                  <a:gd name="T27" fmla="*/ 128 h 169"/>
                  <a:gd name="T28" fmla="*/ 25 w 30"/>
                  <a:gd name="T29" fmla="*/ 76 h 169"/>
                  <a:gd name="T30" fmla="*/ 27 w 30"/>
                  <a:gd name="T31" fmla="*/ 51 h 169"/>
                  <a:gd name="T32" fmla="*/ 30 w 30"/>
                  <a:gd name="T33" fmla="*/ 2 h 169"/>
                  <a:gd name="T34" fmla="*/ 29 w 30"/>
                  <a:gd name="T35" fmla="*/ 0 h 169"/>
                  <a:gd name="T36" fmla="*/ 28 w 30"/>
                  <a:gd name="T37" fmla="*/ 0 h 169"/>
                  <a:gd name="T38" fmla="*/ 14 w 30"/>
                  <a:gd name="T39" fmla="*/ 0 h 169"/>
                  <a:gd name="T40" fmla="*/ 5 w 30"/>
                  <a:gd name="T41" fmla="*/ 0 h 169"/>
                  <a:gd name="T42" fmla="*/ 3 w 30"/>
                  <a:gd name="T43" fmla="*/ 1 h 169"/>
                  <a:gd name="T44" fmla="*/ 4 w 30"/>
                  <a:gd name="T45" fmla="*/ 128 h 169"/>
                  <a:gd name="T46" fmla="*/ 5 w 30"/>
                  <a:gd name="T47" fmla="*/ 66 h 169"/>
                  <a:gd name="T48" fmla="*/ 6 w 30"/>
                  <a:gd name="T49" fmla="*/ 4 h 169"/>
                  <a:gd name="T50" fmla="*/ 6 w 30"/>
                  <a:gd name="T51" fmla="*/ 3 h 169"/>
                  <a:gd name="T52" fmla="*/ 14 w 30"/>
                  <a:gd name="T53" fmla="*/ 3 h 169"/>
                  <a:gd name="T54" fmla="*/ 26 w 30"/>
                  <a:gd name="T55" fmla="*/ 3 h 169"/>
                  <a:gd name="T56" fmla="*/ 24 w 30"/>
                  <a:gd name="T57" fmla="*/ 51 h 169"/>
                  <a:gd name="T58" fmla="*/ 22 w 30"/>
                  <a:gd name="T59" fmla="*/ 76 h 169"/>
                  <a:gd name="T60" fmla="*/ 21 w 30"/>
                  <a:gd name="T61" fmla="*/ 117 h 169"/>
                  <a:gd name="T62" fmla="*/ 21 w 30"/>
                  <a:gd name="T63" fmla="*/ 128 h 169"/>
                  <a:gd name="T64" fmla="*/ 21 w 30"/>
                  <a:gd name="T65" fmla="*/ 131 h 169"/>
                  <a:gd name="T66" fmla="*/ 19 w 30"/>
                  <a:gd name="T67" fmla="*/ 151 h 169"/>
                  <a:gd name="T68" fmla="*/ 18 w 30"/>
                  <a:gd name="T69" fmla="*/ 164 h 169"/>
                  <a:gd name="T70" fmla="*/ 5 w 30"/>
                  <a:gd name="T71" fmla="*/ 166 h 169"/>
                  <a:gd name="T72" fmla="*/ 4 w 30"/>
                  <a:gd name="T73" fmla="*/ 128 h 169"/>
                  <a:gd name="T74" fmla="*/ 28 w 30"/>
                  <a:gd name="T75" fmla="*/ 3 h 169"/>
                  <a:gd name="T76" fmla="*/ 28 w 30"/>
                  <a:gd name="T77" fmla="*/ 3 h 169"/>
                  <a:gd name="T78" fmla="*/ 28 w 30"/>
                  <a:gd name="T79" fmla="*/ 3 h 169"/>
                  <a:gd name="T80" fmla="*/ 20 w 30"/>
                  <a:gd name="T81" fmla="*/ 164 h 169"/>
                  <a:gd name="T82" fmla="*/ 19 w 30"/>
                  <a:gd name="T83" fmla="*/ 164 h 169"/>
                  <a:gd name="T84" fmla="*/ 20 w 30"/>
                  <a:gd name="T85" fmla="*/ 16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" h="169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24"/>
                      <a:pt x="2" y="45"/>
                      <a:pt x="2" y="66"/>
                    </a:cubicBezTo>
                    <a:cubicBezTo>
                      <a:pt x="1" y="86"/>
                      <a:pt x="0" y="107"/>
                      <a:pt x="0" y="128"/>
                    </a:cubicBezTo>
                    <a:cubicBezTo>
                      <a:pt x="0" y="141"/>
                      <a:pt x="1" y="155"/>
                      <a:pt x="1" y="168"/>
                    </a:cubicBezTo>
                    <a:cubicBezTo>
                      <a:pt x="1" y="168"/>
                      <a:pt x="2" y="169"/>
                      <a:pt x="2" y="169"/>
                    </a:cubicBezTo>
                    <a:cubicBezTo>
                      <a:pt x="2" y="169"/>
                      <a:pt x="3" y="169"/>
                      <a:pt x="3" y="169"/>
                    </a:cubicBezTo>
                    <a:cubicBezTo>
                      <a:pt x="8" y="168"/>
                      <a:pt x="14" y="167"/>
                      <a:pt x="19" y="168"/>
                    </a:cubicBezTo>
                    <a:cubicBezTo>
                      <a:pt x="20" y="168"/>
                      <a:pt x="21" y="167"/>
                      <a:pt x="21" y="166"/>
                    </a:cubicBezTo>
                    <a:cubicBezTo>
                      <a:pt x="23" y="151"/>
                      <a:pt x="23" y="151"/>
                      <a:pt x="23" y="151"/>
                    </a:cubicBezTo>
                    <a:cubicBezTo>
                      <a:pt x="24" y="145"/>
                      <a:pt x="25" y="138"/>
                      <a:pt x="25" y="131"/>
                    </a:cubicBezTo>
                    <a:cubicBezTo>
                      <a:pt x="25" y="128"/>
                      <a:pt x="25" y="128"/>
                      <a:pt x="25" y="128"/>
                    </a:cubicBezTo>
                    <a:cubicBezTo>
                      <a:pt x="25" y="111"/>
                      <a:pt x="25" y="93"/>
                      <a:pt x="25" y="76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34"/>
                      <a:pt x="30" y="18"/>
                      <a:pt x="30" y="2"/>
                    </a:cubicBezTo>
                    <a:cubicBezTo>
                      <a:pt x="30" y="1"/>
                      <a:pt x="29" y="1"/>
                      <a:pt x="29" y="0"/>
                    </a:cubicBezTo>
                    <a:cubicBezTo>
                      <a:pt x="29" y="0"/>
                      <a:pt x="28" y="0"/>
                      <a:pt x="28" y="0"/>
                    </a:cubicBezTo>
                    <a:cubicBezTo>
                      <a:pt x="24" y="0"/>
                      <a:pt x="19" y="0"/>
                      <a:pt x="1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lose/>
                    <a:moveTo>
                      <a:pt x="4" y="128"/>
                    </a:moveTo>
                    <a:cubicBezTo>
                      <a:pt x="4" y="107"/>
                      <a:pt x="4" y="86"/>
                      <a:pt x="5" y="66"/>
                    </a:cubicBezTo>
                    <a:cubicBezTo>
                      <a:pt x="6" y="46"/>
                      <a:pt x="6" y="24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8" y="3"/>
                      <a:pt x="14" y="3"/>
                      <a:pt x="14" y="3"/>
                    </a:cubicBezTo>
                    <a:cubicBezTo>
                      <a:pt x="18" y="3"/>
                      <a:pt x="22" y="4"/>
                      <a:pt x="26" y="3"/>
                    </a:cubicBezTo>
                    <a:cubicBezTo>
                      <a:pt x="26" y="19"/>
                      <a:pt x="25" y="35"/>
                      <a:pt x="24" y="51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1" y="90"/>
                      <a:pt x="21" y="103"/>
                      <a:pt x="21" y="117"/>
                    </a:cubicBezTo>
                    <a:cubicBezTo>
                      <a:pt x="21" y="121"/>
                      <a:pt x="21" y="124"/>
                      <a:pt x="21" y="128"/>
                    </a:cubicBezTo>
                    <a:cubicBezTo>
                      <a:pt x="21" y="128"/>
                      <a:pt x="21" y="131"/>
                      <a:pt x="21" y="131"/>
                    </a:cubicBezTo>
                    <a:cubicBezTo>
                      <a:pt x="21" y="138"/>
                      <a:pt x="20" y="145"/>
                      <a:pt x="19" y="151"/>
                    </a:cubicBezTo>
                    <a:cubicBezTo>
                      <a:pt x="19" y="151"/>
                      <a:pt x="18" y="162"/>
                      <a:pt x="18" y="164"/>
                    </a:cubicBezTo>
                    <a:cubicBezTo>
                      <a:pt x="14" y="164"/>
                      <a:pt x="9" y="165"/>
                      <a:pt x="5" y="166"/>
                    </a:cubicBezTo>
                    <a:cubicBezTo>
                      <a:pt x="4" y="153"/>
                      <a:pt x="4" y="141"/>
                      <a:pt x="4" y="128"/>
                    </a:cubicBezTo>
                    <a:close/>
                    <a:moveTo>
                      <a:pt x="28" y="3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lose/>
                    <a:moveTo>
                      <a:pt x="20" y="164"/>
                    </a:moveTo>
                    <a:cubicBezTo>
                      <a:pt x="19" y="164"/>
                      <a:pt x="19" y="164"/>
                      <a:pt x="19" y="164"/>
                    </a:cubicBezTo>
                    <a:cubicBezTo>
                      <a:pt x="19" y="164"/>
                      <a:pt x="19" y="164"/>
                      <a:pt x="20" y="16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20"/>
              <p:cNvSpPr>
                <a:spLocks/>
              </p:cNvSpPr>
              <p:nvPr/>
            </p:nvSpPr>
            <p:spPr bwMode="auto">
              <a:xfrm>
                <a:off x="10263188" y="5532438"/>
                <a:ext cx="977900" cy="1217613"/>
              </a:xfrm>
              <a:custGeom>
                <a:avLst/>
                <a:gdLst>
                  <a:gd name="T0" fmla="*/ 7 w 174"/>
                  <a:gd name="T1" fmla="*/ 50 h 216"/>
                  <a:gd name="T2" fmla="*/ 17 w 174"/>
                  <a:gd name="T3" fmla="*/ 46 h 216"/>
                  <a:gd name="T4" fmla="*/ 46 w 174"/>
                  <a:gd name="T5" fmla="*/ 36 h 216"/>
                  <a:gd name="T6" fmla="*/ 112 w 174"/>
                  <a:gd name="T7" fmla="*/ 16 h 216"/>
                  <a:gd name="T8" fmla="*/ 173 w 174"/>
                  <a:gd name="T9" fmla="*/ 0 h 216"/>
                  <a:gd name="T10" fmla="*/ 168 w 174"/>
                  <a:gd name="T11" fmla="*/ 104 h 216"/>
                  <a:gd name="T12" fmla="*/ 165 w 174"/>
                  <a:gd name="T13" fmla="*/ 162 h 216"/>
                  <a:gd name="T14" fmla="*/ 161 w 174"/>
                  <a:gd name="T15" fmla="*/ 170 h 216"/>
                  <a:gd name="T16" fmla="*/ 141 w 174"/>
                  <a:gd name="T17" fmla="*/ 176 h 216"/>
                  <a:gd name="T18" fmla="*/ 90 w 174"/>
                  <a:gd name="T19" fmla="*/ 189 h 216"/>
                  <a:gd name="T20" fmla="*/ 25 w 174"/>
                  <a:gd name="T21" fmla="*/ 208 h 216"/>
                  <a:gd name="T22" fmla="*/ 0 w 174"/>
                  <a:gd name="T23" fmla="*/ 216 h 216"/>
                  <a:gd name="T24" fmla="*/ 2 w 174"/>
                  <a:gd name="T25" fmla="*/ 182 h 216"/>
                  <a:gd name="T26" fmla="*/ 1 w 174"/>
                  <a:gd name="T27" fmla="*/ 129 h 216"/>
                  <a:gd name="T28" fmla="*/ 6 w 174"/>
                  <a:gd name="T29" fmla="*/ 80 h 216"/>
                  <a:gd name="T30" fmla="*/ 7 w 174"/>
                  <a:gd name="T31" fmla="*/ 5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4" h="216">
                    <a:moveTo>
                      <a:pt x="7" y="50"/>
                    </a:moveTo>
                    <a:cubicBezTo>
                      <a:pt x="6" y="50"/>
                      <a:pt x="15" y="47"/>
                      <a:pt x="17" y="46"/>
                    </a:cubicBezTo>
                    <a:cubicBezTo>
                      <a:pt x="27" y="42"/>
                      <a:pt x="37" y="39"/>
                      <a:pt x="46" y="36"/>
                    </a:cubicBezTo>
                    <a:cubicBezTo>
                      <a:pt x="68" y="29"/>
                      <a:pt x="90" y="22"/>
                      <a:pt x="112" y="16"/>
                    </a:cubicBezTo>
                    <a:cubicBezTo>
                      <a:pt x="132" y="10"/>
                      <a:pt x="152" y="3"/>
                      <a:pt x="173" y="0"/>
                    </a:cubicBezTo>
                    <a:cubicBezTo>
                      <a:pt x="174" y="34"/>
                      <a:pt x="170" y="70"/>
                      <a:pt x="168" y="104"/>
                    </a:cubicBezTo>
                    <a:cubicBezTo>
                      <a:pt x="167" y="122"/>
                      <a:pt x="169" y="144"/>
                      <a:pt x="165" y="162"/>
                    </a:cubicBezTo>
                    <a:cubicBezTo>
                      <a:pt x="164" y="167"/>
                      <a:pt x="166" y="166"/>
                      <a:pt x="161" y="170"/>
                    </a:cubicBezTo>
                    <a:cubicBezTo>
                      <a:pt x="156" y="174"/>
                      <a:pt x="147" y="174"/>
                      <a:pt x="141" y="176"/>
                    </a:cubicBezTo>
                    <a:cubicBezTo>
                      <a:pt x="124" y="180"/>
                      <a:pt x="107" y="184"/>
                      <a:pt x="90" y="189"/>
                    </a:cubicBezTo>
                    <a:cubicBezTo>
                      <a:pt x="68" y="195"/>
                      <a:pt x="46" y="201"/>
                      <a:pt x="25" y="208"/>
                    </a:cubicBezTo>
                    <a:cubicBezTo>
                      <a:pt x="17" y="211"/>
                      <a:pt x="6" y="213"/>
                      <a:pt x="0" y="216"/>
                    </a:cubicBezTo>
                    <a:cubicBezTo>
                      <a:pt x="3" y="207"/>
                      <a:pt x="3" y="192"/>
                      <a:pt x="2" y="182"/>
                    </a:cubicBezTo>
                    <a:cubicBezTo>
                      <a:pt x="0" y="164"/>
                      <a:pt x="1" y="147"/>
                      <a:pt x="1" y="129"/>
                    </a:cubicBezTo>
                    <a:cubicBezTo>
                      <a:pt x="2" y="113"/>
                      <a:pt x="4" y="97"/>
                      <a:pt x="6" y="80"/>
                    </a:cubicBezTo>
                    <a:cubicBezTo>
                      <a:pt x="6" y="73"/>
                      <a:pt x="5" y="60"/>
                      <a:pt x="7" y="54"/>
                    </a:cubicBezTo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10252075" y="5519738"/>
                <a:ext cx="993775" cy="1236663"/>
              </a:xfrm>
              <a:custGeom>
                <a:avLst/>
                <a:gdLst>
                  <a:gd name="T0" fmla="*/ 131 w 177"/>
                  <a:gd name="T1" fmla="*/ 11 h 219"/>
                  <a:gd name="T2" fmla="*/ 48 w 177"/>
                  <a:gd name="T3" fmla="*/ 36 h 219"/>
                  <a:gd name="T4" fmla="*/ 19 w 177"/>
                  <a:gd name="T5" fmla="*/ 47 h 219"/>
                  <a:gd name="T6" fmla="*/ 8 w 177"/>
                  <a:gd name="T7" fmla="*/ 53 h 219"/>
                  <a:gd name="T8" fmla="*/ 10 w 177"/>
                  <a:gd name="T9" fmla="*/ 54 h 219"/>
                  <a:gd name="T10" fmla="*/ 20 w 177"/>
                  <a:gd name="T11" fmla="*/ 50 h 219"/>
                  <a:gd name="T12" fmla="*/ 49 w 177"/>
                  <a:gd name="T13" fmla="*/ 40 h 219"/>
                  <a:gd name="T14" fmla="*/ 132 w 177"/>
                  <a:gd name="T15" fmla="*/ 14 h 219"/>
                  <a:gd name="T16" fmla="*/ 173 w 177"/>
                  <a:gd name="T17" fmla="*/ 14 h 219"/>
                  <a:gd name="T18" fmla="*/ 168 w 177"/>
                  <a:gd name="T19" fmla="*/ 106 h 219"/>
                  <a:gd name="T20" fmla="*/ 168 w 177"/>
                  <a:gd name="T21" fmla="*/ 133 h 219"/>
                  <a:gd name="T22" fmla="*/ 165 w 177"/>
                  <a:gd name="T23" fmla="*/ 166 h 219"/>
                  <a:gd name="T24" fmla="*/ 149 w 177"/>
                  <a:gd name="T25" fmla="*/ 175 h 219"/>
                  <a:gd name="T26" fmla="*/ 91 w 177"/>
                  <a:gd name="T27" fmla="*/ 189 h 219"/>
                  <a:gd name="T28" fmla="*/ 17 w 177"/>
                  <a:gd name="T29" fmla="*/ 211 h 219"/>
                  <a:gd name="T30" fmla="*/ 6 w 177"/>
                  <a:gd name="T31" fmla="*/ 195 h 219"/>
                  <a:gd name="T32" fmla="*/ 5 w 177"/>
                  <a:gd name="T33" fmla="*/ 154 h 219"/>
                  <a:gd name="T34" fmla="*/ 8 w 177"/>
                  <a:gd name="T35" fmla="*/ 101 h 219"/>
                  <a:gd name="T36" fmla="*/ 10 w 177"/>
                  <a:gd name="T37" fmla="*/ 73 h 219"/>
                  <a:gd name="T38" fmla="*/ 11 w 177"/>
                  <a:gd name="T39" fmla="*/ 56 h 219"/>
                  <a:gd name="T40" fmla="*/ 10 w 177"/>
                  <a:gd name="T41" fmla="*/ 54 h 219"/>
                  <a:gd name="T42" fmla="*/ 6 w 177"/>
                  <a:gd name="T43" fmla="*/ 73 h 219"/>
                  <a:gd name="T44" fmla="*/ 4 w 177"/>
                  <a:gd name="T45" fmla="*/ 100 h 219"/>
                  <a:gd name="T46" fmla="*/ 3 w 177"/>
                  <a:gd name="T47" fmla="*/ 185 h 219"/>
                  <a:gd name="T48" fmla="*/ 0 w 177"/>
                  <a:gd name="T49" fmla="*/ 219 h 219"/>
                  <a:gd name="T50" fmla="*/ 17 w 177"/>
                  <a:gd name="T51" fmla="*/ 214 h 219"/>
                  <a:gd name="T52" fmla="*/ 92 w 177"/>
                  <a:gd name="T53" fmla="*/ 193 h 219"/>
                  <a:gd name="T54" fmla="*/ 149 w 177"/>
                  <a:gd name="T55" fmla="*/ 178 h 219"/>
                  <a:gd name="T56" fmla="*/ 169 w 177"/>
                  <a:gd name="T57" fmla="*/ 167 h 219"/>
                  <a:gd name="T58" fmla="*/ 171 w 177"/>
                  <a:gd name="T59" fmla="*/ 125 h 219"/>
                  <a:gd name="T60" fmla="*/ 174 w 177"/>
                  <a:gd name="T61" fmla="*/ 73 h 219"/>
                  <a:gd name="T62" fmla="*/ 176 w 177"/>
                  <a:gd name="T63" fmla="*/ 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7" h="219">
                    <a:moveTo>
                      <a:pt x="174" y="1"/>
                    </a:moveTo>
                    <a:cubicBezTo>
                      <a:pt x="160" y="3"/>
                      <a:pt x="146" y="7"/>
                      <a:pt x="131" y="11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89" y="23"/>
                      <a:pt x="66" y="30"/>
                      <a:pt x="48" y="36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3" y="41"/>
                      <a:pt x="26" y="44"/>
                      <a:pt x="19" y="47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7" y="51"/>
                      <a:pt x="7" y="51"/>
                      <a:pt x="8" y="53"/>
                    </a:cubicBezTo>
                    <a:cubicBezTo>
                      <a:pt x="8" y="53"/>
                      <a:pt x="8" y="53"/>
                      <a:pt x="9" y="54"/>
                    </a:cubicBezTo>
                    <a:cubicBezTo>
                      <a:pt x="9" y="54"/>
                      <a:pt x="10" y="54"/>
                      <a:pt x="10" y="54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7" y="47"/>
                      <a:pt x="34" y="45"/>
                      <a:pt x="41" y="42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67" y="34"/>
                      <a:pt x="90" y="26"/>
                      <a:pt x="114" y="20"/>
                    </a:cubicBezTo>
                    <a:cubicBezTo>
                      <a:pt x="132" y="14"/>
                      <a:pt x="132" y="14"/>
                      <a:pt x="132" y="14"/>
                    </a:cubicBezTo>
                    <a:cubicBezTo>
                      <a:pt x="146" y="10"/>
                      <a:pt x="159" y="7"/>
                      <a:pt x="173" y="4"/>
                    </a:cubicBezTo>
                    <a:cubicBezTo>
                      <a:pt x="173" y="8"/>
                      <a:pt x="173" y="11"/>
                      <a:pt x="173" y="14"/>
                    </a:cubicBezTo>
                    <a:cubicBezTo>
                      <a:pt x="173" y="34"/>
                      <a:pt x="172" y="53"/>
                      <a:pt x="170" y="73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68" y="126"/>
                      <a:pt x="168" y="126"/>
                      <a:pt x="168" y="126"/>
                    </a:cubicBezTo>
                    <a:cubicBezTo>
                      <a:pt x="168" y="128"/>
                      <a:pt x="168" y="131"/>
                      <a:pt x="168" y="133"/>
                    </a:cubicBezTo>
                    <a:cubicBezTo>
                      <a:pt x="168" y="144"/>
                      <a:pt x="168" y="154"/>
                      <a:pt x="166" y="163"/>
                    </a:cubicBezTo>
                    <a:cubicBezTo>
                      <a:pt x="165" y="166"/>
                      <a:pt x="165" y="166"/>
                      <a:pt x="165" y="166"/>
                    </a:cubicBezTo>
                    <a:cubicBezTo>
                      <a:pt x="165" y="168"/>
                      <a:pt x="165" y="168"/>
                      <a:pt x="162" y="170"/>
                    </a:cubicBezTo>
                    <a:cubicBezTo>
                      <a:pt x="159" y="173"/>
                      <a:pt x="153" y="174"/>
                      <a:pt x="149" y="175"/>
                    </a:cubicBezTo>
                    <a:cubicBezTo>
                      <a:pt x="143" y="176"/>
                      <a:pt x="143" y="176"/>
                      <a:pt x="143" y="176"/>
                    </a:cubicBezTo>
                    <a:cubicBezTo>
                      <a:pt x="91" y="189"/>
                      <a:pt x="91" y="189"/>
                      <a:pt x="91" y="189"/>
                    </a:cubicBezTo>
                    <a:cubicBezTo>
                      <a:pt x="70" y="195"/>
                      <a:pt x="48" y="201"/>
                      <a:pt x="26" y="208"/>
                    </a:cubicBezTo>
                    <a:cubicBezTo>
                      <a:pt x="17" y="211"/>
                      <a:pt x="17" y="211"/>
                      <a:pt x="17" y="211"/>
                    </a:cubicBezTo>
                    <a:cubicBezTo>
                      <a:pt x="12" y="212"/>
                      <a:pt x="8" y="214"/>
                      <a:pt x="4" y="215"/>
                    </a:cubicBezTo>
                    <a:cubicBezTo>
                      <a:pt x="6" y="209"/>
                      <a:pt x="6" y="202"/>
                      <a:pt x="6" y="195"/>
                    </a:cubicBezTo>
                    <a:cubicBezTo>
                      <a:pt x="6" y="191"/>
                      <a:pt x="6" y="188"/>
                      <a:pt x="6" y="184"/>
                    </a:cubicBezTo>
                    <a:cubicBezTo>
                      <a:pt x="5" y="174"/>
                      <a:pt x="5" y="164"/>
                      <a:pt x="5" y="154"/>
                    </a:cubicBezTo>
                    <a:cubicBezTo>
                      <a:pt x="5" y="146"/>
                      <a:pt x="5" y="138"/>
                      <a:pt x="5" y="131"/>
                    </a:cubicBezTo>
                    <a:cubicBezTo>
                      <a:pt x="5" y="121"/>
                      <a:pt x="7" y="111"/>
                      <a:pt x="8" y="101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9" y="72"/>
                      <a:pt x="9" y="70"/>
                      <a:pt x="9" y="68"/>
                    </a:cubicBezTo>
                    <a:cubicBezTo>
                      <a:pt x="9" y="64"/>
                      <a:pt x="10" y="59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5"/>
                      <a:pt x="11" y="54"/>
                      <a:pt x="10" y="54"/>
                    </a:cubicBezTo>
                    <a:cubicBezTo>
                      <a:pt x="9" y="54"/>
                      <a:pt x="8" y="54"/>
                      <a:pt x="8" y="55"/>
                    </a:cubicBezTo>
                    <a:cubicBezTo>
                      <a:pt x="6" y="59"/>
                      <a:pt x="6" y="66"/>
                      <a:pt x="6" y="73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3" y="110"/>
                      <a:pt x="2" y="121"/>
                      <a:pt x="2" y="131"/>
                    </a:cubicBezTo>
                    <a:cubicBezTo>
                      <a:pt x="1" y="147"/>
                      <a:pt x="1" y="165"/>
                      <a:pt x="3" y="185"/>
                    </a:cubicBezTo>
                    <a:cubicBezTo>
                      <a:pt x="3" y="195"/>
                      <a:pt x="3" y="209"/>
                      <a:pt x="0" y="217"/>
                    </a:cubicBezTo>
                    <a:cubicBezTo>
                      <a:pt x="0" y="218"/>
                      <a:pt x="0" y="218"/>
                      <a:pt x="0" y="219"/>
                    </a:cubicBezTo>
                    <a:cubicBezTo>
                      <a:pt x="1" y="219"/>
                      <a:pt x="2" y="219"/>
                      <a:pt x="2" y="219"/>
                    </a:cubicBezTo>
                    <a:cubicBezTo>
                      <a:pt x="6" y="217"/>
                      <a:pt x="12" y="216"/>
                      <a:pt x="17" y="214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49" y="205"/>
                      <a:pt x="71" y="198"/>
                      <a:pt x="92" y="193"/>
                    </a:cubicBezTo>
                    <a:cubicBezTo>
                      <a:pt x="144" y="179"/>
                      <a:pt x="144" y="179"/>
                      <a:pt x="144" y="179"/>
                    </a:cubicBezTo>
                    <a:cubicBezTo>
                      <a:pt x="149" y="178"/>
                      <a:pt x="149" y="178"/>
                      <a:pt x="149" y="178"/>
                    </a:cubicBezTo>
                    <a:cubicBezTo>
                      <a:pt x="154" y="177"/>
                      <a:pt x="160" y="176"/>
                      <a:pt x="164" y="173"/>
                    </a:cubicBezTo>
                    <a:cubicBezTo>
                      <a:pt x="168" y="170"/>
                      <a:pt x="168" y="170"/>
                      <a:pt x="169" y="167"/>
                    </a:cubicBezTo>
                    <a:cubicBezTo>
                      <a:pt x="169" y="164"/>
                      <a:pt x="169" y="164"/>
                      <a:pt x="169" y="164"/>
                    </a:cubicBezTo>
                    <a:cubicBezTo>
                      <a:pt x="172" y="152"/>
                      <a:pt x="172" y="139"/>
                      <a:pt x="171" y="125"/>
                    </a:cubicBezTo>
                    <a:cubicBezTo>
                      <a:pt x="172" y="106"/>
                      <a:pt x="172" y="106"/>
                      <a:pt x="172" y="106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5" y="49"/>
                      <a:pt x="177" y="25"/>
                      <a:pt x="176" y="2"/>
                    </a:cubicBezTo>
                    <a:cubicBezTo>
                      <a:pt x="176" y="2"/>
                      <a:pt x="176" y="1"/>
                      <a:pt x="176" y="1"/>
                    </a:cubicBezTo>
                    <a:cubicBezTo>
                      <a:pt x="175" y="1"/>
                      <a:pt x="175" y="0"/>
                      <a:pt x="17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9194800" y="5497513"/>
                <a:ext cx="1062038" cy="338138"/>
              </a:xfrm>
              <a:custGeom>
                <a:avLst/>
                <a:gdLst>
                  <a:gd name="T0" fmla="*/ 0 w 189"/>
                  <a:gd name="T1" fmla="*/ 18 h 60"/>
                  <a:gd name="T2" fmla="*/ 16 w 189"/>
                  <a:gd name="T3" fmla="*/ 2 h 60"/>
                  <a:gd name="T4" fmla="*/ 46 w 189"/>
                  <a:gd name="T5" fmla="*/ 7 h 60"/>
                  <a:gd name="T6" fmla="*/ 110 w 189"/>
                  <a:gd name="T7" fmla="*/ 22 h 60"/>
                  <a:gd name="T8" fmla="*/ 160 w 189"/>
                  <a:gd name="T9" fmla="*/ 40 h 60"/>
                  <a:gd name="T10" fmla="*/ 179 w 189"/>
                  <a:gd name="T11" fmla="*/ 45 h 60"/>
                  <a:gd name="T12" fmla="*/ 186 w 189"/>
                  <a:gd name="T13" fmla="*/ 60 h 60"/>
                  <a:gd name="T14" fmla="*/ 167 w 189"/>
                  <a:gd name="T15" fmla="*/ 56 h 60"/>
                  <a:gd name="T16" fmla="*/ 139 w 189"/>
                  <a:gd name="T17" fmla="*/ 50 h 60"/>
                  <a:gd name="T18" fmla="*/ 79 w 189"/>
                  <a:gd name="T19" fmla="*/ 34 h 60"/>
                  <a:gd name="T20" fmla="*/ 0 w 189"/>
                  <a:gd name="T21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9" h="60">
                    <a:moveTo>
                      <a:pt x="0" y="18"/>
                    </a:moveTo>
                    <a:cubicBezTo>
                      <a:pt x="2" y="15"/>
                      <a:pt x="12" y="3"/>
                      <a:pt x="16" y="2"/>
                    </a:cubicBezTo>
                    <a:cubicBezTo>
                      <a:pt x="22" y="0"/>
                      <a:pt x="39" y="6"/>
                      <a:pt x="46" y="7"/>
                    </a:cubicBezTo>
                    <a:cubicBezTo>
                      <a:pt x="68" y="11"/>
                      <a:pt x="88" y="17"/>
                      <a:pt x="110" y="22"/>
                    </a:cubicBezTo>
                    <a:cubicBezTo>
                      <a:pt x="127" y="27"/>
                      <a:pt x="143" y="34"/>
                      <a:pt x="160" y="40"/>
                    </a:cubicBezTo>
                    <a:cubicBezTo>
                      <a:pt x="166" y="42"/>
                      <a:pt x="173" y="43"/>
                      <a:pt x="179" y="45"/>
                    </a:cubicBezTo>
                    <a:cubicBezTo>
                      <a:pt x="189" y="49"/>
                      <a:pt x="185" y="51"/>
                      <a:pt x="186" y="60"/>
                    </a:cubicBezTo>
                    <a:cubicBezTo>
                      <a:pt x="181" y="57"/>
                      <a:pt x="172" y="57"/>
                      <a:pt x="167" y="56"/>
                    </a:cubicBezTo>
                    <a:cubicBezTo>
                      <a:pt x="157" y="53"/>
                      <a:pt x="148" y="52"/>
                      <a:pt x="139" y="50"/>
                    </a:cubicBezTo>
                    <a:cubicBezTo>
                      <a:pt x="118" y="46"/>
                      <a:pt x="98" y="40"/>
                      <a:pt x="79" y="34"/>
                    </a:cubicBezTo>
                    <a:cubicBezTo>
                      <a:pt x="52" y="26"/>
                      <a:pt x="27" y="18"/>
                      <a:pt x="0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23"/>
              <p:cNvSpPr>
                <a:spLocks noEditPoints="1"/>
              </p:cNvSpPr>
              <p:nvPr/>
            </p:nvSpPr>
            <p:spPr bwMode="auto">
              <a:xfrm>
                <a:off x="9190038" y="5492750"/>
                <a:ext cx="1062038" cy="355600"/>
              </a:xfrm>
              <a:custGeom>
                <a:avLst/>
                <a:gdLst>
                  <a:gd name="T0" fmla="*/ 16 w 189"/>
                  <a:gd name="T1" fmla="*/ 1 h 63"/>
                  <a:gd name="T2" fmla="*/ 0 w 189"/>
                  <a:gd name="T3" fmla="*/ 18 h 63"/>
                  <a:gd name="T4" fmla="*/ 0 w 189"/>
                  <a:gd name="T5" fmla="*/ 19 h 63"/>
                  <a:gd name="T6" fmla="*/ 0 w 189"/>
                  <a:gd name="T7" fmla="*/ 19 h 63"/>
                  <a:gd name="T8" fmla="*/ 0 w 189"/>
                  <a:gd name="T9" fmla="*/ 20 h 63"/>
                  <a:gd name="T10" fmla="*/ 0 w 189"/>
                  <a:gd name="T11" fmla="*/ 20 h 63"/>
                  <a:gd name="T12" fmla="*/ 1 w 189"/>
                  <a:gd name="T13" fmla="*/ 21 h 63"/>
                  <a:gd name="T14" fmla="*/ 1 w 189"/>
                  <a:gd name="T15" fmla="*/ 21 h 63"/>
                  <a:gd name="T16" fmla="*/ 70 w 189"/>
                  <a:gd name="T17" fmla="*/ 34 h 63"/>
                  <a:gd name="T18" fmla="*/ 79 w 189"/>
                  <a:gd name="T19" fmla="*/ 37 h 63"/>
                  <a:gd name="T20" fmla="*/ 87 w 189"/>
                  <a:gd name="T21" fmla="*/ 39 h 63"/>
                  <a:gd name="T22" fmla="*/ 139 w 189"/>
                  <a:gd name="T23" fmla="*/ 52 h 63"/>
                  <a:gd name="T24" fmla="*/ 146 w 189"/>
                  <a:gd name="T25" fmla="*/ 54 h 63"/>
                  <a:gd name="T26" fmla="*/ 167 w 189"/>
                  <a:gd name="T27" fmla="*/ 58 h 63"/>
                  <a:gd name="T28" fmla="*/ 174 w 189"/>
                  <a:gd name="T29" fmla="*/ 59 h 63"/>
                  <a:gd name="T30" fmla="*/ 186 w 189"/>
                  <a:gd name="T31" fmla="*/ 63 h 63"/>
                  <a:gd name="T32" fmla="*/ 188 w 189"/>
                  <a:gd name="T33" fmla="*/ 62 h 63"/>
                  <a:gd name="T34" fmla="*/ 188 w 189"/>
                  <a:gd name="T35" fmla="*/ 61 h 63"/>
                  <a:gd name="T36" fmla="*/ 188 w 189"/>
                  <a:gd name="T37" fmla="*/ 55 h 63"/>
                  <a:gd name="T38" fmla="*/ 181 w 189"/>
                  <a:gd name="T39" fmla="*/ 45 h 63"/>
                  <a:gd name="T40" fmla="*/ 172 w 189"/>
                  <a:gd name="T41" fmla="*/ 42 h 63"/>
                  <a:gd name="T42" fmla="*/ 161 w 189"/>
                  <a:gd name="T43" fmla="*/ 39 h 63"/>
                  <a:gd name="T44" fmla="*/ 147 w 189"/>
                  <a:gd name="T45" fmla="*/ 34 h 63"/>
                  <a:gd name="T46" fmla="*/ 111 w 189"/>
                  <a:gd name="T47" fmla="*/ 22 h 63"/>
                  <a:gd name="T48" fmla="*/ 100 w 189"/>
                  <a:gd name="T49" fmla="*/ 19 h 63"/>
                  <a:gd name="T50" fmla="*/ 47 w 189"/>
                  <a:gd name="T51" fmla="*/ 6 h 63"/>
                  <a:gd name="T52" fmla="*/ 40 w 189"/>
                  <a:gd name="T53" fmla="*/ 5 h 63"/>
                  <a:gd name="T54" fmla="*/ 16 w 189"/>
                  <a:gd name="T55" fmla="*/ 1 h 63"/>
                  <a:gd name="T56" fmla="*/ 18 w 189"/>
                  <a:gd name="T57" fmla="*/ 5 h 63"/>
                  <a:gd name="T58" fmla="*/ 39 w 189"/>
                  <a:gd name="T59" fmla="*/ 8 h 63"/>
                  <a:gd name="T60" fmla="*/ 47 w 189"/>
                  <a:gd name="T61" fmla="*/ 10 h 63"/>
                  <a:gd name="T62" fmla="*/ 99 w 189"/>
                  <a:gd name="T63" fmla="*/ 22 h 63"/>
                  <a:gd name="T64" fmla="*/ 110 w 189"/>
                  <a:gd name="T65" fmla="*/ 25 h 63"/>
                  <a:gd name="T66" fmla="*/ 146 w 189"/>
                  <a:gd name="T67" fmla="*/ 37 h 63"/>
                  <a:gd name="T68" fmla="*/ 160 w 189"/>
                  <a:gd name="T69" fmla="*/ 42 h 63"/>
                  <a:gd name="T70" fmla="*/ 171 w 189"/>
                  <a:gd name="T71" fmla="*/ 46 h 63"/>
                  <a:gd name="T72" fmla="*/ 180 w 189"/>
                  <a:gd name="T73" fmla="*/ 48 h 63"/>
                  <a:gd name="T74" fmla="*/ 185 w 189"/>
                  <a:gd name="T75" fmla="*/ 52 h 63"/>
                  <a:gd name="T76" fmla="*/ 185 w 189"/>
                  <a:gd name="T77" fmla="*/ 54 h 63"/>
                  <a:gd name="T78" fmla="*/ 185 w 189"/>
                  <a:gd name="T79" fmla="*/ 59 h 63"/>
                  <a:gd name="T80" fmla="*/ 174 w 189"/>
                  <a:gd name="T81" fmla="*/ 56 h 63"/>
                  <a:gd name="T82" fmla="*/ 168 w 189"/>
                  <a:gd name="T83" fmla="*/ 55 h 63"/>
                  <a:gd name="T84" fmla="*/ 146 w 189"/>
                  <a:gd name="T85" fmla="*/ 50 h 63"/>
                  <a:gd name="T86" fmla="*/ 140 w 189"/>
                  <a:gd name="T87" fmla="*/ 49 h 63"/>
                  <a:gd name="T88" fmla="*/ 88 w 189"/>
                  <a:gd name="T89" fmla="*/ 36 h 63"/>
                  <a:gd name="T90" fmla="*/ 80 w 189"/>
                  <a:gd name="T91" fmla="*/ 33 h 63"/>
                  <a:gd name="T92" fmla="*/ 71 w 189"/>
                  <a:gd name="T93" fmla="*/ 31 h 63"/>
                  <a:gd name="T94" fmla="*/ 4 w 189"/>
                  <a:gd name="T95" fmla="*/ 17 h 63"/>
                  <a:gd name="T96" fmla="*/ 18 w 189"/>
                  <a:gd name="T97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9" h="63">
                    <a:moveTo>
                      <a:pt x="16" y="1"/>
                    </a:moveTo>
                    <a:cubicBezTo>
                      <a:pt x="12" y="3"/>
                      <a:pt x="2" y="15"/>
                      <a:pt x="0" y="18"/>
                    </a:cubicBezTo>
                    <a:cubicBezTo>
                      <a:pt x="0" y="18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5" y="21"/>
                      <a:pt x="47" y="27"/>
                      <a:pt x="70" y="34"/>
                    </a:cubicBezTo>
                    <a:cubicBezTo>
                      <a:pt x="79" y="37"/>
                      <a:pt x="79" y="37"/>
                      <a:pt x="79" y="37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104" y="44"/>
                      <a:pt x="121" y="49"/>
                      <a:pt x="139" y="52"/>
                    </a:cubicBezTo>
                    <a:cubicBezTo>
                      <a:pt x="146" y="54"/>
                      <a:pt x="146" y="54"/>
                      <a:pt x="146" y="54"/>
                    </a:cubicBezTo>
                    <a:cubicBezTo>
                      <a:pt x="167" y="58"/>
                      <a:pt x="167" y="58"/>
                      <a:pt x="167" y="58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8" y="60"/>
                      <a:pt x="183" y="61"/>
                      <a:pt x="186" y="63"/>
                    </a:cubicBezTo>
                    <a:cubicBezTo>
                      <a:pt x="186" y="63"/>
                      <a:pt x="187" y="63"/>
                      <a:pt x="188" y="62"/>
                    </a:cubicBezTo>
                    <a:cubicBezTo>
                      <a:pt x="188" y="62"/>
                      <a:pt x="188" y="61"/>
                      <a:pt x="188" y="61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9" y="49"/>
                      <a:pt x="188" y="47"/>
                      <a:pt x="181" y="45"/>
                    </a:cubicBezTo>
                    <a:cubicBezTo>
                      <a:pt x="172" y="42"/>
                      <a:pt x="172" y="42"/>
                      <a:pt x="172" y="42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47" y="34"/>
                      <a:pt x="147" y="34"/>
                      <a:pt x="147" y="34"/>
                    </a:cubicBezTo>
                    <a:cubicBezTo>
                      <a:pt x="136" y="29"/>
                      <a:pt x="124" y="25"/>
                      <a:pt x="111" y="22"/>
                    </a:cubicBezTo>
                    <a:cubicBezTo>
                      <a:pt x="111" y="22"/>
                      <a:pt x="100" y="19"/>
                      <a:pt x="100" y="19"/>
                    </a:cubicBezTo>
                    <a:cubicBezTo>
                      <a:pt x="82" y="14"/>
                      <a:pt x="66" y="10"/>
                      <a:pt x="47" y="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1" y="2"/>
                      <a:pt x="21" y="0"/>
                      <a:pt x="16" y="1"/>
                    </a:cubicBezTo>
                    <a:close/>
                    <a:moveTo>
                      <a:pt x="18" y="5"/>
                    </a:moveTo>
                    <a:cubicBezTo>
                      <a:pt x="21" y="3"/>
                      <a:pt x="31" y="6"/>
                      <a:pt x="39" y="8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65" y="13"/>
                      <a:pt x="82" y="17"/>
                      <a:pt x="99" y="22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23" y="28"/>
                      <a:pt x="135" y="33"/>
                      <a:pt x="146" y="37"/>
                    </a:cubicBezTo>
                    <a:cubicBezTo>
                      <a:pt x="160" y="42"/>
                      <a:pt x="160" y="42"/>
                      <a:pt x="160" y="42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80" y="48"/>
                      <a:pt x="180" y="48"/>
                      <a:pt x="180" y="48"/>
                    </a:cubicBezTo>
                    <a:cubicBezTo>
                      <a:pt x="184" y="49"/>
                      <a:pt x="185" y="50"/>
                      <a:pt x="185" y="52"/>
                    </a:cubicBezTo>
                    <a:cubicBezTo>
                      <a:pt x="185" y="53"/>
                      <a:pt x="185" y="54"/>
                      <a:pt x="185" y="54"/>
                    </a:cubicBezTo>
                    <a:cubicBezTo>
                      <a:pt x="185" y="54"/>
                      <a:pt x="185" y="57"/>
                      <a:pt x="185" y="59"/>
                    </a:cubicBezTo>
                    <a:cubicBezTo>
                      <a:pt x="182" y="57"/>
                      <a:pt x="178" y="57"/>
                      <a:pt x="174" y="56"/>
                    </a:cubicBezTo>
                    <a:cubicBezTo>
                      <a:pt x="168" y="55"/>
                      <a:pt x="168" y="55"/>
                      <a:pt x="168" y="55"/>
                    </a:cubicBezTo>
                    <a:cubicBezTo>
                      <a:pt x="146" y="50"/>
                      <a:pt x="146" y="50"/>
                      <a:pt x="146" y="50"/>
                    </a:cubicBezTo>
                    <a:cubicBezTo>
                      <a:pt x="140" y="49"/>
                      <a:pt x="140" y="49"/>
                      <a:pt x="140" y="49"/>
                    </a:cubicBezTo>
                    <a:cubicBezTo>
                      <a:pt x="122" y="46"/>
                      <a:pt x="105" y="40"/>
                      <a:pt x="88" y="36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49" y="24"/>
                      <a:pt x="27" y="18"/>
                      <a:pt x="4" y="17"/>
                    </a:cubicBezTo>
                    <a:cubicBezTo>
                      <a:pt x="8" y="13"/>
                      <a:pt x="15" y="5"/>
                      <a:pt x="18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4"/>
              <p:cNvSpPr>
                <a:spLocks/>
              </p:cNvSpPr>
              <p:nvPr/>
            </p:nvSpPr>
            <p:spPr bwMode="auto">
              <a:xfrm>
                <a:off x="10223500" y="5413375"/>
                <a:ext cx="1011238" cy="428625"/>
              </a:xfrm>
              <a:custGeom>
                <a:avLst/>
                <a:gdLst>
                  <a:gd name="T0" fmla="*/ 3 w 180"/>
                  <a:gd name="T1" fmla="*/ 76 h 76"/>
                  <a:gd name="T2" fmla="*/ 0 w 180"/>
                  <a:gd name="T3" fmla="*/ 64 h 76"/>
                  <a:gd name="T4" fmla="*/ 18 w 180"/>
                  <a:gd name="T5" fmla="*/ 52 h 76"/>
                  <a:gd name="T6" fmla="*/ 83 w 180"/>
                  <a:gd name="T7" fmla="*/ 24 h 76"/>
                  <a:gd name="T8" fmla="*/ 142 w 180"/>
                  <a:gd name="T9" fmla="*/ 7 h 76"/>
                  <a:gd name="T10" fmla="*/ 171 w 180"/>
                  <a:gd name="T11" fmla="*/ 1 h 76"/>
                  <a:gd name="T12" fmla="*/ 180 w 180"/>
                  <a:gd name="T13" fmla="*/ 24 h 76"/>
                  <a:gd name="T14" fmla="*/ 119 w 180"/>
                  <a:gd name="T15" fmla="*/ 40 h 76"/>
                  <a:gd name="T16" fmla="*/ 48 w 180"/>
                  <a:gd name="T17" fmla="*/ 61 h 76"/>
                  <a:gd name="T18" fmla="*/ 4 w 180"/>
                  <a:gd name="T1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0" h="76">
                    <a:moveTo>
                      <a:pt x="3" y="76"/>
                    </a:moveTo>
                    <a:cubicBezTo>
                      <a:pt x="2" y="74"/>
                      <a:pt x="0" y="65"/>
                      <a:pt x="0" y="64"/>
                    </a:cubicBezTo>
                    <a:cubicBezTo>
                      <a:pt x="2" y="60"/>
                      <a:pt x="14" y="55"/>
                      <a:pt x="18" y="52"/>
                    </a:cubicBezTo>
                    <a:cubicBezTo>
                      <a:pt x="37" y="40"/>
                      <a:pt x="62" y="32"/>
                      <a:pt x="83" y="24"/>
                    </a:cubicBezTo>
                    <a:cubicBezTo>
                      <a:pt x="102" y="17"/>
                      <a:pt x="122" y="12"/>
                      <a:pt x="142" y="7"/>
                    </a:cubicBezTo>
                    <a:cubicBezTo>
                      <a:pt x="151" y="4"/>
                      <a:pt x="162" y="0"/>
                      <a:pt x="171" y="1"/>
                    </a:cubicBezTo>
                    <a:cubicBezTo>
                      <a:pt x="174" y="7"/>
                      <a:pt x="180" y="18"/>
                      <a:pt x="180" y="24"/>
                    </a:cubicBezTo>
                    <a:cubicBezTo>
                      <a:pt x="160" y="28"/>
                      <a:pt x="139" y="35"/>
                      <a:pt x="119" y="40"/>
                    </a:cubicBezTo>
                    <a:cubicBezTo>
                      <a:pt x="96" y="46"/>
                      <a:pt x="70" y="51"/>
                      <a:pt x="48" y="61"/>
                    </a:cubicBezTo>
                    <a:cubicBezTo>
                      <a:pt x="34" y="68"/>
                      <a:pt x="20" y="72"/>
                      <a:pt x="4" y="7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25"/>
              <p:cNvSpPr>
                <a:spLocks noEditPoints="1"/>
              </p:cNvSpPr>
              <p:nvPr/>
            </p:nvSpPr>
            <p:spPr bwMode="auto">
              <a:xfrm>
                <a:off x="10212388" y="5407025"/>
                <a:ext cx="1033463" cy="446088"/>
              </a:xfrm>
              <a:custGeom>
                <a:avLst/>
                <a:gdLst>
                  <a:gd name="T0" fmla="*/ 144 w 184"/>
                  <a:gd name="T1" fmla="*/ 6 h 79"/>
                  <a:gd name="T2" fmla="*/ 143 w 184"/>
                  <a:gd name="T3" fmla="*/ 6 h 79"/>
                  <a:gd name="T4" fmla="*/ 122 w 184"/>
                  <a:gd name="T5" fmla="*/ 12 h 79"/>
                  <a:gd name="T6" fmla="*/ 85 w 184"/>
                  <a:gd name="T7" fmla="*/ 23 h 79"/>
                  <a:gd name="T8" fmla="*/ 74 w 184"/>
                  <a:gd name="T9" fmla="*/ 27 h 79"/>
                  <a:gd name="T10" fmla="*/ 19 w 184"/>
                  <a:gd name="T11" fmla="*/ 52 h 79"/>
                  <a:gd name="T12" fmla="*/ 15 w 184"/>
                  <a:gd name="T13" fmla="*/ 54 h 79"/>
                  <a:gd name="T14" fmla="*/ 1 w 184"/>
                  <a:gd name="T15" fmla="*/ 64 h 79"/>
                  <a:gd name="T16" fmla="*/ 3 w 184"/>
                  <a:gd name="T17" fmla="*/ 78 h 79"/>
                  <a:gd name="T18" fmla="*/ 5 w 184"/>
                  <a:gd name="T19" fmla="*/ 79 h 79"/>
                  <a:gd name="T20" fmla="*/ 6 w 184"/>
                  <a:gd name="T21" fmla="*/ 78 h 79"/>
                  <a:gd name="T22" fmla="*/ 7 w 184"/>
                  <a:gd name="T23" fmla="*/ 79 h 79"/>
                  <a:gd name="T24" fmla="*/ 51 w 184"/>
                  <a:gd name="T25" fmla="*/ 64 h 79"/>
                  <a:gd name="T26" fmla="*/ 113 w 184"/>
                  <a:gd name="T27" fmla="*/ 45 h 79"/>
                  <a:gd name="T28" fmla="*/ 122 w 184"/>
                  <a:gd name="T29" fmla="*/ 43 h 79"/>
                  <a:gd name="T30" fmla="*/ 146 w 184"/>
                  <a:gd name="T31" fmla="*/ 36 h 79"/>
                  <a:gd name="T32" fmla="*/ 182 w 184"/>
                  <a:gd name="T33" fmla="*/ 27 h 79"/>
                  <a:gd name="T34" fmla="*/ 184 w 184"/>
                  <a:gd name="T35" fmla="*/ 25 h 79"/>
                  <a:gd name="T36" fmla="*/ 176 w 184"/>
                  <a:gd name="T37" fmla="*/ 3 h 79"/>
                  <a:gd name="T38" fmla="*/ 175 w 184"/>
                  <a:gd name="T39" fmla="*/ 1 h 79"/>
                  <a:gd name="T40" fmla="*/ 174 w 184"/>
                  <a:gd name="T41" fmla="*/ 0 h 79"/>
                  <a:gd name="T42" fmla="*/ 144 w 184"/>
                  <a:gd name="T43" fmla="*/ 6 h 79"/>
                  <a:gd name="T44" fmla="*/ 4 w 184"/>
                  <a:gd name="T45" fmla="*/ 65 h 79"/>
                  <a:gd name="T46" fmla="*/ 4 w 184"/>
                  <a:gd name="T47" fmla="*/ 65 h 79"/>
                  <a:gd name="T48" fmla="*/ 16 w 184"/>
                  <a:gd name="T49" fmla="*/ 57 h 79"/>
                  <a:gd name="T50" fmla="*/ 21 w 184"/>
                  <a:gd name="T51" fmla="*/ 55 h 79"/>
                  <a:gd name="T52" fmla="*/ 75 w 184"/>
                  <a:gd name="T53" fmla="*/ 30 h 79"/>
                  <a:gd name="T54" fmla="*/ 86 w 184"/>
                  <a:gd name="T55" fmla="*/ 26 h 79"/>
                  <a:gd name="T56" fmla="*/ 123 w 184"/>
                  <a:gd name="T57" fmla="*/ 15 h 79"/>
                  <a:gd name="T58" fmla="*/ 144 w 184"/>
                  <a:gd name="T59" fmla="*/ 9 h 79"/>
                  <a:gd name="T60" fmla="*/ 145 w 184"/>
                  <a:gd name="T61" fmla="*/ 9 h 79"/>
                  <a:gd name="T62" fmla="*/ 172 w 184"/>
                  <a:gd name="T63" fmla="*/ 3 h 79"/>
                  <a:gd name="T64" fmla="*/ 173 w 184"/>
                  <a:gd name="T65" fmla="*/ 5 h 79"/>
                  <a:gd name="T66" fmla="*/ 180 w 184"/>
                  <a:gd name="T67" fmla="*/ 24 h 79"/>
                  <a:gd name="T68" fmla="*/ 145 w 184"/>
                  <a:gd name="T69" fmla="*/ 33 h 79"/>
                  <a:gd name="T70" fmla="*/ 121 w 184"/>
                  <a:gd name="T71" fmla="*/ 40 h 79"/>
                  <a:gd name="T72" fmla="*/ 112 w 184"/>
                  <a:gd name="T73" fmla="*/ 42 h 79"/>
                  <a:gd name="T74" fmla="*/ 50 w 184"/>
                  <a:gd name="T75" fmla="*/ 61 h 79"/>
                  <a:gd name="T76" fmla="*/ 6 w 184"/>
                  <a:gd name="T77" fmla="*/ 76 h 79"/>
                  <a:gd name="T78" fmla="*/ 4 w 184"/>
                  <a:gd name="T79" fmla="*/ 6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4" h="79">
                    <a:moveTo>
                      <a:pt x="144" y="6"/>
                    </a:moveTo>
                    <a:cubicBezTo>
                      <a:pt x="143" y="6"/>
                      <a:pt x="143" y="6"/>
                      <a:pt x="143" y="6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10" y="15"/>
                      <a:pt x="97" y="18"/>
                      <a:pt x="85" y="23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55" y="34"/>
                      <a:pt x="35" y="42"/>
                      <a:pt x="19" y="52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8" y="58"/>
                      <a:pt x="2" y="61"/>
                      <a:pt x="1" y="64"/>
                    </a:cubicBezTo>
                    <a:cubicBezTo>
                      <a:pt x="0" y="66"/>
                      <a:pt x="3" y="76"/>
                      <a:pt x="3" y="78"/>
                    </a:cubicBezTo>
                    <a:cubicBezTo>
                      <a:pt x="3" y="79"/>
                      <a:pt x="4" y="79"/>
                      <a:pt x="5" y="79"/>
                    </a:cubicBezTo>
                    <a:cubicBezTo>
                      <a:pt x="5" y="79"/>
                      <a:pt x="5" y="78"/>
                      <a:pt x="6" y="78"/>
                    </a:cubicBezTo>
                    <a:cubicBezTo>
                      <a:pt x="6" y="79"/>
                      <a:pt x="6" y="79"/>
                      <a:pt x="7" y="79"/>
                    </a:cubicBezTo>
                    <a:cubicBezTo>
                      <a:pt x="21" y="76"/>
                      <a:pt x="35" y="71"/>
                      <a:pt x="51" y="64"/>
                    </a:cubicBezTo>
                    <a:cubicBezTo>
                      <a:pt x="70" y="55"/>
                      <a:pt x="92" y="50"/>
                      <a:pt x="113" y="45"/>
                    </a:cubicBezTo>
                    <a:cubicBezTo>
                      <a:pt x="122" y="43"/>
                      <a:pt x="122" y="43"/>
                      <a:pt x="122" y="43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58" y="33"/>
                      <a:pt x="170" y="29"/>
                      <a:pt x="182" y="27"/>
                    </a:cubicBezTo>
                    <a:cubicBezTo>
                      <a:pt x="183" y="27"/>
                      <a:pt x="184" y="26"/>
                      <a:pt x="184" y="25"/>
                    </a:cubicBezTo>
                    <a:cubicBezTo>
                      <a:pt x="183" y="19"/>
                      <a:pt x="179" y="10"/>
                      <a:pt x="176" y="3"/>
                    </a:cubicBezTo>
                    <a:cubicBezTo>
                      <a:pt x="175" y="1"/>
                      <a:pt x="175" y="1"/>
                      <a:pt x="175" y="1"/>
                    </a:cubicBezTo>
                    <a:cubicBezTo>
                      <a:pt x="175" y="0"/>
                      <a:pt x="174" y="0"/>
                      <a:pt x="174" y="0"/>
                    </a:cubicBezTo>
                    <a:cubicBezTo>
                      <a:pt x="164" y="0"/>
                      <a:pt x="154" y="3"/>
                      <a:pt x="144" y="6"/>
                    </a:cubicBezTo>
                    <a:close/>
                    <a:moveTo>
                      <a:pt x="4" y="65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5" y="63"/>
                      <a:pt x="13" y="59"/>
                      <a:pt x="16" y="57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37" y="45"/>
                      <a:pt x="56" y="37"/>
                      <a:pt x="75" y="30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98" y="22"/>
                      <a:pt x="111" y="18"/>
                      <a:pt x="123" y="15"/>
                    </a:cubicBezTo>
                    <a:cubicBezTo>
                      <a:pt x="144" y="9"/>
                      <a:pt x="144" y="9"/>
                      <a:pt x="144" y="9"/>
                    </a:cubicBezTo>
                    <a:cubicBezTo>
                      <a:pt x="145" y="9"/>
                      <a:pt x="145" y="9"/>
                      <a:pt x="145" y="9"/>
                    </a:cubicBezTo>
                    <a:cubicBezTo>
                      <a:pt x="154" y="6"/>
                      <a:pt x="163" y="3"/>
                      <a:pt x="172" y="3"/>
                    </a:cubicBezTo>
                    <a:cubicBezTo>
                      <a:pt x="173" y="4"/>
                      <a:pt x="173" y="5"/>
                      <a:pt x="173" y="5"/>
                    </a:cubicBezTo>
                    <a:cubicBezTo>
                      <a:pt x="176" y="10"/>
                      <a:pt x="179" y="18"/>
                      <a:pt x="180" y="24"/>
                    </a:cubicBezTo>
                    <a:cubicBezTo>
                      <a:pt x="168" y="26"/>
                      <a:pt x="156" y="30"/>
                      <a:pt x="145" y="33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91" y="47"/>
                      <a:pt x="69" y="52"/>
                      <a:pt x="50" y="61"/>
                    </a:cubicBezTo>
                    <a:cubicBezTo>
                      <a:pt x="34" y="68"/>
                      <a:pt x="20" y="72"/>
                      <a:pt x="6" y="76"/>
                    </a:cubicBezTo>
                    <a:cubicBezTo>
                      <a:pt x="5" y="72"/>
                      <a:pt x="4" y="67"/>
                      <a:pt x="4" y="6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26"/>
              <p:cNvSpPr>
                <a:spLocks/>
              </p:cNvSpPr>
              <p:nvPr/>
            </p:nvSpPr>
            <p:spPr bwMode="auto">
              <a:xfrm>
                <a:off x="9583738" y="6626225"/>
                <a:ext cx="38100" cy="287338"/>
              </a:xfrm>
              <a:custGeom>
                <a:avLst/>
                <a:gdLst>
                  <a:gd name="T0" fmla="*/ 4 w 7"/>
                  <a:gd name="T1" fmla="*/ 1 h 51"/>
                  <a:gd name="T2" fmla="*/ 1 w 7"/>
                  <a:gd name="T3" fmla="*/ 27 h 51"/>
                  <a:gd name="T4" fmla="*/ 0 w 7"/>
                  <a:gd name="T5" fmla="*/ 49 h 51"/>
                  <a:gd name="T6" fmla="*/ 1 w 7"/>
                  <a:gd name="T7" fmla="*/ 51 h 51"/>
                  <a:gd name="T8" fmla="*/ 3 w 7"/>
                  <a:gd name="T9" fmla="*/ 50 h 51"/>
                  <a:gd name="T10" fmla="*/ 5 w 7"/>
                  <a:gd name="T11" fmla="*/ 27 h 51"/>
                  <a:gd name="T12" fmla="*/ 7 w 7"/>
                  <a:gd name="T13" fmla="*/ 2 h 51"/>
                  <a:gd name="T14" fmla="*/ 6 w 7"/>
                  <a:gd name="T15" fmla="*/ 0 h 51"/>
                  <a:gd name="T16" fmla="*/ 4 w 7"/>
                  <a:gd name="T17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51">
                    <a:moveTo>
                      <a:pt x="4" y="1"/>
                    </a:moveTo>
                    <a:cubicBezTo>
                      <a:pt x="1" y="7"/>
                      <a:pt x="1" y="17"/>
                      <a:pt x="1" y="27"/>
                    </a:cubicBezTo>
                    <a:cubicBezTo>
                      <a:pt x="2" y="35"/>
                      <a:pt x="2" y="43"/>
                      <a:pt x="0" y="49"/>
                    </a:cubicBezTo>
                    <a:cubicBezTo>
                      <a:pt x="0" y="50"/>
                      <a:pt x="0" y="51"/>
                      <a:pt x="1" y="51"/>
                    </a:cubicBezTo>
                    <a:cubicBezTo>
                      <a:pt x="2" y="51"/>
                      <a:pt x="3" y="51"/>
                      <a:pt x="3" y="50"/>
                    </a:cubicBezTo>
                    <a:cubicBezTo>
                      <a:pt x="5" y="44"/>
                      <a:pt x="5" y="35"/>
                      <a:pt x="5" y="27"/>
                    </a:cubicBezTo>
                    <a:cubicBezTo>
                      <a:pt x="5" y="18"/>
                      <a:pt x="4" y="8"/>
                      <a:pt x="7" y="2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27"/>
              <p:cNvSpPr>
                <a:spLocks/>
              </p:cNvSpPr>
              <p:nvPr/>
            </p:nvSpPr>
            <p:spPr bwMode="auto">
              <a:xfrm>
                <a:off x="10825163" y="6569075"/>
                <a:ext cx="84138" cy="333375"/>
              </a:xfrm>
              <a:custGeom>
                <a:avLst/>
                <a:gdLst>
                  <a:gd name="T0" fmla="*/ 1 w 15"/>
                  <a:gd name="T1" fmla="*/ 0 h 59"/>
                  <a:gd name="T2" fmla="*/ 0 w 15"/>
                  <a:gd name="T3" fmla="*/ 2 h 59"/>
                  <a:gd name="T4" fmla="*/ 11 w 15"/>
                  <a:gd name="T5" fmla="*/ 58 h 59"/>
                  <a:gd name="T6" fmla="*/ 14 w 15"/>
                  <a:gd name="T7" fmla="*/ 59 h 59"/>
                  <a:gd name="T8" fmla="*/ 15 w 15"/>
                  <a:gd name="T9" fmla="*/ 57 h 59"/>
                  <a:gd name="T10" fmla="*/ 3 w 15"/>
                  <a:gd name="T11" fmla="*/ 2 h 59"/>
                  <a:gd name="T12" fmla="*/ 1 w 15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9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19"/>
                      <a:pt x="6" y="42"/>
                      <a:pt x="11" y="58"/>
                    </a:cubicBezTo>
                    <a:cubicBezTo>
                      <a:pt x="12" y="59"/>
                      <a:pt x="13" y="59"/>
                      <a:pt x="14" y="59"/>
                    </a:cubicBezTo>
                    <a:cubicBezTo>
                      <a:pt x="14" y="59"/>
                      <a:pt x="15" y="58"/>
                      <a:pt x="15" y="57"/>
                    </a:cubicBezTo>
                    <a:cubicBezTo>
                      <a:pt x="9" y="41"/>
                      <a:pt x="5" y="18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28"/>
              <p:cNvSpPr>
                <a:spLocks/>
              </p:cNvSpPr>
              <p:nvPr/>
            </p:nvSpPr>
            <p:spPr bwMode="auto">
              <a:xfrm>
                <a:off x="9037638" y="5773738"/>
                <a:ext cx="612775" cy="750888"/>
              </a:xfrm>
              <a:custGeom>
                <a:avLst/>
                <a:gdLst>
                  <a:gd name="T0" fmla="*/ 60 w 109"/>
                  <a:gd name="T1" fmla="*/ 128 h 133"/>
                  <a:gd name="T2" fmla="*/ 18 w 109"/>
                  <a:gd name="T3" fmla="*/ 121 h 133"/>
                  <a:gd name="T4" fmla="*/ 27 w 109"/>
                  <a:gd name="T5" fmla="*/ 59 h 133"/>
                  <a:gd name="T6" fmla="*/ 59 w 109"/>
                  <a:gd name="T7" fmla="*/ 25 h 133"/>
                  <a:gd name="T8" fmla="*/ 89 w 109"/>
                  <a:gd name="T9" fmla="*/ 4 h 133"/>
                  <a:gd name="T10" fmla="*/ 100 w 109"/>
                  <a:gd name="T11" fmla="*/ 25 h 133"/>
                  <a:gd name="T12" fmla="*/ 72 w 109"/>
                  <a:gd name="T13" fmla="*/ 61 h 133"/>
                  <a:gd name="T14" fmla="*/ 106 w 109"/>
                  <a:gd name="T15" fmla="*/ 56 h 133"/>
                  <a:gd name="T16" fmla="*/ 73 w 109"/>
                  <a:gd name="T17" fmla="*/ 93 h 133"/>
                  <a:gd name="T18" fmla="*/ 99 w 109"/>
                  <a:gd name="T19" fmla="*/ 90 h 133"/>
                  <a:gd name="T20" fmla="*/ 73 w 109"/>
                  <a:gd name="T21" fmla="*/ 108 h 133"/>
                  <a:gd name="T22" fmla="*/ 88 w 109"/>
                  <a:gd name="T23" fmla="*/ 109 h 133"/>
                  <a:gd name="T24" fmla="*/ 58 w 109"/>
                  <a:gd name="T25" fmla="*/ 12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33">
                    <a:moveTo>
                      <a:pt x="60" y="128"/>
                    </a:moveTo>
                    <a:cubicBezTo>
                      <a:pt x="47" y="129"/>
                      <a:pt x="30" y="133"/>
                      <a:pt x="18" y="121"/>
                    </a:cubicBezTo>
                    <a:cubicBezTo>
                      <a:pt x="0" y="103"/>
                      <a:pt x="15" y="75"/>
                      <a:pt x="27" y="59"/>
                    </a:cubicBezTo>
                    <a:cubicBezTo>
                      <a:pt x="36" y="46"/>
                      <a:pt x="47" y="35"/>
                      <a:pt x="59" y="25"/>
                    </a:cubicBezTo>
                    <a:cubicBezTo>
                      <a:pt x="68" y="17"/>
                      <a:pt x="76" y="6"/>
                      <a:pt x="89" y="4"/>
                    </a:cubicBezTo>
                    <a:cubicBezTo>
                      <a:pt x="104" y="0"/>
                      <a:pt x="105" y="13"/>
                      <a:pt x="100" y="25"/>
                    </a:cubicBezTo>
                    <a:cubicBezTo>
                      <a:pt x="95" y="41"/>
                      <a:pt x="84" y="50"/>
                      <a:pt x="72" y="61"/>
                    </a:cubicBezTo>
                    <a:cubicBezTo>
                      <a:pt x="78" y="57"/>
                      <a:pt x="102" y="42"/>
                      <a:pt x="106" y="56"/>
                    </a:cubicBezTo>
                    <a:cubicBezTo>
                      <a:pt x="109" y="71"/>
                      <a:pt x="81" y="86"/>
                      <a:pt x="73" y="93"/>
                    </a:cubicBezTo>
                    <a:cubicBezTo>
                      <a:pt x="77" y="90"/>
                      <a:pt x="97" y="82"/>
                      <a:pt x="99" y="90"/>
                    </a:cubicBezTo>
                    <a:cubicBezTo>
                      <a:pt x="101" y="96"/>
                      <a:pt x="78" y="107"/>
                      <a:pt x="73" y="108"/>
                    </a:cubicBezTo>
                    <a:cubicBezTo>
                      <a:pt x="78" y="108"/>
                      <a:pt x="84" y="105"/>
                      <a:pt x="88" y="109"/>
                    </a:cubicBezTo>
                    <a:cubicBezTo>
                      <a:pt x="83" y="117"/>
                      <a:pt x="68" y="126"/>
                      <a:pt x="58" y="12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29"/>
              <p:cNvSpPr>
                <a:spLocks noEditPoints="1"/>
              </p:cNvSpPr>
              <p:nvPr/>
            </p:nvSpPr>
            <p:spPr bwMode="auto">
              <a:xfrm>
                <a:off x="9032875" y="5780088"/>
                <a:ext cx="612775" cy="744538"/>
              </a:xfrm>
              <a:custGeom>
                <a:avLst/>
                <a:gdLst>
                  <a:gd name="T0" fmla="*/ 90 w 109"/>
                  <a:gd name="T1" fmla="*/ 1 h 132"/>
                  <a:gd name="T2" fmla="*/ 65 w 109"/>
                  <a:gd name="T3" fmla="*/ 17 h 132"/>
                  <a:gd name="T4" fmla="*/ 59 w 109"/>
                  <a:gd name="T5" fmla="*/ 23 h 132"/>
                  <a:gd name="T6" fmla="*/ 26 w 109"/>
                  <a:gd name="T7" fmla="*/ 57 h 132"/>
                  <a:gd name="T8" fmla="*/ 18 w 109"/>
                  <a:gd name="T9" fmla="*/ 121 h 132"/>
                  <a:gd name="T10" fmla="*/ 57 w 109"/>
                  <a:gd name="T11" fmla="*/ 129 h 132"/>
                  <a:gd name="T12" fmla="*/ 61 w 109"/>
                  <a:gd name="T13" fmla="*/ 129 h 132"/>
                  <a:gd name="T14" fmla="*/ 62 w 109"/>
                  <a:gd name="T15" fmla="*/ 127 h 132"/>
                  <a:gd name="T16" fmla="*/ 91 w 109"/>
                  <a:gd name="T17" fmla="*/ 109 h 132"/>
                  <a:gd name="T18" fmla="*/ 91 w 109"/>
                  <a:gd name="T19" fmla="*/ 108 h 132"/>
                  <a:gd name="T20" fmla="*/ 90 w 109"/>
                  <a:gd name="T21" fmla="*/ 106 h 132"/>
                  <a:gd name="T22" fmla="*/ 85 w 109"/>
                  <a:gd name="T23" fmla="*/ 104 h 132"/>
                  <a:gd name="T24" fmla="*/ 101 w 109"/>
                  <a:gd name="T25" fmla="*/ 92 h 132"/>
                  <a:gd name="T26" fmla="*/ 102 w 109"/>
                  <a:gd name="T27" fmla="*/ 89 h 132"/>
                  <a:gd name="T28" fmla="*/ 102 w 109"/>
                  <a:gd name="T29" fmla="*/ 88 h 132"/>
                  <a:gd name="T30" fmla="*/ 98 w 109"/>
                  <a:gd name="T31" fmla="*/ 84 h 132"/>
                  <a:gd name="T32" fmla="*/ 87 w 109"/>
                  <a:gd name="T33" fmla="*/ 85 h 132"/>
                  <a:gd name="T34" fmla="*/ 109 w 109"/>
                  <a:gd name="T35" fmla="*/ 58 h 132"/>
                  <a:gd name="T36" fmla="*/ 108 w 109"/>
                  <a:gd name="T37" fmla="*/ 55 h 132"/>
                  <a:gd name="T38" fmla="*/ 103 w 109"/>
                  <a:gd name="T39" fmla="*/ 49 h 132"/>
                  <a:gd name="T40" fmla="*/ 84 w 109"/>
                  <a:gd name="T41" fmla="*/ 52 h 132"/>
                  <a:gd name="T42" fmla="*/ 103 w 109"/>
                  <a:gd name="T43" fmla="*/ 24 h 132"/>
                  <a:gd name="T44" fmla="*/ 105 w 109"/>
                  <a:gd name="T45" fmla="*/ 12 h 132"/>
                  <a:gd name="T46" fmla="*/ 103 w 109"/>
                  <a:gd name="T47" fmla="*/ 4 h 132"/>
                  <a:gd name="T48" fmla="*/ 90 w 109"/>
                  <a:gd name="T49" fmla="*/ 1 h 132"/>
                  <a:gd name="T50" fmla="*/ 21 w 109"/>
                  <a:gd name="T51" fmla="*/ 119 h 132"/>
                  <a:gd name="T52" fmla="*/ 29 w 109"/>
                  <a:gd name="T53" fmla="*/ 59 h 132"/>
                  <a:gd name="T54" fmla="*/ 61 w 109"/>
                  <a:gd name="T55" fmla="*/ 25 h 132"/>
                  <a:gd name="T56" fmla="*/ 68 w 109"/>
                  <a:gd name="T57" fmla="*/ 19 h 132"/>
                  <a:gd name="T58" fmla="*/ 90 w 109"/>
                  <a:gd name="T59" fmla="*/ 4 h 132"/>
                  <a:gd name="T60" fmla="*/ 100 w 109"/>
                  <a:gd name="T61" fmla="*/ 6 h 132"/>
                  <a:gd name="T62" fmla="*/ 100 w 109"/>
                  <a:gd name="T63" fmla="*/ 23 h 132"/>
                  <a:gd name="T64" fmla="*/ 72 w 109"/>
                  <a:gd name="T65" fmla="*/ 58 h 132"/>
                  <a:gd name="T66" fmla="*/ 71 w 109"/>
                  <a:gd name="T67" fmla="*/ 59 h 132"/>
                  <a:gd name="T68" fmla="*/ 71 w 109"/>
                  <a:gd name="T69" fmla="*/ 61 h 132"/>
                  <a:gd name="T70" fmla="*/ 73 w 109"/>
                  <a:gd name="T71" fmla="*/ 61 h 132"/>
                  <a:gd name="T72" fmla="*/ 74 w 109"/>
                  <a:gd name="T73" fmla="*/ 61 h 132"/>
                  <a:gd name="T74" fmla="*/ 102 w 109"/>
                  <a:gd name="T75" fmla="*/ 52 h 132"/>
                  <a:gd name="T76" fmla="*/ 105 w 109"/>
                  <a:gd name="T77" fmla="*/ 56 h 132"/>
                  <a:gd name="T78" fmla="*/ 105 w 109"/>
                  <a:gd name="T79" fmla="*/ 58 h 132"/>
                  <a:gd name="T80" fmla="*/ 79 w 109"/>
                  <a:gd name="T81" fmla="*/ 86 h 132"/>
                  <a:gd name="T82" fmla="*/ 73 w 109"/>
                  <a:gd name="T83" fmla="*/ 91 h 132"/>
                  <a:gd name="T84" fmla="*/ 73 w 109"/>
                  <a:gd name="T85" fmla="*/ 91 h 132"/>
                  <a:gd name="T86" fmla="*/ 73 w 109"/>
                  <a:gd name="T87" fmla="*/ 91 h 132"/>
                  <a:gd name="T88" fmla="*/ 72 w 109"/>
                  <a:gd name="T89" fmla="*/ 92 h 132"/>
                  <a:gd name="T90" fmla="*/ 72 w 109"/>
                  <a:gd name="T91" fmla="*/ 93 h 132"/>
                  <a:gd name="T92" fmla="*/ 75 w 109"/>
                  <a:gd name="T93" fmla="*/ 93 h 132"/>
                  <a:gd name="T94" fmla="*/ 97 w 109"/>
                  <a:gd name="T95" fmla="*/ 87 h 132"/>
                  <a:gd name="T96" fmla="*/ 98 w 109"/>
                  <a:gd name="T97" fmla="*/ 89 h 132"/>
                  <a:gd name="T98" fmla="*/ 98 w 109"/>
                  <a:gd name="T99" fmla="*/ 91 h 132"/>
                  <a:gd name="T100" fmla="*/ 74 w 109"/>
                  <a:gd name="T101" fmla="*/ 105 h 132"/>
                  <a:gd name="T102" fmla="*/ 73 w 109"/>
                  <a:gd name="T103" fmla="*/ 107 h 132"/>
                  <a:gd name="T104" fmla="*/ 74 w 109"/>
                  <a:gd name="T105" fmla="*/ 109 h 132"/>
                  <a:gd name="T106" fmla="*/ 79 w 109"/>
                  <a:gd name="T107" fmla="*/ 108 h 132"/>
                  <a:gd name="T108" fmla="*/ 87 w 109"/>
                  <a:gd name="T109" fmla="*/ 108 h 132"/>
                  <a:gd name="T110" fmla="*/ 59 w 109"/>
                  <a:gd name="T111" fmla="*/ 124 h 132"/>
                  <a:gd name="T112" fmla="*/ 58 w 109"/>
                  <a:gd name="T113" fmla="*/ 125 h 132"/>
                  <a:gd name="T114" fmla="*/ 56 w 109"/>
                  <a:gd name="T115" fmla="*/ 126 h 132"/>
                  <a:gd name="T116" fmla="*/ 21 w 109"/>
                  <a:gd name="T117" fmla="*/ 11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9" h="132">
                    <a:moveTo>
                      <a:pt x="90" y="1"/>
                    </a:moveTo>
                    <a:cubicBezTo>
                      <a:pt x="80" y="3"/>
                      <a:pt x="72" y="10"/>
                      <a:pt x="65" y="17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45" y="34"/>
                      <a:pt x="35" y="45"/>
                      <a:pt x="26" y="57"/>
                    </a:cubicBezTo>
                    <a:cubicBezTo>
                      <a:pt x="13" y="76"/>
                      <a:pt x="0" y="103"/>
                      <a:pt x="18" y="121"/>
                    </a:cubicBezTo>
                    <a:cubicBezTo>
                      <a:pt x="29" y="132"/>
                      <a:pt x="44" y="131"/>
                      <a:pt x="57" y="129"/>
                    </a:cubicBezTo>
                    <a:cubicBezTo>
                      <a:pt x="61" y="129"/>
                      <a:pt x="61" y="129"/>
                      <a:pt x="61" y="129"/>
                    </a:cubicBezTo>
                    <a:cubicBezTo>
                      <a:pt x="62" y="128"/>
                      <a:pt x="62" y="128"/>
                      <a:pt x="62" y="127"/>
                    </a:cubicBezTo>
                    <a:cubicBezTo>
                      <a:pt x="72" y="125"/>
                      <a:pt x="85" y="117"/>
                      <a:pt x="91" y="109"/>
                    </a:cubicBezTo>
                    <a:cubicBezTo>
                      <a:pt x="91" y="108"/>
                      <a:pt x="91" y="108"/>
                      <a:pt x="91" y="108"/>
                    </a:cubicBezTo>
                    <a:cubicBezTo>
                      <a:pt x="91" y="107"/>
                      <a:pt x="91" y="107"/>
                      <a:pt x="90" y="106"/>
                    </a:cubicBezTo>
                    <a:cubicBezTo>
                      <a:pt x="89" y="105"/>
                      <a:pt x="87" y="104"/>
                      <a:pt x="85" y="104"/>
                    </a:cubicBezTo>
                    <a:cubicBezTo>
                      <a:pt x="91" y="101"/>
                      <a:pt x="99" y="97"/>
                      <a:pt x="101" y="92"/>
                    </a:cubicBezTo>
                    <a:cubicBezTo>
                      <a:pt x="102" y="91"/>
                      <a:pt x="102" y="90"/>
                      <a:pt x="102" y="89"/>
                    </a:cubicBezTo>
                    <a:cubicBezTo>
                      <a:pt x="102" y="89"/>
                      <a:pt x="102" y="88"/>
                      <a:pt x="102" y="88"/>
                    </a:cubicBezTo>
                    <a:cubicBezTo>
                      <a:pt x="101" y="86"/>
                      <a:pt x="100" y="85"/>
                      <a:pt x="98" y="84"/>
                    </a:cubicBezTo>
                    <a:cubicBezTo>
                      <a:pt x="95" y="83"/>
                      <a:pt x="91" y="84"/>
                      <a:pt x="87" y="85"/>
                    </a:cubicBezTo>
                    <a:cubicBezTo>
                      <a:pt x="97" y="77"/>
                      <a:pt x="109" y="68"/>
                      <a:pt x="109" y="58"/>
                    </a:cubicBezTo>
                    <a:cubicBezTo>
                      <a:pt x="109" y="57"/>
                      <a:pt x="109" y="56"/>
                      <a:pt x="108" y="55"/>
                    </a:cubicBezTo>
                    <a:cubicBezTo>
                      <a:pt x="108" y="52"/>
                      <a:pt x="106" y="50"/>
                      <a:pt x="103" y="49"/>
                    </a:cubicBezTo>
                    <a:cubicBezTo>
                      <a:pt x="98" y="46"/>
                      <a:pt x="91" y="49"/>
                      <a:pt x="84" y="52"/>
                    </a:cubicBezTo>
                    <a:cubicBezTo>
                      <a:pt x="92" y="44"/>
                      <a:pt x="99" y="36"/>
                      <a:pt x="103" y="24"/>
                    </a:cubicBezTo>
                    <a:cubicBezTo>
                      <a:pt x="104" y="21"/>
                      <a:pt x="105" y="17"/>
                      <a:pt x="105" y="12"/>
                    </a:cubicBezTo>
                    <a:cubicBezTo>
                      <a:pt x="105" y="9"/>
                      <a:pt x="105" y="6"/>
                      <a:pt x="103" y="4"/>
                    </a:cubicBezTo>
                    <a:cubicBezTo>
                      <a:pt x="100" y="1"/>
                      <a:pt x="96" y="0"/>
                      <a:pt x="90" y="1"/>
                    </a:cubicBezTo>
                    <a:close/>
                    <a:moveTo>
                      <a:pt x="21" y="119"/>
                    </a:moveTo>
                    <a:cubicBezTo>
                      <a:pt x="4" y="103"/>
                      <a:pt x="16" y="77"/>
                      <a:pt x="29" y="59"/>
                    </a:cubicBezTo>
                    <a:cubicBezTo>
                      <a:pt x="37" y="47"/>
                      <a:pt x="48" y="37"/>
                      <a:pt x="61" y="25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74" y="13"/>
                      <a:pt x="81" y="6"/>
                      <a:pt x="90" y="4"/>
                    </a:cubicBezTo>
                    <a:cubicBezTo>
                      <a:pt x="95" y="3"/>
                      <a:pt x="98" y="4"/>
                      <a:pt x="100" y="6"/>
                    </a:cubicBezTo>
                    <a:cubicBezTo>
                      <a:pt x="103" y="9"/>
                      <a:pt x="103" y="15"/>
                      <a:pt x="100" y="23"/>
                    </a:cubicBezTo>
                    <a:cubicBezTo>
                      <a:pt x="94" y="38"/>
                      <a:pt x="84" y="48"/>
                      <a:pt x="72" y="58"/>
                    </a:cubicBezTo>
                    <a:cubicBezTo>
                      <a:pt x="71" y="59"/>
                      <a:pt x="71" y="59"/>
                      <a:pt x="71" y="59"/>
                    </a:cubicBezTo>
                    <a:cubicBezTo>
                      <a:pt x="71" y="59"/>
                      <a:pt x="71" y="60"/>
                      <a:pt x="71" y="61"/>
                    </a:cubicBezTo>
                    <a:cubicBezTo>
                      <a:pt x="72" y="62"/>
                      <a:pt x="73" y="62"/>
                      <a:pt x="73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9" y="58"/>
                      <a:pt x="95" y="49"/>
                      <a:pt x="102" y="52"/>
                    </a:cubicBezTo>
                    <a:cubicBezTo>
                      <a:pt x="104" y="52"/>
                      <a:pt x="105" y="54"/>
                      <a:pt x="105" y="56"/>
                    </a:cubicBezTo>
                    <a:cubicBezTo>
                      <a:pt x="105" y="57"/>
                      <a:pt x="105" y="57"/>
                      <a:pt x="105" y="58"/>
                    </a:cubicBezTo>
                    <a:cubicBezTo>
                      <a:pt x="105" y="68"/>
                      <a:pt x="89" y="79"/>
                      <a:pt x="79" y="86"/>
                    </a:cubicBezTo>
                    <a:cubicBezTo>
                      <a:pt x="79" y="86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91"/>
                      <a:pt x="72" y="91"/>
                      <a:pt x="72" y="92"/>
                    </a:cubicBezTo>
                    <a:cubicBezTo>
                      <a:pt x="72" y="92"/>
                      <a:pt x="72" y="93"/>
                      <a:pt x="72" y="93"/>
                    </a:cubicBezTo>
                    <a:cubicBezTo>
                      <a:pt x="73" y="94"/>
                      <a:pt x="74" y="94"/>
                      <a:pt x="75" y="93"/>
                    </a:cubicBezTo>
                    <a:cubicBezTo>
                      <a:pt x="78" y="91"/>
                      <a:pt x="91" y="86"/>
                      <a:pt x="97" y="87"/>
                    </a:cubicBezTo>
                    <a:cubicBezTo>
                      <a:pt x="98" y="88"/>
                      <a:pt x="98" y="89"/>
                      <a:pt x="98" y="89"/>
                    </a:cubicBezTo>
                    <a:cubicBezTo>
                      <a:pt x="98" y="89"/>
                      <a:pt x="98" y="90"/>
                      <a:pt x="98" y="91"/>
                    </a:cubicBezTo>
                    <a:cubicBezTo>
                      <a:pt x="95" y="96"/>
                      <a:pt x="78" y="104"/>
                      <a:pt x="74" y="105"/>
                    </a:cubicBezTo>
                    <a:cubicBezTo>
                      <a:pt x="73" y="105"/>
                      <a:pt x="72" y="106"/>
                      <a:pt x="73" y="107"/>
                    </a:cubicBezTo>
                    <a:cubicBezTo>
                      <a:pt x="73" y="108"/>
                      <a:pt x="74" y="109"/>
                      <a:pt x="74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2" y="108"/>
                      <a:pt x="85" y="107"/>
                      <a:pt x="87" y="108"/>
                    </a:cubicBezTo>
                    <a:cubicBezTo>
                      <a:pt x="81" y="116"/>
                      <a:pt x="67" y="123"/>
                      <a:pt x="59" y="124"/>
                    </a:cubicBezTo>
                    <a:cubicBezTo>
                      <a:pt x="58" y="124"/>
                      <a:pt x="58" y="125"/>
                      <a:pt x="58" y="125"/>
                    </a:cubicBezTo>
                    <a:cubicBezTo>
                      <a:pt x="57" y="126"/>
                      <a:pt x="56" y="126"/>
                      <a:pt x="56" y="126"/>
                    </a:cubicBezTo>
                    <a:cubicBezTo>
                      <a:pt x="44" y="127"/>
                      <a:pt x="30" y="129"/>
                      <a:pt x="21" y="11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30"/>
              <p:cNvSpPr>
                <a:spLocks/>
              </p:cNvSpPr>
              <p:nvPr/>
            </p:nvSpPr>
            <p:spPr bwMode="auto">
              <a:xfrm>
                <a:off x="10864850" y="5797550"/>
                <a:ext cx="628650" cy="687388"/>
              </a:xfrm>
              <a:custGeom>
                <a:avLst/>
                <a:gdLst>
                  <a:gd name="T0" fmla="*/ 89 w 112"/>
                  <a:gd name="T1" fmla="*/ 56 h 122"/>
                  <a:gd name="T2" fmla="*/ 59 w 112"/>
                  <a:gd name="T3" fmla="*/ 39 h 122"/>
                  <a:gd name="T4" fmla="*/ 22 w 112"/>
                  <a:gd name="T5" fmla="*/ 12 h 122"/>
                  <a:gd name="T6" fmla="*/ 4 w 112"/>
                  <a:gd name="T7" fmla="*/ 17 h 122"/>
                  <a:gd name="T8" fmla="*/ 27 w 112"/>
                  <a:gd name="T9" fmla="*/ 50 h 122"/>
                  <a:gd name="T10" fmla="*/ 4 w 112"/>
                  <a:gd name="T11" fmla="*/ 53 h 122"/>
                  <a:gd name="T12" fmla="*/ 29 w 112"/>
                  <a:gd name="T13" fmla="*/ 76 h 122"/>
                  <a:gd name="T14" fmla="*/ 3 w 112"/>
                  <a:gd name="T15" fmla="*/ 81 h 122"/>
                  <a:gd name="T16" fmla="*/ 26 w 112"/>
                  <a:gd name="T17" fmla="*/ 94 h 122"/>
                  <a:gd name="T18" fmla="*/ 11 w 112"/>
                  <a:gd name="T19" fmla="*/ 103 h 122"/>
                  <a:gd name="T20" fmla="*/ 33 w 112"/>
                  <a:gd name="T21" fmla="*/ 116 h 122"/>
                  <a:gd name="T22" fmla="*/ 83 w 112"/>
                  <a:gd name="T23" fmla="*/ 114 h 122"/>
                  <a:gd name="T24" fmla="*/ 86 w 112"/>
                  <a:gd name="T25" fmla="*/ 5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2" h="122">
                    <a:moveTo>
                      <a:pt x="89" y="56"/>
                    </a:moveTo>
                    <a:cubicBezTo>
                      <a:pt x="81" y="49"/>
                      <a:pt x="69" y="44"/>
                      <a:pt x="59" y="39"/>
                    </a:cubicBezTo>
                    <a:cubicBezTo>
                      <a:pt x="46" y="31"/>
                      <a:pt x="34" y="22"/>
                      <a:pt x="22" y="12"/>
                    </a:cubicBezTo>
                    <a:cubicBezTo>
                      <a:pt x="15" y="6"/>
                      <a:pt x="0" y="0"/>
                      <a:pt x="4" y="17"/>
                    </a:cubicBezTo>
                    <a:cubicBezTo>
                      <a:pt x="6" y="27"/>
                      <a:pt x="20" y="42"/>
                      <a:pt x="27" y="50"/>
                    </a:cubicBezTo>
                    <a:cubicBezTo>
                      <a:pt x="21" y="49"/>
                      <a:pt x="6" y="46"/>
                      <a:pt x="4" y="53"/>
                    </a:cubicBezTo>
                    <a:cubicBezTo>
                      <a:pt x="2" y="63"/>
                      <a:pt x="23" y="72"/>
                      <a:pt x="29" y="76"/>
                    </a:cubicBezTo>
                    <a:cubicBezTo>
                      <a:pt x="24" y="78"/>
                      <a:pt x="3" y="71"/>
                      <a:pt x="3" y="81"/>
                    </a:cubicBezTo>
                    <a:cubicBezTo>
                      <a:pt x="4" y="86"/>
                      <a:pt x="22" y="91"/>
                      <a:pt x="26" y="94"/>
                    </a:cubicBezTo>
                    <a:cubicBezTo>
                      <a:pt x="19" y="94"/>
                      <a:pt x="6" y="94"/>
                      <a:pt x="11" y="103"/>
                    </a:cubicBezTo>
                    <a:cubicBezTo>
                      <a:pt x="14" y="109"/>
                      <a:pt x="27" y="114"/>
                      <a:pt x="33" y="116"/>
                    </a:cubicBezTo>
                    <a:cubicBezTo>
                      <a:pt x="48" y="122"/>
                      <a:pt x="68" y="121"/>
                      <a:pt x="83" y="114"/>
                    </a:cubicBezTo>
                    <a:cubicBezTo>
                      <a:pt x="105" y="103"/>
                      <a:pt x="112" y="64"/>
                      <a:pt x="86" y="5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31"/>
              <p:cNvSpPr>
                <a:spLocks noEditPoints="1"/>
              </p:cNvSpPr>
              <p:nvPr/>
            </p:nvSpPr>
            <p:spPr bwMode="auto">
              <a:xfrm>
                <a:off x="10869613" y="5808663"/>
                <a:ext cx="579438" cy="687388"/>
              </a:xfrm>
              <a:custGeom>
                <a:avLst/>
                <a:gdLst>
                  <a:gd name="T0" fmla="*/ 3 w 103"/>
                  <a:gd name="T1" fmla="*/ 3 h 122"/>
                  <a:gd name="T2" fmla="*/ 0 w 103"/>
                  <a:gd name="T3" fmla="*/ 10 h 122"/>
                  <a:gd name="T4" fmla="*/ 1 w 103"/>
                  <a:gd name="T5" fmla="*/ 15 h 122"/>
                  <a:gd name="T6" fmla="*/ 22 w 103"/>
                  <a:gd name="T7" fmla="*/ 46 h 122"/>
                  <a:gd name="T8" fmla="*/ 2 w 103"/>
                  <a:gd name="T9" fmla="*/ 51 h 122"/>
                  <a:gd name="T10" fmla="*/ 1 w 103"/>
                  <a:gd name="T11" fmla="*/ 53 h 122"/>
                  <a:gd name="T12" fmla="*/ 21 w 103"/>
                  <a:gd name="T13" fmla="*/ 72 h 122"/>
                  <a:gd name="T14" fmla="*/ 19 w 103"/>
                  <a:gd name="T15" fmla="*/ 72 h 122"/>
                  <a:gd name="T16" fmla="*/ 2 w 103"/>
                  <a:gd name="T17" fmla="*/ 74 h 122"/>
                  <a:gd name="T18" fmla="*/ 1 w 103"/>
                  <a:gd name="T19" fmla="*/ 78 h 122"/>
                  <a:gd name="T20" fmla="*/ 1 w 103"/>
                  <a:gd name="T21" fmla="*/ 79 h 122"/>
                  <a:gd name="T22" fmla="*/ 18 w 103"/>
                  <a:gd name="T23" fmla="*/ 90 h 122"/>
                  <a:gd name="T24" fmla="*/ 8 w 103"/>
                  <a:gd name="T25" fmla="*/ 95 h 122"/>
                  <a:gd name="T26" fmla="*/ 7 w 103"/>
                  <a:gd name="T27" fmla="*/ 97 h 122"/>
                  <a:gd name="T28" fmla="*/ 9 w 103"/>
                  <a:gd name="T29" fmla="*/ 102 h 122"/>
                  <a:gd name="T30" fmla="*/ 30 w 103"/>
                  <a:gd name="T31" fmla="*/ 115 h 122"/>
                  <a:gd name="T32" fmla="*/ 31 w 103"/>
                  <a:gd name="T33" fmla="*/ 116 h 122"/>
                  <a:gd name="T34" fmla="*/ 82 w 103"/>
                  <a:gd name="T35" fmla="*/ 113 h 122"/>
                  <a:gd name="T36" fmla="*/ 103 w 103"/>
                  <a:gd name="T37" fmla="*/ 77 h 122"/>
                  <a:gd name="T38" fmla="*/ 103 w 103"/>
                  <a:gd name="T39" fmla="*/ 77 h 122"/>
                  <a:gd name="T40" fmla="*/ 86 w 103"/>
                  <a:gd name="T41" fmla="*/ 50 h 122"/>
                  <a:gd name="T42" fmla="*/ 85 w 103"/>
                  <a:gd name="T43" fmla="*/ 49 h 122"/>
                  <a:gd name="T44" fmla="*/ 70 w 103"/>
                  <a:gd name="T45" fmla="*/ 41 h 122"/>
                  <a:gd name="T46" fmla="*/ 59 w 103"/>
                  <a:gd name="T47" fmla="*/ 36 h 122"/>
                  <a:gd name="T48" fmla="*/ 23 w 103"/>
                  <a:gd name="T49" fmla="*/ 9 h 122"/>
                  <a:gd name="T50" fmla="*/ 3 w 103"/>
                  <a:gd name="T51" fmla="*/ 3 h 122"/>
                  <a:gd name="T52" fmla="*/ 28 w 103"/>
                  <a:gd name="T53" fmla="*/ 49 h 122"/>
                  <a:gd name="T54" fmla="*/ 28 w 103"/>
                  <a:gd name="T55" fmla="*/ 47 h 122"/>
                  <a:gd name="T56" fmla="*/ 4 w 103"/>
                  <a:gd name="T57" fmla="*/ 14 h 122"/>
                  <a:gd name="T58" fmla="*/ 5 w 103"/>
                  <a:gd name="T59" fmla="*/ 6 h 122"/>
                  <a:gd name="T60" fmla="*/ 20 w 103"/>
                  <a:gd name="T61" fmla="*/ 12 h 122"/>
                  <a:gd name="T62" fmla="*/ 57 w 103"/>
                  <a:gd name="T63" fmla="*/ 39 h 122"/>
                  <a:gd name="T64" fmla="*/ 68 w 103"/>
                  <a:gd name="T65" fmla="*/ 44 h 122"/>
                  <a:gd name="T66" fmla="*/ 87 w 103"/>
                  <a:gd name="T67" fmla="*/ 55 h 122"/>
                  <a:gd name="T68" fmla="*/ 89 w 103"/>
                  <a:gd name="T69" fmla="*/ 55 h 122"/>
                  <a:gd name="T70" fmla="*/ 100 w 103"/>
                  <a:gd name="T71" fmla="*/ 77 h 122"/>
                  <a:gd name="T72" fmla="*/ 100 w 103"/>
                  <a:gd name="T73" fmla="*/ 77 h 122"/>
                  <a:gd name="T74" fmla="*/ 81 w 103"/>
                  <a:gd name="T75" fmla="*/ 110 h 122"/>
                  <a:gd name="T76" fmla="*/ 33 w 103"/>
                  <a:gd name="T77" fmla="*/ 113 h 122"/>
                  <a:gd name="T78" fmla="*/ 31 w 103"/>
                  <a:gd name="T79" fmla="*/ 112 h 122"/>
                  <a:gd name="T80" fmla="*/ 12 w 103"/>
                  <a:gd name="T81" fmla="*/ 100 h 122"/>
                  <a:gd name="T82" fmla="*/ 11 w 103"/>
                  <a:gd name="T83" fmla="*/ 96 h 122"/>
                  <a:gd name="T84" fmla="*/ 23 w 103"/>
                  <a:gd name="T85" fmla="*/ 93 h 122"/>
                  <a:gd name="T86" fmla="*/ 25 w 103"/>
                  <a:gd name="T87" fmla="*/ 93 h 122"/>
                  <a:gd name="T88" fmla="*/ 27 w 103"/>
                  <a:gd name="T89" fmla="*/ 92 h 122"/>
                  <a:gd name="T90" fmla="*/ 26 w 103"/>
                  <a:gd name="T91" fmla="*/ 90 h 122"/>
                  <a:gd name="T92" fmla="*/ 19 w 103"/>
                  <a:gd name="T93" fmla="*/ 87 h 122"/>
                  <a:gd name="T94" fmla="*/ 4 w 103"/>
                  <a:gd name="T95" fmla="*/ 78 h 122"/>
                  <a:gd name="T96" fmla="*/ 5 w 103"/>
                  <a:gd name="T97" fmla="*/ 76 h 122"/>
                  <a:gd name="T98" fmla="*/ 19 w 103"/>
                  <a:gd name="T99" fmla="*/ 75 h 122"/>
                  <a:gd name="T100" fmla="*/ 29 w 103"/>
                  <a:gd name="T101" fmla="*/ 75 h 122"/>
                  <a:gd name="T102" fmla="*/ 30 w 103"/>
                  <a:gd name="T103" fmla="*/ 74 h 122"/>
                  <a:gd name="T104" fmla="*/ 29 w 103"/>
                  <a:gd name="T105" fmla="*/ 72 h 122"/>
                  <a:gd name="T106" fmla="*/ 25 w 103"/>
                  <a:gd name="T107" fmla="*/ 70 h 122"/>
                  <a:gd name="T108" fmla="*/ 5 w 103"/>
                  <a:gd name="T109" fmla="*/ 52 h 122"/>
                  <a:gd name="T110" fmla="*/ 23 w 103"/>
                  <a:gd name="T111" fmla="*/ 49 h 122"/>
                  <a:gd name="T112" fmla="*/ 26 w 103"/>
                  <a:gd name="T113" fmla="*/ 50 h 122"/>
                  <a:gd name="T114" fmla="*/ 28 w 103"/>
                  <a:gd name="T115" fmla="*/ 4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3" h="122">
                    <a:moveTo>
                      <a:pt x="3" y="3"/>
                    </a:moveTo>
                    <a:cubicBezTo>
                      <a:pt x="1" y="4"/>
                      <a:pt x="0" y="6"/>
                      <a:pt x="0" y="10"/>
                    </a:cubicBezTo>
                    <a:cubicBezTo>
                      <a:pt x="0" y="11"/>
                      <a:pt x="1" y="13"/>
                      <a:pt x="1" y="15"/>
                    </a:cubicBezTo>
                    <a:cubicBezTo>
                      <a:pt x="3" y="24"/>
                      <a:pt x="13" y="36"/>
                      <a:pt x="22" y="46"/>
                    </a:cubicBezTo>
                    <a:cubicBezTo>
                      <a:pt x="14" y="44"/>
                      <a:pt x="4" y="43"/>
                      <a:pt x="2" y="51"/>
                    </a:cubicBezTo>
                    <a:cubicBezTo>
                      <a:pt x="1" y="52"/>
                      <a:pt x="1" y="52"/>
                      <a:pt x="1" y="53"/>
                    </a:cubicBezTo>
                    <a:cubicBezTo>
                      <a:pt x="1" y="61"/>
                      <a:pt x="13" y="68"/>
                      <a:pt x="21" y="72"/>
                    </a:cubicBezTo>
                    <a:cubicBezTo>
                      <a:pt x="20" y="72"/>
                      <a:pt x="20" y="72"/>
                      <a:pt x="19" y="72"/>
                    </a:cubicBezTo>
                    <a:cubicBezTo>
                      <a:pt x="12" y="71"/>
                      <a:pt x="6" y="71"/>
                      <a:pt x="2" y="74"/>
                    </a:cubicBezTo>
                    <a:cubicBezTo>
                      <a:pt x="1" y="75"/>
                      <a:pt x="1" y="76"/>
                      <a:pt x="1" y="78"/>
                    </a:cubicBezTo>
                    <a:cubicBezTo>
                      <a:pt x="1" y="78"/>
                      <a:pt x="1" y="78"/>
                      <a:pt x="1" y="79"/>
                    </a:cubicBezTo>
                    <a:cubicBezTo>
                      <a:pt x="1" y="83"/>
                      <a:pt x="8" y="87"/>
                      <a:pt x="18" y="90"/>
                    </a:cubicBezTo>
                    <a:cubicBezTo>
                      <a:pt x="14" y="91"/>
                      <a:pt x="10" y="92"/>
                      <a:pt x="8" y="95"/>
                    </a:cubicBezTo>
                    <a:cubicBezTo>
                      <a:pt x="7" y="96"/>
                      <a:pt x="7" y="96"/>
                      <a:pt x="7" y="97"/>
                    </a:cubicBezTo>
                    <a:cubicBezTo>
                      <a:pt x="7" y="99"/>
                      <a:pt x="8" y="100"/>
                      <a:pt x="9" y="102"/>
                    </a:cubicBezTo>
                    <a:cubicBezTo>
                      <a:pt x="12" y="108"/>
                      <a:pt x="24" y="113"/>
                      <a:pt x="30" y="115"/>
                    </a:cubicBezTo>
                    <a:cubicBezTo>
                      <a:pt x="31" y="116"/>
                      <a:pt x="31" y="116"/>
                      <a:pt x="31" y="116"/>
                    </a:cubicBezTo>
                    <a:cubicBezTo>
                      <a:pt x="46" y="122"/>
                      <a:pt x="66" y="121"/>
                      <a:pt x="82" y="113"/>
                    </a:cubicBezTo>
                    <a:cubicBezTo>
                      <a:pt x="95" y="107"/>
                      <a:pt x="103" y="92"/>
                      <a:pt x="103" y="77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3" y="64"/>
                      <a:pt x="97" y="54"/>
                      <a:pt x="86" y="50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0" y="46"/>
                      <a:pt x="75" y="43"/>
                      <a:pt x="70" y="41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45" y="28"/>
                      <a:pt x="34" y="19"/>
                      <a:pt x="23" y="9"/>
                    </a:cubicBezTo>
                    <a:cubicBezTo>
                      <a:pt x="18" y="5"/>
                      <a:pt x="9" y="0"/>
                      <a:pt x="3" y="3"/>
                    </a:cubicBezTo>
                    <a:close/>
                    <a:moveTo>
                      <a:pt x="28" y="49"/>
                    </a:moveTo>
                    <a:cubicBezTo>
                      <a:pt x="28" y="48"/>
                      <a:pt x="28" y="47"/>
                      <a:pt x="28" y="47"/>
                    </a:cubicBezTo>
                    <a:cubicBezTo>
                      <a:pt x="22" y="41"/>
                      <a:pt x="7" y="25"/>
                      <a:pt x="4" y="14"/>
                    </a:cubicBezTo>
                    <a:cubicBezTo>
                      <a:pt x="3" y="10"/>
                      <a:pt x="4" y="7"/>
                      <a:pt x="5" y="6"/>
                    </a:cubicBezTo>
                    <a:cubicBezTo>
                      <a:pt x="8" y="4"/>
                      <a:pt x="15" y="7"/>
                      <a:pt x="20" y="12"/>
                    </a:cubicBezTo>
                    <a:cubicBezTo>
                      <a:pt x="32" y="21"/>
                      <a:pt x="44" y="31"/>
                      <a:pt x="57" y="39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75" y="47"/>
                      <a:pt x="82" y="51"/>
                      <a:pt x="87" y="55"/>
                    </a:cubicBezTo>
                    <a:cubicBezTo>
                      <a:pt x="88" y="55"/>
                      <a:pt x="88" y="55"/>
                      <a:pt x="89" y="55"/>
                    </a:cubicBezTo>
                    <a:cubicBezTo>
                      <a:pt x="98" y="61"/>
                      <a:pt x="100" y="71"/>
                      <a:pt x="100" y="77"/>
                    </a:cubicBezTo>
                    <a:cubicBezTo>
                      <a:pt x="100" y="77"/>
                      <a:pt x="100" y="77"/>
                      <a:pt x="100" y="77"/>
                    </a:cubicBezTo>
                    <a:cubicBezTo>
                      <a:pt x="100" y="91"/>
                      <a:pt x="92" y="105"/>
                      <a:pt x="81" y="110"/>
                    </a:cubicBezTo>
                    <a:cubicBezTo>
                      <a:pt x="65" y="117"/>
                      <a:pt x="46" y="118"/>
                      <a:pt x="33" y="113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6" y="110"/>
                      <a:pt x="14" y="105"/>
                      <a:pt x="12" y="100"/>
                    </a:cubicBezTo>
                    <a:cubicBezTo>
                      <a:pt x="11" y="99"/>
                      <a:pt x="10" y="97"/>
                      <a:pt x="11" y="96"/>
                    </a:cubicBezTo>
                    <a:cubicBezTo>
                      <a:pt x="12" y="94"/>
                      <a:pt x="19" y="94"/>
                      <a:pt x="23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6" y="93"/>
                      <a:pt x="27" y="93"/>
                      <a:pt x="27" y="92"/>
                    </a:cubicBezTo>
                    <a:cubicBezTo>
                      <a:pt x="27" y="91"/>
                      <a:pt x="27" y="91"/>
                      <a:pt x="26" y="9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14" y="85"/>
                      <a:pt x="4" y="81"/>
                      <a:pt x="4" y="78"/>
                    </a:cubicBezTo>
                    <a:cubicBezTo>
                      <a:pt x="4" y="77"/>
                      <a:pt x="4" y="76"/>
                      <a:pt x="5" y="76"/>
                    </a:cubicBezTo>
                    <a:cubicBezTo>
                      <a:pt x="7" y="74"/>
                      <a:pt x="13" y="75"/>
                      <a:pt x="19" y="75"/>
                    </a:cubicBezTo>
                    <a:cubicBezTo>
                      <a:pt x="23" y="76"/>
                      <a:pt x="26" y="76"/>
                      <a:pt x="29" y="75"/>
                    </a:cubicBezTo>
                    <a:cubicBezTo>
                      <a:pt x="29" y="75"/>
                      <a:pt x="30" y="74"/>
                      <a:pt x="30" y="74"/>
                    </a:cubicBezTo>
                    <a:cubicBezTo>
                      <a:pt x="30" y="73"/>
                      <a:pt x="30" y="72"/>
                      <a:pt x="29" y="72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8" y="67"/>
                      <a:pt x="3" y="59"/>
                      <a:pt x="5" y="52"/>
                    </a:cubicBezTo>
                    <a:cubicBezTo>
                      <a:pt x="6" y="47"/>
                      <a:pt x="17" y="48"/>
                      <a:pt x="23" y="49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7" y="50"/>
                      <a:pt x="28" y="49"/>
                      <a:pt x="28" y="4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32"/>
              <p:cNvSpPr>
                <a:spLocks/>
              </p:cNvSpPr>
              <p:nvPr/>
            </p:nvSpPr>
            <p:spPr bwMode="auto">
              <a:xfrm>
                <a:off x="10021888" y="5153025"/>
                <a:ext cx="252413" cy="203200"/>
              </a:xfrm>
              <a:custGeom>
                <a:avLst/>
                <a:gdLst>
                  <a:gd name="T0" fmla="*/ 23 w 45"/>
                  <a:gd name="T1" fmla="*/ 7 h 36"/>
                  <a:gd name="T2" fmla="*/ 23 w 45"/>
                  <a:gd name="T3" fmla="*/ 33 h 36"/>
                  <a:gd name="T4" fmla="*/ 24 w 45"/>
                  <a:gd name="T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6">
                    <a:moveTo>
                      <a:pt x="23" y="7"/>
                    </a:moveTo>
                    <a:cubicBezTo>
                      <a:pt x="5" y="0"/>
                      <a:pt x="0" y="36"/>
                      <a:pt x="23" y="33"/>
                    </a:cubicBezTo>
                    <a:cubicBezTo>
                      <a:pt x="45" y="30"/>
                      <a:pt x="39" y="10"/>
                      <a:pt x="24" y="4"/>
                    </a:cubicBezTo>
                  </a:path>
                </a:pathLst>
              </a:custGeom>
              <a:solidFill>
                <a:srgbClr val="F9C5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33"/>
              <p:cNvSpPr>
                <a:spLocks/>
              </p:cNvSpPr>
              <p:nvPr/>
            </p:nvSpPr>
            <p:spPr bwMode="auto">
              <a:xfrm>
                <a:off x="10094913" y="5221288"/>
                <a:ext cx="88900" cy="68263"/>
              </a:xfrm>
              <a:custGeom>
                <a:avLst/>
                <a:gdLst>
                  <a:gd name="T0" fmla="*/ 12 w 16"/>
                  <a:gd name="T1" fmla="*/ 0 h 12"/>
                  <a:gd name="T2" fmla="*/ 9 w 16"/>
                  <a:gd name="T3" fmla="*/ 12 h 12"/>
                  <a:gd name="T4" fmla="*/ 9 w 16"/>
                  <a:gd name="T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2" y="0"/>
                    </a:moveTo>
                    <a:cubicBezTo>
                      <a:pt x="5" y="0"/>
                      <a:pt x="0" y="12"/>
                      <a:pt x="9" y="12"/>
                    </a:cubicBezTo>
                    <a:cubicBezTo>
                      <a:pt x="16" y="12"/>
                      <a:pt x="16" y="4"/>
                      <a:pt x="9" y="3"/>
                    </a:cubicBezTo>
                  </a:path>
                </a:pathLst>
              </a:custGeom>
              <a:solidFill>
                <a:srgbClr val="F77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34"/>
              <p:cNvSpPr>
                <a:spLocks/>
              </p:cNvSpPr>
              <p:nvPr/>
            </p:nvSpPr>
            <p:spPr bwMode="auto">
              <a:xfrm>
                <a:off x="10358438" y="5961063"/>
                <a:ext cx="152400" cy="152400"/>
              </a:xfrm>
              <a:custGeom>
                <a:avLst/>
                <a:gdLst>
                  <a:gd name="T0" fmla="*/ 10 w 27"/>
                  <a:gd name="T1" fmla="*/ 1 h 27"/>
                  <a:gd name="T2" fmla="*/ 5 w 27"/>
                  <a:gd name="T3" fmla="*/ 4 h 27"/>
                  <a:gd name="T4" fmla="*/ 1 w 27"/>
                  <a:gd name="T5" fmla="*/ 6 h 27"/>
                  <a:gd name="T6" fmla="*/ 0 w 27"/>
                  <a:gd name="T7" fmla="*/ 8 h 27"/>
                  <a:gd name="T8" fmla="*/ 3 w 27"/>
                  <a:gd name="T9" fmla="*/ 15 h 27"/>
                  <a:gd name="T10" fmla="*/ 7 w 27"/>
                  <a:gd name="T11" fmla="*/ 25 h 27"/>
                  <a:gd name="T12" fmla="*/ 8 w 27"/>
                  <a:gd name="T13" fmla="*/ 26 h 27"/>
                  <a:gd name="T14" fmla="*/ 9 w 27"/>
                  <a:gd name="T15" fmla="*/ 27 h 27"/>
                  <a:gd name="T16" fmla="*/ 21 w 27"/>
                  <a:gd name="T17" fmla="*/ 19 h 27"/>
                  <a:gd name="T18" fmla="*/ 26 w 27"/>
                  <a:gd name="T19" fmla="*/ 15 h 27"/>
                  <a:gd name="T20" fmla="*/ 27 w 27"/>
                  <a:gd name="T21" fmla="*/ 13 h 27"/>
                  <a:gd name="T22" fmla="*/ 25 w 27"/>
                  <a:gd name="T23" fmla="*/ 12 h 27"/>
                  <a:gd name="T24" fmla="*/ 19 w 27"/>
                  <a:gd name="T25" fmla="*/ 17 h 27"/>
                  <a:gd name="T26" fmla="*/ 10 w 27"/>
                  <a:gd name="T27" fmla="*/ 23 h 27"/>
                  <a:gd name="T28" fmla="*/ 6 w 27"/>
                  <a:gd name="T29" fmla="*/ 14 h 27"/>
                  <a:gd name="T30" fmla="*/ 4 w 27"/>
                  <a:gd name="T31" fmla="*/ 8 h 27"/>
                  <a:gd name="T32" fmla="*/ 7 w 27"/>
                  <a:gd name="T33" fmla="*/ 7 h 27"/>
                  <a:gd name="T34" fmla="*/ 13 w 27"/>
                  <a:gd name="T35" fmla="*/ 2 h 27"/>
                  <a:gd name="T36" fmla="*/ 13 w 27"/>
                  <a:gd name="T37" fmla="*/ 2 h 27"/>
                  <a:gd name="T38" fmla="*/ 12 w 27"/>
                  <a:gd name="T39" fmla="*/ 0 h 27"/>
                  <a:gd name="T40" fmla="*/ 10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0" y="1"/>
                    </a:moveTo>
                    <a:cubicBezTo>
                      <a:pt x="9" y="2"/>
                      <a:pt x="7" y="3"/>
                      <a:pt x="5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5" y="18"/>
                      <a:pt x="6" y="22"/>
                      <a:pt x="7" y="25"/>
                    </a:cubicBezTo>
                    <a:cubicBezTo>
                      <a:pt x="7" y="26"/>
                      <a:pt x="7" y="26"/>
                      <a:pt x="8" y="26"/>
                    </a:cubicBezTo>
                    <a:cubicBezTo>
                      <a:pt x="8" y="27"/>
                      <a:pt x="9" y="27"/>
                      <a:pt x="9" y="27"/>
                    </a:cubicBezTo>
                    <a:cubicBezTo>
                      <a:pt x="13" y="25"/>
                      <a:pt x="17" y="22"/>
                      <a:pt x="21" y="19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5"/>
                      <a:pt x="27" y="13"/>
                      <a:pt x="27" y="13"/>
                    </a:cubicBezTo>
                    <a:cubicBezTo>
                      <a:pt x="26" y="12"/>
                      <a:pt x="25" y="12"/>
                      <a:pt x="25" y="12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6" y="19"/>
                      <a:pt x="13" y="21"/>
                      <a:pt x="10" y="23"/>
                    </a:cubicBezTo>
                    <a:cubicBezTo>
                      <a:pt x="9" y="20"/>
                      <a:pt x="7" y="17"/>
                      <a:pt x="6" y="14"/>
                    </a:cubicBezTo>
                    <a:cubicBezTo>
                      <a:pt x="6" y="14"/>
                      <a:pt x="4" y="10"/>
                      <a:pt x="4" y="8"/>
                    </a:cubicBezTo>
                    <a:cubicBezTo>
                      <a:pt x="5" y="8"/>
                      <a:pt x="7" y="7"/>
                      <a:pt x="7" y="7"/>
                    </a:cubicBezTo>
                    <a:cubicBezTo>
                      <a:pt x="10" y="5"/>
                      <a:pt x="12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3" y="1"/>
                      <a:pt x="12" y="0"/>
                    </a:cubicBezTo>
                    <a:cubicBezTo>
                      <a:pt x="11" y="0"/>
                      <a:pt x="10" y="0"/>
                      <a:pt x="10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35"/>
              <p:cNvSpPr>
                <a:spLocks/>
              </p:cNvSpPr>
              <p:nvPr/>
            </p:nvSpPr>
            <p:spPr bwMode="auto">
              <a:xfrm>
                <a:off x="10387013" y="5994400"/>
                <a:ext cx="73025" cy="68263"/>
              </a:xfrm>
              <a:custGeom>
                <a:avLst/>
                <a:gdLst>
                  <a:gd name="T0" fmla="*/ 10 w 13"/>
                  <a:gd name="T1" fmla="*/ 1 h 12"/>
                  <a:gd name="T2" fmla="*/ 8 w 13"/>
                  <a:gd name="T3" fmla="*/ 3 h 12"/>
                  <a:gd name="T4" fmla="*/ 2 w 13"/>
                  <a:gd name="T5" fmla="*/ 8 h 12"/>
                  <a:gd name="T6" fmla="*/ 0 w 13"/>
                  <a:gd name="T7" fmla="*/ 9 h 12"/>
                  <a:gd name="T8" fmla="*/ 1 w 13"/>
                  <a:gd name="T9" fmla="*/ 11 h 12"/>
                  <a:gd name="T10" fmla="*/ 11 w 13"/>
                  <a:gd name="T11" fmla="*/ 5 h 12"/>
                  <a:gd name="T12" fmla="*/ 12 w 13"/>
                  <a:gd name="T13" fmla="*/ 3 h 12"/>
                  <a:gd name="T14" fmla="*/ 12 w 13"/>
                  <a:gd name="T15" fmla="*/ 1 h 12"/>
                  <a:gd name="T16" fmla="*/ 10 w 13"/>
                  <a:gd name="T17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2">
                    <a:moveTo>
                      <a:pt x="10" y="1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6" y="5"/>
                      <a:pt x="4" y="8"/>
                      <a:pt x="2" y="8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0" y="10"/>
                      <a:pt x="0" y="11"/>
                      <a:pt x="1" y="11"/>
                    </a:cubicBezTo>
                    <a:cubicBezTo>
                      <a:pt x="5" y="12"/>
                      <a:pt x="8" y="8"/>
                      <a:pt x="11" y="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0"/>
                      <a:pt x="11" y="0"/>
                      <a:pt x="10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36"/>
              <p:cNvSpPr>
                <a:spLocks/>
              </p:cNvSpPr>
              <p:nvPr/>
            </p:nvSpPr>
            <p:spPr bwMode="auto">
              <a:xfrm>
                <a:off x="10475913" y="5915025"/>
                <a:ext cx="101600" cy="119063"/>
              </a:xfrm>
              <a:custGeom>
                <a:avLst/>
                <a:gdLst>
                  <a:gd name="T0" fmla="*/ 10 w 18"/>
                  <a:gd name="T1" fmla="*/ 1 h 21"/>
                  <a:gd name="T2" fmla="*/ 5 w 18"/>
                  <a:gd name="T3" fmla="*/ 10 h 21"/>
                  <a:gd name="T4" fmla="*/ 6 w 18"/>
                  <a:gd name="T5" fmla="*/ 12 h 21"/>
                  <a:gd name="T6" fmla="*/ 4 w 18"/>
                  <a:gd name="T7" fmla="*/ 9 h 21"/>
                  <a:gd name="T8" fmla="*/ 2 w 18"/>
                  <a:gd name="T9" fmla="*/ 8 h 21"/>
                  <a:gd name="T10" fmla="*/ 1 w 18"/>
                  <a:gd name="T11" fmla="*/ 10 h 21"/>
                  <a:gd name="T12" fmla="*/ 7 w 18"/>
                  <a:gd name="T13" fmla="*/ 20 h 21"/>
                  <a:gd name="T14" fmla="*/ 9 w 18"/>
                  <a:gd name="T15" fmla="*/ 20 h 21"/>
                  <a:gd name="T16" fmla="*/ 10 w 18"/>
                  <a:gd name="T17" fmla="*/ 18 h 21"/>
                  <a:gd name="T18" fmla="*/ 11 w 18"/>
                  <a:gd name="T19" fmla="*/ 4 h 21"/>
                  <a:gd name="T20" fmla="*/ 13 w 18"/>
                  <a:gd name="T21" fmla="*/ 4 h 21"/>
                  <a:gd name="T22" fmla="*/ 14 w 18"/>
                  <a:gd name="T23" fmla="*/ 12 h 21"/>
                  <a:gd name="T24" fmla="*/ 15 w 18"/>
                  <a:gd name="T25" fmla="*/ 14 h 21"/>
                  <a:gd name="T26" fmla="*/ 17 w 18"/>
                  <a:gd name="T27" fmla="*/ 13 h 21"/>
                  <a:gd name="T28" fmla="*/ 16 w 18"/>
                  <a:gd name="T29" fmla="*/ 2 h 21"/>
                  <a:gd name="T30" fmla="*/ 10 w 18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21">
                    <a:moveTo>
                      <a:pt x="10" y="1"/>
                    </a:moveTo>
                    <a:cubicBezTo>
                      <a:pt x="7" y="2"/>
                      <a:pt x="5" y="6"/>
                      <a:pt x="5" y="10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5" y="10"/>
                      <a:pt x="4" y="9"/>
                      <a:pt x="4" y="9"/>
                    </a:cubicBezTo>
                    <a:cubicBezTo>
                      <a:pt x="3" y="8"/>
                      <a:pt x="2" y="7"/>
                      <a:pt x="2" y="8"/>
                    </a:cubicBezTo>
                    <a:cubicBezTo>
                      <a:pt x="1" y="8"/>
                      <a:pt x="0" y="9"/>
                      <a:pt x="1" y="10"/>
                    </a:cubicBezTo>
                    <a:cubicBezTo>
                      <a:pt x="1" y="11"/>
                      <a:pt x="6" y="18"/>
                      <a:pt x="7" y="20"/>
                    </a:cubicBezTo>
                    <a:cubicBezTo>
                      <a:pt x="8" y="21"/>
                      <a:pt x="9" y="21"/>
                      <a:pt x="9" y="20"/>
                    </a:cubicBezTo>
                    <a:cubicBezTo>
                      <a:pt x="10" y="20"/>
                      <a:pt x="10" y="19"/>
                      <a:pt x="10" y="18"/>
                    </a:cubicBezTo>
                    <a:cubicBezTo>
                      <a:pt x="9" y="14"/>
                      <a:pt x="7" y="5"/>
                      <a:pt x="11" y="4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5" y="6"/>
                      <a:pt x="15" y="9"/>
                      <a:pt x="14" y="12"/>
                    </a:cubicBezTo>
                    <a:cubicBezTo>
                      <a:pt x="14" y="13"/>
                      <a:pt x="14" y="14"/>
                      <a:pt x="15" y="14"/>
                    </a:cubicBezTo>
                    <a:cubicBezTo>
                      <a:pt x="16" y="14"/>
                      <a:pt x="17" y="14"/>
                      <a:pt x="17" y="13"/>
                    </a:cubicBezTo>
                    <a:cubicBezTo>
                      <a:pt x="18" y="10"/>
                      <a:pt x="18" y="5"/>
                      <a:pt x="16" y="2"/>
                    </a:cubicBezTo>
                    <a:cubicBezTo>
                      <a:pt x="15" y="1"/>
                      <a:pt x="13" y="0"/>
                      <a:pt x="10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37"/>
              <p:cNvSpPr>
                <a:spLocks noEditPoints="1"/>
              </p:cNvSpPr>
              <p:nvPr/>
            </p:nvSpPr>
            <p:spPr bwMode="auto">
              <a:xfrm>
                <a:off x="10594975" y="5864225"/>
                <a:ext cx="106363" cy="220663"/>
              </a:xfrm>
              <a:custGeom>
                <a:avLst/>
                <a:gdLst>
                  <a:gd name="T0" fmla="*/ 6 w 19"/>
                  <a:gd name="T1" fmla="*/ 1 h 39"/>
                  <a:gd name="T2" fmla="*/ 1 w 19"/>
                  <a:gd name="T3" fmla="*/ 13 h 39"/>
                  <a:gd name="T4" fmla="*/ 6 w 19"/>
                  <a:gd name="T5" fmla="*/ 18 h 39"/>
                  <a:gd name="T6" fmla="*/ 10 w 19"/>
                  <a:gd name="T7" fmla="*/ 11 h 39"/>
                  <a:gd name="T8" fmla="*/ 16 w 19"/>
                  <a:gd name="T9" fmla="*/ 27 h 39"/>
                  <a:gd name="T10" fmla="*/ 14 w 19"/>
                  <a:gd name="T11" fmla="*/ 33 h 39"/>
                  <a:gd name="T12" fmla="*/ 7 w 19"/>
                  <a:gd name="T13" fmla="*/ 34 h 39"/>
                  <a:gd name="T14" fmla="*/ 5 w 19"/>
                  <a:gd name="T15" fmla="*/ 26 h 39"/>
                  <a:gd name="T16" fmla="*/ 4 w 19"/>
                  <a:gd name="T17" fmla="*/ 23 h 39"/>
                  <a:gd name="T18" fmla="*/ 2 w 19"/>
                  <a:gd name="T19" fmla="*/ 24 h 39"/>
                  <a:gd name="T20" fmla="*/ 5 w 19"/>
                  <a:gd name="T21" fmla="*/ 37 h 39"/>
                  <a:gd name="T22" fmla="*/ 16 w 19"/>
                  <a:gd name="T23" fmla="*/ 35 h 39"/>
                  <a:gd name="T24" fmla="*/ 19 w 19"/>
                  <a:gd name="T25" fmla="*/ 27 h 39"/>
                  <a:gd name="T26" fmla="*/ 11 w 19"/>
                  <a:gd name="T27" fmla="*/ 6 h 39"/>
                  <a:gd name="T28" fmla="*/ 12 w 19"/>
                  <a:gd name="T29" fmla="*/ 6 h 39"/>
                  <a:gd name="T30" fmla="*/ 11 w 19"/>
                  <a:gd name="T31" fmla="*/ 5 h 39"/>
                  <a:gd name="T32" fmla="*/ 6 w 19"/>
                  <a:gd name="T33" fmla="*/ 1 h 39"/>
                  <a:gd name="T34" fmla="*/ 4 w 19"/>
                  <a:gd name="T35" fmla="*/ 12 h 39"/>
                  <a:gd name="T36" fmla="*/ 4 w 19"/>
                  <a:gd name="T37" fmla="*/ 10 h 39"/>
                  <a:gd name="T38" fmla="*/ 7 w 19"/>
                  <a:gd name="T39" fmla="*/ 4 h 39"/>
                  <a:gd name="T40" fmla="*/ 8 w 19"/>
                  <a:gd name="T41" fmla="*/ 6 h 39"/>
                  <a:gd name="T42" fmla="*/ 8 w 19"/>
                  <a:gd name="T43" fmla="*/ 6 h 39"/>
                  <a:gd name="T44" fmla="*/ 8 w 19"/>
                  <a:gd name="T45" fmla="*/ 6 h 39"/>
                  <a:gd name="T46" fmla="*/ 5 w 19"/>
                  <a:gd name="T47" fmla="*/ 14 h 39"/>
                  <a:gd name="T48" fmla="*/ 4 w 19"/>
                  <a:gd name="T49" fmla="*/ 1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" h="39">
                    <a:moveTo>
                      <a:pt x="6" y="1"/>
                    </a:moveTo>
                    <a:cubicBezTo>
                      <a:pt x="2" y="2"/>
                      <a:pt x="0" y="8"/>
                      <a:pt x="1" y="13"/>
                    </a:cubicBezTo>
                    <a:cubicBezTo>
                      <a:pt x="2" y="15"/>
                      <a:pt x="3" y="18"/>
                      <a:pt x="6" y="18"/>
                    </a:cubicBezTo>
                    <a:cubicBezTo>
                      <a:pt x="8" y="18"/>
                      <a:pt x="9" y="15"/>
                      <a:pt x="10" y="11"/>
                    </a:cubicBezTo>
                    <a:cubicBezTo>
                      <a:pt x="14" y="18"/>
                      <a:pt x="16" y="24"/>
                      <a:pt x="16" y="27"/>
                    </a:cubicBezTo>
                    <a:cubicBezTo>
                      <a:pt x="16" y="30"/>
                      <a:pt x="15" y="31"/>
                      <a:pt x="14" y="33"/>
                    </a:cubicBezTo>
                    <a:cubicBezTo>
                      <a:pt x="11" y="35"/>
                      <a:pt x="9" y="36"/>
                      <a:pt x="7" y="34"/>
                    </a:cubicBezTo>
                    <a:cubicBezTo>
                      <a:pt x="5" y="33"/>
                      <a:pt x="3" y="30"/>
                      <a:pt x="5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3"/>
                      <a:pt x="2" y="24"/>
                      <a:pt x="2" y="24"/>
                    </a:cubicBezTo>
                    <a:cubicBezTo>
                      <a:pt x="0" y="29"/>
                      <a:pt x="1" y="35"/>
                      <a:pt x="5" y="37"/>
                    </a:cubicBezTo>
                    <a:cubicBezTo>
                      <a:pt x="8" y="39"/>
                      <a:pt x="12" y="39"/>
                      <a:pt x="16" y="35"/>
                    </a:cubicBezTo>
                    <a:cubicBezTo>
                      <a:pt x="18" y="33"/>
                      <a:pt x="19" y="30"/>
                      <a:pt x="19" y="27"/>
                    </a:cubicBezTo>
                    <a:cubicBezTo>
                      <a:pt x="19" y="22"/>
                      <a:pt x="17" y="15"/>
                      <a:pt x="11" y="6"/>
                    </a:cubicBezTo>
                    <a:cubicBezTo>
                      <a:pt x="11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0" y="0"/>
                      <a:pt x="7" y="1"/>
                      <a:pt x="6" y="1"/>
                    </a:cubicBezTo>
                    <a:close/>
                    <a:moveTo>
                      <a:pt x="4" y="12"/>
                    </a:moveTo>
                    <a:cubicBezTo>
                      <a:pt x="4" y="11"/>
                      <a:pt x="4" y="11"/>
                      <a:pt x="4" y="10"/>
                    </a:cubicBezTo>
                    <a:cubicBezTo>
                      <a:pt x="4" y="8"/>
                      <a:pt x="6" y="5"/>
                      <a:pt x="7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10"/>
                      <a:pt x="6" y="13"/>
                      <a:pt x="5" y="14"/>
                    </a:cubicBezTo>
                    <a:cubicBezTo>
                      <a:pt x="5" y="14"/>
                      <a:pt x="5" y="13"/>
                      <a:pt x="4" y="12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38"/>
              <p:cNvSpPr>
                <a:spLocks/>
              </p:cNvSpPr>
              <p:nvPr/>
            </p:nvSpPr>
            <p:spPr bwMode="auto">
              <a:xfrm>
                <a:off x="10701338" y="5762625"/>
                <a:ext cx="61913" cy="169863"/>
              </a:xfrm>
              <a:custGeom>
                <a:avLst/>
                <a:gdLst>
                  <a:gd name="T0" fmla="*/ 1 w 11"/>
                  <a:gd name="T1" fmla="*/ 1 h 30"/>
                  <a:gd name="T2" fmla="*/ 0 w 11"/>
                  <a:gd name="T3" fmla="*/ 3 h 30"/>
                  <a:gd name="T4" fmla="*/ 3 w 11"/>
                  <a:gd name="T5" fmla="*/ 15 h 30"/>
                  <a:gd name="T6" fmla="*/ 7 w 11"/>
                  <a:gd name="T7" fmla="*/ 29 h 30"/>
                  <a:gd name="T8" fmla="*/ 10 w 11"/>
                  <a:gd name="T9" fmla="*/ 30 h 30"/>
                  <a:gd name="T10" fmla="*/ 11 w 11"/>
                  <a:gd name="T11" fmla="*/ 28 h 30"/>
                  <a:gd name="T12" fmla="*/ 7 w 11"/>
                  <a:gd name="T13" fmla="*/ 14 h 30"/>
                  <a:gd name="T14" fmla="*/ 3 w 11"/>
                  <a:gd name="T15" fmla="*/ 2 h 30"/>
                  <a:gd name="T16" fmla="*/ 1 w 11"/>
                  <a:gd name="T17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30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8" y="30"/>
                      <a:pt x="9" y="30"/>
                      <a:pt x="10" y="30"/>
                    </a:cubicBezTo>
                    <a:cubicBezTo>
                      <a:pt x="10" y="30"/>
                      <a:pt x="11" y="29"/>
                      <a:pt x="11" y="28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39"/>
              <p:cNvSpPr>
                <a:spLocks/>
              </p:cNvSpPr>
              <p:nvPr/>
            </p:nvSpPr>
            <p:spPr bwMode="auto">
              <a:xfrm>
                <a:off x="10780713" y="5802313"/>
                <a:ext cx="44450" cy="107950"/>
              </a:xfrm>
              <a:custGeom>
                <a:avLst/>
                <a:gdLst>
                  <a:gd name="T0" fmla="*/ 2 w 8"/>
                  <a:gd name="T1" fmla="*/ 0 h 19"/>
                  <a:gd name="T2" fmla="*/ 1 w 8"/>
                  <a:gd name="T3" fmla="*/ 2 h 19"/>
                  <a:gd name="T4" fmla="*/ 5 w 8"/>
                  <a:gd name="T5" fmla="*/ 18 h 19"/>
                  <a:gd name="T6" fmla="*/ 7 w 8"/>
                  <a:gd name="T7" fmla="*/ 19 h 19"/>
                  <a:gd name="T8" fmla="*/ 8 w 8"/>
                  <a:gd name="T9" fmla="*/ 17 h 19"/>
                  <a:gd name="T10" fmla="*/ 6 w 8"/>
                  <a:gd name="T11" fmla="*/ 9 h 19"/>
                  <a:gd name="T12" fmla="*/ 4 w 8"/>
                  <a:gd name="T13" fmla="*/ 1 h 19"/>
                  <a:gd name="T14" fmla="*/ 2 w 8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9">
                    <a:moveTo>
                      <a:pt x="2" y="0"/>
                    </a:moveTo>
                    <a:cubicBezTo>
                      <a:pt x="1" y="0"/>
                      <a:pt x="0" y="1"/>
                      <a:pt x="1" y="2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6" y="19"/>
                      <a:pt x="7" y="19"/>
                    </a:cubicBezTo>
                    <a:cubicBezTo>
                      <a:pt x="8" y="19"/>
                      <a:pt x="8" y="18"/>
                      <a:pt x="8" y="1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40"/>
              <p:cNvSpPr>
                <a:spLocks noEditPoints="1"/>
              </p:cNvSpPr>
              <p:nvPr/>
            </p:nvSpPr>
            <p:spPr bwMode="auto">
              <a:xfrm>
                <a:off x="10769600" y="5729288"/>
                <a:ext cx="33338" cy="33338"/>
              </a:xfrm>
              <a:custGeom>
                <a:avLst/>
                <a:gdLst>
                  <a:gd name="T0" fmla="*/ 2 w 6"/>
                  <a:gd name="T1" fmla="*/ 1 h 6"/>
                  <a:gd name="T2" fmla="*/ 2 w 6"/>
                  <a:gd name="T3" fmla="*/ 2 h 6"/>
                  <a:gd name="T4" fmla="*/ 2 w 6"/>
                  <a:gd name="T5" fmla="*/ 1 h 6"/>
                  <a:gd name="T6" fmla="*/ 1 w 6"/>
                  <a:gd name="T7" fmla="*/ 2 h 6"/>
                  <a:gd name="T8" fmla="*/ 1 w 6"/>
                  <a:gd name="T9" fmla="*/ 2 h 6"/>
                  <a:gd name="T10" fmla="*/ 1 w 6"/>
                  <a:gd name="T11" fmla="*/ 2 h 6"/>
                  <a:gd name="T12" fmla="*/ 1 w 6"/>
                  <a:gd name="T13" fmla="*/ 3 h 6"/>
                  <a:gd name="T14" fmla="*/ 0 w 6"/>
                  <a:gd name="T15" fmla="*/ 3 h 6"/>
                  <a:gd name="T16" fmla="*/ 1 w 6"/>
                  <a:gd name="T17" fmla="*/ 3 h 6"/>
                  <a:gd name="T18" fmla="*/ 1 w 6"/>
                  <a:gd name="T19" fmla="*/ 4 h 6"/>
                  <a:gd name="T20" fmla="*/ 1 w 6"/>
                  <a:gd name="T21" fmla="*/ 5 h 6"/>
                  <a:gd name="T22" fmla="*/ 3 w 6"/>
                  <a:gd name="T23" fmla="*/ 5 h 6"/>
                  <a:gd name="T24" fmla="*/ 5 w 6"/>
                  <a:gd name="T25" fmla="*/ 4 h 6"/>
                  <a:gd name="T26" fmla="*/ 5 w 6"/>
                  <a:gd name="T27" fmla="*/ 1 h 6"/>
                  <a:gd name="T28" fmla="*/ 2 w 6"/>
                  <a:gd name="T29" fmla="*/ 1 h 6"/>
                  <a:gd name="T30" fmla="*/ 3 w 6"/>
                  <a:gd name="T31" fmla="*/ 2 h 6"/>
                  <a:gd name="T32" fmla="*/ 2 w 6"/>
                  <a:gd name="T33" fmla="*/ 1 h 6"/>
                  <a:gd name="T34" fmla="*/ 3 w 6"/>
                  <a:gd name="T35" fmla="*/ 2 h 6"/>
                  <a:gd name="T36" fmla="*/ 3 w 6"/>
                  <a:gd name="T37" fmla="*/ 2 h 6"/>
                  <a:gd name="T38" fmla="*/ 4 w 6"/>
                  <a:gd name="T39" fmla="*/ 3 h 6"/>
                  <a:gd name="T40" fmla="*/ 4 w 6"/>
                  <a:gd name="T41" fmla="*/ 3 h 6"/>
                  <a:gd name="T42" fmla="*/ 4 w 6"/>
                  <a:gd name="T43" fmla="*/ 4 h 6"/>
                  <a:gd name="T44" fmla="*/ 2 w 6"/>
                  <a:gd name="T45" fmla="*/ 3 h 6"/>
                  <a:gd name="T46" fmla="*/ 2 w 6"/>
                  <a:gd name="T47" fmla="*/ 3 h 6"/>
                  <a:gd name="T48" fmla="*/ 3 w 6"/>
                  <a:gd name="T4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" h="6">
                    <a:moveTo>
                      <a:pt x="2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6"/>
                      <a:pt x="3" y="6"/>
                      <a:pt x="3" y="5"/>
                    </a:cubicBezTo>
                    <a:cubicBezTo>
                      <a:pt x="4" y="5"/>
                      <a:pt x="4" y="5"/>
                      <a:pt x="5" y="4"/>
                    </a:cubicBezTo>
                    <a:cubicBezTo>
                      <a:pt x="5" y="3"/>
                      <a:pt x="6" y="2"/>
                      <a:pt x="5" y="1"/>
                    </a:cubicBezTo>
                    <a:cubicBezTo>
                      <a:pt x="4" y="0"/>
                      <a:pt x="2" y="1"/>
                      <a:pt x="2" y="1"/>
                    </a:cubicBezTo>
                    <a:close/>
                    <a:moveTo>
                      <a:pt x="3" y="2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lose/>
                    <a:moveTo>
                      <a:pt x="3" y="2"/>
                    </a:moveTo>
                    <a:cubicBezTo>
                      <a:pt x="3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41"/>
              <p:cNvSpPr>
                <a:spLocks/>
              </p:cNvSpPr>
              <p:nvPr/>
            </p:nvSpPr>
            <p:spPr bwMode="auto">
              <a:xfrm>
                <a:off x="10842625" y="5729288"/>
                <a:ext cx="73025" cy="119063"/>
              </a:xfrm>
              <a:custGeom>
                <a:avLst/>
                <a:gdLst>
                  <a:gd name="T0" fmla="*/ 10 w 13"/>
                  <a:gd name="T1" fmla="*/ 0 h 21"/>
                  <a:gd name="T2" fmla="*/ 3 w 13"/>
                  <a:gd name="T3" fmla="*/ 5 h 21"/>
                  <a:gd name="T4" fmla="*/ 4 w 13"/>
                  <a:gd name="T5" fmla="*/ 11 h 21"/>
                  <a:gd name="T6" fmla="*/ 9 w 13"/>
                  <a:gd name="T7" fmla="*/ 13 h 21"/>
                  <a:gd name="T8" fmla="*/ 9 w 13"/>
                  <a:gd name="T9" fmla="*/ 13 h 21"/>
                  <a:gd name="T10" fmla="*/ 8 w 13"/>
                  <a:gd name="T11" fmla="*/ 17 h 21"/>
                  <a:gd name="T12" fmla="*/ 3 w 13"/>
                  <a:gd name="T13" fmla="*/ 17 h 21"/>
                  <a:gd name="T14" fmla="*/ 1 w 13"/>
                  <a:gd name="T15" fmla="*/ 17 h 21"/>
                  <a:gd name="T16" fmla="*/ 1 w 13"/>
                  <a:gd name="T17" fmla="*/ 19 h 21"/>
                  <a:gd name="T18" fmla="*/ 10 w 13"/>
                  <a:gd name="T19" fmla="*/ 19 h 21"/>
                  <a:gd name="T20" fmla="*/ 12 w 13"/>
                  <a:gd name="T21" fmla="*/ 10 h 21"/>
                  <a:gd name="T22" fmla="*/ 10 w 13"/>
                  <a:gd name="T23" fmla="*/ 9 h 21"/>
                  <a:gd name="T24" fmla="*/ 6 w 13"/>
                  <a:gd name="T25" fmla="*/ 9 h 21"/>
                  <a:gd name="T26" fmla="*/ 6 w 13"/>
                  <a:gd name="T27" fmla="*/ 6 h 21"/>
                  <a:gd name="T28" fmla="*/ 10 w 13"/>
                  <a:gd name="T29" fmla="*/ 4 h 21"/>
                  <a:gd name="T30" fmla="*/ 12 w 13"/>
                  <a:gd name="T31" fmla="*/ 2 h 21"/>
                  <a:gd name="T32" fmla="*/ 10 w 13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21">
                    <a:moveTo>
                      <a:pt x="10" y="0"/>
                    </a:moveTo>
                    <a:cubicBezTo>
                      <a:pt x="7" y="1"/>
                      <a:pt x="4" y="2"/>
                      <a:pt x="3" y="5"/>
                    </a:cubicBezTo>
                    <a:cubicBezTo>
                      <a:pt x="2" y="7"/>
                      <a:pt x="2" y="10"/>
                      <a:pt x="4" y="11"/>
                    </a:cubicBezTo>
                    <a:cubicBezTo>
                      <a:pt x="4" y="12"/>
                      <a:pt x="6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5"/>
                      <a:pt x="8" y="16"/>
                      <a:pt x="8" y="17"/>
                    </a:cubicBezTo>
                    <a:cubicBezTo>
                      <a:pt x="6" y="18"/>
                      <a:pt x="4" y="18"/>
                      <a:pt x="3" y="17"/>
                    </a:cubicBezTo>
                    <a:cubicBezTo>
                      <a:pt x="2" y="16"/>
                      <a:pt x="1" y="16"/>
                      <a:pt x="1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4" y="21"/>
                      <a:pt x="7" y="21"/>
                      <a:pt x="10" y="19"/>
                    </a:cubicBezTo>
                    <a:cubicBezTo>
                      <a:pt x="12" y="17"/>
                      <a:pt x="13" y="14"/>
                      <a:pt x="12" y="10"/>
                    </a:cubicBezTo>
                    <a:cubicBezTo>
                      <a:pt x="12" y="10"/>
                      <a:pt x="11" y="9"/>
                      <a:pt x="10" y="9"/>
                    </a:cubicBezTo>
                    <a:cubicBezTo>
                      <a:pt x="8" y="10"/>
                      <a:pt x="7" y="10"/>
                      <a:pt x="6" y="9"/>
                    </a:cubicBezTo>
                    <a:cubicBezTo>
                      <a:pt x="6" y="8"/>
                      <a:pt x="6" y="7"/>
                      <a:pt x="6" y="6"/>
                    </a:cubicBezTo>
                    <a:cubicBezTo>
                      <a:pt x="7" y="5"/>
                      <a:pt x="8" y="4"/>
                      <a:pt x="10" y="4"/>
                    </a:cubicBezTo>
                    <a:cubicBezTo>
                      <a:pt x="11" y="4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42"/>
              <p:cNvSpPr>
                <a:spLocks/>
              </p:cNvSpPr>
              <p:nvPr/>
            </p:nvSpPr>
            <p:spPr bwMode="auto">
              <a:xfrm>
                <a:off x="10931525" y="5683250"/>
                <a:ext cx="112713" cy="125413"/>
              </a:xfrm>
              <a:custGeom>
                <a:avLst/>
                <a:gdLst>
                  <a:gd name="T0" fmla="*/ 1 w 20"/>
                  <a:gd name="T1" fmla="*/ 0 h 22"/>
                  <a:gd name="T2" fmla="*/ 0 w 20"/>
                  <a:gd name="T3" fmla="*/ 2 h 22"/>
                  <a:gd name="T4" fmla="*/ 0 w 20"/>
                  <a:gd name="T5" fmla="*/ 2 h 22"/>
                  <a:gd name="T6" fmla="*/ 1 w 20"/>
                  <a:gd name="T7" fmla="*/ 3 h 22"/>
                  <a:gd name="T8" fmla="*/ 5 w 20"/>
                  <a:gd name="T9" fmla="*/ 20 h 22"/>
                  <a:gd name="T10" fmla="*/ 7 w 20"/>
                  <a:gd name="T11" fmla="*/ 22 h 22"/>
                  <a:gd name="T12" fmla="*/ 9 w 20"/>
                  <a:gd name="T13" fmla="*/ 20 h 22"/>
                  <a:gd name="T14" fmla="*/ 12 w 20"/>
                  <a:gd name="T15" fmla="*/ 9 h 22"/>
                  <a:gd name="T16" fmla="*/ 15 w 20"/>
                  <a:gd name="T17" fmla="*/ 9 h 22"/>
                  <a:gd name="T18" fmla="*/ 15 w 20"/>
                  <a:gd name="T19" fmla="*/ 14 h 22"/>
                  <a:gd name="T20" fmla="*/ 16 w 20"/>
                  <a:gd name="T21" fmla="*/ 16 h 22"/>
                  <a:gd name="T22" fmla="*/ 18 w 20"/>
                  <a:gd name="T23" fmla="*/ 15 h 22"/>
                  <a:gd name="T24" fmla="*/ 17 w 20"/>
                  <a:gd name="T25" fmla="*/ 6 h 22"/>
                  <a:gd name="T26" fmla="*/ 10 w 20"/>
                  <a:gd name="T27" fmla="*/ 6 h 22"/>
                  <a:gd name="T28" fmla="*/ 7 w 20"/>
                  <a:gd name="T29" fmla="*/ 10 h 22"/>
                  <a:gd name="T30" fmla="*/ 1 w 20"/>
                  <a:gd name="T3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5"/>
                      <a:pt x="4" y="15"/>
                      <a:pt x="5" y="20"/>
                    </a:cubicBezTo>
                    <a:cubicBezTo>
                      <a:pt x="5" y="21"/>
                      <a:pt x="6" y="22"/>
                      <a:pt x="7" y="22"/>
                    </a:cubicBezTo>
                    <a:cubicBezTo>
                      <a:pt x="8" y="22"/>
                      <a:pt x="9" y="21"/>
                      <a:pt x="9" y="20"/>
                    </a:cubicBezTo>
                    <a:cubicBezTo>
                      <a:pt x="8" y="14"/>
                      <a:pt x="10" y="10"/>
                      <a:pt x="12" y="9"/>
                    </a:cubicBezTo>
                    <a:cubicBezTo>
                      <a:pt x="13" y="9"/>
                      <a:pt x="14" y="8"/>
                      <a:pt x="15" y="9"/>
                    </a:cubicBezTo>
                    <a:cubicBezTo>
                      <a:pt x="16" y="10"/>
                      <a:pt x="16" y="11"/>
                      <a:pt x="15" y="14"/>
                    </a:cubicBezTo>
                    <a:cubicBezTo>
                      <a:pt x="15" y="15"/>
                      <a:pt x="15" y="16"/>
                      <a:pt x="16" y="16"/>
                    </a:cubicBezTo>
                    <a:cubicBezTo>
                      <a:pt x="17" y="17"/>
                      <a:pt x="18" y="16"/>
                      <a:pt x="18" y="15"/>
                    </a:cubicBezTo>
                    <a:cubicBezTo>
                      <a:pt x="20" y="10"/>
                      <a:pt x="18" y="7"/>
                      <a:pt x="17" y="6"/>
                    </a:cubicBezTo>
                    <a:cubicBezTo>
                      <a:pt x="15" y="5"/>
                      <a:pt x="13" y="5"/>
                      <a:pt x="10" y="6"/>
                    </a:cubicBezTo>
                    <a:cubicBezTo>
                      <a:pt x="9" y="7"/>
                      <a:pt x="8" y="8"/>
                      <a:pt x="7" y="10"/>
                    </a:cubicBezTo>
                    <a:cubicBezTo>
                      <a:pt x="5" y="5"/>
                      <a:pt x="3" y="0"/>
                      <a:pt x="1" y="0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43"/>
              <p:cNvSpPr>
                <a:spLocks/>
              </p:cNvSpPr>
              <p:nvPr/>
            </p:nvSpPr>
            <p:spPr bwMode="auto">
              <a:xfrm>
                <a:off x="8318500" y="6732588"/>
                <a:ext cx="415925" cy="169863"/>
              </a:xfrm>
              <a:custGeom>
                <a:avLst/>
                <a:gdLst>
                  <a:gd name="T0" fmla="*/ 0 w 74"/>
                  <a:gd name="T1" fmla="*/ 30 h 30"/>
                  <a:gd name="T2" fmla="*/ 65 w 74"/>
                  <a:gd name="T3" fmla="*/ 0 h 30"/>
                  <a:gd name="T4" fmla="*/ 74 w 74"/>
                  <a:gd name="T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30">
                    <a:moveTo>
                      <a:pt x="0" y="30"/>
                    </a:moveTo>
                    <a:cubicBezTo>
                      <a:pt x="22" y="18"/>
                      <a:pt x="43" y="8"/>
                      <a:pt x="65" y="0"/>
                    </a:cubicBezTo>
                    <a:cubicBezTo>
                      <a:pt x="67" y="9"/>
                      <a:pt x="71" y="24"/>
                      <a:pt x="74" y="30"/>
                    </a:cubicBezTo>
                  </a:path>
                </a:pathLst>
              </a:custGeom>
              <a:solidFill>
                <a:srgbClr val="ED7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 44"/>
              <p:cNvSpPr>
                <a:spLocks/>
              </p:cNvSpPr>
              <p:nvPr/>
            </p:nvSpPr>
            <p:spPr bwMode="auto">
              <a:xfrm>
                <a:off x="6515100" y="4352925"/>
                <a:ext cx="1978025" cy="1884363"/>
              </a:xfrm>
              <a:custGeom>
                <a:avLst/>
                <a:gdLst>
                  <a:gd name="T0" fmla="*/ 139 w 352"/>
                  <a:gd name="T1" fmla="*/ 194 h 334"/>
                  <a:gd name="T2" fmla="*/ 108 w 352"/>
                  <a:gd name="T3" fmla="*/ 130 h 334"/>
                  <a:gd name="T4" fmla="*/ 38 w 352"/>
                  <a:gd name="T5" fmla="*/ 123 h 334"/>
                  <a:gd name="T6" fmla="*/ 7 w 352"/>
                  <a:gd name="T7" fmla="*/ 151 h 334"/>
                  <a:gd name="T8" fmla="*/ 1 w 352"/>
                  <a:gd name="T9" fmla="*/ 189 h 334"/>
                  <a:gd name="T10" fmla="*/ 43 w 352"/>
                  <a:gd name="T11" fmla="*/ 252 h 334"/>
                  <a:gd name="T12" fmla="*/ 106 w 352"/>
                  <a:gd name="T13" fmla="*/ 245 h 334"/>
                  <a:gd name="T14" fmla="*/ 142 w 352"/>
                  <a:gd name="T15" fmla="*/ 317 h 334"/>
                  <a:gd name="T16" fmla="*/ 213 w 352"/>
                  <a:gd name="T17" fmla="*/ 320 h 334"/>
                  <a:gd name="T18" fmla="*/ 285 w 352"/>
                  <a:gd name="T19" fmla="*/ 295 h 334"/>
                  <a:gd name="T20" fmla="*/ 315 w 352"/>
                  <a:gd name="T21" fmla="*/ 275 h 334"/>
                  <a:gd name="T22" fmla="*/ 327 w 352"/>
                  <a:gd name="T23" fmla="*/ 262 h 334"/>
                  <a:gd name="T24" fmla="*/ 342 w 352"/>
                  <a:gd name="T25" fmla="*/ 251 h 334"/>
                  <a:gd name="T26" fmla="*/ 338 w 352"/>
                  <a:gd name="T27" fmla="*/ 191 h 334"/>
                  <a:gd name="T28" fmla="*/ 317 w 352"/>
                  <a:gd name="T29" fmla="*/ 155 h 334"/>
                  <a:gd name="T30" fmla="*/ 308 w 352"/>
                  <a:gd name="T31" fmla="*/ 133 h 334"/>
                  <a:gd name="T32" fmla="*/ 324 w 352"/>
                  <a:gd name="T33" fmla="*/ 124 h 334"/>
                  <a:gd name="T34" fmla="*/ 341 w 352"/>
                  <a:gd name="T35" fmla="*/ 88 h 334"/>
                  <a:gd name="T36" fmla="*/ 342 w 352"/>
                  <a:gd name="T37" fmla="*/ 52 h 334"/>
                  <a:gd name="T38" fmla="*/ 324 w 352"/>
                  <a:gd name="T39" fmla="*/ 19 h 334"/>
                  <a:gd name="T40" fmla="*/ 297 w 352"/>
                  <a:gd name="T41" fmla="*/ 2 h 334"/>
                  <a:gd name="T42" fmla="*/ 259 w 352"/>
                  <a:gd name="T43" fmla="*/ 7 h 334"/>
                  <a:gd name="T44" fmla="*/ 210 w 352"/>
                  <a:gd name="T45" fmla="*/ 58 h 334"/>
                  <a:gd name="T46" fmla="*/ 206 w 352"/>
                  <a:gd name="T47" fmla="*/ 105 h 334"/>
                  <a:gd name="T48" fmla="*/ 233 w 352"/>
                  <a:gd name="T49" fmla="*/ 146 h 334"/>
                  <a:gd name="T50" fmla="*/ 166 w 352"/>
                  <a:gd name="T51" fmla="*/ 184 h 334"/>
                  <a:gd name="T52" fmla="*/ 188 w 352"/>
                  <a:gd name="T53" fmla="*/ 169 h 334"/>
                  <a:gd name="T54" fmla="*/ 140 w 352"/>
                  <a:gd name="T55" fmla="*/ 193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2" h="334">
                    <a:moveTo>
                      <a:pt x="139" y="194"/>
                    </a:moveTo>
                    <a:cubicBezTo>
                      <a:pt x="135" y="170"/>
                      <a:pt x="125" y="149"/>
                      <a:pt x="108" y="130"/>
                    </a:cubicBezTo>
                    <a:cubicBezTo>
                      <a:pt x="91" y="111"/>
                      <a:pt x="59" y="108"/>
                      <a:pt x="38" y="123"/>
                    </a:cubicBezTo>
                    <a:cubicBezTo>
                      <a:pt x="27" y="131"/>
                      <a:pt x="14" y="139"/>
                      <a:pt x="7" y="151"/>
                    </a:cubicBezTo>
                    <a:cubicBezTo>
                      <a:pt x="1" y="163"/>
                      <a:pt x="0" y="176"/>
                      <a:pt x="1" y="189"/>
                    </a:cubicBezTo>
                    <a:cubicBezTo>
                      <a:pt x="1" y="216"/>
                      <a:pt x="18" y="242"/>
                      <a:pt x="43" y="252"/>
                    </a:cubicBezTo>
                    <a:cubicBezTo>
                      <a:pt x="63" y="260"/>
                      <a:pt x="90" y="260"/>
                      <a:pt x="106" y="245"/>
                    </a:cubicBezTo>
                    <a:cubicBezTo>
                      <a:pt x="100" y="270"/>
                      <a:pt x="122" y="304"/>
                      <a:pt x="142" y="317"/>
                    </a:cubicBezTo>
                    <a:cubicBezTo>
                      <a:pt x="165" y="334"/>
                      <a:pt x="188" y="329"/>
                      <a:pt x="213" y="320"/>
                    </a:cubicBezTo>
                    <a:cubicBezTo>
                      <a:pt x="236" y="312"/>
                      <a:pt x="263" y="307"/>
                      <a:pt x="285" y="295"/>
                    </a:cubicBezTo>
                    <a:cubicBezTo>
                      <a:pt x="295" y="289"/>
                      <a:pt x="307" y="283"/>
                      <a:pt x="315" y="275"/>
                    </a:cubicBezTo>
                    <a:cubicBezTo>
                      <a:pt x="320" y="271"/>
                      <a:pt x="323" y="266"/>
                      <a:pt x="327" y="262"/>
                    </a:cubicBezTo>
                    <a:cubicBezTo>
                      <a:pt x="332" y="258"/>
                      <a:pt x="338" y="256"/>
                      <a:pt x="342" y="251"/>
                    </a:cubicBezTo>
                    <a:cubicBezTo>
                      <a:pt x="352" y="238"/>
                      <a:pt x="344" y="205"/>
                      <a:pt x="338" y="191"/>
                    </a:cubicBezTo>
                    <a:cubicBezTo>
                      <a:pt x="332" y="178"/>
                      <a:pt x="325" y="167"/>
                      <a:pt x="317" y="155"/>
                    </a:cubicBezTo>
                    <a:cubicBezTo>
                      <a:pt x="313" y="150"/>
                      <a:pt x="302" y="140"/>
                      <a:pt x="308" y="133"/>
                    </a:cubicBezTo>
                    <a:cubicBezTo>
                      <a:pt x="312" y="129"/>
                      <a:pt x="320" y="127"/>
                      <a:pt x="324" y="124"/>
                    </a:cubicBezTo>
                    <a:cubicBezTo>
                      <a:pt x="335" y="115"/>
                      <a:pt x="339" y="102"/>
                      <a:pt x="341" y="88"/>
                    </a:cubicBezTo>
                    <a:cubicBezTo>
                      <a:pt x="343" y="76"/>
                      <a:pt x="342" y="65"/>
                      <a:pt x="342" y="52"/>
                    </a:cubicBezTo>
                    <a:cubicBezTo>
                      <a:pt x="341" y="38"/>
                      <a:pt x="334" y="29"/>
                      <a:pt x="324" y="19"/>
                    </a:cubicBezTo>
                    <a:cubicBezTo>
                      <a:pt x="317" y="12"/>
                      <a:pt x="307" y="4"/>
                      <a:pt x="297" y="2"/>
                    </a:cubicBezTo>
                    <a:cubicBezTo>
                      <a:pt x="286" y="0"/>
                      <a:pt x="270" y="4"/>
                      <a:pt x="259" y="7"/>
                    </a:cubicBezTo>
                    <a:cubicBezTo>
                      <a:pt x="237" y="13"/>
                      <a:pt x="217" y="36"/>
                      <a:pt x="210" y="58"/>
                    </a:cubicBezTo>
                    <a:cubicBezTo>
                      <a:pt x="205" y="74"/>
                      <a:pt x="202" y="89"/>
                      <a:pt x="206" y="105"/>
                    </a:cubicBezTo>
                    <a:cubicBezTo>
                      <a:pt x="210" y="123"/>
                      <a:pt x="226" y="131"/>
                      <a:pt x="233" y="146"/>
                    </a:cubicBezTo>
                    <a:cubicBezTo>
                      <a:pt x="211" y="153"/>
                      <a:pt x="184" y="170"/>
                      <a:pt x="166" y="184"/>
                    </a:cubicBezTo>
                    <a:cubicBezTo>
                      <a:pt x="174" y="179"/>
                      <a:pt x="181" y="175"/>
                      <a:pt x="188" y="169"/>
                    </a:cubicBezTo>
                    <a:cubicBezTo>
                      <a:pt x="171" y="174"/>
                      <a:pt x="154" y="185"/>
                      <a:pt x="140" y="193"/>
                    </a:cubicBezTo>
                  </a:path>
                </a:pathLst>
              </a:custGeom>
              <a:solidFill>
                <a:srgbClr val="E4E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45"/>
              <p:cNvSpPr>
                <a:spLocks noEditPoints="1"/>
              </p:cNvSpPr>
              <p:nvPr/>
            </p:nvSpPr>
            <p:spPr bwMode="auto">
              <a:xfrm>
                <a:off x="6457950" y="4341813"/>
                <a:ext cx="2024063" cy="1884363"/>
              </a:xfrm>
              <a:custGeom>
                <a:avLst/>
                <a:gdLst>
                  <a:gd name="T0" fmla="*/ 214 w 360"/>
                  <a:gd name="T1" fmla="*/ 90 h 334"/>
                  <a:gd name="T2" fmla="*/ 224 w 360"/>
                  <a:gd name="T3" fmla="*/ 126 h 334"/>
                  <a:gd name="T4" fmla="*/ 241 w 360"/>
                  <a:gd name="T5" fmla="*/ 148 h 334"/>
                  <a:gd name="T6" fmla="*/ 197 w 360"/>
                  <a:gd name="T7" fmla="*/ 169 h 334"/>
                  <a:gd name="T8" fmla="*/ 151 w 360"/>
                  <a:gd name="T9" fmla="*/ 193 h 334"/>
                  <a:gd name="T10" fmla="*/ 122 w 360"/>
                  <a:gd name="T11" fmla="*/ 135 h 334"/>
                  <a:gd name="T12" fmla="*/ 13 w 360"/>
                  <a:gd name="T13" fmla="*/ 214 h 334"/>
                  <a:gd name="T14" fmla="*/ 114 w 360"/>
                  <a:gd name="T15" fmla="*/ 248 h 334"/>
                  <a:gd name="T16" fmla="*/ 148 w 360"/>
                  <a:gd name="T17" fmla="*/ 318 h 334"/>
                  <a:gd name="T18" fmla="*/ 348 w 360"/>
                  <a:gd name="T19" fmla="*/ 260 h 334"/>
                  <a:gd name="T20" fmla="*/ 318 w 360"/>
                  <a:gd name="T21" fmla="*/ 139 h 334"/>
                  <a:gd name="T22" fmla="*/ 355 w 360"/>
                  <a:gd name="T23" fmla="*/ 51 h 334"/>
                  <a:gd name="T24" fmla="*/ 265 w 360"/>
                  <a:gd name="T25" fmla="*/ 8 h 334"/>
                  <a:gd name="T26" fmla="*/ 246 w 360"/>
                  <a:gd name="T27" fmla="*/ 149 h 334"/>
                  <a:gd name="T28" fmla="*/ 227 w 360"/>
                  <a:gd name="T29" fmla="*/ 124 h 334"/>
                  <a:gd name="T30" fmla="*/ 266 w 360"/>
                  <a:gd name="T31" fmla="*/ 12 h 334"/>
                  <a:gd name="T32" fmla="*/ 352 w 360"/>
                  <a:gd name="T33" fmla="*/ 52 h 334"/>
                  <a:gd name="T34" fmla="*/ 316 w 360"/>
                  <a:gd name="T35" fmla="*/ 135 h 334"/>
                  <a:gd name="T36" fmla="*/ 315 w 360"/>
                  <a:gd name="T37" fmla="*/ 136 h 334"/>
                  <a:gd name="T38" fmla="*/ 313 w 360"/>
                  <a:gd name="T39" fmla="*/ 138 h 334"/>
                  <a:gd name="T40" fmla="*/ 314 w 360"/>
                  <a:gd name="T41" fmla="*/ 140 h 334"/>
                  <a:gd name="T42" fmla="*/ 314 w 360"/>
                  <a:gd name="T43" fmla="*/ 141 h 334"/>
                  <a:gd name="T44" fmla="*/ 345 w 360"/>
                  <a:gd name="T45" fmla="*/ 258 h 334"/>
                  <a:gd name="T46" fmla="*/ 151 w 360"/>
                  <a:gd name="T47" fmla="*/ 315 h 334"/>
                  <a:gd name="T48" fmla="*/ 116 w 360"/>
                  <a:gd name="T49" fmla="*/ 242 h 334"/>
                  <a:gd name="T50" fmla="*/ 68 w 360"/>
                  <a:gd name="T51" fmla="*/ 257 h 334"/>
                  <a:gd name="T52" fmla="*/ 50 w 360"/>
                  <a:gd name="T53" fmla="*/ 125 h 334"/>
                  <a:gd name="T54" fmla="*/ 147 w 360"/>
                  <a:gd name="T55" fmla="*/ 197 h 334"/>
                  <a:gd name="T56" fmla="*/ 150 w 360"/>
                  <a:gd name="T57" fmla="*/ 199 h 334"/>
                  <a:gd name="T58" fmla="*/ 199 w 360"/>
                  <a:gd name="T59" fmla="*/ 173 h 334"/>
                  <a:gd name="T60" fmla="*/ 245 w 360"/>
                  <a:gd name="T61" fmla="*/ 152 h 334"/>
                  <a:gd name="T62" fmla="*/ 317 w 360"/>
                  <a:gd name="T63" fmla="*/ 135 h 334"/>
                  <a:gd name="T64" fmla="*/ 316 w 360"/>
                  <a:gd name="T65" fmla="*/ 135 h 334"/>
                  <a:gd name="T66" fmla="*/ 244 w 360"/>
                  <a:gd name="T67" fmla="*/ 148 h 334"/>
                  <a:gd name="T68" fmla="*/ 244 w 360"/>
                  <a:gd name="T69" fmla="*/ 148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334">
                    <a:moveTo>
                      <a:pt x="265" y="8"/>
                    </a:moveTo>
                    <a:cubicBezTo>
                      <a:pt x="233" y="21"/>
                      <a:pt x="213" y="52"/>
                      <a:pt x="214" y="90"/>
                    </a:cubicBezTo>
                    <a:cubicBezTo>
                      <a:pt x="214" y="97"/>
                      <a:pt x="215" y="103"/>
                      <a:pt x="216" y="109"/>
                    </a:cubicBezTo>
                    <a:cubicBezTo>
                      <a:pt x="218" y="115"/>
                      <a:pt x="220" y="121"/>
                      <a:pt x="224" y="126"/>
                    </a:cubicBezTo>
                    <a:cubicBezTo>
                      <a:pt x="226" y="129"/>
                      <a:pt x="229" y="132"/>
                      <a:pt x="232" y="136"/>
                    </a:cubicBezTo>
                    <a:cubicBezTo>
                      <a:pt x="235" y="140"/>
                      <a:pt x="239" y="144"/>
                      <a:pt x="241" y="148"/>
                    </a:cubicBezTo>
                    <a:cubicBezTo>
                      <a:pt x="231" y="151"/>
                      <a:pt x="221" y="157"/>
                      <a:pt x="211" y="162"/>
                    </a:cubicBezTo>
                    <a:cubicBezTo>
                      <a:pt x="197" y="169"/>
                      <a:pt x="197" y="169"/>
                      <a:pt x="197" y="169"/>
                    </a:cubicBezTo>
                    <a:cubicBezTo>
                      <a:pt x="186" y="174"/>
                      <a:pt x="186" y="174"/>
                      <a:pt x="186" y="174"/>
                    </a:cubicBezTo>
                    <a:cubicBezTo>
                      <a:pt x="174" y="180"/>
                      <a:pt x="161" y="186"/>
                      <a:pt x="151" y="193"/>
                    </a:cubicBezTo>
                    <a:cubicBezTo>
                      <a:pt x="151" y="188"/>
                      <a:pt x="151" y="183"/>
                      <a:pt x="149" y="177"/>
                    </a:cubicBezTo>
                    <a:cubicBezTo>
                      <a:pt x="145" y="161"/>
                      <a:pt x="133" y="146"/>
                      <a:pt x="122" y="135"/>
                    </a:cubicBezTo>
                    <a:cubicBezTo>
                      <a:pt x="100" y="112"/>
                      <a:pt x="76" y="108"/>
                      <a:pt x="49" y="121"/>
                    </a:cubicBezTo>
                    <a:cubicBezTo>
                      <a:pt x="15" y="137"/>
                      <a:pt x="0" y="177"/>
                      <a:pt x="13" y="214"/>
                    </a:cubicBezTo>
                    <a:cubicBezTo>
                      <a:pt x="21" y="236"/>
                      <a:pt x="43" y="255"/>
                      <a:pt x="67" y="261"/>
                    </a:cubicBezTo>
                    <a:cubicBezTo>
                      <a:pt x="85" y="264"/>
                      <a:pt x="101" y="260"/>
                      <a:pt x="114" y="248"/>
                    </a:cubicBezTo>
                    <a:cubicBezTo>
                      <a:pt x="114" y="255"/>
                      <a:pt x="115" y="262"/>
                      <a:pt x="117" y="268"/>
                    </a:cubicBezTo>
                    <a:cubicBezTo>
                      <a:pt x="123" y="288"/>
                      <a:pt x="134" y="306"/>
                      <a:pt x="148" y="318"/>
                    </a:cubicBezTo>
                    <a:cubicBezTo>
                      <a:pt x="164" y="330"/>
                      <a:pt x="182" y="334"/>
                      <a:pt x="201" y="330"/>
                    </a:cubicBezTo>
                    <a:cubicBezTo>
                      <a:pt x="249" y="320"/>
                      <a:pt x="314" y="299"/>
                      <a:pt x="348" y="260"/>
                    </a:cubicBezTo>
                    <a:cubicBezTo>
                      <a:pt x="360" y="248"/>
                      <a:pt x="360" y="229"/>
                      <a:pt x="355" y="210"/>
                    </a:cubicBezTo>
                    <a:cubicBezTo>
                      <a:pt x="345" y="176"/>
                      <a:pt x="319" y="141"/>
                      <a:pt x="318" y="139"/>
                    </a:cubicBezTo>
                    <a:cubicBezTo>
                      <a:pt x="343" y="123"/>
                      <a:pt x="357" y="107"/>
                      <a:pt x="358" y="73"/>
                    </a:cubicBezTo>
                    <a:cubicBezTo>
                      <a:pt x="358" y="65"/>
                      <a:pt x="357" y="58"/>
                      <a:pt x="355" y="51"/>
                    </a:cubicBezTo>
                    <a:cubicBezTo>
                      <a:pt x="351" y="36"/>
                      <a:pt x="343" y="24"/>
                      <a:pt x="330" y="15"/>
                    </a:cubicBezTo>
                    <a:cubicBezTo>
                      <a:pt x="312" y="2"/>
                      <a:pt x="288" y="0"/>
                      <a:pt x="265" y="8"/>
                    </a:cubicBezTo>
                    <a:close/>
                    <a:moveTo>
                      <a:pt x="246" y="151"/>
                    </a:moveTo>
                    <a:cubicBezTo>
                      <a:pt x="246" y="150"/>
                      <a:pt x="246" y="149"/>
                      <a:pt x="246" y="149"/>
                    </a:cubicBezTo>
                    <a:cubicBezTo>
                      <a:pt x="244" y="143"/>
                      <a:pt x="239" y="138"/>
                      <a:pt x="235" y="133"/>
                    </a:cubicBezTo>
                    <a:cubicBezTo>
                      <a:pt x="232" y="130"/>
                      <a:pt x="229" y="127"/>
                      <a:pt x="227" y="124"/>
                    </a:cubicBezTo>
                    <a:cubicBezTo>
                      <a:pt x="221" y="114"/>
                      <a:pt x="218" y="103"/>
                      <a:pt x="218" y="90"/>
                    </a:cubicBezTo>
                    <a:cubicBezTo>
                      <a:pt x="217" y="53"/>
                      <a:pt x="236" y="24"/>
                      <a:pt x="266" y="12"/>
                    </a:cubicBezTo>
                    <a:cubicBezTo>
                      <a:pt x="288" y="4"/>
                      <a:pt x="311" y="6"/>
                      <a:pt x="328" y="18"/>
                    </a:cubicBezTo>
                    <a:cubicBezTo>
                      <a:pt x="340" y="26"/>
                      <a:pt x="348" y="38"/>
                      <a:pt x="352" y="52"/>
                    </a:cubicBezTo>
                    <a:cubicBezTo>
                      <a:pt x="353" y="59"/>
                      <a:pt x="354" y="66"/>
                      <a:pt x="354" y="73"/>
                    </a:cubicBezTo>
                    <a:cubicBezTo>
                      <a:pt x="353" y="105"/>
                      <a:pt x="340" y="120"/>
                      <a:pt x="316" y="135"/>
                    </a:cubicBezTo>
                    <a:cubicBezTo>
                      <a:pt x="316" y="135"/>
                      <a:pt x="315" y="135"/>
                      <a:pt x="315" y="135"/>
                    </a:cubicBezTo>
                    <a:cubicBezTo>
                      <a:pt x="315" y="135"/>
                      <a:pt x="315" y="135"/>
                      <a:pt x="315" y="136"/>
                    </a:cubicBezTo>
                    <a:cubicBezTo>
                      <a:pt x="315" y="136"/>
                      <a:pt x="315" y="135"/>
                      <a:pt x="314" y="136"/>
                    </a:cubicBezTo>
                    <a:cubicBezTo>
                      <a:pt x="314" y="136"/>
                      <a:pt x="312" y="137"/>
                      <a:pt x="313" y="138"/>
                    </a:cubicBezTo>
                    <a:cubicBezTo>
                      <a:pt x="313" y="138"/>
                      <a:pt x="313" y="139"/>
                      <a:pt x="313" y="139"/>
                    </a:cubicBezTo>
                    <a:cubicBezTo>
                      <a:pt x="313" y="139"/>
                      <a:pt x="314" y="140"/>
                      <a:pt x="314" y="140"/>
                    </a:cubicBezTo>
                    <a:cubicBezTo>
                      <a:pt x="314" y="140"/>
                      <a:pt x="314" y="140"/>
                      <a:pt x="314" y="140"/>
                    </a:cubicBezTo>
                    <a:cubicBezTo>
                      <a:pt x="314" y="141"/>
                      <a:pt x="314" y="141"/>
                      <a:pt x="314" y="141"/>
                    </a:cubicBezTo>
                    <a:cubicBezTo>
                      <a:pt x="327" y="158"/>
                      <a:pt x="344" y="185"/>
                      <a:pt x="351" y="211"/>
                    </a:cubicBezTo>
                    <a:cubicBezTo>
                      <a:pt x="356" y="229"/>
                      <a:pt x="356" y="246"/>
                      <a:pt x="345" y="258"/>
                    </a:cubicBezTo>
                    <a:cubicBezTo>
                      <a:pt x="311" y="296"/>
                      <a:pt x="248" y="316"/>
                      <a:pt x="200" y="326"/>
                    </a:cubicBezTo>
                    <a:cubicBezTo>
                      <a:pt x="182" y="330"/>
                      <a:pt x="165" y="326"/>
                      <a:pt x="151" y="315"/>
                    </a:cubicBezTo>
                    <a:cubicBezTo>
                      <a:pt x="131" y="299"/>
                      <a:pt x="118" y="272"/>
                      <a:pt x="118" y="244"/>
                    </a:cubicBezTo>
                    <a:cubicBezTo>
                      <a:pt x="118" y="243"/>
                      <a:pt x="117" y="242"/>
                      <a:pt x="116" y="242"/>
                    </a:cubicBezTo>
                    <a:cubicBezTo>
                      <a:pt x="116" y="242"/>
                      <a:pt x="115" y="242"/>
                      <a:pt x="114" y="243"/>
                    </a:cubicBezTo>
                    <a:cubicBezTo>
                      <a:pt x="102" y="255"/>
                      <a:pt x="85" y="260"/>
                      <a:pt x="68" y="257"/>
                    </a:cubicBezTo>
                    <a:cubicBezTo>
                      <a:pt x="45" y="252"/>
                      <a:pt x="25" y="234"/>
                      <a:pt x="17" y="212"/>
                    </a:cubicBezTo>
                    <a:cubicBezTo>
                      <a:pt x="5" y="178"/>
                      <a:pt x="19" y="140"/>
                      <a:pt x="50" y="125"/>
                    </a:cubicBezTo>
                    <a:cubicBezTo>
                      <a:pt x="76" y="112"/>
                      <a:pt x="99" y="116"/>
                      <a:pt x="120" y="138"/>
                    </a:cubicBezTo>
                    <a:cubicBezTo>
                      <a:pt x="134" y="152"/>
                      <a:pt x="150" y="174"/>
                      <a:pt x="147" y="197"/>
                    </a:cubicBezTo>
                    <a:cubicBezTo>
                      <a:pt x="147" y="198"/>
                      <a:pt x="147" y="199"/>
                      <a:pt x="148" y="199"/>
                    </a:cubicBezTo>
                    <a:cubicBezTo>
                      <a:pt x="149" y="200"/>
                      <a:pt x="149" y="200"/>
                      <a:pt x="150" y="199"/>
                    </a:cubicBezTo>
                    <a:cubicBezTo>
                      <a:pt x="160" y="190"/>
                      <a:pt x="175" y="184"/>
                      <a:pt x="188" y="178"/>
                    </a:cubicBezTo>
                    <a:cubicBezTo>
                      <a:pt x="199" y="173"/>
                      <a:pt x="199" y="173"/>
                      <a:pt x="199" y="173"/>
                    </a:cubicBezTo>
                    <a:cubicBezTo>
                      <a:pt x="212" y="166"/>
                      <a:pt x="212" y="166"/>
                      <a:pt x="212" y="166"/>
                    </a:cubicBezTo>
                    <a:cubicBezTo>
                      <a:pt x="223" y="160"/>
                      <a:pt x="234" y="154"/>
                      <a:pt x="245" y="152"/>
                    </a:cubicBezTo>
                    <a:cubicBezTo>
                      <a:pt x="245" y="151"/>
                      <a:pt x="246" y="151"/>
                      <a:pt x="246" y="151"/>
                    </a:cubicBezTo>
                    <a:close/>
                    <a:moveTo>
                      <a:pt x="317" y="135"/>
                    </a:moveTo>
                    <a:cubicBezTo>
                      <a:pt x="317" y="135"/>
                      <a:pt x="317" y="135"/>
                      <a:pt x="317" y="135"/>
                    </a:cubicBezTo>
                    <a:cubicBezTo>
                      <a:pt x="317" y="135"/>
                      <a:pt x="316" y="135"/>
                      <a:pt x="316" y="135"/>
                    </a:cubicBezTo>
                    <a:cubicBezTo>
                      <a:pt x="316" y="135"/>
                      <a:pt x="317" y="135"/>
                      <a:pt x="317" y="135"/>
                    </a:cubicBezTo>
                    <a:close/>
                    <a:moveTo>
                      <a:pt x="244" y="148"/>
                    </a:moveTo>
                    <a:cubicBezTo>
                      <a:pt x="244" y="148"/>
                      <a:pt x="244" y="148"/>
                      <a:pt x="244" y="148"/>
                    </a:cubicBezTo>
                    <a:cubicBezTo>
                      <a:pt x="244" y="148"/>
                      <a:pt x="244" y="148"/>
                      <a:pt x="244" y="148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46"/>
              <p:cNvSpPr>
                <a:spLocks/>
              </p:cNvSpPr>
              <p:nvPr/>
            </p:nvSpPr>
            <p:spPr bwMode="auto">
              <a:xfrm>
                <a:off x="7796213" y="5751513"/>
                <a:ext cx="101600" cy="112713"/>
              </a:xfrm>
              <a:custGeom>
                <a:avLst/>
                <a:gdLst>
                  <a:gd name="T0" fmla="*/ 15 w 18"/>
                  <a:gd name="T1" fmla="*/ 17 h 20"/>
                  <a:gd name="T2" fmla="*/ 7 w 18"/>
                  <a:gd name="T3" fmla="*/ 9 h 20"/>
                  <a:gd name="T4" fmla="*/ 15 w 18"/>
                  <a:gd name="T5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0">
                    <a:moveTo>
                      <a:pt x="15" y="17"/>
                    </a:moveTo>
                    <a:cubicBezTo>
                      <a:pt x="9" y="20"/>
                      <a:pt x="0" y="16"/>
                      <a:pt x="7" y="9"/>
                    </a:cubicBezTo>
                    <a:cubicBezTo>
                      <a:pt x="17" y="0"/>
                      <a:pt x="18" y="14"/>
                      <a:pt x="15" y="18"/>
                    </a:cubicBezTo>
                  </a:path>
                </a:pathLst>
              </a:custGeom>
              <a:solidFill>
                <a:srgbClr val="CC8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47"/>
              <p:cNvSpPr>
                <a:spLocks noEditPoints="1"/>
              </p:cNvSpPr>
              <p:nvPr/>
            </p:nvSpPr>
            <p:spPr bwMode="auto">
              <a:xfrm>
                <a:off x="7807325" y="5768975"/>
                <a:ext cx="95250" cy="101600"/>
              </a:xfrm>
              <a:custGeom>
                <a:avLst/>
                <a:gdLst>
                  <a:gd name="T0" fmla="*/ 4 w 17"/>
                  <a:gd name="T1" fmla="*/ 5 h 18"/>
                  <a:gd name="T2" fmla="*/ 1 w 17"/>
                  <a:gd name="T3" fmla="*/ 12 h 18"/>
                  <a:gd name="T4" fmla="*/ 1 w 17"/>
                  <a:gd name="T5" fmla="*/ 14 h 18"/>
                  <a:gd name="T6" fmla="*/ 12 w 17"/>
                  <a:gd name="T7" fmla="*/ 17 h 18"/>
                  <a:gd name="T8" fmla="*/ 12 w 17"/>
                  <a:gd name="T9" fmla="*/ 17 h 18"/>
                  <a:gd name="T10" fmla="*/ 15 w 17"/>
                  <a:gd name="T11" fmla="*/ 16 h 18"/>
                  <a:gd name="T12" fmla="*/ 14 w 17"/>
                  <a:gd name="T13" fmla="*/ 2 h 18"/>
                  <a:gd name="T14" fmla="*/ 4 w 17"/>
                  <a:gd name="T15" fmla="*/ 5 h 18"/>
                  <a:gd name="T16" fmla="*/ 5 w 17"/>
                  <a:gd name="T17" fmla="*/ 11 h 18"/>
                  <a:gd name="T18" fmla="*/ 6 w 17"/>
                  <a:gd name="T19" fmla="*/ 8 h 18"/>
                  <a:gd name="T20" fmla="*/ 11 w 17"/>
                  <a:gd name="T21" fmla="*/ 6 h 18"/>
                  <a:gd name="T22" fmla="*/ 12 w 17"/>
                  <a:gd name="T23" fmla="*/ 7 h 18"/>
                  <a:gd name="T24" fmla="*/ 12 w 17"/>
                  <a:gd name="T25" fmla="*/ 12 h 18"/>
                  <a:gd name="T26" fmla="*/ 5 w 17"/>
                  <a:gd name="T27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8">
                    <a:moveTo>
                      <a:pt x="4" y="5"/>
                    </a:moveTo>
                    <a:cubicBezTo>
                      <a:pt x="0" y="8"/>
                      <a:pt x="0" y="10"/>
                      <a:pt x="1" y="12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3" y="16"/>
                      <a:pt x="8" y="18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7"/>
                      <a:pt x="15" y="16"/>
                    </a:cubicBezTo>
                    <a:cubicBezTo>
                      <a:pt x="17" y="13"/>
                      <a:pt x="17" y="5"/>
                      <a:pt x="14" y="2"/>
                    </a:cubicBezTo>
                    <a:cubicBezTo>
                      <a:pt x="12" y="1"/>
                      <a:pt x="9" y="0"/>
                      <a:pt x="4" y="5"/>
                    </a:cubicBezTo>
                    <a:close/>
                    <a:moveTo>
                      <a:pt x="5" y="11"/>
                    </a:moveTo>
                    <a:cubicBezTo>
                      <a:pt x="4" y="10"/>
                      <a:pt x="6" y="8"/>
                      <a:pt x="6" y="8"/>
                    </a:cubicBezTo>
                    <a:cubicBezTo>
                      <a:pt x="9" y="6"/>
                      <a:pt x="11" y="5"/>
                      <a:pt x="11" y="6"/>
                    </a:cubicBezTo>
                    <a:cubicBezTo>
                      <a:pt x="12" y="6"/>
                      <a:pt x="12" y="6"/>
                      <a:pt x="12" y="7"/>
                    </a:cubicBezTo>
                    <a:cubicBezTo>
                      <a:pt x="13" y="9"/>
                      <a:pt x="12" y="11"/>
                      <a:pt x="12" y="12"/>
                    </a:cubicBezTo>
                    <a:cubicBezTo>
                      <a:pt x="9" y="14"/>
                      <a:pt x="6" y="13"/>
                      <a:pt x="5" y="1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48"/>
              <p:cNvSpPr>
                <a:spLocks/>
              </p:cNvSpPr>
              <p:nvPr/>
            </p:nvSpPr>
            <p:spPr bwMode="auto">
              <a:xfrm>
                <a:off x="7300913" y="5599113"/>
                <a:ext cx="163513" cy="123825"/>
              </a:xfrm>
              <a:custGeom>
                <a:avLst/>
                <a:gdLst>
                  <a:gd name="T0" fmla="*/ 7 w 29"/>
                  <a:gd name="T1" fmla="*/ 4 h 22"/>
                  <a:gd name="T2" fmla="*/ 2 w 29"/>
                  <a:gd name="T3" fmla="*/ 21 h 22"/>
                  <a:gd name="T4" fmla="*/ 5 w 29"/>
                  <a:gd name="T5" fmla="*/ 22 h 22"/>
                  <a:gd name="T6" fmla="*/ 6 w 29"/>
                  <a:gd name="T7" fmla="*/ 19 h 22"/>
                  <a:gd name="T8" fmla="*/ 9 w 29"/>
                  <a:gd name="T9" fmla="*/ 7 h 22"/>
                  <a:gd name="T10" fmla="*/ 25 w 29"/>
                  <a:gd name="T11" fmla="*/ 8 h 22"/>
                  <a:gd name="T12" fmla="*/ 28 w 29"/>
                  <a:gd name="T13" fmla="*/ 8 h 22"/>
                  <a:gd name="T14" fmla="*/ 28 w 29"/>
                  <a:gd name="T15" fmla="*/ 6 h 22"/>
                  <a:gd name="T16" fmla="*/ 7 w 29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2">
                    <a:moveTo>
                      <a:pt x="7" y="4"/>
                    </a:moveTo>
                    <a:cubicBezTo>
                      <a:pt x="1" y="8"/>
                      <a:pt x="0" y="14"/>
                      <a:pt x="2" y="21"/>
                    </a:cubicBezTo>
                    <a:cubicBezTo>
                      <a:pt x="3" y="22"/>
                      <a:pt x="4" y="22"/>
                      <a:pt x="5" y="22"/>
                    </a:cubicBezTo>
                    <a:cubicBezTo>
                      <a:pt x="6" y="22"/>
                      <a:pt x="6" y="20"/>
                      <a:pt x="6" y="19"/>
                    </a:cubicBezTo>
                    <a:cubicBezTo>
                      <a:pt x="4" y="14"/>
                      <a:pt x="5" y="10"/>
                      <a:pt x="9" y="7"/>
                    </a:cubicBezTo>
                    <a:cubicBezTo>
                      <a:pt x="13" y="4"/>
                      <a:pt x="20" y="4"/>
                      <a:pt x="25" y="8"/>
                    </a:cubicBezTo>
                    <a:cubicBezTo>
                      <a:pt x="26" y="9"/>
                      <a:pt x="27" y="9"/>
                      <a:pt x="28" y="8"/>
                    </a:cubicBezTo>
                    <a:cubicBezTo>
                      <a:pt x="29" y="8"/>
                      <a:pt x="29" y="6"/>
                      <a:pt x="28" y="6"/>
                    </a:cubicBezTo>
                    <a:cubicBezTo>
                      <a:pt x="22" y="0"/>
                      <a:pt x="13" y="0"/>
                      <a:pt x="7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49"/>
              <p:cNvSpPr>
                <a:spLocks/>
              </p:cNvSpPr>
              <p:nvPr/>
            </p:nvSpPr>
            <p:spPr bwMode="auto">
              <a:xfrm>
                <a:off x="7419975" y="5784850"/>
                <a:ext cx="106363" cy="114300"/>
              </a:xfrm>
              <a:custGeom>
                <a:avLst/>
                <a:gdLst>
                  <a:gd name="T0" fmla="*/ 5 w 19"/>
                  <a:gd name="T1" fmla="*/ 3 h 20"/>
                  <a:gd name="T2" fmla="*/ 12 w 19"/>
                  <a:gd name="T3" fmla="*/ 14 h 20"/>
                  <a:gd name="T4" fmla="*/ 4 w 19"/>
                  <a:gd name="T5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0">
                    <a:moveTo>
                      <a:pt x="5" y="3"/>
                    </a:moveTo>
                    <a:cubicBezTo>
                      <a:pt x="0" y="9"/>
                      <a:pt x="5" y="20"/>
                      <a:pt x="12" y="14"/>
                    </a:cubicBezTo>
                    <a:cubicBezTo>
                      <a:pt x="19" y="7"/>
                      <a:pt x="12" y="0"/>
                      <a:pt x="4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50"/>
              <p:cNvSpPr>
                <a:spLocks/>
              </p:cNvSpPr>
              <p:nvPr/>
            </p:nvSpPr>
            <p:spPr bwMode="auto">
              <a:xfrm>
                <a:off x="7958138" y="5283200"/>
                <a:ext cx="169863" cy="123825"/>
              </a:xfrm>
              <a:custGeom>
                <a:avLst/>
                <a:gdLst>
                  <a:gd name="T0" fmla="*/ 8 w 30"/>
                  <a:gd name="T1" fmla="*/ 4 h 22"/>
                  <a:gd name="T2" fmla="*/ 3 w 30"/>
                  <a:gd name="T3" fmla="*/ 21 h 22"/>
                  <a:gd name="T4" fmla="*/ 5 w 30"/>
                  <a:gd name="T5" fmla="*/ 22 h 22"/>
                  <a:gd name="T6" fmla="*/ 6 w 30"/>
                  <a:gd name="T7" fmla="*/ 20 h 22"/>
                  <a:gd name="T8" fmla="*/ 10 w 30"/>
                  <a:gd name="T9" fmla="*/ 8 h 22"/>
                  <a:gd name="T10" fmla="*/ 26 w 30"/>
                  <a:gd name="T11" fmla="*/ 10 h 22"/>
                  <a:gd name="T12" fmla="*/ 29 w 30"/>
                  <a:gd name="T13" fmla="*/ 10 h 22"/>
                  <a:gd name="T14" fmla="*/ 29 w 30"/>
                  <a:gd name="T15" fmla="*/ 7 h 22"/>
                  <a:gd name="T16" fmla="*/ 8 w 3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2">
                    <a:moveTo>
                      <a:pt x="8" y="4"/>
                    </a:moveTo>
                    <a:cubicBezTo>
                      <a:pt x="2" y="8"/>
                      <a:pt x="0" y="14"/>
                      <a:pt x="3" y="21"/>
                    </a:cubicBezTo>
                    <a:cubicBezTo>
                      <a:pt x="3" y="22"/>
                      <a:pt x="4" y="22"/>
                      <a:pt x="5" y="22"/>
                    </a:cubicBezTo>
                    <a:cubicBezTo>
                      <a:pt x="6" y="22"/>
                      <a:pt x="7" y="21"/>
                      <a:pt x="6" y="20"/>
                    </a:cubicBezTo>
                    <a:cubicBezTo>
                      <a:pt x="5" y="14"/>
                      <a:pt x="6" y="10"/>
                      <a:pt x="10" y="8"/>
                    </a:cubicBezTo>
                    <a:cubicBezTo>
                      <a:pt x="14" y="5"/>
                      <a:pt x="21" y="5"/>
                      <a:pt x="26" y="10"/>
                    </a:cubicBezTo>
                    <a:cubicBezTo>
                      <a:pt x="27" y="10"/>
                      <a:pt x="28" y="10"/>
                      <a:pt x="29" y="10"/>
                    </a:cubicBezTo>
                    <a:cubicBezTo>
                      <a:pt x="30" y="9"/>
                      <a:pt x="30" y="8"/>
                      <a:pt x="29" y="7"/>
                    </a:cubicBezTo>
                    <a:cubicBezTo>
                      <a:pt x="23" y="0"/>
                      <a:pt x="14" y="1"/>
                      <a:pt x="8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51"/>
              <p:cNvSpPr>
                <a:spLocks/>
              </p:cNvSpPr>
              <p:nvPr/>
            </p:nvSpPr>
            <p:spPr bwMode="auto">
              <a:xfrm>
                <a:off x="8077200" y="5475288"/>
                <a:ext cx="106363" cy="112713"/>
              </a:xfrm>
              <a:custGeom>
                <a:avLst/>
                <a:gdLst>
                  <a:gd name="T0" fmla="*/ 5 w 19"/>
                  <a:gd name="T1" fmla="*/ 3 h 20"/>
                  <a:gd name="T2" fmla="*/ 12 w 19"/>
                  <a:gd name="T3" fmla="*/ 14 h 20"/>
                  <a:gd name="T4" fmla="*/ 4 w 19"/>
                  <a:gd name="T5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0">
                    <a:moveTo>
                      <a:pt x="5" y="3"/>
                    </a:moveTo>
                    <a:cubicBezTo>
                      <a:pt x="0" y="9"/>
                      <a:pt x="4" y="20"/>
                      <a:pt x="12" y="14"/>
                    </a:cubicBezTo>
                    <a:cubicBezTo>
                      <a:pt x="19" y="8"/>
                      <a:pt x="12" y="0"/>
                      <a:pt x="4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52"/>
              <p:cNvSpPr>
                <a:spLocks/>
              </p:cNvSpPr>
              <p:nvPr/>
            </p:nvSpPr>
            <p:spPr bwMode="auto">
              <a:xfrm>
                <a:off x="6638925" y="5102225"/>
                <a:ext cx="476250" cy="587375"/>
              </a:xfrm>
              <a:custGeom>
                <a:avLst/>
                <a:gdLst>
                  <a:gd name="T0" fmla="*/ 34 w 85"/>
                  <a:gd name="T1" fmla="*/ 13 h 104"/>
                  <a:gd name="T2" fmla="*/ 24 w 85"/>
                  <a:gd name="T3" fmla="*/ 85 h 104"/>
                  <a:gd name="T4" fmla="*/ 83 w 85"/>
                  <a:gd name="T5" fmla="*/ 51 h 104"/>
                  <a:gd name="T6" fmla="*/ 34 w 85"/>
                  <a:gd name="T7" fmla="*/ 1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04">
                    <a:moveTo>
                      <a:pt x="34" y="13"/>
                    </a:moveTo>
                    <a:cubicBezTo>
                      <a:pt x="4" y="21"/>
                      <a:pt x="0" y="69"/>
                      <a:pt x="24" y="85"/>
                    </a:cubicBezTo>
                    <a:cubicBezTo>
                      <a:pt x="51" y="104"/>
                      <a:pt x="82" y="79"/>
                      <a:pt x="83" y="51"/>
                    </a:cubicBezTo>
                    <a:cubicBezTo>
                      <a:pt x="85" y="25"/>
                      <a:pt x="58" y="0"/>
                      <a:pt x="34" y="14"/>
                    </a:cubicBezTo>
                  </a:path>
                </a:pathLst>
              </a:custGeom>
              <a:solidFill>
                <a:srgbClr val="DDB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53"/>
              <p:cNvSpPr>
                <a:spLocks/>
              </p:cNvSpPr>
              <p:nvPr/>
            </p:nvSpPr>
            <p:spPr bwMode="auto">
              <a:xfrm>
                <a:off x="7807325" y="4483100"/>
                <a:ext cx="584200" cy="546100"/>
              </a:xfrm>
              <a:custGeom>
                <a:avLst/>
                <a:gdLst>
                  <a:gd name="T0" fmla="*/ 30 w 104"/>
                  <a:gd name="T1" fmla="*/ 6 h 97"/>
                  <a:gd name="T2" fmla="*/ 3 w 104"/>
                  <a:gd name="T3" fmla="*/ 37 h 97"/>
                  <a:gd name="T4" fmla="*/ 19 w 104"/>
                  <a:gd name="T5" fmla="*/ 81 h 97"/>
                  <a:gd name="T6" fmla="*/ 87 w 104"/>
                  <a:gd name="T7" fmla="*/ 57 h 97"/>
                  <a:gd name="T8" fmla="*/ 33 w 104"/>
                  <a:gd name="T9" fmla="*/ 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97">
                    <a:moveTo>
                      <a:pt x="30" y="6"/>
                    </a:moveTo>
                    <a:cubicBezTo>
                      <a:pt x="17" y="13"/>
                      <a:pt x="6" y="22"/>
                      <a:pt x="3" y="37"/>
                    </a:cubicBezTo>
                    <a:cubicBezTo>
                      <a:pt x="0" y="52"/>
                      <a:pt x="6" y="72"/>
                      <a:pt x="19" y="81"/>
                    </a:cubicBezTo>
                    <a:cubicBezTo>
                      <a:pt x="41" y="97"/>
                      <a:pt x="77" y="79"/>
                      <a:pt x="87" y="57"/>
                    </a:cubicBezTo>
                    <a:cubicBezTo>
                      <a:pt x="104" y="21"/>
                      <a:pt x="63" y="0"/>
                      <a:pt x="33" y="7"/>
                    </a:cubicBezTo>
                  </a:path>
                </a:pathLst>
              </a:custGeom>
              <a:solidFill>
                <a:srgbClr val="DDB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54"/>
              <p:cNvSpPr>
                <a:spLocks/>
              </p:cNvSpPr>
              <p:nvPr/>
            </p:nvSpPr>
            <p:spPr bwMode="auto">
              <a:xfrm>
                <a:off x="7566025" y="5835650"/>
                <a:ext cx="347663" cy="231775"/>
              </a:xfrm>
              <a:custGeom>
                <a:avLst/>
                <a:gdLst>
                  <a:gd name="T0" fmla="*/ 2 w 62"/>
                  <a:gd name="T1" fmla="*/ 12 h 41"/>
                  <a:gd name="T2" fmla="*/ 14 w 62"/>
                  <a:gd name="T3" fmla="*/ 35 h 41"/>
                  <a:gd name="T4" fmla="*/ 61 w 62"/>
                  <a:gd name="T5" fmla="*/ 26 h 41"/>
                  <a:gd name="T6" fmla="*/ 62 w 62"/>
                  <a:gd name="T7" fmla="*/ 25 h 41"/>
                  <a:gd name="T8" fmla="*/ 62 w 62"/>
                  <a:gd name="T9" fmla="*/ 22 h 41"/>
                  <a:gd name="T10" fmla="*/ 56 w 62"/>
                  <a:gd name="T11" fmla="*/ 2 h 41"/>
                  <a:gd name="T12" fmla="*/ 54 w 62"/>
                  <a:gd name="T13" fmla="*/ 1 h 41"/>
                  <a:gd name="T14" fmla="*/ 53 w 62"/>
                  <a:gd name="T15" fmla="*/ 3 h 41"/>
                  <a:gd name="T16" fmla="*/ 53 w 62"/>
                  <a:gd name="T17" fmla="*/ 3 h 41"/>
                  <a:gd name="T18" fmla="*/ 55 w 62"/>
                  <a:gd name="T19" fmla="*/ 10 h 41"/>
                  <a:gd name="T20" fmla="*/ 58 w 62"/>
                  <a:gd name="T21" fmla="*/ 23 h 41"/>
                  <a:gd name="T22" fmla="*/ 58 w 62"/>
                  <a:gd name="T23" fmla="*/ 24 h 41"/>
                  <a:gd name="T24" fmla="*/ 15 w 62"/>
                  <a:gd name="T25" fmla="*/ 31 h 41"/>
                  <a:gd name="T26" fmla="*/ 5 w 62"/>
                  <a:gd name="T27" fmla="*/ 13 h 41"/>
                  <a:gd name="T28" fmla="*/ 4 w 62"/>
                  <a:gd name="T29" fmla="*/ 10 h 41"/>
                  <a:gd name="T30" fmla="*/ 2 w 62"/>
                  <a:gd name="T31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2" h="41">
                    <a:moveTo>
                      <a:pt x="2" y="12"/>
                    </a:moveTo>
                    <a:cubicBezTo>
                      <a:pt x="0" y="22"/>
                      <a:pt x="4" y="30"/>
                      <a:pt x="14" y="35"/>
                    </a:cubicBezTo>
                    <a:cubicBezTo>
                      <a:pt x="27" y="41"/>
                      <a:pt x="50" y="40"/>
                      <a:pt x="61" y="26"/>
                    </a:cubicBezTo>
                    <a:cubicBezTo>
                      <a:pt x="62" y="26"/>
                      <a:pt x="62" y="25"/>
                      <a:pt x="62" y="25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1" y="15"/>
                      <a:pt x="59" y="7"/>
                      <a:pt x="56" y="2"/>
                    </a:cubicBezTo>
                    <a:cubicBezTo>
                      <a:pt x="56" y="1"/>
                      <a:pt x="55" y="0"/>
                      <a:pt x="54" y="1"/>
                    </a:cubicBezTo>
                    <a:cubicBezTo>
                      <a:pt x="53" y="1"/>
                      <a:pt x="52" y="2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4" y="5"/>
                      <a:pt x="55" y="7"/>
                      <a:pt x="55" y="10"/>
                    </a:cubicBezTo>
                    <a:cubicBezTo>
                      <a:pt x="56" y="14"/>
                      <a:pt x="57" y="19"/>
                      <a:pt x="58" y="23"/>
                    </a:cubicBezTo>
                    <a:cubicBezTo>
                      <a:pt x="58" y="23"/>
                      <a:pt x="58" y="23"/>
                      <a:pt x="58" y="24"/>
                    </a:cubicBezTo>
                    <a:cubicBezTo>
                      <a:pt x="47" y="36"/>
                      <a:pt x="27" y="37"/>
                      <a:pt x="15" y="31"/>
                    </a:cubicBezTo>
                    <a:cubicBezTo>
                      <a:pt x="11" y="29"/>
                      <a:pt x="3" y="24"/>
                      <a:pt x="5" y="13"/>
                    </a:cubicBezTo>
                    <a:cubicBezTo>
                      <a:pt x="6" y="12"/>
                      <a:pt x="5" y="10"/>
                      <a:pt x="4" y="10"/>
                    </a:cubicBezTo>
                    <a:cubicBezTo>
                      <a:pt x="3" y="10"/>
                      <a:pt x="2" y="11"/>
                      <a:pt x="2" y="1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55"/>
              <p:cNvSpPr>
                <a:spLocks/>
              </p:cNvSpPr>
              <p:nvPr/>
            </p:nvSpPr>
            <p:spPr bwMode="auto">
              <a:xfrm>
                <a:off x="7897813" y="5768975"/>
                <a:ext cx="252413" cy="242888"/>
              </a:xfrm>
              <a:custGeom>
                <a:avLst/>
                <a:gdLst>
                  <a:gd name="T0" fmla="*/ 39 w 45"/>
                  <a:gd name="T1" fmla="*/ 0 h 43"/>
                  <a:gd name="T2" fmla="*/ 38 w 45"/>
                  <a:gd name="T3" fmla="*/ 3 h 43"/>
                  <a:gd name="T4" fmla="*/ 33 w 45"/>
                  <a:gd name="T5" fmla="*/ 27 h 43"/>
                  <a:gd name="T6" fmla="*/ 2 w 45"/>
                  <a:gd name="T7" fmla="*/ 35 h 43"/>
                  <a:gd name="T8" fmla="*/ 0 w 45"/>
                  <a:gd name="T9" fmla="*/ 37 h 43"/>
                  <a:gd name="T10" fmla="*/ 1 w 45"/>
                  <a:gd name="T11" fmla="*/ 39 h 43"/>
                  <a:gd name="T12" fmla="*/ 36 w 45"/>
                  <a:gd name="T13" fmla="*/ 30 h 43"/>
                  <a:gd name="T14" fmla="*/ 41 w 45"/>
                  <a:gd name="T15" fmla="*/ 1 h 43"/>
                  <a:gd name="T16" fmla="*/ 39 w 45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3">
                    <a:moveTo>
                      <a:pt x="39" y="0"/>
                    </a:moveTo>
                    <a:cubicBezTo>
                      <a:pt x="38" y="1"/>
                      <a:pt x="37" y="2"/>
                      <a:pt x="38" y="3"/>
                    </a:cubicBezTo>
                    <a:cubicBezTo>
                      <a:pt x="41" y="11"/>
                      <a:pt x="39" y="20"/>
                      <a:pt x="33" y="27"/>
                    </a:cubicBezTo>
                    <a:cubicBezTo>
                      <a:pt x="25" y="35"/>
                      <a:pt x="13" y="39"/>
                      <a:pt x="2" y="35"/>
                    </a:cubicBezTo>
                    <a:cubicBezTo>
                      <a:pt x="1" y="35"/>
                      <a:pt x="0" y="36"/>
                      <a:pt x="0" y="37"/>
                    </a:cubicBezTo>
                    <a:cubicBezTo>
                      <a:pt x="0" y="38"/>
                      <a:pt x="0" y="39"/>
                      <a:pt x="1" y="39"/>
                    </a:cubicBezTo>
                    <a:cubicBezTo>
                      <a:pt x="13" y="43"/>
                      <a:pt x="27" y="39"/>
                      <a:pt x="36" y="30"/>
                    </a:cubicBezTo>
                    <a:cubicBezTo>
                      <a:pt x="43" y="22"/>
                      <a:pt x="45" y="11"/>
                      <a:pt x="41" y="1"/>
                    </a:cubicBezTo>
                    <a:cubicBezTo>
                      <a:pt x="41" y="0"/>
                      <a:pt x="40" y="0"/>
                      <a:pt x="39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56"/>
              <p:cNvSpPr>
                <a:spLocks/>
              </p:cNvSpPr>
              <p:nvPr/>
            </p:nvSpPr>
            <p:spPr bwMode="auto">
              <a:xfrm>
                <a:off x="7346950" y="5859463"/>
                <a:ext cx="257175" cy="236538"/>
              </a:xfrm>
              <a:custGeom>
                <a:avLst/>
                <a:gdLst>
                  <a:gd name="T0" fmla="*/ 17 w 46"/>
                  <a:gd name="T1" fmla="*/ 11 h 42"/>
                  <a:gd name="T2" fmla="*/ 6 w 46"/>
                  <a:gd name="T3" fmla="*/ 34 h 42"/>
                  <a:gd name="T4" fmla="*/ 33 w 46"/>
                  <a:gd name="T5" fmla="*/ 36 h 42"/>
                  <a:gd name="T6" fmla="*/ 15 w 46"/>
                  <a:gd name="T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2">
                    <a:moveTo>
                      <a:pt x="17" y="11"/>
                    </a:moveTo>
                    <a:cubicBezTo>
                      <a:pt x="5" y="8"/>
                      <a:pt x="0" y="26"/>
                      <a:pt x="6" y="34"/>
                    </a:cubicBezTo>
                    <a:cubicBezTo>
                      <a:pt x="12" y="42"/>
                      <a:pt x="26" y="42"/>
                      <a:pt x="33" y="36"/>
                    </a:cubicBezTo>
                    <a:cubicBezTo>
                      <a:pt x="46" y="23"/>
                      <a:pt x="30" y="0"/>
                      <a:pt x="15" y="11"/>
                    </a:cubicBezTo>
                  </a:path>
                </a:pathLst>
              </a:custGeom>
              <a:solidFill>
                <a:srgbClr val="EF8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57"/>
              <p:cNvSpPr>
                <a:spLocks/>
              </p:cNvSpPr>
              <p:nvPr/>
            </p:nvSpPr>
            <p:spPr bwMode="auto">
              <a:xfrm>
                <a:off x="8139113" y="5514975"/>
                <a:ext cx="258763" cy="265113"/>
              </a:xfrm>
              <a:custGeom>
                <a:avLst/>
                <a:gdLst>
                  <a:gd name="T0" fmla="*/ 18 w 46"/>
                  <a:gd name="T1" fmla="*/ 6 h 47"/>
                  <a:gd name="T2" fmla="*/ 32 w 46"/>
                  <a:gd name="T3" fmla="*/ 30 h 47"/>
                  <a:gd name="T4" fmla="*/ 21 w 46"/>
                  <a:gd name="T5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47">
                    <a:moveTo>
                      <a:pt x="18" y="6"/>
                    </a:moveTo>
                    <a:cubicBezTo>
                      <a:pt x="0" y="9"/>
                      <a:pt x="9" y="47"/>
                      <a:pt x="32" y="30"/>
                    </a:cubicBezTo>
                    <a:cubicBezTo>
                      <a:pt x="46" y="20"/>
                      <a:pt x="36" y="0"/>
                      <a:pt x="21" y="5"/>
                    </a:cubicBezTo>
                  </a:path>
                </a:pathLst>
              </a:custGeom>
              <a:solidFill>
                <a:srgbClr val="EF8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58"/>
              <p:cNvSpPr>
                <a:spLocks/>
              </p:cNvSpPr>
              <p:nvPr/>
            </p:nvSpPr>
            <p:spPr bwMode="auto">
              <a:xfrm>
                <a:off x="7385050" y="5926138"/>
                <a:ext cx="141288" cy="112713"/>
              </a:xfrm>
              <a:custGeom>
                <a:avLst/>
                <a:gdLst>
                  <a:gd name="T0" fmla="*/ 16 w 25"/>
                  <a:gd name="T1" fmla="*/ 5 h 20"/>
                  <a:gd name="T2" fmla="*/ 14 w 25"/>
                  <a:gd name="T3" fmla="*/ 20 h 20"/>
                  <a:gd name="T4" fmla="*/ 18 w 25"/>
                  <a:gd name="T5" fmla="*/ 4 h 20"/>
                  <a:gd name="T6" fmla="*/ 15 w 25"/>
                  <a:gd name="T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0">
                    <a:moveTo>
                      <a:pt x="16" y="5"/>
                    </a:moveTo>
                    <a:cubicBezTo>
                      <a:pt x="7" y="0"/>
                      <a:pt x="0" y="19"/>
                      <a:pt x="14" y="20"/>
                    </a:cubicBezTo>
                    <a:cubicBezTo>
                      <a:pt x="25" y="20"/>
                      <a:pt x="22" y="10"/>
                      <a:pt x="18" y="4"/>
                    </a:cubicBezTo>
                    <a:cubicBezTo>
                      <a:pt x="17" y="4"/>
                      <a:pt x="16" y="5"/>
                      <a:pt x="15" y="5"/>
                    </a:cubicBezTo>
                  </a:path>
                </a:pathLst>
              </a:custGeom>
              <a:solidFill>
                <a:srgbClr val="E26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59"/>
              <p:cNvSpPr>
                <a:spLocks/>
              </p:cNvSpPr>
              <p:nvPr/>
            </p:nvSpPr>
            <p:spPr bwMode="auto">
              <a:xfrm>
                <a:off x="8189913" y="5554663"/>
                <a:ext cx="139700" cy="112713"/>
              </a:xfrm>
              <a:custGeom>
                <a:avLst/>
                <a:gdLst>
                  <a:gd name="T0" fmla="*/ 16 w 25"/>
                  <a:gd name="T1" fmla="*/ 5 h 20"/>
                  <a:gd name="T2" fmla="*/ 13 w 25"/>
                  <a:gd name="T3" fmla="*/ 20 h 20"/>
                  <a:gd name="T4" fmla="*/ 17 w 25"/>
                  <a:gd name="T5" fmla="*/ 5 h 20"/>
                  <a:gd name="T6" fmla="*/ 15 w 25"/>
                  <a:gd name="T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0">
                    <a:moveTo>
                      <a:pt x="16" y="5"/>
                    </a:moveTo>
                    <a:cubicBezTo>
                      <a:pt x="7" y="0"/>
                      <a:pt x="0" y="19"/>
                      <a:pt x="13" y="20"/>
                    </a:cubicBezTo>
                    <a:cubicBezTo>
                      <a:pt x="25" y="20"/>
                      <a:pt x="22" y="10"/>
                      <a:pt x="17" y="5"/>
                    </a:cubicBezTo>
                    <a:cubicBezTo>
                      <a:pt x="16" y="5"/>
                      <a:pt x="16" y="5"/>
                      <a:pt x="15" y="5"/>
                    </a:cubicBezTo>
                  </a:path>
                </a:pathLst>
              </a:custGeom>
              <a:solidFill>
                <a:srgbClr val="E26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60"/>
              <p:cNvSpPr>
                <a:spLocks/>
              </p:cNvSpPr>
              <p:nvPr/>
            </p:nvSpPr>
            <p:spPr bwMode="auto">
              <a:xfrm>
                <a:off x="7031038" y="6067425"/>
                <a:ext cx="1028700" cy="203200"/>
              </a:xfrm>
              <a:custGeom>
                <a:avLst/>
                <a:gdLst>
                  <a:gd name="T0" fmla="*/ 1 w 183"/>
                  <a:gd name="T1" fmla="*/ 27 h 36"/>
                  <a:gd name="T2" fmla="*/ 6 w 183"/>
                  <a:gd name="T3" fmla="*/ 13 h 36"/>
                  <a:gd name="T4" fmla="*/ 30 w 183"/>
                  <a:gd name="T5" fmla="*/ 13 h 36"/>
                  <a:gd name="T6" fmla="*/ 111 w 183"/>
                  <a:gd name="T7" fmla="*/ 8 h 36"/>
                  <a:gd name="T8" fmla="*/ 166 w 183"/>
                  <a:gd name="T9" fmla="*/ 3 h 36"/>
                  <a:gd name="T10" fmla="*/ 178 w 183"/>
                  <a:gd name="T11" fmla="*/ 4 h 36"/>
                  <a:gd name="T12" fmla="*/ 183 w 183"/>
                  <a:gd name="T13" fmla="*/ 22 h 36"/>
                  <a:gd name="T14" fmla="*/ 85 w 183"/>
                  <a:gd name="T15" fmla="*/ 28 h 36"/>
                  <a:gd name="T16" fmla="*/ 36 w 183"/>
                  <a:gd name="T17" fmla="*/ 33 h 36"/>
                  <a:gd name="T18" fmla="*/ 15 w 183"/>
                  <a:gd name="T19" fmla="*/ 35 h 36"/>
                  <a:gd name="T20" fmla="*/ 2 w 183"/>
                  <a:gd name="T21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3" h="36">
                    <a:moveTo>
                      <a:pt x="1" y="27"/>
                    </a:moveTo>
                    <a:cubicBezTo>
                      <a:pt x="0" y="25"/>
                      <a:pt x="4" y="15"/>
                      <a:pt x="6" y="13"/>
                    </a:cubicBezTo>
                    <a:cubicBezTo>
                      <a:pt x="11" y="9"/>
                      <a:pt x="24" y="13"/>
                      <a:pt x="30" y="13"/>
                    </a:cubicBezTo>
                    <a:cubicBezTo>
                      <a:pt x="58" y="14"/>
                      <a:pt x="83" y="12"/>
                      <a:pt x="111" y="8"/>
                    </a:cubicBezTo>
                    <a:cubicBezTo>
                      <a:pt x="129" y="6"/>
                      <a:pt x="148" y="3"/>
                      <a:pt x="166" y="3"/>
                    </a:cubicBezTo>
                    <a:cubicBezTo>
                      <a:pt x="172" y="2"/>
                      <a:pt x="175" y="0"/>
                      <a:pt x="178" y="4"/>
                    </a:cubicBezTo>
                    <a:cubicBezTo>
                      <a:pt x="180" y="7"/>
                      <a:pt x="182" y="18"/>
                      <a:pt x="183" y="22"/>
                    </a:cubicBezTo>
                    <a:cubicBezTo>
                      <a:pt x="150" y="25"/>
                      <a:pt x="117" y="25"/>
                      <a:pt x="85" y="28"/>
                    </a:cubicBezTo>
                    <a:cubicBezTo>
                      <a:pt x="69" y="29"/>
                      <a:pt x="52" y="31"/>
                      <a:pt x="36" y="33"/>
                    </a:cubicBezTo>
                    <a:cubicBezTo>
                      <a:pt x="29" y="34"/>
                      <a:pt x="22" y="36"/>
                      <a:pt x="15" y="35"/>
                    </a:cubicBezTo>
                    <a:cubicBezTo>
                      <a:pt x="11" y="35"/>
                      <a:pt x="6" y="33"/>
                      <a:pt x="2" y="3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61"/>
              <p:cNvSpPr>
                <a:spLocks/>
              </p:cNvSpPr>
              <p:nvPr/>
            </p:nvSpPr>
            <p:spPr bwMode="auto">
              <a:xfrm>
                <a:off x="7019925" y="6067425"/>
                <a:ext cx="1046163" cy="214313"/>
              </a:xfrm>
              <a:custGeom>
                <a:avLst/>
                <a:gdLst>
                  <a:gd name="T0" fmla="*/ 172 w 186"/>
                  <a:gd name="T1" fmla="*/ 0 h 38"/>
                  <a:gd name="T2" fmla="*/ 168 w 186"/>
                  <a:gd name="T3" fmla="*/ 1 h 38"/>
                  <a:gd name="T4" fmla="*/ 112 w 186"/>
                  <a:gd name="T5" fmla="*/ 7 h 38"/>
                  <a:gd name="T6" fmla="*/ 32 w 186"/>
                  <a:gd name="T7" fmla="*/ 11 h 38"/>
                  <a:gd name="T8" fmla="*/ 26 w 186"/>
                  <a:gd name="T9" fmla="*/ 10 h 38"/>
                  <a:gd name="T10" fmla="*/ 7 w 186"/>
                  <a:gd name="T11" fmla="*/ 11 h 38"/>
                  <a:gd name="T12" fmla="*/ 1 w 186"/>
                  <a:gd name="T13" fmla="*/ 28 h 38"/>
                  <a:gd name="T14" fmla="*/ 3 w 186"/>
                  <a:gd name="T15" fmla="*/ 29 h 38"/>
                  <a:gd name="T16" fmla="*/ 4 w 186"/>
                  <a:gd name="T17" fmla="*/ 27 h 38"/>
                  <a:gd name="T18" fmla="*/ 9 w 186"/>
                  <a:gd name="T19" fmla="*/ 14 h 38"/>
                  <a:gd name="T20" fmla="*/ 25 w 186"/>
                  <a:gd name="T21" fmla="*/ 14 h 38"/>
                  <a:gd name="T22" fmla="*/ 32 w 186"/>
                  <a:gd name="T23" fmla="*/ 15 h 38"/>
                  <a:gd name="T24" fmla="*/ 113 w 186"/>
                  <a:gd name="T25" fmla="*/ 10 h 38"/>
                  <a:gd name="T26" fmla="*/ 168 w 186"/>
                  <a:gd name="T27" fmla="*/ 4 h 38"/>
                  <a:gd name="T28" fmla="*/ 173 w 186"/>
                  <a:gd name="T29" fmla="*/ 4 h 38"/>
                  <a:gd name="T30" fmla="*/ 179 w 186"/>
                  <a:gd name="T31" fmla="*/ 5 h 38"/>
                  <a:gd name="T32" fmla="*/ 183 w 186"/>
                  <a:gd name="T33" fmla="*/ 20 h 38"/>
                  <a:gd name="T34" fmla="*/ 136 w 186"/>
                  <a:gd name="T35" fmla="*/ 23 h 38"/>
                  <a:gd name="T36" fmla="*/ 87 w 186"/>
                  <a:gd name="T37" fmla="*/ 26 h 38"/>
                  <a:gd name="T38" fmla="*/ 38 w 186"/>
                  <a:gd name="T39" fmla="*/ 32 h 38"/>
                  <a:gd name="T40" fmla="*/ 34 w 186"/>
                  <a:gd name="T41" fmla="*/ 32 h 38"/>
                  <a:gd name="T42" fmla="*/ 18 w 186"/>
                  <a:gd name="T43" fmla="*/ 34 h 38"/>
                  <a:gd name="T44" fmla="*/ 12 w 186"/>
                  <a:gd name="T45" fmla="*/ 32 h 38"/>
                  <a:gd name="T46" fmla="*/ 4 w 186"/>
                  <a:gd name="T47" fmla="*/ 31 h 38"/>
                  <a:gd name="T48" fmla="*/ 2 w 186"/>
                  <a:gd name="T49" fmla="*/ 33 h 38"/>
                  <a:gd name="T50" fmla="*/ 4 w 186"/>
                  <a:gd name="T51" fmla="*/ 34 h 38"/>
                  <a:gd name="T52" fmla="*/ 11 w 186"/>
                  <a:gd name="T53" fmla="*/ 36 h 38"/>
                  <a:gd name="T54" fmla="*/ 17 w 186"/>
                  <a:gd name="T55" fmla="*/ 37 h 38"/>
                  <a:gd name="T56" fmla="*/ 35 w 186"/>
                  <a:gd name="T57" fmla="*/ 36 h 38"/>
                  <a:gd name="T58" fmla="*/ 38 w 186"/>
                  <a:gd name="T59" fmla="*/ 35 h 38"/>
                  <a:gd name="T60" fmla="*/ 87 w 186"/>
                  <a:gd name="T61" fmla="*/ 30 h 38"/>
                  <a:gd name="T62" fmla="*/ 136 w 186"/>
                  <a:gd name="T63" fmla="*/ 26 h 38"/>
                  <a:gd name="T64" fmla="*/ 185 w 186"/>
                  <a:gd name="T65" fmla="*/ 23 h 38"/>
                  <a:gd name="T66" fmla="*/ 186 w 186"/>
                  <a:gd name="T67" fmla="*/ 21 h 38"/>
                  <a:gd name="T68" fmla="*/ 181 w 186"/>
                  <a:gd name="T69" fmla="*/ 4 h 38"/>
                  <a:gd name="T70" fmla="*/ 172 w 186"/>
                  <a:gd name="T7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6" h="38">
                    <a:moveTo>
                      <a:pt x="172" y="0"/>
                    </a:moveTo>
                    <a:cubicBezTo>
                      <a:pt x="168" y="1"/>
                      <a:pt x="168" y="1"/>
                      <a:pt x="168" y="1"/>
                    </a:cubicBezTo>
                    <a:cubicBezTo>
                      <a:pt x="149" y="2"/>
                      <a:pt x="128" y="4"/>
                      <a:pt x="112" y="7"/>
                    </a:cubicBezTo>
                    <a:cubicBezTo>
                      <a:pt x="86" y="11"/>
                      <a:pt x="60" y="12"/>
                      <a:pt x="32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19" y="9"/>
                      <a:pt x="11" y="8"/>
                      <a:pt x="7" y="11"/>
                    </a:cubicBezTo>
                    <a:cubicBezTo>
                      <a:pt x="4" y="13"/>
                      <a:pt x="0" y="25"/>
                      <a:pt x="1" y="28"/>
                    </a:cubicBezTo>
                    <a:cubicBezTo>
                      <a:pt x="1" y="29"/>
                      <a:pt x="2" y="29"/>
                      <a:pt x="3" y="29"/>
                    </a:cubicBezTo>
                    <a:cubicBezTo>
                      <a:pt x="4" y="29"/>
                      <a:pt x="4" y="28"/>
                      <a:pt x="4" y="27"/>
                    </a:cubicBezTo>
                    <a:cubicBezTo>
                      <a:pt x="4" y="25"/>
                      <a:pt x="7" y="15"/>
                      <a:pt x="9" y="14"/>
                    </a:cubicBezTo>
                    <a:cubicBezTo>
                      <a:pt x="12" y="12"/>
                      <a:pt x="19" y="13"/>
                      <a:pt x="25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60" y="15"/>
                      <a:pt x="86" y="14"/>
                      <a:pt x="113" y="10"/>
                    </a:cubicBezTo>
                    <a:cubicBezTo>
                      <a:pt x="128" y="8"/>
                      <a:pt x="149" y="5"/>
                      <a:pt x="168" y="4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6" y="3"/>
                      <a:pt x="177" y="3"/>
                      <a:pt x="179" y="5"/>
                    </a:cubicBezTo>
                    <a:cubicBezTo>
                      <a:pt x="180" y="7"/>
                      <a:pt x="182" y="16"/>
                      <a:pt x="183" y="20"/>
                    </a:cubicBezTo>
                    <a:cubicBezTo>
                      <a:pt x="167" y="21"/>
                      <a:pt x="151" y="22"/>
                      <a:pt x="136" y="23"/>
                    </a:cubicBezTo>
                    <a:cubicBezTo>
                      <a:pt x="120" y="24"/>
                      <a:pt x="103" y="25"/>
                      <a:pt x="87" y="26"/>
                    </a:cubicBezTo>
                    <a:cubicBezTo>
                      <a:pt x="72" y="28"/>
                      <a:pt x="55" y="29"/>
                      <a:pt x="38" y="32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29" y="33"/>
                      <a:pt x="23" y="34"/>
                      <a:pt x="18" y="34"/>
                    </a:cubicBezTo>
                    <a:cubicBezTo>
                      <a:pt x="18" y="34"/>
                      <a:pt x="12" y="32"/>
                      <a:pt x="12" y="32"/>
                    </a:cubicBezTo>
                    <a:cubicBezTo>
                      <a:pt x="9" y="32"/>
                      <a:pt x="7" y="31"/>
                      <a:pt x="4" y="31"/>
                    </a:cubicBezTo>
                    <a:cubicBezTo>
                      <a:pt x="3" y="31"/>
                      <a:pt x="2" y="32"/>
                      <a:pt x="2" y="33"/>
                    </a:cubicBezTo>
                    <a:cubicBezTo>
                      <a:pt x="2" y="34"/>
                      <a:pt x="3" y="34"/>
                      <a:pt x="4" y="34"/>
                    </a:cubicBezTo>
                    <a:cubicBezTo>
                      <a:pt x="6" y="34"/>
                      <a:pt x="8" y="35"/>
                      <a:pt x="11" y="36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23" y="38"/>
                      <a:pt x="29" y="37"/>
                      <a:pt x="35" y="36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55" y="33"/>
                      <a:pt x="73" y="31"/>
                      <a:pt x="87" y="30"/>
                    </a:cubicBezTo>
                    <a:cubicBezTo>
                      <a:pt x="103" y="28"/>
                      <a:pt x="120" y="27"/>
                      <a:pt x="136" y="26"/>
                    </a:cubicBezTo>
                    <a:cubicBezTo>
                      <a:pt x="152" y="26"/>
                      <a:pt x="168" y="25"/>
                      <a:pt x="185" y="23"/>
                    </a:cubicBezTo>
                    <a:cubicBezTo>
                      <a:pt x="186" y="23"/>
                      <a:pt x="186" y="22"/>
                      <a:pt x="186" y="21"/>
                    </a:cubicBezTo>
                    <a:cubicBezTo>
                      <a:pt x="186" y="18"/>
                      <a:pt x="183" y="7"/>
                      <a:pt x="181" y="4"/>
                    </a:cubicBezTo>
                    <a:cubicBezTo>
                      <a:pt x="179" y="0"/>
                      <a:pt x="176" y="0"/>
                      <a:pt x="17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62"/>
              <p:cNvSpPr>
                <a:spLocks/>
              </p:cNvSpPr>
              <p:nvPr/>
            </p:nvSpPr>
            <p:spPr bwMode="auto">
              <a:xfrm>
                <a:off x="8026400" y="5695950"/>
                <a:ext cx="803275" cy="506413"/>
              </a:xfrm>
              <a:custGeom>
                <a:avLst/>
                <a:gdLst>
                  <a:gd name="T0" fmla="*/ 4 w 143"/>
                  <a:gd name="T1" fmla="*/ 88 h 90"/>
                  <a:gd name="T2" fmla="*/ 0 w 143"/>
                  <a:gd name="T3" fmla="*/ 68 h 90"/>
                  <a:gd name="T4" fmla="*/ 40 w 143"/>
                  <a:gd name="T5" fmla="*/ 44 h 90"/>
                  <a:gd name="T6" fmla="*/ 82 w 143"/>
                  <a:gd name="T7" fmla="*/ 21 h 90"/>
                  <a:gd name="T8" fmla="*/ 131 w 143"/>
                  <a:gd name="T9" fmla="*/ 0 h 90"/>
                  <a:gd name="T10" fmla="*/ 143 w 143"/>
                  <a:gd name="T11" fmla="*/ 21 h 90"/>
                  <a:gd name="T12" fmla="*/ 106 w 143"/>
                  <a:gd name="T13" fmla="*/ 42 h 90"/>
                  <a:gd name="T14" fmla="*/ 57 w 143"/>
                  <a:gd name="T15" fmla="*/ 66 h 90"/>
                  <a:gd name="T16" fmla="*/ 2 w 14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90">
                    <a:moveTo>
                      <a:pt x="4" y="88"/>
                    </a:moveTo>
                    <a:cubicBezTo>
                      <a:pt x="3" y="81"/>
                      <a:pt x="1" y="75"/>
                      <a:pt x="0" y="68"/>
                    </a:cubicBezTo>
                    <a:cubicBezTo>
                      <a:pt x="14" y="62"/>
                      <a:pt x="27" y="51"/>
                      <a:pt x="40" y="44"/>
                    </a:cubicBezTo>
                    <a:cubicBezTo>
                      <a:pt x="54" y="36"/>
                      <a:pt x="67" y="27"/>
                      <a:pt x="82" y="21"/>
                    </a:cubicBezTo>
                    <a:cubicBezTo>
                      <a:pt x="99" y="13"/>
                      <a:pt x="114" y="5"/>
                      <a:pt x="131" y="0"/>
                    </a:cubicBezTo>
                    <a:cubicBezTo>
                      <a:pt x="131" y="7"/>
                      <a:pt x="138" y="16"/>
                      <a:pt x="143" y="21"/>
                    </a:cubicBezTo>
                    <a:cubicBezTo>
                      <a:pt x="130" y="26"/>
                      <a:pt x="118" y="35"/>
                      <a:pt x="106" y="42"/>
                    </a:cubicBezTo>
                    <a:cubicBezTo>
                      <a:pt x="90" y="50"/>
                      <a:pt x="73" y="59"/>
                      <a:pt x="57" y="66"/>
                    </a:cubicBezTo>
                    <a:cubicBezTo>
                      <a:pt x="38" y="74"/>
                      <a:pt x="20" y="84"/>
                      <a:pt x="2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63"/>
              <p:cNvSpPr>
                <a:spLocks noEditPoints="1"/>
              </p:cNvSpPr>
              <p:nvPr/>
            </p:nvSpPr>
            <p:spPr bwMode="auto">
              <a:xfrm>
                <a:off x="8015288" y="5683250"/>
                <a:ext cx="820738" cy="530225"/>
              </a:xfrm>
              <a:custGeom>
                <a:avLst/>
                <a:gdLst>
                  <a:gd name="T0" fmla="*/ 133 w 146"/>
                  <a:gd name="T1" fmla="*/ 0 h 94"/>
                  <a:gd name="T2" fmla="*/ 93 w 146"/>
                  <a:gd name="T3" fmla="*/ 17 h 94"/>
                  <a:gd name="T4" fmla="*/ 83 w 146"/>
                  <a:gd name="T5" fmla="*/ 21 h 94"/>
                  <a:gd name="T6" fmla="*/ 55 w 146"/>
                  <a:gd name="T7" fmla="*/ 37 h 94"/>
                  <a:gd name="T8" fmla="*/ 41 w 146"/>
                  <a:gd name="T9" fmla="*/ 44 h 94"/>
                  <a:gd name="T10" fmla="*/ 24 w 146"/>
                  <a:gd name="T11" fmla="*/ 55 h 94"/>
                  <a:gd name="T12" fmla="*/ 1 w 146"/>
                  <a:gd name="T13" fmla="*/ 69 h 94"/>
                  <a:gd name="T14" fmla="*/ 0 w 146"/>
                  <a:gd name="T15" fmla="*/ 70 h 94"/>
                  <a:gd name="T16" fmla="*/ 0 w 146"/>
                  <a:gd name="T17" fmla="*/ 70 h 94"/>
                  <a:gd name="T18" fmla="*/ 3 w 146"/>
                  <a:gd name="T19" fmla="*/ 82 h 94"/>
                  <a:gd name="T20" fmla="*/ 4 w 146"/>
                  <a:gd name="T21" fmla="*/ 90 h 94"/>
                  <a:gd name="T22" fmla="*/ 4 w 146"/>
                  <a:gd name="T23" fmla="*/ 90 h 94"/>
                  <a:gd name="T24" fmla="*/ 3 w 146"/>
                  <a:gd name="T25" fmla="*/ 91 h 94"/>
                  <a:gd name="T26" fmla="*/ 2 w 146"/>
                  <a:gd name="T27" fmla="*/ 92 h 94"/>
                  <a:gd name="T28" fmla="*/ 2 w 146"/>
                  <a:gd name="T29" fmla="*/ 93 h 94"/>
                  <a:gd name="T30" fmla="*/ 4 w 146"/>
                  <a:gd name="T31" fmla="*/ 94 h 94"/>
                  <a:gd name="T32" fmla="*/ 41 w 146"/>
                  <a:gd name="T33" fmla="*/ 78 h 94"/>
                  <a:gd name="T34" fmla="*/ 59 w 146"/>
                  <a:gd name="T35" fmla="*/ 70 h 94"/>
                  <a:gd name="T36" fmla="*/ 92 w 146"/>
                  <a:gd name="T37" fmla="*/ 54 h 94"/>
                  <a:gd name="T38" fmla="*/ 109 w 146"/>
                  <a:gd name="T39" fmla="*/ 45 h 94"/>
                  <a:gd name="T40" fmla="*/ 124 w 146"/>
                  <a:gd name="T41" fmla="*/ 36 h 94"/>
                  <a:gd name="T42" fmla="*/ 145 w 146"/>
                  <a:gd name="T43" fmla="*/ 25 h 94"/>
                  <a:gd name="T44" fmla="*/ 146 w 146"/>
                  <a:gd name="T45" fmla="*/ 24 h 94"/>
                  <a:gd name="T46" fmla="*/ 146 w 146"/>
                  <a:gd name="T47" fmla="*/ 22 h 94"/>
                  <a:gd name="T48" fmla="*/ 135 w 146"/>
                  <a:gd name="T49" fmla="*/ 2 h 94"/>
                  <a:gd name="T50" fmla="*/ 134 w 146"/>
                  <a:gd name="T51" fmla="*/ 0 h 94"/>
                  <a:gd name="T52" fmla="*/ 133 w 146"/>
                  <a:gd name="T53" fmla="*/ 0 h 94"/>
                  <a:gd name="T54" fmla="*/ 26 w 146"/>
                  <a:gd name="T55" fmla="*/ 58 h 94"/>
                  <a:gd name="T56" fmla="*/ 43 w 146"/>
                  <a:gd name="T57" fmla="*/ 47 h 94"/>
                  <a:gd name="T58" fmla="*/ 56 w 146"/>
                  <a:gd name="T59" fmla="*/ 40 h 94"/>
                  <a:gd name="T60" fmla="*/ 85 w 146"/>
                  <a:gd name="T61" fmla="*/ 24 h 94"/>
                  <a:gd name="T62" fmla="*/ 94 w 146"/>
                  <a:gd name="T63" fmla="*/ 20 h 94"/>
                  <a:gd name="T64" fmla="*/ 132 w 146"/>
                  <a:gd name="T65" fmla="*/ 4 h 94"/>
                  <a:gd name="T66" fmla="*/ 142 w 146"/>
                  <a:gd name="T67" fmla="*/ 23 h 94"/>
                  <a:gd name="T68" fmla="*/ 122 w 146"/>
                  <a:gd name="T69" fmla="*/ 33 h 94"/>
                  <a:gd name="T70" fmla="*/ 107 w 146"/>
                  <a:gd name="T71" fmla="*/ 42 h 94"/>
                  <a:gd name="T72" fmla="*/ 90 w 146"/>
                  <a:gd name="T73" fmla="*/ 51 h 94"/>
                  <a:gd name="T74" fmla="*/ 58 w 146"/>
                  <a:gd name="T75" fmla="*/ 67 h 94"/>
                  <a:gd name="T76" fmla="*/ 39 w 146"/>
                  <a:gd name="T77" fmla="*/ 75 h 94"/>
                  <a:gd name="T78" fmla="*/ 8 w 146"/>
                  <a:gd name="T79" fmla="*/ 89 h 94"/>
                  <a:gd name="T80" fmla="*/ 6 w 146"/>
                  <a:gd name="T81" fmla="*/ 81 h 94"/>
                  <a:gd name="T82" fmla="*/ 4 w 146"/>
                  <a:gd name="T83" fmla="*/ 71 h 94"/>
                  <a:gd name="T84" fmla="*/ 26 w 146"/>
                  <a:gd name="T85" fmla="*/ 58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6" h="94">
                    <a:moveTo>
                      <a:pt x="133" y="0"/>
                    </a:moveTo>
                    <a:cubicBezTo>
                      <a:pt x="119" y="4"/>
                      <a:pt x="106" y="10"/>
                      <a:pt x="93" y="17"/>
                    </a:cubicBezTo>
                    <a:cubicBezTo>
                      <a:pt x="83" y="21"/>
                      <a:pt x="83" y="21"/>
                      <a:pt x="83" y="21"/>
                    </a:cubicBezTo>
                    <a:cubicBezTo>
                      <a:pt x="73" y="26"/>
                      <a:pt x="64" y="31"/>
                      <a:pt x="55" y="3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17" y="60"/>
                      <a:pt x="9" y="65"/>
                      <a:pt x="1" y="69"/>
                    </a:cubicBezTo>
                    <a:cubicBezTo>
                      <a:pt x="0" y="69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5"/>
                      <a:pt x="2" y="78"/>
                      <a:pt x="3" y="82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4" y="90"/>
                      <a:pt x="4" y="90"/>
                      <a:pt x="3" y="91"/>
                    </a:cubicBezTo>
                    <a:cubicBezTo>
                      <a:pt x="3" y="91"/>
                      <a:pt x="2" y="91"/>
                      <a:pt x="2" y="92"/>
                    </a:cubicBezTo>
                    <a:cubicBezTo>
                      <a:pt x="2" y="92"/>
                      <a:pt x="2" y="92"/>
                      <a:pt x="2" y="93"/>
                    </a:cubicBezTo>
                    <a:cubicBezTo>
                      <a:pt x="3" y="94"/>
                      <a:pt x="4" y="94"/>
                      <a:pt x="4" y="94"/>
                    </a:cubicBezTo>
                    <a:cubicBezTo>
                      <a:pt x="17" y="90"/>
                      <a:pt x="29" y="84"/>
                      <a:pt x="41" y="78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70" y="65"/>
                      <a:pt x="81" y="59"/>
                      <a:pt x="92" y="54"/>
                    </a:cubicBezTo>
                    <a:cubicBezTo>
                      <a:pt x="109" y="45"/>
                      <a:pt x="109" y="45"/>
                      <a:pt x="109" y="45"/>
                    </a:cubicBezTo>
                    <a:cubicBezTo>
                      <a:pt x="114" y="42"/>
                      <a:pt x="119" y="39"/>
                      <a:pt x="124" y="36"/>
                    </a:cubicBezTo>
                    <a:cubicBezTo>
                      <a:pt x="131" y="32"/>
                      <a:pt x="138" y="28"/>
                      <a:pt x="145" y="25"/>
                    </a:cubicBezTo>
                    <a:cubicBezTo>
                      <a:pt x="146" y="25"/>
                      <a:pt x="146" y="24"/>
                      <a:pt x="146" y="24"/>
                    </a:cubicBezTo>
                    <a:cubicBezTo>
                      <a:pt x="146" y="23"/>
                      <a:pt x="146" y="22"/>
                      <a:pt x="146" y="22"/>
                    </a:cubicBezTo>
                    <a:cubicBezTo>
                      <a:pt x="141" y="17"/>
                      <a:pt x="135" y="8"/>
                      <a:pt x="135" y="2"/>
                    </a:cubicBezTo>
                    <a:cubicBezTo>
                      <a:pt x="135" y="1"/>
                      <a:pt x="135" y="1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lose/>
                    <a:moveTo>
                      <a:pt x="26" y="58"/>
                    </a:moveTo>
                    <a:cubicBezTo>
                      <a:pt x="43" y="47"/>
                      <a:pt x="43" y="47"/>
                      <a:pt x="43" y="47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65" y="34"/>
                      <a:pt x="75" y="29"/>
                      <a:pt x="85" y="24"/>
                    </a:cubicBezTo>
                    <a:cubicBezTo>
                      <a:pt x="94" y="20"/>
                      <a:pt x="94" y="20"/>
                      <a:pt x="94" y="20"/>
                    </a:cubicBezTo>
                    <a:cubicBezTo>
                      <a:pt x="107" y="14"/>
                      <a:pt x="119" y="8"/>
                      <a:pt x="132" y="4"/>
                    </a:cubicBezTo>
                    <a:cubicBezTo>
                      <a:pt x="133" y="11"/>
                      <a:pt x="138" y="18"/>
                      <a:pt x="142" y="23"/>
                    </a:cubicBezTo>
                    <a:cubicBezTo>
                      <a:pt x="135" y="25"/>
                      <a:pt x="129" y="29"/>
                      <a:pt x="122" y="33"/>
                    </a:cubicBezTo>
                    <a:cubicBezTo>
                      <a:pt x="117" y="36"/>
                      <a:pt x="112" y="39"/>
                      <a:pt x="107" y="42"/>
                    </a:cubicBezTo>
                    <a:cubicBezTo>
                      <a:pt x="90" y="51"/>
                      <a:pt x="90" y="51"/>
                      <a:pt x="90" y="51"/>
                    </a:cubicBezTo>
                    <a:cubicBezTo>
                      <a:pt x="80" y="56"/>
                      <a:pt x="69" y="62"/>
                      <a:pt x="58" y="6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29" y="80"/>
                      <a:pt x="18" y="85"/>
                      <a:pt x="8" y="89"/>
                    </a:cubicBezTo>
                    <a:cubicBezTo>
                      <a:pt x="7" y="88"/>
                      <a:pt x="6" y="81"/>
                      <a:pt x="6" y="81"/>
                    </a:cubicBezTo>
                    <a:cubicBezTo>
                      <a:pt x="5" y="78"/>
                      <a:pt x="4" y="75"/>
                      <a:pt x="4" y="71"/>
                    </a:cubicBezTo>
                    <a:cubicBezTo>
                      <a:pt x="11" y="67"/>
                      <a:pt x="19" y="62"/>
                      <a:pt x="26" y="58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64"/>
              <p:cNvSpPr>
                <a:spLocks/>
              </p:cNvSpPr>
              <p:nvPr/>
            </p:nvSpPr>
            <p:spPr bwMode="auto">
              <a:xfrm>
                <a:off x="8667750" y="6716713"/>
                <a:ext cx="77788" cy="185738"/>
              </a:xfrm>
              <a:custGeom>
                <a:avLst/>
                <a:gdLst>
                  <a:gd name="T0" fmla="*/ 0 w 14"/>
                  <a:gd name="T1" fmla="*/ 0 h 33"/>
                  <a:gd name="T2" fmla="*/ 6 w 14"/>
                  <a:gd name="T3" fmla="*/ 19 h 33"/>
                  <a:gd name="T4" fmla="*/ 10 w 14"/>
                  <a:gd name="T5" fmla="*/ 33 h 33"/>
                  <a:gd name="T6" fmla="*/ 14 w 14"/>
                  <a:gd name="T7" fmla="*/ 33 h 33"/>
                  <a:gd name="T8" fmla="*/ 9 w 14"/>
                  <a:gd name="T9" fmla="*/ 18 h 33"/>
                  <a:gd name="T10" fmla="*/ 4 w 14"/>
                  <a:gd name="T11" fmla="*/ 0 h 33"/>
                  <a:gd name="T12" fmla="*/ 0 w 14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3">
                    <a:moveTo>
                      <a:pt x="0" y="0"/>
                    </a:moveTo>
                    <a:cubicBezTo>
                      <a:pt x="0" y="6"/>
                      <a:pt x="3" y="13"/>
                      <a:pt x="6" y="19"/>
                    </a:cubicBezTo>
                    <a:cubicBezTo>
                      <a:pt x="8" y="25"/>
                      <a:pt x="10" y="30"/>
                      <a:pt x="10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29"/>
                      <a:pt x="11" y="24"/>
                      <a:pt x="9" y="18"/>
                    </a:cubicBezTo>
                    <a:cubicBezTo>
                      <a:pt x="6" y="12"/>
                      <a:pt x="4" y="5"/>
                      <a:pt x="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65"/>
              <p:cNvSpPr>
                <a:spLocks/>
              </p:cNvSpPr>
              <p:nvPr/>
            </p:nvSpPr>
            <p:spPr bwMode="auto">
              <a:xfrm>
                <a:off x="7031038" y="6180138"/>
                <a:ext cx="1023938" cy="722313"/>
              </a:xfrm>
              <a:custGeom>
                <a:avLst/>
                <a:gdLst>
                  <a:gd name="T0" fmla="*/ 35 w 182"/>
                  <a:gd name="T1" fmla="*/ 128 h 128"/>
                  <a:gd name="T2" fmla="*/ 15 w 182"/>
                  <a:gd name="T3" fmla="*/ 56 h 128"/>
                  <a:gd name="T4" fmla="*/ 0 w 182"/>
                  <a:gd name="T5" fmla="*/ 7 h 128"/>
                  <a:gd name="T6" fmla="*/ 33 w 182"/>
                  <a:gd name="T7" fmla="*/ 10 h 128"/>
                  <a:gd name="T8" fmla="*/ 88 w 182"/>
                  <a:gd name="T9" fmla="*/ 5 h 128"/>
                  <a:gd name="T10" fmla="*/ 135 w 182"/>
                  <a:gd name="T11" fmla="*/ 2 h 128"/>
                  <a:gd name="T12" fmla="*/ 166 w 182"/>
                  <a:gd name="T13" fmla="*/ 3 h 128"/>
                  <a:gd name="T14" fmla="*/ 172 w 182"/>
                  <a:gd name="T15" fmla="*/ 11 h 128"/>
                  <a:gd name="T16" fmla="*/ 176 w 182"/>
                  <a:gd name="T17" fmla="*/ 33 h 128"/>
                  <a:gd name="T18" fmla="*/ 179 w 182"/>
                  <a:gd name="T19" fmla="*/ 77 h 128"/>
                  <a:gd name="T20" fmla="*/ 182 w 182"/>
                  <a:gd name="T21" fmla="*/ 12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28">
                    <a:moveTo>
                      <a:pt x="35" y="128"/>
                    </a:moveTo>
                    <a:cubicBezTo>
                      <a:pt x="37" y="107"/>
                      <a:pt x="23" y="78"/>
                      <a:pt x="15" y="56"/>
                    </a:cubicBezTo>
                    <a:cubicBezTo>
                      <a:pt x="10" y="40"/>
                      <a:pt x="3" y="23"/>
                      <a:pt x="0" y="7"/>
                    </a:cubicBezTo>
                    <a:cubicBezTo>
                      <a:pt x="10" y="5"/>
                      <a:pt x="23" y="10"/>
                      <a:pt x="33" y="10"/>
                    </a:cubicBezTo>
                    <a:cubicBezTo>
                      <a:pt x="52" y="10"/>
                      <a:pt x="70" y="6"/>
                      <a:pt x="88" y="5"/>
                    </a:cubicBezTo>
                    <a:cubicBezTo>
                      <a:pt x="104" y="4"/>
                      <a:pt x="119" y="2"/>
                      <a:pt x="135" y="2"/>
                    </a:cubicBezTo>
                    <a:cubicBezTo>
                      <a:pt x="144" y="3"/>
                      <a:pt x="156" y="0"/>
                      <a:pt x="166" y="3"/>
                    </a:cubicBezTo>
                    <a:cubicBezTo>
                      <a:pt x="173" y="5"/>
                      <a:pt x="170" y="2"/>
                      <a:pt x="172" y="11"/>
                    </a:cubicBezTo>
                    <a:cubicBezTo>
                      <a:pt x="174" y="18"/>
                      <a:pt x="175" y="25"/>
                      <a:pt x="176" y="33"/>
                    </a:cubicBezTo>
                    <a:cubicBezTo>
                      <a:pt x="177" y="47"/>
                      <a:pt x="178" y="62"/>
                      <a:pt x="179" y="77"/>
                    </a:cubicBezTo>
                    <a:cubicBezTo>
                      <a:pt x="180" y="94"/>
                      <a:pt x="181" y="110"/>
                      <a:pt x="182" y="127"/>
                    </a:cubicBezTo>
                  </a:path>
                </a:pathLst>
              </a:custGeom>
              <a:solidFill>
                <a:srgbClr val="78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66"/>
              <p:cNvSpPr>
                <a:spLocks/>
              </p:cNvSpPr>
              <p:nvPr/>
            </p:nvSpPr>
            <p:spPr bwMode="auto">
              <a:xfrm>
                <a:off x="7019925" y="6175375"/>
                <a:ext cx="1046163" cy="727075"/>
              </a:xfrm>
              <a:custGeom>
                <a:avLst/>
                <a:gdLst>
                  <a:gd name="T0" fmla="*/ 148 w 186"/>
                  <a:gd name="T1" fmla="*/ 1 h 129"/>
                  <a:gd name="T2" fmla="*/ 137 w 186"/>
                  <a:gd name="T3" fmla="*/ 2 h 129"/>
                  <a:gd name="T4" fmla="*/ 106 w 186"/>
                  <a:gd name="T5" fmla="*/ 3 h 129"/>
                  <a:gd name="T6" fmla="*/ 90 w 186"/>
                  <a:gd name="T7" fmla="*/ 4 h 129"/>
                  <a:gd name="T8" fmla="*/ 67 w 186"/>
                  <a:gd name="T9" fmla="*/ 7 h 129"/>
                  <a:gd name="T10" fmla="*/ 36 w 186"/>
                  <a:gd name="T11" fmla="*/ 9 h 129"/>
                  <a:gd name="T12" fmla="*/ 23 w 186"/>
                  <a:gd name="T13" fmla="*/ 8 h 129"/>
                  <a:gd name="T14" fmla="*/ 2 w 186"/>
                  <a:gd name="T15" fmla="*/ 7 h 129"/>
                  <a:gd name="T16" fmla="*/ 1 w 186"/>
                  <a:gd name="T17" fmla="*/ 7 h 129"/>
                  <a:gd name="T18" fmla="*/ 0 w 186"/>
                  <a:gd name="T19" fmla="*/ 9 h 129"/>
                  <a:gd name="T20" fmla="*/ 14 w 186"/>
                  <a:gd name="T21" fmla="*/ 54 h 129"/>
                  <a:gd name="T22" fmla="*/ 16 w 186"/>
                  <a:gd name="T23" fmla="*/ 58 h 129"/>
                  <a:gd name="T24" fmla="*/ 21 w 186"/>
                  <a:gd name="T25" fmla="*/ 73 h 129"/>
                  <a:gd name="T26" fmla="*/ 35 w 186"/>
                  <a:gd name="T27" fmla="*/ 129 h 129"/>
                  <a:gd name="T28" fmla="*/ 39 w 186"/>
                  <a:gd name="T29" fmla="*/ 129 h 129"/>
                  <a:gd name="T30" fmla="*/ 39 w 186"/>
                  <a:gd name="T31" fmla="*/ 126 h 129"/>
                  <a:gd name="T32" fmla="*/ 24 w 186"/>
                  <a:gd name="T33" fmla="*/ 71 h 129"/>
                  <a:gd name="T34" fmla="*/ 19 w 186"/>
                  <a:gd name="T35" fmla="*/ 57 h 129"/>
                  <a:gd name="T36" fmla="*/ 18 w 186"/>
                  <a:gd name="T37" fmla="*/ 53 h 129"/>
                  <a:gd name="T38" fmla="*/ 4 w 186"/>
                  <a:gd name="T39" fmla="*/ 10 h 129"/>
                  <a:gd name="T40" fmla="*/ 23 w 186"/>
                  <a:gd name="T41" fmla="*/ 11 h 129"/>
                  <a:gd name="T42" fmla="*/ 35 w 186"/>
                  <a:gd name="T43" fmla="*/ 13 h 129"/>
                  <a:gd name="T44" fmla="*/ 67 w 186"/>
                  <a:gd name="T45" fmla="*/ 10 h 129"/>
                  <a:gd name="T46" fmla="*/ 90 w 186"/>
                  <a:gd name="T47" fmla="*/ 7 h 129"/>
                  <a:gd name="T48" fmla="*/ 106 w 186"/>
                  <a:gd name="T49" fmla="*/ 6 h 129"/>
                  <a:gd name="T50" fmla="*/ 137 w 186"/>
                  <a:gd name="T51" fmla="*/ 5 h 129"/>
                  <a:gd name="T52" fmla="*/ 148 w 186"/>
                  <a:gd name="T53" fmla="*/ 5 h 129"/>
                  <a:gd name="T54" fmla="*/ 167 w 186"/>
                  <a:gd name="T55" fmla="*/ 5 h 129"/>
                  <a:gd name="T56" fmla="*/ 172 w 186"/>
                  <a:gd name="T57" fmla="*/ 6 h 129"/>
                  <a:gd name="T58" fmla="*/ 173 w 186"/>
                  <a:gd name="T59" fmla="*/ 12 h 129"/>
                  <a:gd name="T60" fmla="*/ 176 w 186"/>
                  <a:gd name="T61" fmla="*/ 34 h 129"/>
                  <a:gd name="T62" fmla="*/ 179 w 186"/>
                  <a:gd name="T63" fmla="*/ 78 h 129"/>
                  <a:gd name="T64" fmla="*/ 182 w 186"/>
                  <a:gd name="T65" fmla="*/ 128 h 129"/>
                  <a:gd name="T66" fmla="*/ 186 w 186"/>
                  <a:gd name="T67" fmla="*/ 128 h 129"/>
                  <a:gd name="T68" fmla="*/ 183 w 186"/>
                  <a:gd name="T69" fmla="*/ 78 h 129"/>
                  <a:gd name="T70" fmla="*/ 180 w 186"/>
                  <a:gd name="T71" fmla="*/ 34 h 129"/>
                  <a:gd name="T72" fmla="*/ 176 w 186"/>
                  <a:gd name="T73" fmla="*/ 11 h 129"/>
                  <a:gd name="T74" fmla="*/ 175 w 186"/>
                  <a:gd name="T75" fmla="*/ 7 h 129"/>
                  <a:gd name="T76" fmla="*/ 171 w 186"/>
                  <a:gd name="T77" fmla="*/ 3 h 129"/>
                  <a:gd name="T78" fmla="*/ 168 w 186"/>
                  <a:gd name="T79" fmla="*/ 2 h 129"/>
                  <a:gd name="T80" fmla="*/ 148 w 186"/>
                  <a:gd name="T81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6" h="129">
                    <a:moveTo>
                      <a:pt x="148" y="1"/>
                    </a:moveTo>
                    <a:cubicBezTo>
                      <a:pt x="137" y="2"/>
                      <a:pt x="137" y="2"/>
                      <a:pt x="137" y="2"/>
                    </a:cubicBezTo>
                    <a:cubicBezTo>
                      <a:pt x="126" y="1"/>
                      <a:pt x="116" y="2"/>
                      <a:pt x="106" y="3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82" y="4"/>
                      <a:pt x="74" y="5"/>
                      <a:pt x="67" y="7"/>
                    </a:cubicBezTo>
                    <a:cubicBezTo>
                      <a:pt x="56" y="8"/>
                      <a:pt x="46" y="9"/>
                      <a:pt x="36" y="9"/>
                    </a:cubicBezTo>
                    <a:cubicBezTo>
                      <a:pt x="32" y="9"/>
                      <a:pt x="28" y="8"/>
                      <a:pt x="23" y="8"/>
                    </a:cubicBezTo>
                    <a:cubicBezTo>
                      <a:pt x="16" y="6"/>
                      <a:pt x="8" y="5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4" y="23"/>
                      <a:pt x="9" y="39"/>
                      <a:pt x="14" y="5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28" y="91"/>
                      <a:pt x="37" y="113"/>
                      <a:pt x="35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8"/>
                      <a:pt x="39" y="127"/>
                      <a:pt x="39" y="126"/>
                    </a:cubicBezTo>
                    <a:cubicBezTo>
                      <a:pt x="39" y="109"/>
                      <a:pt x="31" y="89"/>
                      <a:pt x="24" y="71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3" y="39"/>
                      <a:pt x="7" y="24"/>
                      <a:pt x="4" y="10"/>
                    </a:cubicBezTo>
                    <a:cubicBezTo>
                      <a:pt x="10" y="9"/>
                      <a:pt x="16" y="10"/>
                      <a:pt x="23" y="11"/>
                    </a:cubicBezTo>
                    <a:cubicBezTo>
                      <a:pt x="27" y="12"/>
                      <a:pt x="32" y="12"/>
                      <a:pt x="35" y="13"/>
                    </a:cubicBezTo>
                    <a:cubicBezTo>
                      <a:pt x="46" y="13"/>
                      <a:pt x="57" y="11"/>
                      <a:pt x="67" y="10"/>
                    </a:cubicBezTo>
                    <a:cubicBezTo>
                      <a:pt x="75" y="9"/>
                      <a:pt x="83" y="8"/>
                      <a:pt x="90" y="7"/>
                    </a:cubicBezTo>
                    <a:cubicBezTo>
                      <a:pt x="106" y="6"/>
                      <a:pt x="106" y="6"/>
                      <a:pt x="106" y="6"/>
                    </a:cubicBezTo>
                    <a:cubicBezTo>
                      <a:pt x="116" y="6"/>
                      <a:pt x="126" y="5"/>
                      <a:pt x="137" y="5"/>
                    </a:cubicBezTo>
                    <a:cubicBezTo>
                      <a:pt x="148" y="5"/>
                      <a:pt x="148" y="5"/>
                      <a:pt x="148" y="5"/>
                    </a:cubicBezTo>
                    <a:cubicBezTo>
                      <a:pt x="155" y="4"/>
                      <a:pt x="162" y="4"/>
                      <a:pt x="167" y="5"/>
                    </a:cubicBezTo>
                    <a:cubicBezTo>
                      <a:pt x="167" y="5"/>
                      <a:pt x="171" y="6"/>
                      <a:pt x="172" y="6"/>
                    </a:cubicBezTo>
                    <a:cubicBezTo>
                      <a:pt x="172" y="7"/>
                      <a:pt x="173" y="12"/>
                      <a:pt x="173" y="12"/>
                    </a:cubicBezTo>
                    <a:cubicBezTo>
                      <a:pt x="174" y="18"/>
                      <a:pt x="175" y="25"/>
                      <a:pt x="176" y="34"/>
                    </a:cubicBezTo>
                    <a:cubicBezTo>
                      <a:pt x="178" y="49"/>
                      <a:pt x="178" y="65"/>
                      <a:pt x="179" y="78"/>
                    </a:cubicBezTo>
                    <a:cubicBezTo>
                      <a:pt x="182" y="128"/>
                      <a:pt x="182" y="128"/>
                      <a:pt x="182" y="128"/>
                    </a:cubicBezTo>
                    <a:cubicBezTo>
                      <a:pt x="186" y="128"/>
                      <a:pt x="186" y="128"/>
                      <a:pt x="186" y="128"/>
                    </a:cubicBezTo>
                    <a:cubicBezTo>
                      <a:pt x="183" y="78"/>
                      <a:pt x="183" y="78"/>
                      <a:pt x="183" y="78"/>
                    </a:cubicBezTo>
                    <a:cubicBezTo>
                      <a:pt x="182" y="64"/>
                      <a:pt x="181" y="49"/>
                      <a:pt x="180" y="34"/>
                    </a:cubicBezTo>
                    <a:cubicBezTo>
                      <a:pt x="179" y="24"/>
                      <a:pt x="178" y="17"/>
                      <a:pt x="176" y="11"/>
                    </a:cubicBezTo>
                    <a:cubicBezTo>
                      <a:pt x="175" y="7"/>
                      <a:pt x="175" y="7"/>
                      <a:pt x="175" y="7"/>
                    </a:cubicBezTo>
                    <a:cubicBezTo>
                      <a:pt x="175" y="4"/>
                      <a:pt x="174" y="3"/>
                      <a:pt x="171" y="3"/>
                    </a:cubicBezTo>
                    <a:cubicBezTo>
                      <a:pt x="168" y="2"/>
                      <a:pt x="168" y="2"/>
                      <a:pt x="168" y="2"/>
                    </a:cubicBezTo>
                    <a:cubicBezTo>
                      <a:pt x="162" y="0"/>
                      <a:pt x="155" y="1"/>
                      <a:pt x="148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67"/>
              <p:cNvSpPr>
                <a:spLocks/>
              </p:cNvSpPr>
              <p:nvPr/>
            </p:nvSpPr>
            <p:spPr bwMode="auto">
              <a:xfrm>
                <a:off x="7970838" y="6180138"/>
                <a:ext cx="190500" cy="722313"/>
              </a:xfrm>
              <a:custGeom>
                <a:avLst/>
                <a:gdLst>
                  <a:gd name="T0" fmla="*/ 14 w 34"/>
                  <a:gd name="T1" fmla="*/ 128 h 128"/>
                  <a:gd name="T2" fmla="*/ 7 w 34"/>
                  <a:gd name="T3" fmla="*/ 54 h 128"/>
                  <a:gd name="T4" fmla="*/ 0 w 34"/>
                  <a:gd name="T5" fmla="*/ 3 h 128"/>
                  <a:gd name="T6" fmla="*/ 20 w 34"/>
                  <a:gd name="T7" fmla="*/ 0 h 128"/>
                  <a:gd name="T8" fmla="*/ 30 w 34"/>
                  <a:gd name="T9" fmla="*/ 80 h 128"/>
                  <a:gd name="T10" fmla="*/ 32 w 34"/>
                  <a:gd name="T11" fmla="*/ 109 h 128"/>
                  <a:gd name="T12" fmla="*/ 34 w 34"/>
                  <a:gd name="T1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28">
                    <a:moveTo>
                      <a:pt x="14" y="128"/>
                    </a:moveTo>
                    <a:cubicBezTo>
                      <a:pt x="13" y="106"/>
                      <a:pt x="10" y="77"/>
                      <a:pt x="7" y="54"/>
                    </a:cubicBezTo>
                    <a:cubicBezTo>
                      <a:pt x="6" y="38"/>
                      <a:pt x="5" y="18"/>
                      <a:pt x="0" y="3"/>
                    </a:cubicBezTo>
                    <a:cubicBezTo>
                      <a:pt x="7" y="2"/>
                      <a:pt x="14" y="1"/>
                      <a:pt x="20" y="0"/>
                    </a:cubicBezTo>
                    <a:cubicBezTo>
                      <a:pt x="20" y="26"/>
                      <a:pt x="28" y="54"/>
                      <a:pt x="30" y="80"/>
                    </a:cubicBezTo>
                    <a:cubicBezTo>
                      <a:pt x="31" y="90"/>
                      <a:pt x="31" y="99"/>
                      <a:pt x="32" y="109"/>
                    </a:cubicBezTo>
                    <a:cubicBezTo>
                      <a:pt x="32" y="114"/>
                      <a:pt x="34" y="128"/>
                      <a:pt x="34" y="128"/>
                    </a:cubicBezTo>
                  </a:path>
                </a:pathLst>
              </a:custGeom>
              <a:solidFill>
                <a:srgbClr val="45A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68"/>
              <p:cNvSpPr>
                <a:spLocks/>
              </p:cNvSpPr>
              <p:nvPr/>
            </p:nvSpPr>
            <p:spPr bwMode="auto">
              <a:xfrm>
                <a:off x="7964488" y="6169025"/>
                <a:ext cx="201613" cy="744538"/>
              </a:xfrm>
              <a:custGeom>
                <a:avLst/>
                <a:gdLst>
                  <a:gd name="T0" fmla="*/ 21 w 36"/>
                  <a:gd name="T1" fmla="*/ 0 h 132"/>
                  <a:gd name="T2" fmla="*/ 1 w 36"/>
                  <a:gd name="T3" fmla="*/ 3 h 132"/>
                  <a:gd name="T4" fmla="*/ 0 w 36"/>
                  <a:gd name="T5" fmla="*/ 4 h 132"/>
                  <a:gd name="T6" fmla="*/ 0 w 36"/>
                  <a:gd name="T7" fmla="*/ 5 h 132"/>
                  <a:gd name="T8" fmla="*/ 6 w 36"/>
                  <a:gd name="T9" fmla="*/ 44 h 132"/>
                  <a:gd name="T10" fmla="*/ 7 w 36"/>
                  <a:gd name="T11" fmla="*/ 56 h 132"/>
                  <a:gd name="T12" fmla="*/ 8 w 36"/>
                  <a:gd name="T13" fmla="*/ 71 h 132"/>
                  <a:gd name="T14" fmla="*/ 13 w 36"/>
                  <a:gd name="T15" fmla="*/ 130 h 132"/>
                  <a:gd name="T16" fmla="*/ 16 w 36"/>
                  <a:gd name="T17" fmla="*/ 130 h 132"/>
                  <a:gd name="T18" fmla="*/ 11 w 36"/>
                  <a:gd name="T19" fmla="*/ 70 h 132"/>
                  <a:gd name="T20" fmla="*/ 10 w 36"/>
                  <a:gd name="T21" fmla="*/ 56 h 132"/>
                  <a:gd name="T22" fmla="*/ 9 w 36"/>
                  <a:gd name="T23" fmla="*/ 44 h 132"/>
                  <a:gd name="T24" fmla="*/ 4 w 36"/>
                  <a:gd name="T25" fmla="*/ 6 h 132"/>
                  <a:gd name="T26" fmla="*/ 20 w 36"/>
                  <a:gd name="T27" fmla="*/ 4 h 132"/>
                  <a:gd name="T28" fmla="*/ 25 w 36"/>
                  <a:gd name="T29" fmla="*/ 51 h 132"/>
                  <a:gd name="T30" fmla="*/ 30 w 36"/>
                  <a:gd name="T31" fmla="*/ 82 h 132"/>
                  <a:gd name="T32" fmla="*/ 31 w 36"/>
                  <a:gd name="T33" fmla="*/ 101 h 132"/>
                  <a:gd name="T34" fmla="*/ 31 w 36"/>
                  <a:gd name="T35" fmla="*/ 111 h 132"/>
                  <a:gd name="T36" fmla="*/ 34 w 36"/>
                  <a:gd name="T37" fmla="*/ 132 h 132"/>
                  <a:gd name="T38" fmla="*/ 36 w 36"/>
                  <a:gd name="T39" fmla="*/ 130 h 132"/>
                  <a:gd name="T40" fmla="*/ 35 w 36"/>
                  <a:gd name="T41" fmla="*/ 111 h 132"/>
                  <a:gd name="T42" fmla="*/ 34 w 36"/>
                  <a:gd name="T43" fmla="*/ 101 h 132"/>
                  <a:gd name="T44" fmla="*/ 33 w 36"/>
                  <a:gd name="T45" fmla="*/ 82 h 132"/>
                  <a:gd name="T46" fmla="*/ 29 w 36"/>
                  <a:gd name="T47" fmla="*/ 50 h 132"/>
                  <a:gd name="T48" fmla="*/ 23 w 36"/>
                  <a:gd name="T49" fmla="*/ 2 h 132"/>
                  <a:gd name="T50" fmla="*/ 22 w 36"/>
                  <a:gd name="T51" fmla="*/ 1 h 132"/>
                  <a:gd name="T52" fmla="*/ 21 w 36"/>
                  <a:gd name="T5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" h="132">
                    <a:moveTo>
                      <a:pt x="21" y="0"/>
                    </a:moveTo>
                    <a:cubicBezTo>
                      <a:pt x="15" y="1"/>
                      <a:pt x="8" y="3"/>
                      <a:pt x="1" y="3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4" y="16"/>
                      <a:pt x="5" y="31"/>
                      <a:pt x="6" y="44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71"/>
                      <a:pt x="8" y="71"/>
                      <a:pt x="8" y="71"/>
                    </a:cubicBezTo>
                    <a:cubicBezTo>
                      <a:pt x="10" y="90"/>
                      <a:pt x="12" y="113"/>
                      <a:pt x="13" y="130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13"/>
                      <a:pt x="13" y="90"/>
                      <a:pt x="11" y="70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31"/>
                      <a:pt x="7" y="18"/>
                      <a:pt x="4" y="6"/>
                    </a:cubicBezTo>
                    <a:cubicBezTo>
                      <a:pt x="9" y="6"/>
                      <a:pt x="15" y="5"/>
                      <a:pt x="20" y="4"/>
                    </a:cubicBezTo>
                    <a:cubicBezTo>
                      <a:pt x="20" y="19"/>
                      <a:pt x="23" y="35"/>
                      <a:pt x="25" y="51"/>
                    </a:cubicBezTo>
                    <a:cubicBezTo>
                      <a:pt x="27" y="61"/>
                      <a:pt x="29" y="72"/>
                      <a:pt x="30" y="82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2" y="132"/>
                      <a:pt x="33" y="132"/>
                      <a:pt x="34" y="132"/>
                    </a:cubicBezTo>
                    <a:cubicBezTo>
                      <a:pt x="36" y="130"/>
                      <a:pt x="36" y="130"/>
                      <a:pt x="36" y="130"/>
                    </a:cubicBezTo>
                    <a:cubicBezTo>
                      <a:pt x="36" y="129"/>
                      <a:pt x="35" y="116"/>
                      <a:pt x="35" y="111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2" y="72"/>
                      <a:pt x="30" y="61"/>
                      <a:pt x="29" y="50"/>
                    </a:cubicBezTo>
                    <a:cubicBezTo>
                      <a:pt x="26" y="34"/>
                      <a:pt x="23" y="18"/>
                      <a:pt x="23" y="2"/>
                    </a:cubicBezTo>
                    <a:cubicBezTo>
                      <a:pt x="23" y="1"/>
                      <a:pt x="23" y="1"/>
                      <a:pt x="22" y="1"/>
                    </a:cubicBezTo>
                    <a:cubicBezTo>
                      <a:pt x="22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69"/>
              <p:cNvSpPr>
                <a:spLocks/>
              </p:cNvSpPr>
              <p:nvPr/>
            </p:nvSpPr>
            <p:spPr bwMode="auto">
              <a:xfrm>
                <a:off x="8070850" y="5802313"/>
                <a:ext cx="838200" cy="1100138"/>
              </a:xfrm>
              <a:custGeom>
                <a:avLst/>
                <a:gdLst>
                  <a:gd name="T0" fmla="*/ 15 w 149"/>
                  <a:gd name="T1" fmla="*/ 194 h 195"/>
                  <a:gd name="T2" fmla="*/ 11 w 149"/>
                  <a:gd name="T3" fmla="*/ 127 h 195"/>
                  <a:gd name="T4" fmla="*/ 1 w 149"/>
                  <a:gd name="T5" fmla="*/ 80 h 195"/>
                  <a:gd name="T6" fmla="*/ 7 w 149"/>
                  <a:gd name="T7" fmla="*/ 63 h 195"/>
                  <a:gd name="T8" fmla="*/ 40 w 149"/>
                  <a:gd name="T9" fmla="*/ 42 h 195"/>
                  <a:gd name="T10" fmla="*/ 115 w 149"/>
                  <a:gd name="T11" fmla="*/ 8 h 195"/>
                  <a:gd name="T12" fmla="*/ 134 w 149"/>
                  <a:gd name="T13" fmla="*/ 0 h 195"/>
                  <a:gd name="T14" fmla="*/ 149 w 149"/>
                  <a:gd name="T15" fmla="*/ 148 h 195"/>
                  <a:gd name="T16" fmla="*/ 52 w 149"/>
                  <a:gd name="T17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95">
                    <a:moveTo>
                      <a:pt x="15" y="194"/>
                    </a:moveTo>
                    <a:cubicBezTo>
                      <a:pt x="14" y="170"/>
                      <a:pt x="14" y="151"/>
                      <a:pt x="11" y="127"/>
                    </a:cubicBezTo>
                    <a:cubicBezTo>
                      <a:pt x="8" y="111"/>
                      <a:pt x="4" y="96"/>
                      <a:pt x="1" y="80"/>
                    </a:cubicBezTo>
                    <a:cubicBezTo>
                      <a:pt x="0" y="70"/>
                      <a:pt x="0" y="69"/>
                      <a:pt x="7" y="63"/>
                    </a:cubicBezTo>
                    <a:cubicBezTo>
                      <a:pt x="18" y="55"/>
                      <a:pt x="28" y="48"/>
                      <a:pt x="40" y="42"/>
                    </a:cubicBezTo>
                    <a:cubicBezTo>
                      <a:pt x="64" y="29"/>
                      <a:pt x="90" y="19"/>
                      <a:pt x="115" y="8"/>
                    </a:cubicBezTo>
                    <a:cubicBezTo>
                      <a:pt x="121" y="5"/>
                      <a:pt x="128" y="3"/>
                      <a:pt x="134" y="0"/>
                    </a:cubicBezTo>
                    <a:cubicBezTo>
                      <a:pt x="139" y="50"/>
                      <a:pt x="142" y="100"/>
                      <a:pt x="149" y="148"/>
                    </a:cubicBezTo>
                    <a:cubicBezTo>
                      <a:pt x="115" y="159"/>
                      <a:pt x="81" y="176"/>
                      <a:pt x="52" y="195"/>
                    </a:cubicBezTo>
                  </a:path>
                </a:pathLst>
              </a:custGeom>
              <a:solidFill>
                <a:srgbClr val="78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70"/>
              <p:cNvSpPr>
                <a:spLocks/>
              </p:cNvSpPr>
              <p:nvPr/>
            </p:nvSpPr>
            <p:spPr bwMode="auto">
              <a:xfrm>
                <a:off x="8059738" y="5797550"/>
                <a:ext cx="860425" cy="1111250"/>
              </a:xfrm>
              <a:custGeom>
                <a:avLst/>
                <a:gdLst>
                  <a:gd name="T0" fmla="*/ 135 w 153"/>
                  <a:gd name="T1" fmla="*/ 0 h 197"/>
                  <a:gd name="T2" fmla="*/ 124 w 153"/>
                  <a:gd name="T3" fmla="*/ 4 h 197"/>
                  <a:gd name="T4" fmla="*/ 117 w 153"/>
                  <a:gd name="T5" fmla="*/ 8 h 197"/>
                  <a:gd name="T6" fmla="*/ 98 w 153"/>
                  <a:gd name="T7" fmla="*/ 15 h 197"/>
                  <a:gd name="T8" fmla="*/ 41 w 153"/>
                  <a:gd name="T9" fmla="*/ 42 h 197"/>
                  <a:gd name="T10" fmla="*/ 8 w 153"/>
                  <a:gd name="T11" fmla="*/ 63 h 197"/>
                  <a:gd name="T12" fmla="*/ 2 w 153"/>
                  <a:gd name="T13" fmla="*/ 81 h 197"/>
                  <a:gd name="T14" fmla="*/ 6 w 153"/>
                  <a:gd name="T15" fmla="*/ 104 h 197"/>
                  <a:gd name="T16" fmla="*/ 11 w 153"/>
                  <a:gd name="T17" fmla="*/ 128 h 197"/>
                  <a:gd name="T18" fmla="*/ 15 w 153"/>
                  <a:gd name="T19" fmla="*/ 182 h 197"/>
                  <a:gd name="T20" fmla="*/ 16 w 153"/>
                  <a:gd name="T21" fmla="*/ 195 h 197"/>
                  <a:gd name="T22" fmla="*/ 19 w 153"/>
                  <a:gd name="T23" fmla="*/ 195 h 197"/>
                  <a:gd name="T24" fmla="*/ 19 w 153"/>
                  <a:gd name="T25" fmla="*/ 182 h 197"/>
                  <a:gd name="T26" fmla="*/ 14 w 153"/>
                  <a:gd name="T27" fmla="*/ 128 h 197"/>
                  <a:gd name="T28" fmla="*/ 10 w 153"/>
                  <a:gd name="T29" fmla="*/ 103 h 197"/>
                  <a:gd name="T30" fmla="*/ 5 w 153"/>
                  <a:gd name="T31" fmla="*/ 81 h 197"/>
                  <a:gd name="T32" fmla="*/ 4 w 153"/>
                  <a:gd name="T33" fmla="*/ 74 h 197"/>
                  <a:gd name="T34" fmla="*/ 11 w 153"/>
                  <a:gd name="T35" fmla="*/ 65 h 197"/>
                  <a:gd name="T36" fmla="*/ 43 w 153"/>
                  <a:gd name="T37" fmla="*/ 45 h 197"/>
                  <a:gd name="T38" fmla="*/ 100 w 153"/>
                  <a:gd name="T39" fmla="*/ 19 h 197"/>
                  <a:gd name="T40" fmla="*/ 118 w 153"/>
                  <a:gd name="T41" fmla="*/ 11 h 197"/>
                  <a:gd name="T42" fmla="*/ 126 w 153"/>
                  <a:gd name="T43" fmla="*/ 8 h 197"/>
                  <a:gd name="T44" fmla="*/ 135 w 153"/>
                  <a:gd name="T45" fmla="*/ 4 h 197"/>
                  <a:gd name="T46" fmla="*/ 139 w 153"/>
                  <a:gd name="T47" fmla="*/ 53 h 197"/>
                  <a:gd name="T48" fmla="*/ 149 w 153"/>
                  <a:gd name="T49" fmla="*/ 148 h 197"/>
                  <a:gd name="T50" fmla="*/ 53 w 153"/>
                  <a:gd name="T51" fmla="*/ 194 h 197"/>
                  <a:gd name="T52" fmla="*/ 55 w 153"/>
                  <a:gd name="T53" fmla="*/ 197 h 197"/>
                  <a:gd name="T54" fmla="*/ 152 w 153"/>
                  <a:gd name="T55" fmla="*/ 151 h 197"/>
                  <a:gd name="T56" fmla="*/ 153 w 153"/>
                  <a:gd name="T57" fmla="*/ 149 h 197"/>
                  <a:gd name="T58" fmla="*/ 143 w 153"/>
                  <a:gd name="T59" fmla="*/ 53 h 197"/>
                  <a:gd name="T60" fmla="*/ 138 w 153"/>
                  <a:gd name="T61" fmla="*/ 1 h 197"/>
                  <a:gd name="T62" fmla="*/ 137 w 153"/>
                  <a:gd name="T63" fmla="*/ 0 h 197"/>
                  <a:gd name="T64" fmla="*/ 135 w 153"/>
                  <a:gd name="T65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3" h="197">
                    <a:moveTo>
                      <a:pt x="135" y="0"/>
                    </a:moveTo>
                    <a:cubicBezTo>
                      <a:pt x="124" y="4"/>
                      <a:pt x="124" y="4"/>
                      <a:pt x="124" y="4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79" y="23"/>
                      <a:pt x="59" y="32"/>
                      <a:pt x="41" y="42"/>
                    </a:cubicBezTo>
                    <a:cubicBezTo>
                      <a:pt x="30" y="48"/>
                      <a:pt x="19" y="54"/>
                      <a:pt x="8" y="63"/>
                    </a:cubicBezTo>
                    <a:cubicBezTo>
                      <a:pt x="0" y="69"/>
                      <a:pt x="0" y="71"/>
                      <a:pt x="2" y="81"/>
                    </a:cubicBezTo>
                    <a:cubicBezTo>
                      <a:pt x="2" y="81"/>
                      <a:pt x="6" y="104"/>
                      <a:pt x="6" y="104"/>
                    </a:cubicBezTo>
                    <a:cubicBezTo>
                      <a:pt x="8" y="112"/>
                      <a:pt x="10" y="120"/>
                      <a:pt x="11" y="128"/>
                    </a:cubicBezTo>
                    <a:cubicBezTo>
                      <a:pt x="14" y="147"/>
                      <a:pt x="14" y="163"/>
                      <a:pt x="15" y="182"/>
                    </a:cubicBezTo>
                    <a:cubicBezTo>
                      <a:pt x="16" y="195"/>
                      <a:pt x="16" y="195"/>
                      <a:pt x="16" y="195"/>
                    </a:cubicBezTo>
                    <a:cubicBezTo>
                      <a:pt x="19" y="195"/>
                      <a:pt x="19" y="195"/>
                      <a:pt x="19" y="195"/>
                    </a:cubicBezTo>
                    <a:cubicBezTo>
                      <a:pt x="19" y="182"/>
                      <a:pt x="19" y="182"/>
                      <a:pt x="19" y="182"/>
                    </a:cubicBezTo>
                    <a:cubicBezTo>
                      <a:pt x="18" y="163"/>
                      <a:pt x="17" y="147"/>
                      <a:pt x="14" y="128"/>
                    </a:cubicBezTo>
                    <a:cubicBezTo>
                      <a:pt x="13" y="119"/>
                      <a:pt x="11" y="111"/>
                      <a:pt x="10" y="103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78"/>
                      <a:pt x="4" y="75"/>
                      <a:pt x="4" y="74"/>
                    </a:cubicBezTo>
                    <a:cubicBezTo>
                      <a:pt x="4" y="70"/>
                      <a:pt x="6" y="69"/>
                      <a:pt x="11" y="65"/>
                    </a:cubicBezTo>
                    <a:cubicBezTo>
                      <a:pt x="21" y="57"/>
                      <a:pt x="31" y="51"/>
                      <a:pt x="43" y="45"/>
                    </a:cubicBezTo>
                    <a:cubicBezTo>
                      <a:pt x="61" y="35"/>
                      <a:pt x="81" y="27"/>
                      <a:pt x="100" y="19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8"/>
                      <a:pt x="132" y="5"/>
                      <a:pt x="135" y="4"/>
                    </a:cubicBezTo>
                    <a:cubicBezTo>
                      <a:pt x="135" y="8"/>
                      <a:pt x="139" y="53"/>
                      <a:pt x="139" y="53"/>
                    </a:cubicBezTo>
                    <a:cubicBezTo>
                      <a:pt x="142" y="85"/>
                      <a:pt x="145" y="117"/>
                      <a:pt x="149" y="148"/>
                    </a:cubicBezTo>
                    <a:cubicBezTo>
                      <a:pt x="117" y="159"/>
                      <a:pt x="84" y="175"/>
                      <a:pt x="53" y="194"/>
                    </a:cubicBezTo>
                    <a:cubicBezTo>
                      <a:pt x="55" y="197"/>
                      <a:pt x="55" y="197"/>
                      <a:pt x="55" y="197"/>
                    </a:cubicBezTo>
                    <a:cubicBezTo>
                      <a:pt x="86" y="177"/>
                      <a:pt x="119" y="161"/>
                      <a:pt x="152" y="151"/>
                    </a:cubicBezTo>
                    <a:cubicBezTo>
                      <a:pt x="153" y="151"/>
                      <a:pt x="153" y="150"/>
                      <a:pt x="153" y="149"/>
                    </a:cubicBezTo>
                    <a:cubicBezTo>
                      <a:pt x="148" y="118"/>
                      <a:pt x="146" y="85"/>
                      <a:pt x="143" y="53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8" y="1"/>
                      <a:pt x="138" y="0"/>
                      <a:pt x="137" y="0"/>
                    </a:cubicBezTo>
                    <a:cubicBezTo>
                      <a:pt x="137" y="0"/>
                      <a:pt x="136" y="0"/>
                      <a:pt x="135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71"/>
              <p:cNvSpPr>
                <a:spLocks/>
              </p:cNvSpPr>
              <p:nvPr/>
            </p:nvSpPr>
            <p:spPr bwMode="auto">
              <a:xfrm>
                <a:off x="8745538" y="6135688"/>
                <a:ext cx="263525" cy="247650"/>
              </a:xfrm>
              <a:custGeom>
                <a:avLst/>
                <a:gdLst>
                  <a:gd name="T0" fmla="*/ 27 w 47"/>
                  <a:gd name="T1" fmla="*/ 0 h 44"/>
                  <a:gd name="T2" fmla="*/ 0 w 47"/>
                  <a:gd name="T3" fmla="*/ 14 h 44"/>
                  <a:gd name="T4" fmla="*/ 16 w 47"/>
                  <a:gd name="T5" fmla="*/ 11 h 44"/>
                  <a:gd name="T6" fmla="*/ 2 w 47"/>
                  <a:gd name="T7" fmla="*/ 20 h 44"/>
                  <a:gd name="T8" fmla="*/ 16 w 47"/>
                  <a:gd name="T9" fmla="*/ 18 h 44"/>
                  <a:gd name="T10" fmla="*/ 3 w 47"/>
                  <a:gd name="T11" fmla="*/ 27 h 44"/>
                  <a:gd name="T12" fmla="*/ 18 w 47"/>
                  <a:gd name="T13" fmla="*/ 25 h 44"/>
                  <a:gd name="T14" fmla="*/ 7 w 47"/>
                  <a:gd name="T15" fmla="*/ 34 h 44"/>
                  <a:gd name="T16" fmla="*/ 27 w 47"/>
                  <a:gd name="T17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4">
                    <a:moveTo>
                      <a:pt x="27" y="0"/>
                    </a:moveTo>
                    <a:cubicBezTo>
                      <a:pt x="19" y="0"/>
                      <a:pt x="0" y="5"/>
                      <a:pt x="0" y="14"/>
                    </a:cubicBezTo>
                    <a:cubicBezTo>
                      <a:pt x="5" y="15"/>
                      <a:pt x="11" y="13"/>
                      <a:pt x="16" y="11"/>
                    </a:cubicBezTo>
                    <a:cubicBezTo>
                      <a:pt x="11" y="13"/>
                      <a:pt x="5" y="16"/>
                      <a:pt x="2" y="20"/>
                    </a:cubicBezTo>
                    <a:cubicBezTo>
                      <a:pt x="7" y="23"/>
                      <a:pt x="12" y="19"/>
                      <a:pt x="16" y="18"/>
                    </a:cubicBezTo>
                    <a:cubicBezTo>
                      <a:pt x="14" y="20"/>
                      <a:pt x="6" y="23"/>
                      <a:pt x="3" y="27"/>
                    </a:cubicBezTo>
                    <a:cubicBezTo>
                      <a:pt x="7" y="32"/>
                      <a:pt x="13" y="26"/>
                      <a:pt x="18" y="25"/>
                    </a:cubicBezTo>
                    <a:cubicBezTo>
                      <a:pt x="13" y="26"/>
                      <a:pt x="9" y="30"/>
                      <a:pt x="7" y="34"/>
                    </a:cubicBezTo>
                    <a:cubicBezTo>
                      <a:pt x="29" y="44"/>
                      <a:pt x="47" y="2"/>
                      <a:pt x="27" y="1"/>
                    </a:cubicBezTo>
                  </a:path>
                </a:pathLst>
              </a:custGeom>
              <a:solidFill>
                <a:srgbClr val="E4E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72"/>
              <p:cNvSpPr>
                <a:spLocks noEditPoints="1"/>
              </p:cNvSpPr>
              <p:nvPr/>
            </p:nvSpPr>
            <p:spPr bwMode="auto">
              <a:xfrm>
                <a:off x="8734425" y="6124575"/>
                <a:ext cx="219075" cy="230188"/>
              </a:xfrm>
              <a:custGeom>
                <a:avLst/>
                <a:gdLst>
                  <a:gd name="T0" fmla="*/ 0 w 39"/>
                  <a:gd name="T1" fmla="*/ 15 h 41"/>
                  <a:gd name="T2" fmla="*/ 1 w 39"/>
                  <a:gd name="T3" fmla="*/ 17 h 41"/>
                  <a:gd name="T4" fmla="*/ 7 w 39"/>
                  <a:gd name="T5" fmla="*/ 17 h 41"/>
                  <a:gd name="T6" fmla="*/ 3 w 39"/>
                  <a:gd name="T7" fmla="*/ 21 h 41"/>
                  <a:gd name="T8" fmla="*/ 3 w 39"/>
                  <a:gd name="T9" fmla="*/ 22 h 41"/>
                  <a:gd name="T10" fmla="*/ 3 w 39"/>
                  <a:gd name="T11" fmla="*/ 23 h 41"/>
                  <a:gd name="T12" fmla="*/ 4 w 39"/>
                  <a:gd name="T13" fmla="*/ 24 h 41"/>
                  <a:gd name="T14" fmla="*/ 8 w 39"/>
                  <a:gd name="T15" fmla="*/ 25 h 41"/>
                  <a:gd name="T16" fmla="*/ 4 w 39"/>
                  <a:gd name="T17" fmla="*/ 28 h 41"/>
                  <a:gd name="T18" fmla="*/ 4 w 39"/>
                  <a:gd name="T19" fmla="*/ 29 h 41"/>
                  <a:gd name="T20" fmla="*/ 4 w 39"/>
                  <a:gd name="T21" fmla="*/ 31 h 41"/>
                  <a:gd name="T22" fmla="*/ 9 w 39"/>
                  <a:gd name="T23" fmla="*/ 33 h 41"/>
                  <a:gd name="T24" fmla="*/ 8 w 39"/>
                  <a:gd name="T25" fmla="*/ 36 h 41"/>
                  <a:gd name="T26" fmla="*/ 8 w 39"/>
                  <a:gd name="T27" fmla="*/ 36 h 41"/>
                  <a:gd name="T28" fmla="*/ 9 w 39"/>
                  <a:gd name="T29" fmla="*/ 38 h 41"/>
                  <a:gd name="T30" fmla="*/ 30 w 39"/>
                  <a:gd name="T31" fmla="*/ 33 h 41"/>
                  <a:gd name="T32" fmla="*/ 39 w 39"/>
                  <a:gd name="T33" fmla="*/ 12 h 41"/>
                  <a:gd name="T34" fmla="*/ 39 w 39"/>
                  <a:gd name="T35" fmla="*/ 7 h 41"/>
                  <a:gd name="T36" fmla="*/ 30 w 39"/>
                  <a:gd name="T37" fmla="*/ 1 h 41"/>
                  <a:gd name="T38" fmla="*/ 29 w 39"/>
                  <a:gd name="T39" fmla="*/ 0 h 41"/>
                  <a:gd name="T40" fmla="*/ 0 w 39"/>
                  <a:gd name="T41" fmla="*/ 15 h 41"/>
                  <a:gd name="T42" fmla="*/ 27 w 39"/>
                  <a:gd name="T43" fmla="*/ 4 h 41"/>
                  <a:gd name="T44" fmla="*/ 29 w 39"/>
                  <a:gd name="T45" fmla="*/ 5 h 41"/>
                  <a:gd name="T46" fmla="*/ 35 w 39"/>
                  <a:gd name="T47" fmla="*/ 9 h 41"/>
                  <a:gd name="T48" fmla="*/ 36 w 39"/>
                  <a:gd name="T49" fmla="*/ 13 h 41"/>
                  <a:gd name="T50" fmla="*/ 28 w 39"/>
                  <a:gd name="T51" fmla="*/ 31 h 41"/>
                  <a:gd name="T52" fmla="*/ 12 w 39"/>
                  <a:gd name="T53" fmla="*/ 35 h 41"/>
                  <a:gd name="T54" fmla="*/ 16 w 39"/>
                  <a:gd name="T55" fmla="*/ 30 h 41"/>
                  <a:gd name="T56" fmla="*/ 21 w 39"/>
                  <a:gd name="T57" fmla="*/ 29 h 41"/>
                  <a:gd name="T58" fmla="*/ 22 w 39"/>
                  <a:gd name="T59" fmla="*/ 27 h 41"/>
                  <a:gd name="T60" fmla="*/ 22 w 39"/>
                  <a:gd name="T61" fmla="*/ 27 h 41"/>
                  <a:gd name="T62" fmla="*/ 20 w 39"/>
                  <a:gd name="T63" fmla="*/ 25 h 41"/>
                  <a:gd name="T64" fmla="*/ 20 w 39"/>
                  <a:gd name="T65" fmla="*/ 25 h 41"/>
                  <a:gd name="T66" fmla="*/ 20 w 39"/>
                  <a:gd name="T67" fmla="*/ 25 h 41"/>
                  <a:gd name="T68" fmla="*/ 20 w 39"/>
                  <a:gd name="T69" fmla="*/ 25 h 41"/>
                  <a:gd name="T70" fmla="*/ 15 w 39"/>
                  <a:gd name="T71" fmla="*/ 27 h 41"/>
                  <a:gd name="T72" fmla="*/ 8 w 39"/>
                  <a:gd name="T73" fmla="*/ 29 h 41"/>
                  <a:gd name="T74" fmla="*/ 19 w 39"/>
                  <a:gd name="T75" fmla="*/ 22 h 41"/>
                  <a:gd name="T76" fmla="*/ 20 w 39"/>
                  <a:gd name="T77" fmla="*/ 20 h 41"/>
                  <a:gd name="T78" fmla="*/ 20 w 39"/>
                  <a:gd name="T79" fmla="*/ 19 h 41"/>
                  <a:gd name="T80" fmla="*/ 18 w 39"/>
                  <a:gd name="T81" fmla="*/ 18 h 41"/>
                  <a:gd name="T82" fmla="*/ 14 w 39"/>
                  <a:gd name="T83" fmla="*/ 20 h 41"/>
                  <a:gd name="T84" fmla="*/ 8 w 39"/>
                  <a:gd name="T85" fmla="*/ 21 h 41"/>
                  <a:gd name="T86" fmla="*/ 17 w 39"/>
                  <a:gd name="T87" fmla="*/ 15 h 41"/>
                  <a:gd name="T88" fmla="*/ 18 w 39"/>
                  <a:gd name="T89" fmla="*/ 15 h 41"/>
                  <a:gd name="T90" fmla="*/ 19 w 39"/>
                  <a:gd name="T91" fmla="*/ 13 h 41"/>
                  <a:gd name="T92" fmla="*/ 19 w 39"/>
                  <a:gd name="T93" fmla="*/ 12 h 41"/>
                  <a:gd name="T94" fmla="*/ 17 w 39"/>
                  <a:gd name="T95" fmla="*/ 11 h 41"/>
                  <a:gd name="T96" fmla="*/ 4 w 39"/>
                  <a:gd name="T97" fmla="*/ 14 h 41"/>
                  <a:gd name="T98" fmla="*/ 27 w 39"/>
                  <a:gd name="T9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9" h="41">
                    <a:moveTo>
                      <a:pt x="0" y="15"/>
                    </a:moveTo>
                    <a:cubicBezTo>
                      <a:pt x="0" y="16"/>
                      <a:pt x="0" y="17"/>
                      <a:pt x="1" y="17"/>
                    </a:cubicBezTo>
                    <a:cubicBezTo>
                      <a:pt x="3" y="18"/>
                      <a:pt x="5" y="18"/>
                      <a:pt x="7" y="17"/>
                    </a:cubicBezTo>
                    <a:cubicBezTo>
                      <a:pt x="5" y="19"/>
                      <a:pt x="4" y="20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4"/>
                      <a:pt x="4" y="24"/>
                    </a:cubicBezTo>
                    <a:cubicBezTo>
                      <a:pt x="5" y="25"/>
                      <a:pt x="6" y="25"/>
                      <a:pt x="8" y="25"/>
                    </a:cubicBezTo>
                    <a:cubicBezTo>
                      <a:pt x="6" y="26"/>
                      <a:pt x="5" y="27"/>
                      <a:pt x="4" y="2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6" y="32"/>
                      <a:pt x="7" y="33"/>
                      <a:pt x="9" y="33"/>
                    </a:cubicBezTo>
                    <a:cubicBezTo>
                      <a:pt x="9" y="34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8"/>
                      <a:pt x="9" y="38"/>
                    </a:cubicBezTo>
                    <a:cubicBezTo>
                      <a:pt x="16" y="41"/>
                      <a:pt x="24" y="39"/>
                      <a:pt x="30" y="33"/>
                    </a:cubicBezTo>
                    <a:cubicBezTo>
                      <a:pt x="36" y="27"/>
                      <a:pt x="39" y="19"/>
                      <a:pt x="39" y="12"/>
                    </a:cubicBezTo>
                    <a:cubicBezTo>
                      <a:pt x="39" y="11"/>
                      <a:pt x="39" y="9"/>
                      <a:pt x="39" y="7"/>
                    </a:cubicBezTo>
                    <a:cubicBezTo>
                      <a:pt x="37" y="4"/>
                      <a:pt x="34" y="2"/>
                      <a:pt x="30" y="1"/>
                    </a:cubicBezTo>
                    <a:cubicBezTo>
                      <a:pt x="30" y="1"/>
                      <a:pt x="30" y="0"/>
                      <a:pt x="29" y="0"/>
                    </a:cubicBezTo>
                    <a:cubicBezTo>
                      <a:pt x="21" y="0"/>
                      <a:pt x="1" y="5"/>
                      <a:pt x="0" y="15"/>
                    </a:cubicBezTo>
                    <a:close/>
                    <a:moveTo>
                      <a:pt x="27" y="4"/>
                    </a:moveTo>
                    <a:cubicBezTo>
                      <a:pt x="28" y="4"/>
                      <a:pt x="28" y="5"/>
                      <a:pt x="29" y="5"/>
                    </a:cubicBezTo>
                    <a:cubicBezTo>
                      <a:pt x="32" y="5"/>
                      <a:pt x="34" y="6"/>
                      <a:pt x="35" y="9"/>
                    </a:cubicBezTo>
                    <a:cubicBezTo>
                      <a:pt x="36" y="10"/>
                      <a:pt x="36" y="11"/>
                      <a:pt x="36" y="13"/>
                    </a:cubicBezTo>
                    <a:cubicBezTo>
                      <a:pt x="36" y="18"/>
                      <a:pt x="33" y="26"/>
                      <a:pt x="28" y="31"/>
                    </a:cubicBezTo>
                    <a:cubicBezTo>
                      <a:pt x="25" y="33"/>
                      <a:pt x="19" y="37"/>
                      <a:pt x="12" y="35"/>
                    </a:cubicBezTo>
                    <a:cubicBezTo>
                      <a:pt x="13" y="33"/>
                      <a:pt x="14" y="32"/>
                      <a:pt x="16" y="30"/>
                    </a:cubicBezTo>
                    <a:cubicBezTo>
                      <a:pt x="16" y="30"/>
                      <a:pt x="21" y="29"/>
                      <a:pt x="21" y="29"/>
                    </a:cubicBezTo>
                    <a:cubicBezTo>
                      <a:pt x="21" y="28"/>
                      <a:pt x="22" y="28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6"/>
                      <a:pt x="21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8" y="26"/>
                      <a:pt x="16" y="27"/>
                      <a:pt x="15" y="27"/>
                    </a:cubicBezTo>
                    <a:cubicBezTo>
                      <a:pt x="12" y="29"/>
                      <a:pt x="10" y="29"/>
                      <a:pt x="8" y="29"/>
                    </a:cubicBezTo>
                    <a:cubicBezTo>
                      <a:pt x="12" y="26"/>
                      <a:pt x="17" y="23"/>
                      <a:pt x="19" y="22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20" y="20"/>
                      <a:pt x="20" y="20"/>
                      <a:pt x="20" y="19"/>
                    </a:cubicBezTo>
                    <a:cubicBezTo>
                      <a:pt x="20" y="19"/>
                      <a:pt x="19" y="18"/>
                      <a:pt x="18" y="1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21"/>
                      <a:pt x="10" y="21"/>
                      <a:pt x="8" y="21"/>
                    </a:cubicBezTo>
                    <a:cubicBezTo>
                      <a:pt x="10" y="19"/>
                      <a:pt x="14" y="17"/>
                      <a:pt x="17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9" y="14"/>
                      <a:pt x="19" y="14"/>
                      <a:pt x="19" y="13"/>
                    </a:cubicBezTo>
                    <a:cubicBezTo>
                      <a:pt x="19" y="13"/>
                      <a:pt x="19" y="13"/>
                      <a:pt x="19" y="12"/>
                    </a:cubicBezTo>
                    <a:cubicBezTo>
                      <a:pt x="19" y="11"/>
                      <a:pt x="18" y="11"/>
                      <a:pt x="17" y="11"/>
                    </a:cubicBezTo>
                    <a:cubicBezTo>
                      <a:pt x="12" y="14"/>
                      <a:pt x="7" y="14"/>
                      <a:pt x="4" y="14"/>
                    </a:cubicBezTo>
                    <a:cubicBezTo>
                      <a:pt x="6" y="8"/>
                      <a:pt x="20" y="4"/>
                      <a:pt x="27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73"/>
              <p:cNvSpPr>
                <a:spLocks/>
              </p:cNvSpPr>
              <p:nvPr/>
            </p:nvSpPr>
            <p:spPr bwMode="auto">
              <a:xfrm>
                <a:off x="6969125" y="6423025"/>
                <a:ext cx="258763" cy="258763"/>
              </a:xfrm>
              <a:custGeom>
                <a:avLst/>
                <a:gdLst>
                  <a:gd name="T0" fmla="*/ 35 w 46"/>
                  <a:gd name="T1" fmla="*/ 5 h 46"/>
                  <a:gd name="T2" fmla="*/ 14 w 46"/>
                  <a:gd name="T3" fmla="*/ 39 h 46"/>
                  <a:gd name="T4" fmla="*/ 46 w 46"/>
                  <a:gd name="T5" fmla="*/ 25 h 46"/>
                  <a:gd name="T6" fmla="*/ 28 w 46"/>
                  <a:gd name="T7" fmla="*/ 31 h 46"/>
                  <a:gd name="T8" fmla="*/ 45 w 46"/>
                  <a:gd name="T9" fmla="*/ 18 h 46"/>
                  <a:gd name="T10" fmla="*/ 27 w 46"/>
                  <a:gd name="T11" fmla="*/ 26 h 46"/>
                  <a:gd name="T12" fmla="*/ 42 w 46"/>
                  <a:gd name="T13" fmla="*/ 14 h 46"/>
                  <a:gd name="T14" fmla="*/ 26 w 46"/>
                  <a:gd name="T15" fmla="*/ 19 h 46"/>
                  <a:gd name="T16" fmla="*/ 32 w 46"/>
                  <a:gd name="T1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35" y="5"/>
                    </a:moveTo>
                    <a:cubicBezTo>
                      <a:pt x="24" y="7"/>
                      <a:pt x="0" y="28"/>
                      <a:pt x="14" y="39"/>
                    </a:cubicBezTo>
                    <a:cubicBezTo>
                      <a:pt x="22" y="46"/>
                      <a:pt x="46" y="35"/>
                      <a:pt x="46" y="25"/>
                    </a:cubicBezTo>
                    <a:cubicBezTo>
                      <a:pt x="41" y="23"/>
                      <a:pt x="32" y="27"/>
                      <a:pt x="28" y="31"/>
                    </a:cubicBezTo>
                    <a:cubicBezTo>
                      <a:pt x="34" y="28"/>
                      <a:pt x="42" y="24"/>
                      <a:pt x="45" y="18"/>
                    </a:cubicBezTo>
                    <a:cubicBezTo>
                      <a:pt x="39" y="16"/>
                      <a:pt x="31" y="22"/>
                      <a:pt x="27" y="26"/>
                    </a:cubicBezTo>
                    <a:cubicBezTo>
                      <a:pt x="32" y="25"/>
                      <a:pt x="40" y="19"/>
                      <a:pt x="42" y="14"/>
                    </a:cubicBezTo>
                    <a:cubicBezTo>
                      <a:pt x="37" y="11"/>
                      <a:pt x="29" y="15"/>
                      <a:pt x="26" y="19"/>
                    </a:cubicBezTo>
                    <a:cubicBezTo>
                      <a:pt x="39" y="18"/>
                      <a:pt x="42" y="0"/>
                      <a:pt x="32" y="8"/>
                    </a:cubicBezTo>
                  </a:path>
                </a:pathLst>
              </a:custGeom>
              <a:solidFill>
                <a:srgbClr val="E4E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74"/>
              <p:cNvSpPr>
                <a:spLocks noEditPoints="1"/>
              </p:cNvSpPr>
              <p:nvPr/>
            </p:nvSpPr>
            <p:spPr bwMode="auto">
              <a:xfrm>
                <a:off x="7008813" y="6440488"/>
                <a:ext cx="230188" cy="236538"/>
              </a:xfrm>
              <a:custGeom>
                <a:avLst/>
                <a:gdLst>
                  <a:gd name="T0" fmla="*/ 28 w 41"/>
                  <a:gd name="T1" fmla="*/ 0 h 42"/>
                  <a:gd name="T2" fmla="*/ 2 w 41"/>
                  <a:gd name="T3" fmla="*/ 24 h 42"/>
                  <a:gd name="T4" fmla="*/ 6 w 41"/>
                  <a:gd name="T5" fmla="*/ 38 h 42"/>
                  <a:gd name="T6" fmla="*/ 27 w 41"/>
                  <a:gd name="T7" fmla="*/ 37 h 42"/>
                  <a:gd name="T8" fmla="*/ 41 w 41"/>
                  <a:gd name="T9" fmla="*/ 22 h 42"/>
                  <a:gd name="T10" fmla="*/ 41 w 41"/>
                  <a:gd name="T11" fmla="*/ 22 h 42"/>
                  <a:gd name="T12" fmla="*/ 40 w 41"/>
                  <a:gd name="T13" fmla="*/ 20 h 42"/>
                  <a:gd name="T14" fmla="*/ 36 w 41"/>
                  <a:gd name="T15" fmla="*/ 20 h 42"/>
                  <a:gd name="T16" fmla="*/ 39 w 41"/>
                  <a:gd name="T17" fmla="*/ 16 h 42"/>
                  <a:gd name="T18" fmla="*/ 40 w 41"/>
                  <a:gd name="T19" fmla="*/ 15 h 42"/>
                  <a:gd name="T20" fmla="*/ 39 w 41"/>
                  <a:gd name="T21" fmla="*/ 14 h 42"/>
                  <a:gd name="T22" fmla="*/ 38 w 41"/>
                  <a:gd name="T23" fmla="*/ 13 h 42"/>
                  <a:gd name="T24" fmla="*/ 36 w 41"/>
                  <a:gd name="T25" fmla="*/ 13 h 42"/>
                  <a:gd name="T26" fmla="*/ 37 w 41"/>
                  <a:gd name="T27" fmla="*/ 11 h 42"/>
                  <a:gd name="T28" fmla="*/ 37 w 41"/>
                  <a:gd name="T29" fmla="*/ 11 h 42"/>
                  <a:gd name="T30" fmla="*/ 36 w 41"/>
                  <a:gd name="T31" fmla="*/ 9 h 42"/>
                  <a:gd name="T32" fmla="*/ 32 w 41"/>
                  <a:gd name="T33" fmla="*/ 8 h 42"/>
                  <a:gd name="T34" fmla="*/ 32 w 41"/>
                  <a:gd name="T35" fmla="*/ 7 h 42"/>
                  <a:gd name="T36" fmla="*/ 33 w 41"/>
                  <a:gd name="T37" fmla="*/ 5 h 42"/>
                  <a:gd name="T38" fmla="*/ 31 w 41"/>
                  <a:gd name="T39" fmla="*/ 2 h 42"/>
                  <a:gd name="T40" fmla="*/ 29 w 41"/>
                  <a:gd name="T41" fmla="*/ 1 h 42"/>
                  <a:gd name="T42" fmla="*/ 28 w 41"/>
                  <a:gd name="T43" fmla="*/ 0 h 42"/>
                  <a:gd name="T44" fmla="*/ 25 w 41"/>
                  <a:gd name="T45" fmla="*/ 6 h 42"/>
                  <a:gd name="T46" fmla="*/ 29 w 41"/>
                  <a:gd name="T47" fmla="*/ 5 h 42"/>
                  <a:gd name="T48" fmla="*/ 29 w 41"/>
                  <a:gd name="T49" fmla="*/ 5 h 42"/>
                  <a:gd name="T50" fmla="*/ 29 w 41"/>
                  <a:gd name="T51" fmla="*/ 7 h 42"/>
                  <a:gd name="T52" fmla="*/ 28 w 41"/>
                  <a:gd name="T53" fmla="*/ 9 h 42"/>
                  <a:gd name="T54" fmla="*/ 18 w 41"/>
                  <a:gd name="T55" fmla="*/ 14 h 42"/>
                  <a:gd name="T56" fmla="*/ 17 w 41"/>
                  <a:gd name="T57" fmla="*/ 16 h 42"/>
                  <a:gd name="T58" fmla="*/ 17 w 41"/>
                  <a:gd name="T59" fmla="*/ 16 h 42"/>
                  <a:gd name="T60" fmla="*/ 19 w 41"/>
                  <a:gd name="T61" fmla="*/ 17 h 42"/>
                  <a:gd name="T62" fmla="*/ 30 w 41"/>
                  <a:gd name="T63" fmla="*/ 12 h 42"/>
                  <a:gd name="T64" fmla="*/ 32 w 41"/>
                  <a:gd name="T65" fmla="*/ 12 h 42"/>
                  <a:gd name="T66" fmla="*/ 31 w 41"/>
                  <a:gd name="T67" fmla="*/ 14 h 42"/>
                  <a:gd name="T68" fmla="*/ 18 w 41"/>
                  <a:gd name="T69" fmla="*/ 22 h 42"/>
                  <a:gd name="T70" fmla="*/ 18 w 41"/>
                  <a:gd name="T71" fmla="*/ 23 h 42"/>
                  <a:gd name="T72" fmla="*/ 18 w 41"/>
                  <a:gd name="T73" fmla="*/ 23 h 42"/>
                  <a:gd name="T74" fmla="*/ 20 w 41"/>
                  <a:gd name="T75" fmla="*/ 24 h 42"/>
                  <a:gd name="T76" fmla="*/ 33 w 41"/>
                  <a:gd name="T77" fmla="*/ 17 h 42"/>
                  <a:gd name="T78" fmla="*/ 34 w 41"/>
                  <a:gd name="T79" fmla="*/ 17 h 42"/>
                  <a:gd name="T80" fmla="*/ 29 w 41"/>
                  <a:gd name="T81" fmla="*/ 21 h 42"/>
                  <a:gd name="T82" fmla="*/ 20 w 41"/>
                  <a:gd name="T83" fmla="*/ 26 h 42"/>
                  <a:gd name="T84" fmla="*/ 20 w 41"/>
                  <a:gd name="T85" fmla="*/ 28 h 42"/>
                  <a:gd name="T86" fmla="*/ 20 w 41"/>
                  <a:gd name="T87" fmla="*/ 29 h 42"/>
                  <a:gd name="T88" fmla="*/ 22 w 41"/>
                  <a:gd name="T89" fmla="*/ 29 h 42"/>
                  <a:gd name="T90" fmla="*/ 23 w 41"/>
                  <a:gd name="T91" fmla="*/ 29 h 42"/>
                  <a:gd name="T92" fmla="*/ 30 w 41"/>
                  <a:gd name="T93" fmla="*/ 24 h 42"/>
                  <a:gd name="T94" fmla="*/ 37 w 41"/>
                  <a:gd name="T95" fmla="*/ 23 h 42"/>
                  <a:gd name="T96" fmla="*/ 26 w 41"/>
                  <a:gd name="T97" fmla="*/ 34 h 42"/>
                  <a:gd name="T98" fmla="*/ 8 w 41"/>
                  <a:gd name="T99" fmla="*/ 35 h 42"/>
                  <a:gd name="T100" fmla="*/ 4 w 41"/>
                  <a:gd name="T101" fmla="*/ 28 h 42"/>
                  <a:gd name="T102" fmla="*/ 5 w 41"/>
                  <a:gd name="T103" fmla="*/ 25 h 42"/>
                  <a:gd name="T104" fmla="*/ 23 w 41"/>
                  <a:gd name="T105" fmla="*/ 6 h 42"/>
                  <a:gd name="T106" fmla="*/ 23 w 41"/>
                  <a:gd name="T107" fmla="*/ 6 h 42"/>
                  <a:gd name="T108" fmla="*/ 25 w 41"/>
                  <a:gd name="T109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1" h="42">
                    <a:moveTo>
                      <a:pt x="28" y="0"/>
                    </a:moveTo>
                    <a:cubicBezTo>
                      <a:pt x="19" y="2"/>
                      <a:pt x="5" y="13"/>
                      <a:pt x="2" y="24"/>
                    </a:cubicBezTo>
                    <a:cubicBezTo>
                      <a:pt x="0" y="29"/>
                      <a:pt x="1" y="34"/>
                      <a:pt x="6" y="38"/>
                    </a:cubicBezTo>
                    <a:cubicBezTo>
                      <a:pt x="11" y="42"/>
                      <a:pt x="21" y="40"/>
                      <a:pt x="27" y="37"/>
                    </a:cubicBezTo>
                    <a:cubicBezTo>
                      <a:pt x="34" y="34"/>
                      <a:pt x="41" y="28"/>
                      <a:pt x="41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1" y="21"/>
                      <a:pt x="41" y="21"/>
                      <a:pt x="40" y="20"/>
                    </a:cubicBezTo>
                    <a:cubicBezTo>
                      <a:pt x="39" y="20"/>
                      <a:pt x="38" y="20"/>
                      <a:pt x="36" y="20"/>
                    </a:cubicBezTo>
                    <a:cubicBezTo>
                      <a:pt x="38" y="18"/>
                      <a:pt x="39" y="17"/>
                      <a:pt x="39" y="16"/>
                    </a:cubicBezTo>
                    <a:cubicBezTo>
                      <a:pt x="39" y="16"/>
                      <a:pt x="40" y="15"/>
                      <a:pt x="40" y="15"/>
                    </a:cubicBezTo>
                    <a:cubicBezTo>
                      <a:pt x="40" y="15"/>
                      <a:pt x="39" y="15"/>
                      <a:pt x="39" y="14"/>
                    </a:cubicBezTo>
                    <a:cubicBezTo>
                      <a:pt x="39" y="14"/>
                      <a:pt x="39" y="14"/>
                      <a:pt x="38" y="13"/>
                    </a:cubicBezTo>
                    <a:cubicBezTo>
                      <a:pt x="38" y="13"/>
                      <a:pt x="37" y="13"/>
                      <a:pt x="36" y="13"/>
                    </a:cubicBezTo>
                    <a:cubicBezTo>
                      <a:pt x="36" y="12"/>
                      <a:pt x="37" y="12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0"/>
                      <a:pt x="37" y="10"/>
                      <a:pt x="36" y="9"/>
                    </a:cubicBezTo>
                    <a:cubicBezTo>
                      <a:pt x="35" y="9"/>
                      <a:pt x="33" y="8"/>
                      <a:pt x="32" y="8"/>
                    </a:cubicBezTo>
                    <a:cubicBezTo>
                      <a:pt x="32" y="8"/>
                      <a:pt x="32" y="7"/>
                      <a:pt x="32" y="7"/>
                    </a:cubicBezTo>
                    <a:cubicBezTo>
                      <a:pt x="33" y="6"/>
                      <a:pt x="33" y="6"/>
                      <a:pt x="33" y="5"/>
                    </a:cubicBezTo>
                    <a:cubicBezTo>
                      <a:pt x="33" y="4"/>
                      <a:pt x="32" y="3"/>
                      <a:pt x="31" y="2"/>
                    </a:cubicBezTo>
                    <a:cubicBezTo>
                      <a:pt x="31" y="1"/>
                      <a:pt x="30" y="1"/>
                      <a:pt x="29" y="1"/>
                    </a:cubicBezTo>
                    <a:cubicBezTo>
                      <a:pt x="29" y="1"/>
                      <a:pt x="28" y="0"/>
                      <a:pt x="28" y="0"/>
                    </a:cubicBezTo>
                    <a:close/>
                    <a:moveTo>
                      <a:pt x="25" y="6"/>
                    </a:moveTo>
                    <a:cubicBezTo>
                      <a:pt x="28" y="4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6"/>
                      <a:pt x="29" y="6"/>
                      <a:pt x="29" y="7"/>
                    </a:cubicBezTo>
                    <a:cubicBezTo>
                      <a:pt x="28" y="8"/>
                      <a:pt x="28" y="8"/>
                      <a:pt x="28" y="9"/>
                    </a:cubicBezTo>
                    <a:cubicBezTo>
                      <a:pt x="24" y="10"/>
                      <a:pt x="20" y="12"/>
                      <a:pt x="18" y="14"/>
                    </a:cubicBezTo>
                    <a:cubicBezTo>
                      <a:pt x="17" y="15"/>
                      <a:pt x="17" y="15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24" y="17"/>
                      <a:pt x="27" y="14"/>
                      <a:pt x="30" y="12"/>
                    </a:cubicBezTo>
                    <a:cubicBezTo>
                      <a:pt x="31" y="12"/>
                      <a:pt x="32" y="12"/>
                      <a:pt x="32" y="12"/>
                    </a:cubicBezTo>
                    <a:cubicBezTo>
                      <a:pt x="32" y="12"/>
                      <a:pt x="32" y="13"/>
                      <a:pt x="31" y="14"/>
                    </a:cubicBezTo>
                    <a:cubicBezTo>
                      <a:pt x="26" y="15"/>
                      <a:pt x="21" y="19"/>
                      <a:pt x="18" y="22"/>
                    </a:cubicBezTo>
                    <a:cubicBezTo>
                      <a:pt x="18" y="22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4"/>
                      <a:pt x="19" y="25"/>
                      <a:pt x="20" y="24"/>
                    </a:cubicBezTo>
                    <a:cubicBezTo>
                      <a:pt x="24" y="24"/>
                      <a:pt x="29" y="21"/>
                      <a:pt x="33" y="17"/>
                    </a:cubicBezTo>
                    <a:cubicBezTo>
                      <a:pt x="33" y="17"/>
                      <a:pt x="34" y="17"/>
                      <a:pt x="34" y="17"/>
                    </a:cubicBezTo>
                    <a:cubicBezTo>
                      <a:pt x="33" y="18"/>
                      <a:pt x="31" y="20"/>
                      <a:pt x="29" y="21"/>
                    </a:cubicBezTo>
                    <a:cubicBezTo>
                      <a:pt x="25" y="23"/>
                      <a:pt x="22" y="25"/>
                      <a:pt x="20" y="26"/>
                    </a:cubicBezTo>
                    <a:cubicBezTo>
                      <a:pt x="20" y="27"/>
                      <a:pt x="20" y="27"/>
                      <a:pt x="20" y="28"/>
                    </a:cubicBezTo>
                    <a:cubicBezTo>
                      <a:pt x="20" y="28"/>
                      <a:pt x="20" y="28"/>
                      <a:pt x="20" y="29"/>
                    </a:cubicBezTo>
                    <a:cubicBezTo>
                      <a:pt x="20" y="29"/>
                      <a:pt x="21" y="30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7"/>
                      <a:pt x="28" y="26"/>
                      <a:pt x="30" y="24"/>
                    </a:cubicBezTo>
                    <a:cubicBezTo>
                      <a:pt x="33" y="23"/>
                      <a:pt x="35" y="23"/>
                      <a:pt x="37" y="23"/>
                    </a:cubicBezTo>
                    <a:cubicBezTo>
                      <a:pt x="36" y="27"/>
                      <a:pt x="32" y="31"/>
                      <a:pt x="26" y="34"/>
                    </a:cubicBezTo>
                    <a:cubicBezTo>
                      <a:pt x="18" y="37"/>
                      <a:pt x="11" y="38"/>
                      <a:pt x="8" y="35"/>
                    </a:cubicBezTo>
                    <a:cubicBezTo>
                      <a:pt x="5" y="33"/>
                      <a:pt x="4" y="31"/>
                      <a:pt x="4" y="28"/>
                    </a:cubicBezTo>
                    <a:cubicBezTo>
                      <a:pt x="4" y="27"/>
                      <a:pt x="5" y="26"/>
                      <a:pt x="5" y="25"/>
                    </a:cubicBezTo>
                    <a:cubicBezTo>
                      <a:pt x="7" y="17"/>
                      <a:pt x="16" y="9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7"/>
                      <a:pt x="25" y="7"/>
                      <a:pt x="25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75"/>
              <p:cNvSpPr>
                <a:spLocks/>
              </p:cNvSpPr>
              <p:nvPr/>
            </p:nvSpPr>
            <p:spPr bwMode="auto">
              <a:xfrm>
                <a:off x="7267575" y="6681788"/>
                <a:ext cx="163513" cy="152400"/>
              </a:xfrm>
              <a:custGeom>
                <a:avLst/>
                <a:gdLst>
                  <a:gd name="T0" fmla="*/ 10 w 29"/>
                  <a:gd name="T1" fmla="*/ 1 h 27"/>
                  <a:gd name="T2" fmla="*/ 6 w 29"/>
                  <a:gd name="T3" fmla="*/ 4 h 27"/>
                  <a:gd name="T4" fmla="*/ 2 w 29"/>
                  <a:gd name="T5" fmla="*/ 6 h 27"/>
                  <a:gd name="T6" fmla="*/ 1 w 29"/>
                  <a:gd name="T7" fmla="*/ 8 h 27"/>
                  <a:gd name="T8" fmla="*/ 4 w 29"/>
                  <a:gd name="T9" fmla="*/ 16 h 27"/>
                  <a:gd name="T10" fmla="*/ 9 w 29"/>
                  <a:gd name="T11" fmla="*/ 25 h 27"/>
                  <a:gd name="T12" fmla="*/ 9 w 29"/>
                  <a:gd name="T13" fmla="*/ 27 h 27"/>
                  <a:gd name="T14" fmla="*/ 11 w 29"/>
                  <a:gd name="T15" fmla="*/ 27 h 27"/>
                  <a:gd name="T16" fmla="*/ 22 w 29"/>
                  <a:gd name="T17" fmla="*/ 19 h 27"/>
                  <a:gd name="T18" fmla="*/ 28 w 29"/>
                  <a:gd name="T19" fmla="*/ 14 h 27"/>
                  <a:gd name="T20" fmla="*/ 28 w 29"/>
                  <a:gd name="T21" fmla="*/ 12 h 27"/>
                  <a:gd name="T22" fmla="*/ 26 w 29"/>
                  <a:gd name="T23" fmla="*/ 12 h 27"/>
                  <a:gd name="T24" fmla="*/ 20 w 29"/>
                  <a:gd name="T25" fmla="*/ 16 h 27"/>
                  <a:gd name="T26" fmla="*/ 11 w 29"/>
                  <a:gd name="T27" fmla="*/ 23 h 27"/>
                  <a:gd name="T28" fmla="*/ 7 w 29"/>
                  <a:gd name="T29" fmla="*/ 14 h 27"/>
                  <a:gd name="T30" fmla="*/ 5 w 29"/>
                  <a:gd name="T31" fmla="*/ 8 h 27"/>
                  <a:gd name="T32" fmla="*/ 8 w 29"/>
                  <a:gd name="T33" fmla="*/ 7 h 27"/>
                  <a:gd name="T34" fmla="*/ 14 w 29"/>
                  <a:gd name="T35" fmla="*/ 2 h 27"/>
                  <a:gd name="T36" fmla="*/ 14 w 29"/>
                  <a:gd name="T37" fmla="*/ 2 h 27"/>
                  <a:gd name="T38" fmla="*/ 13 w 29"/>
                  <a:gd name="T39" fmla="*/ 0 h 27"/>
                  <a:gd name="T40" fmla="*/ 10 w 29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7">
                    <a:moveTo>
                      <a:pt x="10" y="1"/>
                    </a:moveTo>
                    <a:cubicBezTo>
                      <a:pt x="10" y="2"/>
                      <a:pt x="8" y="3"/>
                      <a:pt x="6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8"/>
                      <a:pt x="1" y="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9"/>
                      <a:pt x="8" y="22"/>
                      <a:pt x="9" y="25"/>
                    </a:cubicBezTo>
                    <a:cubicBezTo>
                      <a:pt x="9" y="26"/>
                      <a:pt x="9" y="26"/>
                      <a:pt x="9" y="27"/>
                    </a:cubicBezTo>
                    <a:cubicBezTo>
                      <a:pt x="10" y="27"/>
                      <a:pt x="10" y="27"/>
                      <a:pt x="11" y="27"/>
                    </a:cubicBezTo>
                    <a:cubicBezTo>
                      <a:pt x="15" y="25"/>
                      <a:pt x="19" y="22"/>
                      <a:pt x="22" y="19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9" y="13"/>
                      <a:pt x="28" y="12"/>
                    </a:cubicBezTo>
                    <a:cubicBezTo>
                      <a:pt x="27" y="11"/>
                      <a:pt x="26" y="11"/>
                      <a:pt x="26" y="12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7" y="19"/>
                      <a:pt x="14" y="21"/>
                      <a:pt x="11" y="23"/>
                    </a:cubicBezTo>
                    <a:cubicBezTo>
                      <a:pt x="10" y="20"/>
                      <a:pt x="9" y="17"/>
                      <a:pt x="7" y="14"/>
                    </a:cubicBezTo>
                    <a:cubicBezTo>
                      <a:pt x="7" y="14"/>
                      <a:pt x="6" y="10"/>
                      <a:pt x="5" y="8"/>
                    </a:cubicBezTo>
                    <a:cubicBezTo>
                      <a:pt x="6" y="8"/>
                      <a:pt x="8" y="7"/>
                      <a:pt x="8" y="7"/>
                    </a:cubicBezTo>
                    <a:cubicBezTo>
                      <a:pt x="11" y="5"/>
                      <a:pt x="13" y="4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3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76"/>
              <p:cNvSpPr>
                <a:spLocks/>
              </p:cNvSpPr>
              <p:nvPr/>
            </p:nvSpPr>
            <p:spPr bwMode="auto">
              <a:xfrm>
                <a:off x="7300913" y="6716713"/>
                <a:ext cx="73025" cy="66675"/>
              </a:xfrm>
              <a:custGeom>
                <a:avLst/>
                <a:gdLst>
                  <a:gd name="T0" fmla="*/ 10 w 13"/>
                  <a:gd name="T1" fmla="*/ 1 h 12"/>
                  <a:gd name="T2" fmla="*/ 8 w 13"/>
                  <a:gd name="T3" fmla="*/ 3 h 12"/>
                  <a:gd name="T4" fmla="*/ 2 w 13"/>
                  <a:gd name="T5" fmla="*/ 8 h 12"/>
                  <a:gd name="T6" fmla="*/ 0 w 13"/>
                  <a:gd name="T7" fmla="*/ 9 h 12"/>
                  <a:gd name="T8" fmla="*/ 2 w 13"/>
                  <a:gd name="T9" fmla="*/ 11 h 12"/>
                  <a:gd name="T10" fmla="*/ 11 w 13"/>
                  <a:gd name="T11" fmla="*/ 5 h 12"/>
                  <a:gd name="T12" fmla="*/ 12 w 13"/>
                  <a:gd name="T13" fmla="*/ 3 h 12"/>
                  <a:gd name="T14" fmla="*/ 12 w 13"/>
                  <a:gd name="T15" fmla="*/ 0 h 12"/>
                  <a:gd name="T16" fmla="*/ 10 w 13"/>
                  <a:gd name="T17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2">
                    <a:moveTo>
                      <a:pt x="10" y="1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6" y="5"/>
                      <a:pt x="4" y="8"/>
                      <a:pt x="2" y="8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0" y="10"/>
                      <a:pt x="1" y="11"/>
                      <a:pt x="2" y="11"/>
                    </a:cubicBezTo>
                    <a:cubicBezTo>
                      <a:pt x="5" y="12"/>
                      <a:pt x="8" y="8"/>
                      <a:pt x="11" y="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1"/>
                      <a:pt x="12" y="0"/>
                    </a:cubicBezTo>
                    <a:cubicBezTo>
                      <a:pt x="12" y="0"/>
                      <a:pt x="10" y="0"/>
                      <a:pt x="10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77"/>
              <p:cNvSpPr>
                <a:spLocks/>
              </p:cNvSpPr>
              <p:nvPr/>
            </p:nvSpPr>
            <p:spPr bwMode="auto">
              <a:xfrm>
                <a:off x="7391400" y="6630988"/>
                <a:ext cx="101600" cy="119063"/>
              </a:xfrm>
              <a:custGeom>
                <a:avLst/>
                <a:gdLst>
                  <a:gd name="T0" fmla="*/ 9 w 18"/>
                  <a:gd name="T1" fmla="*/ 1 h 21"/>
                  <a:gd name="T2" fmla="*/ 5 w 18"/>
                  <a:gd name="T3" fmla="*/ 9 h 21"/>
                  <a:gd name="T4" fmla="*/ 5 w 18"/>
                  <a:gd name="T5" fmla="*/ 12 h 21"/>
                  <a:gd name="T6" fmla="*/ 3 w 18"/>
                  <a:gd name="T7" fmla="*/ 9 h 21"/>
                  <a:gd name="T8" fmla="*/ 1 w 18"/>
                  <a:gd name="T9" fmla="*/ 8 h 21"/>
                  <a:gd name="T10" fmla="*/ 0 w 18"/>
                  <a:gd name="T11" fmla="*/ 10 h 21"/>
                  <a:gd name="T12" fmla="*/ 7 w 18"/>
                  <a:gd name="T13" fmla="*/ 20 h 21"/>
                  <a:gd name="T14" fmla="*/ 9 w 18"/>
                  <a:gd name="T15" fmla="*/ 20 h 21"/>
                  <a:gd name="T16" fmla="*/ 10 w 18"/>
                  <a:gd name="T17" fmla="*/ 18 h 21"/>
                  <a:gd name="T18" fmla="*/ 11 w 18"/>
                  <a:gd name="T19" fmla="*/ 4 h 21"/>
                  <a:gd name="T20" fmla="*/ 13 w 18"/>
                  <a:gd name="T21" fmla="*/ 4 h 21"/>
                  <a:gd name="T22" fmla="*/ 14 w 18"/>
                  <a:gd name="T23" fmla="*/ 11 h 21"/>
                  <a:gd name="T24" fmla="*/ 15 w 18"/>
                  <a:gd name="T25" fmla="*/ 14 h 21"/>
                  <a:gd name="T26" fmla="*/ 17 w 18"/>
                  <a:gd name="T27" fmla="*/ 13 h 21"/>
                  <a:gd name="T28" fmla="*/ 15 w 18"/>
                  <a:gd name="T29" fmla="*/ 2 h 21"/>
                  <a:gd name="T30" fmla="*/ 9 w 18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21">
                    <a:moveTo>
                      <a:pt x="9" y="1"/>
                    </a:moveTo>
                    <a:cubicBezTo>
                      <a:pt x="6" y="2"/>
                      <a:pt x="5" y="5"/>
                      <a:pt x="5" y="9"/>
                    </a:cubicBezTo>
                    <a:cubicBezTo>
                      <a:pt x="5" y="10"/>
                      <a:pt x="5" y="11"/>
                      <a:pt x="5" y="12"/>
                    </a:cubicBezTo>
                    <a:cubicBezTo>
                      <a:pt x="4" y="11"/>
                      <a:pt x="3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1" y="12"/>
                      <a:pt x="6" y="18"/>
                      <a:pt x="7" y="20"/>
                    </a:cubicBezTo>
                    <a:cubicBezTo>
                      <a:pt x="8" y="21"/>
                      <a:pt x="9" y="21"/>
                      <a:pt x="9" y="20"/>
                    </a:cubicBezTo>
                    <a:cubicBezTo>
                      <a:pt x="10" y="20"/>
                      <a:pt x="11" y="19"/>
                      <a:pt x="10" y="18"/>
                    </a:cubicBezTo>
                    <a:cubicBezTo>
                      <a:pt x="9" y="14"/>
                      <a:pt x="7" y="5"/>
                      <a:pt x="11" y="4"/>
                    </a:cubicBezTo>
                    <a:cubicBezTo>
                      <a:pt x="12" y="3"/>
                      <a:pt x="12" y="4"/>
                      <a:pt x="13" y="4"/>
                    </a:cubicBezTo>
                    <a:cubicBezTo>
                      <a:pt x="14" y="5"/>
                      <a:pt x="14" y="9"/>
                      <a:pt x="14" y="11"/>
                    </a:cubicBezTo>
                    <a:cubicBezTo>
                      <a:pt x="13" y="12"/>
                      <a:pt x="14" y="13"/>
                      <a:pt x="15" y="14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8" y="10"/>
                      <a:pt x="18" y="4"/>
                      <a:pt x="15" y="2"/>
                    </a:cubicBezTo>
                    <a:cubicBezTo>
                      <a:pt x="14" y="1"/>
                      <a:pt x="12" y="0"/>
                      <a:pt x="9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78"/>
              <p:cNvSpPr>
                <a:spLocks noEditPoints="1"/>
              </p:cNvSpPr>
              <p:nvPr/>
            </p:nvSpPr>
            <p:spPr bwMode="auto">
              <a:xfrm>
                <a:off x="7504113" y="6575425"/>
                <a:ext cx="112713" cy="220663"/>
              </a:xfrm>
              <a:custGeom>
                <a:avLst/>
                <a:gdLst>
                  <a:gd name="T0" fmla="*/ 6 w 20"/>
                  <a:gd name="T1" fmla="*/ 1 h 39"/>
                  <a:gd name="T2" fmla="*/ 2 w 20"/>
                  <a:gd name="T3" fmla="*/ 13 h 39"/>
                  <a:gd name="T4" fmla="*/ 6 w 20"/>
                  <a:gd name="T5" fmla="*/ 18 h 39"/>
                  <a:gd name="T6" fmla="*/ 11 w 20"/>
                  <a:gd name="T7" fmla="*/ 11 h 39"/>
                  <a:gd name="T8" fmla="*/ 17 w 20"/>
                  <a:gd name="T9" fmla="*/ 27 h 39"/>
                  <a:gd name="T10" fmla="*/ 15 w 20"/>
                  <a:gd name="T11" fmla="*/ 32 h 39"/>
                  <a:gd name="T12" fmla="*/ 8 w 20"/>
                  <a:gd name="T13" fmla="*/ 35 h 39"/>
                  <a:gd name="T14" fmla="*/ 6 w 20"/>
                  <a:gd name="T15" fmla="*/ 26 h 39"/>
                  <a:gd name="T16" fmla="*/ 5 w 20"/>
                  <a:gd name="T17" fmla="*/ 24 h 39"/>
                  <a:gd name="T18" fmla="*/ 3 w 20"/>
                  <a:gd name="T19" fmla="*/ 25 h 39"/>
                  <a:gd name="T20" fmla="*/ 6 w 20"/>
                  <a:gd name="T21" fmla="*/ 38 h 39"/>
                  <a:gd name="T22" fmla="*/ 18 w 20"/>
                  <a:gd name="T23" fmla="*/ 35 h 39"/>
                  <a:gd name="T24" fmla="*/ 20 w 20"/>
                  <a:gd name="T25" fmla="*/ 27 h 39"/>
                  <a:gd name="T26" fmla="*/ 11 w 20"/>
                  <a:gd name="T27" fmla="*/ 6 h 39"/>
                  <a:gd name="T28" fmla="*/ 11 w 20"/>
                  <a:gd name="T29" fmla="*/ 6 h 39"/>
                  <a:gd name="T30" fmla="*/ 11 w 20"/>
                  <a:gd name="T31" fmla="*/ 5 h 39"/>
                  <a:gd name="T32" fmla="*/ 6 w 20"/>
                  <a:gd name="T33" fmla="*/ 1 h 39"/>
                  <a:gd name="T34" fmla="*/ 5 w 20"/>
                  <a:gd name="T35" fmla="*/ 12 h 39"/>
                  <a:gd name="T36" fmla="*/ 4 w 20"/>
                  <a:gd name="T37" fmla="*/ 10 h 39"/>
                  <a:gd name="T38" fmla="*/ 7 w 20"/>
                  <a:gd name="T39" fmla="*/ 4 h 39"/>
                  <a:gd name="T40" fmla="*/ 8 w 20"/>
                  <a:gd name="T41" fmla="*/ 6 h 39"/>
                  <a:gd name="T42" fmla="*/ 8 w 20"/>
                  <a:gd name="T43" fmla="*/ 6 h 39"/>
                  <a:gd name="T44" fmla="*/ 8 w 20"/>
                  <a:gd name="T45" fmla="*/ 6 h 39"/>
                  <a:gd name="T46" fmla="*/ 6 w 20"/>
                  <a:gd name="T47" fmla="*/ 15 h 39"/>
                  <a:gd name="T48" fmla="*/ 5 w 20"/>
                  <a:gd name="T49" fmla="*/ 1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39">
                    <a:moveTo>
                      <a:pt x="6" y="1"/>
                    </a:moveTo>
                    <a:cubicBezTo>
                      <a:pt x="2" y="3"/>
                      <a:pt x="0" y="9"/>
                      <a:pt x="2" y="13"/>
                    </a:cubicBezTo>
                    <a:cubicBezTo>
                      <a:pt x="2" y="16"/>
                      <a:pt x="4" y="19"/>
                      <a:pt x="6" y="18"/>
                    </a:cubicBezTo>
                    <a:cubicBezTo>
                      <a:pt x="9" y="18"/>
                      <a:pt x="10" y="15"/>
                      <a:pt x="11" y="11"/>
                    </a:cubicBezTo>
                    <a:cubicBezTo>
                      <a:pt x="15" y="19"/>
                      <a:pt x="17" y="24"/>
                      <a:pt x="17" y="27"/>
                    </a:cubicBezTo>
                    <a:cubicBezTo>
                      <a:pt x="17" y="30"/>
                      <a:pt x="16" y="31"/>
                      <a:pt x="15" y="32"/>
                    </a:cubicBezTo>
                    <a:cubicBezTo>
                      <a:pt x="13" y="35"/>
                      <a:pt x="10" y="36"/>
                      <a:pt x="8" y="35"/>
                    </a:cubicBezTo>
                    <a:cubicBezTo>
                      <a:pt x="6" y="33"/>
                      <a:pt x="4" y="30"/>
                      <a:pt x="6" y="26"/>
                    </a:cubicBezTo>
                    <a:cubicBezTo>
                      <a:pt x="6" y="25"/>
                      <a:pt x="6" y="24"/>
                      <a:pt x="5" y="24"/>
                    </a:cubicBezTo>
                    <a:cubicBezTo>
                      <a:pt x="4" y="23"/>
                      <a:pt x="3" y="24"/>
                      <a:pt x="3" y="25"/>
                    </a:cubicBezTo>
                    <a:cubicBezTo>
                      <a:pt x="1" y="30"/>
                      <a:pt x="2" y="35"/>
                      <a:pt x="6" y="38"/>
                    </a:cubicBezTo>
                    <a:cubicBezTo>
                      <a:pt x="9" y="39"/>
                      <a:pt x="14" y="39"/>
                      <a:pt x="18" y="35"/>
                    </a:cubicBezTo>
                    <a:cubicBezTo>
                      <a:pt x="20" y="33"/>
                      <a:pt x="20" y="30"/>
                      <a:pt x="20" y="27"/>
                    </a:cubicBezTo>
                    <a:cubicBezTo>
                      <a:pt x="20" y="22"/>
                      <a:pt x="17" y="15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0"/>
                      <a:pt x="7" y="1"/>
                      <a:pt x="6" y="1"/>
                    </a:cubicBezTo>
                    <a:close/>
                    <a:moveTo>
                      <a:pt x="5" y="12"/>
                    </a:move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6" y="5"/>
                      <a:pt x="7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10"/>
                      <a:pt x="7" y="14"/>
                      <a:pt x="6" y="15"/>
                    </a:cubicBezTo>
                    <a:cubicBezTo>
                      <a:pt x="6" y="14"/>
                      <a:pt x="5" y="14"/>
                      <a:pt x="5" y="12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79"/>
              <p:cNvSpPr>
                <a:spLocks/>
              </p:cNvSpPr>
              <p:nvPr/>
            </p:nvSpPr>
            <p:spPr bwMode="auto">
              <a:xfrm>
                <a:off x="7599363" y="6473825"/>
                <a:ext cx="73025" cy="163513"/>
              </a:xfrm>
              <a:custGeom>
                <a:avLst/>
                <a:gdLst>
                  <a:gd name="T0" fmla="*/ 2 w 13"/>
                  <a:gd name="T1" fmla="*/ 0 h 29"/>
                  <a:gd name="T2" fmla="*/ 1 w 13"/>
                  <a:gd name="T3" fmla="*/ 2 h 29"/>
                  <a:gd name="T4" fmla="*/ 5 w 13"/>
                  <a:gd name="T5" fmla="*/ 15 h 29"/>
                  <a:gd name="T6" fmla="*/ 10 w 13"/>
                  <a:gd name="T7" fmla="*/ 28 h 29"/>
                  <a:gd name="T8" fmla="*/ 12 w 13"/>
                  <a:gd name="T9" fmla="*/ 29 h 29"/>
                  <a:gd name="T10" fmla="*/ 13 w 13"/>
                  <a:gd name="T11" fmla="*/ 27 h 29"/>
                  <a:gd name="T12" fmla="*/ 8 w 13"/>
                  <a:gd name="T13" fmla="*/ 14 h 29"/>
                  <a:gd name="T14" fmla="*/ 4 w 13"/>
                  <a:gd name="T15" fmla="*/ 1 h 29"/>
                  <a:gd name="T16" fmla="*/ 2 w 13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29">
                    <a:moveTo>
                      <a:pt x="2" y="0"/>
                    </a:moveTo>
                    <a:cubicBezTo>
                      <a:pt x="1" y="1"/>
                      <a:pt x="0" y="2"/>
                      <a:pt x="1" y="2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9"/>
                      <a:pt x="11" y="29"/>
                      <a:pt x="12" y="29"/>
                    </a:cubicBezTo>
                    <a:cubicBezTo>
                      <a:pt x="13" y="29"/>
                      <a:pt x="13" y="28"/>
                      <a:pt x="13" y="27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80"/>
              <p:cNvSpPr>
                <a:spLocks/>
              </p:cNvSpPr>
              <p:nvPr/>
            </p:nvSpPr>
            <p:spPr bwMode="auto">
              <a:xfrm>
                <a:off x="7689850" y="6502400"/>
                <a:ext cx="44450" cy="112713"/>
              </a:xfrm>
              <a:custGeom>
                <a:avLst/>
                <a:gdLst>
                  <a:gd name="T0" fmla="*/ 1 w 8"/>
                  <a:gd name="T1" fmla="*/ 1 h 20"/>
                  <a:gd name="T2" fmla="*/ 0 w 8"/>
                  <a:gd name="T3" fmla="*/ 3 h 20"/>
                  <a:gd name="T4" fmla="*/ 5 w 8"/>
                  <a:gd name="T5" fmla="*/ 18 h 20"/>
                  <a:gd name="T6" fmla="*/ 7 w 8"/>
                  <a:gd name="T7" fmla="*/ 20 h 20"/>
                  <a:gd name="T8" fmla="*/ 8 w 8"/>
                  <a:gd name="T9" fmla="*/ 18 h 20"/>
                  <a:gd name="T10" fmla="*/ 6 w 8"/>
                  <a:gd name="T11" fmla="*/ 10 h 20"/>
                  <a:gd name="T12" fmla="*/ 3 w 8"/>
                  <a:gd name="T13" fmla="*/ 2 h 20"/>
                  <a:gd name="T14" fmla="*/ 1 w 8"/>
                  <a:gd name="T1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20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6" y="20"/>
                      <a:pt x="7" y="20"/>
                    </a:cubicBezTo>
                    <a:cubicBezTo>
                      <a:pt x="8" y="19"/>
                      <a:pt x="8" y="18"/>
                      <a:pt x="8" y="1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81"/>
              <p:cNvSpPr>
                <a:spLocks noEditPoints="1"/>
              </p:cNvSpPr>
              <p:nvPr/>
            </p:nvSpPr>
            <p:spPr bwMode="auto">
              <a:xfrm>
                <a:off x="7672388" y="6434138"/>
                <a:ext cx="33338" cy="33338"/>
              </a:xfrm>
              <a:custGeom>
                <a:avLst/>
                <a:gdLst>
                  <a:gd name="T0" fmla="*/ 1 w 6"/>
                  <a:gd name="T1" fmla="*/ 1 h 6"/>
                  <a:gd name="T2" fmla="*/ 1 w 6"/>
                  <a:gd name="T3" fmla="*/ 2 h 6"/>
                  <a:gd name="T4" fmla="*/ 1 w 6"/>
                  <a:gd name="T5" fmla="*/ 2 h 6"/>
                  <a:gd name="T6" fmla="*/ 1 w 6"/>
                  <a:gd name="T7" fmla="*/ 2 h 6"/>
                  <a:gd name="T8" fmla="*/ 0 w 6"/>
                  <a:gd name="T9" fmla="*/ 4 h 6"/>
                  <a:gd name="T10" fmla="*/ 1 w 6"/>
                  <a:gd name="T11" fmla="*/ 5 h 6"/>
                  <a:gd name="T12" fmla="*/ 3 w 6"/>
                  <a:gd name="T13" fmla="*/ 5 h 6"/>
                  <a:gd name="T14" fmla="*/ 4 w 6"/>
                  <a:gd name="T15" fmla="*/ 4 h 6"/>
                  <a:gd name="T16" fmla="*/ 4 w 6"/>
                  <a:gd name="T17" fmla="*/ 1 h 6"/>
                  <a:gd name="T18" fmla="*/ 3 w 6"/>
                  <a:gd name="T19" fmla="*/ 0 h 6"/>
                  <a:gd name="T20" fmla="*/ 1 w 6"/>
                  <a:gd name="T21" fmla="*/ 1 h 6"/>
                  <a:gd name="T22" fmla="*/ 3 w 6"/>
                  <a:gd name="T23" fmla="*/ 2 h 6"/>
                  <a:gd name="T24" fmla="*/ 3 w 6"/>
                  <a:gd name="T25" fmla="*/ 2 h 6"/>
                  <a:gd name="T26" fmla="*/ 4 w 6"/>
                  <a:gd name="T27" fmla="*/ 3 h 6"/>
                  <a:gd name="T28" fmla="*/ 3 w 6"/>
                  <a:gd name="T29" fmla="*/ 4 h 6"/>
                  <a:gd name="T30" fmla="*/ 3 w 6"/>
                  <a:gd name="T31" fmla="*/ 4 h 6"/>
                  <a:gd name="T32" fmla="*/ 2 w 6"/>
                  <a:gd name="T33" fmla="*/ 4 h 6"/>
                  <a:gd name="T34" fmla="*/ 2 w 6"/>
                  <a:gd name="T35" fmla="*/ 3 h 6"/>
                  <a:gd name="T36" fmla="*/ 3 w 6"/>
                  <a:gd name="T3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" h="6">
                    <a:moveTo>
                      <a:pt x="1" y="1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4"/>
                      <a:pt x="0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5" y="3"/>
                      <a:pt x="6" y="1"/>
                      <a:pt x="4" y="1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lose/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82"/>
              <p:cNvSpPr>
                <a:spLocks/>
              </p:cNvSpPr>
              <p:nvPr/>
            </p:nvSpPr>
            <p:spPr bwMode="auto">
              <a:xfrm>
                <a:off x="7745413" y="6429375"/>
                <a:ext cx="79375" cy="123825"/>
              </a:xfrm>
              <a:custGeom>
                <a:avLst/>
                <a:gdLst>
                  <a:gd name="T0" fmla="*/ 9 w 14"/>
                  <a:gd name="T1" fmla="*/ 0 h 22"/>
                  <a:gd name="T2" fmla="*/ 3 w 14"/>
                  <a:gd name="T3" fmla="*/ 5 h 22"/>
                  <a:gd name="T4" fmla="*/ 4 w 14"/>
                  <a:gd name="T5" fmla="*/ 11 h 22"/>
                  <a:gd name="T6" fmla="*/ 9 w 14"/>
                  <a:gd name="T7" fmla="*/ 13 h 22"/>
                  <a:gd name="T8" fmla="*/ 9 w 14"/>
                  <a:gd name="T9" fmla="*/ 13 h 22"/>
                  <a:gd name="T10" fmla="*/ 8 w 14"/>
                  <a:gd name="T11" fmla="*/ 17 h 22"/>
                  <a:gd name="T12" fmla="*/ 3 w 14"/>
                  <a:gd name="T13" fmla="*/ 17 h 22"/>
                  <a:gd name="T14" fmla="*/ 1 w 14"/>
                  <a:gd name="T15" fmla="*/ 17 h 22"/>
                  <a:gd name="T16" fmla="*/ 1 w 14"/>
                  <a:gd name="T17" fmla="*/ 20 h 22"/>
                  <a:gd name="T18" fmla="*/ 10 w 14"/>
                  <a:gd name="T19" fmla="*/ 19 h 22"/>
                  <a:gd name="T20" fmla="*/ 12 w 14"/>
                  <a:gd name="T21" fmla="*/ 10 h 22"/>
                  <a:gd name="T22" fmla="*/ 10 w 14"/>
                  <a:gd name="T23" fmla="*/ 9 h 22"/>
                  <a:gd name="T24" fmla="*/ 6 w 14"/>
                  <a:gd name="T25" fmla="*/ 9 h 22"/>
                  <a:gd name="T26" fmla="*/ 6 w 14"/>
                  <a:gd name="T27" fmla="*/ 6 h 22"/>
                  <a:gd name="T28" fmla="*/ 10 w 14"/>
                  <a:gd name="T29" fmla="*/ 4 h 22"/>
                  <a:gd name="T30" fmla="*/ 11 w 14"/>
                  <a:gd name="T31" fmla="*/ 2 h 22"/>
                  <a:gd name="T32" fmla="*/ 9 w 14"/>
                  <a:gd name="T3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22">
                    <a:moveTo>
                      <a:pt x="9" y="0"/>
                    </a:moveTo>
                    <a:cubicBezTo>
                      <a:pt x="6" y="1"/>
                      <a:pt x="4" y="3"/>
                      <a:pt x="3" y="5"/>
                    </a:cubicBezTo>
                    <a:cubicBezTo>
                      <a:pt x="2" y="8"/>
                      <a:pt x="2" y="10"/>
                      <a:pt x="4" y="11"/>
                    </a:cubicBezTo>
                    <a:cubicBezTo>
                      <a:pt x="5" y="12"/>
                      <a:pt x="6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5"/>
                      <a:pt x="9" y="16"/>
                      <a:pt x="8" y="17"/>
                    </a:cubicBezTo>
                    <a:cubicBezTo>
                      <a:pt x="6" y="18"/>
                      <a:pt x="5" y="18"/>
                      <a:pt x="3" y="17"/>
                    </a:cubicBezTo>
                    <a:cubicBezTo>
                      <a:pt x="3" y="16"/>
                      <a:pt x="1" y="17"/>
                      <a:pt x="1" y="17"/>
                    </a:cubicBezTo>
                    <a:cubicBezTo>
                      <a:pt x="0" y="18"/>
                      <a:pt x="1" y="19"/>
                      <a:pt x="1" y="20"/>
                    </a:cubicBezTo>
                    <a:cubicBezTo>
                      <a:pt x="4" y="22"/>
                      <a:pt x="8" y="21"/>
                      <a:pt x="10" y="19"/>
                    </a:cubicBezTo>
                    <a:cubicBezTo>
                      <a:pt x="13" y="17"/>
                      <a:pt x="14" y="13"/>
                      <a:pt x="12" y="10"/>
                    </a:cubicBezTo>
                    <a:cubicBezTo>
                      <a:pt x="12" y="9"/>
                      <a:pt x="11" y="9"/>
                      <a:pt x="10" y="9"/>
                    </a:cubicBezTo>
                    <a:cubicBezTo>
                      <a:pt x="8" y="10"/>
                      <a:pt x="7" y="10"/>
                      <a:pt x="6" y="9"/>
                    </a:cubicBezTo>
                    <a:cubicBezTo>
                      <a:pt x="6" y="8"/>
                      <a:pt x="6" y="7"/>
                      <a:pt x="6" y="6"/>
                    </a:cubicBezTo>
                    <a:cubicBezTo>
                      <a:pt x="6" y="5"/>
                      <a:pt x="8" y="4"/>
                      <a:pt x="10" y="4"/>
                    </a:cubicBezTo>
                    <a:cubicBezTo>
                      <a:pt x="11" y="3"/>
                      <a:pt x="11" y="3"/>
                      <a:pt x="11" y="2"/>
                    </a:cubicBezTo>
                    <a:cubicBezTo>
                      <a:pt x="11" y="1"/>
                      <a:pt x="10" y="0"/>
                      <a:pt x="9" y="0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83"/>
              <p:cNvSpPr>
                <a:spLocks noEditPoints="1"/>
              </p:cNvSpPr>
              <p:nvPr/>
            </p:nvSpPr>
            <p:spPr bwMode="auto">
              <a:xfrm>
                <a:off x="7829550" y="6383338"/>
                <a:ext cx="117475" cy="119063"/>
              </a:xfrm>
              <a:custGeom>
                <a:avLst/>
                <a:gdLst>
                  <a:gd name="T0" fmla="*/ 2 w 21"/>
                  <a:gd name="T1" fmla="*/ 0 h 21"/>
                  <a:gd name="T2" fmla="*/ 0 w 21"/>
                  <a:gd name="T3" fmla="*/ 2 h 21"/>
                  <a:gd name="T4" fmla="*/ 0 w 21"/>
                  <a:gd name="T5" fmla="*/ 2 h 21"/>
                  <a:gd name="T6" fmla="*/ 1 w 21"/>
                  <a:gd name="T7" fmla="*/ 3 h 21"/>
                  <a:gd name="T8" fmla="*/ 6 w 21"/>
                  <a:gd name="T9" fmla="*/ 20 h 21"/>
                  <a:gd name="T10" fmla="*/ 8 w 21"/>
                  <a:gd name="T11" fmla="*/ 21 h 21"/>
                  <a:gd name="T12" fmla="*/ 10 w 21"/>
                  <a:gd name="T13" fmla="*/ 19 h 21"/>
                  <a:gd name="T14" fmla="*/ 13 w 21"/>
                  <a:gd name="T15" fmla="*/ 8 h 21"/>
                  <a:gd name="T16" fmla="*/ 15 w 21"/>
                  <a:gd name="T17" fmla="*/ 8 h 21"/>
                  <a:gd name="T18" fmla="*/ 16 w 21"/>
                  <a:gd name="T19" fmla="*/ 13 h 21"/>
                  <a:gd name="T20" fmla="*/ 17 w 21"/>
                  <a:gd name="T21" fmla="*/ 15 h 21"/>
                  <a:gd name="T22" fmla="*/ 19 w 21"/>
                  <a:gd name="T23" fmla="*/ 14 h 21"/>
                  <a:gd name="T24" fmla="*/ 17 w 21"/>
                  <a:gd name="T25" fmla="*/ 5 h 21"/>
                  <a:gd name="T26" fmla="*/ 11 w 21"/>
                  <a:gd name="T27" fmla="*/ 5 h 21"/>
                  <a:gd name="T28" fmla="*/ 7 w 21"/>
                  <a:gd name="T29" fmla="*/ 10 h 21"/>
                  <a:gd name="T30" fmla="*/ 2 w 21"/>
                  <a:gd name="T31" fmla="*/ 0 h 21"/>
                  <a:gd name="T32" fmla="*/ 2 w 21"/>
                  <a:gd name="T33" fmla="*/ 3 h 21"/>
                  <a:gd name="T34" fmla="*/ 2 w 21"/>
                  <a:gd name="T35" fmla="*/ 3 h 21"/>
                  <a:gd name="T36" fmla="*/ 2 w 21"/>
                  <a:gd name="T3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" h="21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2" y="4"/>
                      <a:pt x="5" y="15"/>
                      <a:pt x="6" y="20"/>
                    </a:cubicBezTo>
                    <a:cubicBezTo>
                      <a:pt x="6" y="21"/>
                      <a:pt x="7" y="21"/>
                      <a:pt x="8" y="21"/>
                    </a:cubicBezTo>
                    <a:cubicBezTo>
                      <a:pt x="9" y="21"/>
                      <a:pt x="10" y="20"/>
                      <a:pt x="10" y="19"/>
                    </a:cubicBezTo>
                    <a:cubicBezTo>
                      <a:pt x="8" y="13"/>
                      <a:pt x="10" y="10"/>
                      <a:pt x="13" y="8"/>
                    </a:cubicBezTo>
                    <a:cubicBezTo>
                      <a:pt x="14" y="8"/>
                      <a:pt x="15" y="7"/>
                      <a:pt x="15" y="8"/>
                    </a:cubicBezTo>
                    <a:cubicBezTo>
                      <a:pt x="16" y="8"/>
                      <a:pt x="17" y="10"/>
                      <a:pt x="16" y="13"/>
                    </a:cubicBezTo>
                    <a:cubicBezTo>
                      <a:pt x="16" y="14"/>
                      <a:pt x="16" y="15"/>
                      <a:pt x="17" y="15"/>
                    </a:cubicBezTo>
                    <a:cubicBezTo>
                      <a:pt x="18" y="15"/>
                      <a:pt x="19" y="15"/>
                      <a:pt x="19" y="14"/>
                    </a:cubicBezTo>
                    <a:cubicBezTo>
                      <a:pt x="21" y="8"/>
                      <a:pt x="18" y="6"/>
                      <a:pt x="17" y="5"/>
                    </a:cubicBezTo>
                    <a:cubicBezTo>
                      <a:pt x="15" y="4"/>
                      <a:pt x="13" y="4"/>
                      <a:pt x="11" y="5"/>
                    </a:cubicBezTo>
                    <a:cubicBezTo>
                      <a:pt x="9" y="6"/>
                      <a:pt x="8" y="8"/>
                      <a:pt x="7" y="10"/>
                    </a:cubicBezTo>
                    <a:cubicBezTo>
                      <a:pt x="6" y="5"/>
                      <a:pt x="4" y="0"/>
                      <a:pt x="2" y="0"/>
                    </a:cubicBezTo>
                    <a:close/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84"/>
              <p:cNvSpPr>
                <a:spLocks/>
              </p:cNvSpPr>
              <p:nvPr/>
            </p:nvSpPr>
            <p:spPr bwMode="auto">
              <a:xfrm>
                <a:off x="4159250" y="4357688"/>
                <a:ext cx="484188" cy="198438"/>
              </a:xfrm>
              <a:custGeom>
                <a:avLst/>
                <a:gdLst>
                  <a:gd name="T0" fmla="*/ 32 w 86"/>
                  <a:gd name="T1" fmla="*/ 28 h 35"/>
                  <a:gd name="T2" fmla="*/ 3 w 86"/>
                  <a:gd name="T3" fmla="*/ 33 h 35"/>
                  <a:gd name="T4" fmla="*/ 1 w 86"/>
                  <a:gd name="T5" fmla="*/ 16 h 35"/>
                  <a:gd name="T6" fmla="*/ 84 w 86"/>
                  <a:gd name="T7" fmla="*/ 0 h 35"/>
                  <a:gd name="T8" fmla="*/ 86 w 86"/>
                  <a:gd name="T9" fmla="*/ 20 h 35"/>
                  <a:gd name="T10" fmla="*/ 37 w 86"/>
                  <a:gd name="T11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35">
                    <a:moveTo>
                      <a:pt x="32" y="28"/>
                    </a:moveTo>
                    <a:cubicBezTo>
                      <a:pt x="23" y="30"/>
                      <a:pt x="12" y="35"/>
                      <a:pt x="3" y="33"/>
                    </a:cubicBezTo>
                    <a:cubicBezTo>
                      <a:pt x="4" y="28"/>
                      <a:pt x="0" y="22"/>
                      <a:pt x="1" y="16"/>
                    </a:cubicBezTo>
                    <a:cubicBezTo>
                      <a:pt x="28" y="10"/>
                      <a:pt x="58" y="3"/>
                      <a:pt x="84" y="0"/>
                    </a:cubicBezTo>
                    <a:cubicBezTo>
                      <a:pt x="82" y="7"/>
                      <a:pt x="86" y="13"/>
                      <a:pt x="86" y="20"/>
                    </a:cubicBezTo>
                    <a:cubicBezTo>
                      <a:pt x="74" y="20"/>
                      <a:pt x="44" y="34"/>
                      <a:pt x="37" y="29"/>
                    </a:cubicBezTo>
                  </a:path>
                </a:pathLst>
              </a:custGeom>
              <a:solidFill>
                <a:srgbClr val="F4DA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85"/>
              <p:cNvSpPr>
                <a:spLocks noEditPoints="1"/>
              </p:cNvSpPr>
              <p:nvPr/>
            </p:nvSpPr>
            <p:spPr bwMode="auto">
              <a:xfrm>
                <a:off x="4154488" y="4346575"/>
                <a:ext cx="500063" cy="214313"/>
              </a:xfrm>
              <a:custGeom>
                <a:avLst/>
                <a:gdLst>
                  <a:gd name="T0" fmla="*/ 85 w 89"/>
                  <a:gd name="T1" fmla="*/ 1 h 38"/>
                  <a:gd name="T2" fmla="*/ 22 w 89"/>
                  <a:gd name="T3" fmla="*/ 12 h 38"/>
                  <a:gd name="T4" fmla="*/ 2 w 89"/>
                  <a:gd name="T5" fmla="*/ 16 h 38"/>
                  <a:gd name="T6" fmla="*/ 1 w 89"/>
                  <a:gd name="T7" fmla="*/ 18 h 38"/>
                  <a:gd name="T8" fmla="*/ 1 w 89"/>
                  <a:gd name="T9" fmla="*/ 27 h 38"/>
                  <a:gd name="T10" fmla="*/ 2 w 89"/>
                  <a:gd name="T11" fmla="*/ 35 h 38"/>
                  <a:gd name="T12" fmla="*/ 2 w 89"/>
                  <a:gd name="T13" fmla="*/ 36 h 38"/>
                  <a:gd name="T14" fmla="*/ 4 w 89"/>
                  <a:gd name="T15" fmla="*/ 37 h 38"/>
                  <a:gd name="T16" fmla="*/ 27 w 89"/>
                  <a:gd name="T17" fmla="*/ 33 h 38"/>
                  <a:gd name="T18" fmla="*/ 34 w 89"/>
                  <a:gd name="T19" fmla="*/ 31 h 38"/>
                  <a:gd name="T20" fmla="*/ 35 w 89"/>
                  <a:gd name="T21" fmla="*/ 29 h 38"/>
                  <a:gd name="T22" fmla="*/ 33 w 89"/>
                  <a:gd name="T23" fmla="*/ 28 h 38"/>
                  <a:gd name="T24" fmla="*/ 26 w 89"/>
                  <a:gd name="T25" fmla="*/ 30 h 38"/>
                  <a:gd name="T26" fmla="*/ 6 w 89"/>
                  <a:gd name="T27" fmla="*/ 34 h 38"/>
                  <a:gd name="T28" fmla="*/ 6 w 89"/>
                  <a:gd name="T29" fmla="*/ 33 h 38"/>
                  <a:gd name="T30" fmla="*/ 5 w 89"/>
                  <a:gd name="T31" fmla="*/ 26 h 38"/>
                  <a:gd name="T32" fmla="*/ 4 w 89"/>
                  <a:gd name="T33" fmla="*/ 20 h 38"/>
                  <a:gd name="T34" fmla="*/ 4 w 89"/>
                  <a:gd name="T35" fmla="*/ 19 h 38"/>
                  <a:gd name="T36" fmla="*/ 23 w 89"/>
                  <a:gd name="T37" fmla="*/ 15 h 38"/>
                  <a:gd name="T38" fmla="*/ 83 w 89"/>
                  <a:gd name="T39" fmla="*/ 4 h 38"/>
                  <a:gd name="T40" fmla="*/ 83 w 89"/>
                  <a:gd name="T41" fmla="*/ 6 h 38"/>
                  <a:gd name="T42" fmla="*/ 84 w 89"/>
                  <a:gd name="T43" fmla="*/ 14 h 38"/>
                  <a:gd name="T44" fmla="*/ 85 w 89"/>
                  <a:gd name="T45" fmla="*/ 20 h 38"/>
                  <a:gd name="T46" fmla="*/ 65 w 89"/>
                  <a:gd name="T47" fmla="*/ 25 h 38"/>
                  <a:gd name="T48" fmla="*/ 39 w 89"/>
                  <a:gd name="T49" fmla="*/ 30 h 38"/>
                  <a:gd name="T50" fmla="*/ 37 w 89"/>
                  <a:gd name="T51" fmla="*/ 31 h 38"/>
                  <a:gd name="T52" fmla="*/ 37 w 89"/>
                  <a:gd name="T53" fmla="*/ 33 h 38"/>
                  <a:gd name="T54" fmla="*/ 66 w 89"/>
                  <a:gd name="T55" fmla="*/ 28 h 38"/>
                  <a:gd name="T56" fmla="*/ 87 w 89"/>
                  <a:gd name="T57" fmla="*/ 23 h 38"/>
                  <a:gd name="T58" fmla="*/ 89 w 89"/>
                  <a:gd name="T59" fmla="*/ 22 h 38"/>
                  <a:gd name="T60" fmla="*/ 88 w 89"/>
                  <a:gd name="T61" fmla="*/ 13 h 38"/>
                  <a:gd name="T62" fmla="*/ 87 w 89"/>
                  <a:gd name="T63" fmla="*/ 3 h 38"/>
                  <a:gd name="T64" fmla="*/ 87 w 89"/>
                  <a:gd name="T65" fmla="*/ 1 h 38"/>
                  <a:gd name="T66" fmla="*/ 85 w 89"/>
                  <a:gd name="T67" fmla="*/ 1 h 38"/>
                  <a:gd name="T68" fmla="*/ 83 w 89"/>
                  <a:gd name="T69" fmla="*/ 2 h 38"/>
                  <a:gd name="T70" fmla="*/ 84 w 89"/>
                  <a:gd name="T71" fmla="*/ 2 h 38"/>
                  <a:gd name="T72" fmla="*/ 83 w 89"/>
                  <a:gd name="T73" fmla="*/ 2 h 38"/>
                  <a:gd name="T74" fmla="*/ 83 w 89"/>
                  <a:gd name="T75" fmla="*/ 2 h 38"/>
                  <a:gd name="T76" fmla="*/ 6 w 89"/>
                  <a:gd name="T77" fmla="*/ 35 h 38"/>
                  <a:gd name="T78" fmla="*/ 6 w 89"/>
                  <a:gd name="T79" fmla="*/ 35 h 38"/>
                  <a:gd name="T80" fmla="*/ 6 w 89"/>
                  <a:gd name="T81" fmla="*/ 36 h 38"/>
                  <a:gd name="T82" fmla="*/ 6 w 89"/>
                  <a:gd name="T8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9" h="38">
                    <a:moveTo>
                      <a:pt x="85" y="1"/>
                    </a:moveTo>
                    <a:cubicBezTo>
                      <a:pt x="65" y="3"/>
                      <a:pt x="43" y="7"/>
                      <a:pt x="22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7"/>
                      <a:pt x="1" y="17"/>
                      <a:pt x="1" y="18"/>
                    </a:cubicBezTo>
                    <a:cubicBezTo>
                      <a:pt x="0" y="21"/>
                      <a:pt x="1" y="24"/>
                      <a:pt x="1" y="27"/>
                    </a:cubicBezTo>
                    <a:cubicBezTo>
                      <a:pt x="2" y="30"/>
                      <a:pt x="3" y="33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3" y="37"/>
                      <a:pt x="3" y="37"/>
                      <a:pt x="4" y="37"/>
                    </a:cubicBezTo>
                    <a:cubicBezTo>
                      <a:pt x="11" y="38"/>
                      <a:pt x="20" y="36"/>
                      <a:pt x="27" y="33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31"/>
                      <a:pt x="35" y="30"/>
                      <a:pt x="35" y="29"/>
                    </a:cubicBezTo>
                    <a:cubicBezTo>
                      <a:pt x="35" y="28"/>
                      <a:pt x="34" y="28"/>
                      <a:pt x="33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0" y="32"/>
                      <a:pt x="12" y="34"/>
                      <a:pt x="6" y="34"/>
                    </a:cubicBezTo>
                    <a:cubicBezTo>
                      <a:pt x="6" y="34"/>
                      <a:pt x="6" y="33"/>
                      <a:pt x="6" y="33"/>
                    </a:cubicBezTo>
                    <a:cubicBezTo>
                      <a:pt x="6" y="31"/>
                      <a:pt x="5" y="29"/>
                      <a:pt x="5" y="26"/>
                    </a:cubicBezTo>
                    <a:cubicBezTo>
                      <a:pt x="4" y="24"/>
                      <a:pt x="4" y="22"/>
                      <a:pt x="4" y="20"/>
                    </a:cubicBezTo>
                    <a:cubicBezTo>
                      <a:pt x="4" y="20"/>
                      <a:pt x="4" y="20"/>
                      <a:pt x="4" y="19"/>
                    </a:cubicBezTo>
                    <a:cubicBezTo>
                      <a:pt x="6" y="19"/>
                      <a:pt x="23" y="15"/>
                      <a:pt x="23" y="15"/>
                    </a:cubicBezTo>
                    <a:cubicBezTo>
                      <a:pt x="43" y="11"/>
                      <a:pt x="64" y="6"/>
                      <a:pt x="83" y="4"/>
                    </a:cubicBezTo>
                    <a:cubicBezTo>
                      <a:pt x="83" y="5"/>
                      <a:pt x="83" y="5"/>
                      <a:pt x="83" y="6"/>
                    </a:cubicBezTo>
                    <a:cubicBezTo>
                      <a:pt x="83" y="9"/>
                      <a:pt x="84" y="11"/>
                      <a:pt x="84" y="14"/>
                    </a:cubicBezTo>
                    <a:cubicBezTo>
                      <a:pt x="85" y="16"/>
                      <a:pt x="85" y="18"/>
                      <a:pt x="85" y="20"/>
                    </a:cubicBezTo>
                    <a:cubicBezTo>
                      <a:pt x="80" y="21"/>
                      <a:pt x="73" y="23"/>
                      <a:pt x="65" y="25"/>
                    </a:cubicBezTo>
                    <a:cubicBezTo>
                      <a:pt x="55" y="28"/>
                      <a:pt x="43" y="32"/>
                      <a:pt x="39" y="30"/>
                    </a:cubicBezTo>
                    <a:cubicBezTo>
                      <a:pt x="38" y="30"/>
                      <a:pt x="37" y="30"/>
                      <a:pt x="37" y="31"/>
                    </a:cubicBezTo>
                    <a:cubicBezTo>
                      <a:pt x="36" y="31"/>
                      <a:pt x="36" y="32"/>
                      <a:pt x="37" y="33"/>
                    </a:cubicBezTo>
                    <a:cubicBezTo>
                      <a:pt x="42" y="36"/>
                      <a:pt x="54" y="32"/>
                      <a:pt x="66" y="28"/>
                    </a:cubicBezTo>
                    <a:cubicBezTo>
                      <a:pt x="74" y="26"/>
                      <a:pt x="82" y="23"/>
                      <a:pt x="87" y="23"/>
                    </a:cubicBezTo>
                    <a:cubicBezTo>
                      <a:pt x="88" y="23"/>
                      <a:pt x="89" y="23"/>
                      <a:pt x="89" y="22"/>
                    </a:cubicBezTo>
                    <a:cubicBezTo>
                      <a:pt x="89" y="19"/>
                      <a:pt x="88" y="16"/>
                      <a:pt x="88" y="13"/>
                    </a:cubicBezTo>
                    <a:cubicBezTo>
                      <a:pt x="87" y="10"/>
                      <a:pt x="86" y="6"/>
                      <a:pt x="87" y="3"/>
                    </a:cubicBezTo>
                    <a:cubicBezTo>
                      <a:pt x="87" y="2"/>
                      <a:pt x="87" y="2"/>
                      <a:pt x="87" y="1"/>
                    </a:cubicBezTo>
                    <a:cubicBezTo>
                      <a:pt x="86" y="1"/>
                      <a:pt x="86" y="0"/>
                      <a:pt x="85" y="1"/>
                    </a:cubicBezTo>
                    <a:close/>
                    <a:moveTo>
                      <a:pt x="83" y="2"/>
                    </a:moveTo>
                    <a:cubicBezTo>
                      <a:pt x="83" y="2"/>
                      <a:pt x="84" y="2"/>
                      <a:pt x="84" y="2"/>
                    </a:cubicBezTo>
                    <a:cubicBezTo>
                      <a:pt x="84" y="2"/>
                      <a:pt x="84" y="2"/>
                      <a:pt x="83" y="2"/>
                    </a:cubicBezTo>
                    <a:cubicBezTo>
                      <a:pt x="83" y="2"/>
                      <a:pt x="83" y="2"/>
                      <a:pt x="83" y="2"/>
                    </a:cubicBezTo>
                    <a:close/>
                    <a:moveTo>
                      <a:pt x="6" y="35"/>
                    </a:move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6"/>
                      <a:pt x="6" y="3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86"/>
              <p:cNvSpPr>
                <a:spLocks/>
              </p:cNvSpPr>
              <p:nvPr/>
            </p:nvSpPr>
            <p:spPr bwMode="auto">
              <a:xfrm>
                <a:off x="4267200" y="4487863"/>
                <a:ext cx="241300" cy="174625"/>
              </a:xfrm>
              <a:custGeom>
                <a:avLst/>
                <a:gdLst>
                  <a:gd name="T0" fmla="*/ 3 w 43"/>
                  <a:gd name="T1" fmla="*/ 19 h 31"/>
                  <a:gd name="T2" fmla="*/ 21 w 43"/>
                  <a:gd name="T3" fmla="*/ 0 h 31"/>
                  <a:gd name="T4" fmla="*/ 14 w 43"/>
                  <a:gd name="T5" fmla="*/ 14 h 31"/>
                  <a:gd name="T6" fmla="*/ 27 w 43"/>
                  <a:gd name="T7" fmla="*/ 2 h 31"/>
                  <a:gd name="T8" fmla="*/ 21 w 43"/>
                  <a:gd name="T9" fmla="*/ 17 h 31"/>
                  <a:gd name="T10" fmla="*/ 36 w 43"/>
                  <a:gd name="T11" fmla="*/ 5 h 31"/>
                  <a:gd name="T12" fmla="*/ 30 w 43"/>
                  <a:gd name="T13" fmla="*/ 21 h 31"/>
                  <a:gd name="T14" fmla="*/ 42 w 43"/>
                  <a:gd name="T15" fmla="*/ 8 h 31"/>
                  <a:gd name="T16" fmla="*/ 36 w 43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31">
                    <a:moveTo>
                      <a:pt x="3" y="19"/>
                    </a:moveTo>
                    <a:cubicBezTo>
                      <a:pt x="0" y="12"/>
                      <a:pt x="14" y="1"/>
                      <a:pt x="21" y="0"/>
                    </a:cubicBezTo>
                    <a:cubicBezTo>
                      <a:pt x="21" y="5"/>
                      <a:pt x="18" y="11"/>
                      <a:pt x="14" y="14"/>
                    </a:cubicBezTo>
                    <a:cubicBezTo>
                      <a:pt x="16" y="11"/>
                      <a:pt x="23" y="0"/>
                      <a:pt x="27" y="2"/>
                    </a:cubicBezTo>
                    <a:cubicBezTo>
                      <a:pt x="32" y="5"/>
                      <a:pt x="23" y="16"/>
                      <a:pt x="21" y="17"/>
                    </a:cubicBezTo>
                    <a:cubicBezTo>
                      <a:pt x="25" y="13"/>
                      <a:pt x="29" y="4"/>
                      <a:pt x="36" y="5"/>
                    </a:cubicBezTo>
                    <a:cubicBezTo>
                      <a:pt x="35" y="10"/>
                      <a:pt x="33" y="16"/>
                      <a:pt x="30" y="21"/>
                    </a:cubicBezTo>
                    <a:cubicBezTo>
                      <a:pt x="31" y="15"/>
                      <a:pt x="36" y="8"/>
                      <a:pt x="42" y="8"/>
                    </a:cubicBezTo>
                    <a:cubicBezTo>
                      <a:pt x="43" y="15"/>
                      <a:pt x="38" y="23"/>
                      <a:pt x="36" y="31"/>
                    </a:cubicBezTo>
                  </a:path>
                </a:pathLst>
              </a:custGeom>
              <a:solidFill>
                <a:srgbClr val="D0D8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87"/>
              <p:cNvSpPr>
                <a:spLocks/>
              </p:cNvSpPr>
              <p:nvPr/>
            </p:nvSpPr>
            <p:spPr bwMode="auto">
              <a:xfrm>
                <a:off x="4267200" y="4476750"/>
                <a:ext cx="252413" cy="192088"/>
              </a:xfrm>
              <a:custGeom>
                <a:avLst/>
                <a:gdLst>
                  <a:gd name="T0" fmla="*/ 20 w 45"/>
                  <a:gd name="T1" fmla="*/ 0 h 34"/>
                  <a:gd name="T2" fmla="*/ 2 w 45"/>
                  <a:gd name="T3" fmla="*/ 14 h 34"/>
                  <a:gd name="T4" fmla="*/ 1 w 45"/>
                  <a:gd name="T5" fmla="*/ 21 h 34"/>
                  <a:gd name="T6" fmla="*/ 3 w 45"/>
                  <a:gd name="T7" fmla="*/ 22 h 34"/>
                  <a:gd name="T8" fmla="*/ 5 w 45"/>
                  <a:gd name="T9" fmla="*/ 21 h 34"/>
                  <a:gd name="T10" fmla="*/ 4 w 45"/>
                  <a:gd name="T11" fmla="*/ 20 h 34"/>
                  <a:gd name="T12" fmla="*/ 4 w 45"/>
                  <a:gd name="T13" fmla="*/ 19 h 34"/>
                  <a:gd name="T14" fmla="*/ 5 w 45"/>
                  <a:gd name="T15" fmla="*/ 16 h 34"/>
                  <a:gd name="T16" fmla="*/ 19 w 45"/>
                  <a:gd name="T17" fmla="*/ 4 h 34"/>
                  <a:gd name="T18" fmla="*/ 18 w 45"/>
                  <a:gd name="T19" fmla="*/ 8 h 34"/>
                  <a:gd name="T20" fmla="*/ 13 w 45"/>
                  <a:gd name="T21" fmla="*/ 14 h 34"/>
                  <a:gd name="T22" fmla="*/ 12 w 45"/>
                  <a:gd name="T23" fmla="*/ 15 h 34"/>
                  <a:gd name="T24" fmla="*/ 12 w 45"/>
                  <a:gd name="T25" fmla="*/ 16 h 34"/>
                  <a:gd name="T26" fmla="*/ 12 w 45"/>
                  <a:gd name="T27" fmla="*/ 17 h 34"/>
                  <a:gd name="T28" fmla="*/ 15 w 45"/>
                  <a:gd name="T29" fmla="*/ 18 h 34"/>
                  <a:gd name="T30" fmla="*/ 21 w 45"/>
                  <a:gd name="T31" fmla="*/ 10 h 34"/>
                  <a:gd name="T32" fmla="*/ 26 w 45"/>
                  <a:gd name="T33" fmla="*/ 6 h 34"/>
                  <a:gd name="T34" fmla="*/ 27 w 45"/>
                  <a:gd name="T35" fmla="*/ 7 h 34"/>
                  <a:gd name="T36" fmla="*/ 27 w 45"/>
                  <a:gd name="T37" fmla="*/ 7 h 34"/>
                  <a:gd name="T38" fmla="*/ 26 w 45"/>
                  <a:gd name="T39" fmla="*/ 11 h 34"/>
                  <a:gd name="T40" fmla="*/ 22 w 45"/>
                  <a:gd name="T41" fmla="*/ 15 h 34"/>
                  <a:gd name="T42" fmla="*/ 20 w 45"/>
                  <a:gd name="T43" fmla="*/ 18 h 34"/>
                  <a:gd name="T44" fmla="*/ 19 w 45"/>
                  <a:gd name="T45" fmla="*/ 19 h 34"/>
                  <a:gd name="T46" fmla="*/ 20 w 45"/>
                  <a:gd name="T47" fmla="*/ 21 h 34"/>
                  <a:gd name="T48" fmla="*/ 22 w 45"/>
                  <a:gd name="T49" fmla="*/ 21 h 34"/>
                  <a:gd name="T50" fmla="*/ 28 w 45"/>
                  <a:gd name="T51" fmla="*/ 13 h 34"/>
                  <a:gd name="T52" fmla="*/ 34 w 45"/>
                  <a:gd name="T53" fmla="*/ 9 h 34"/>
                  <a:gd name="T54" fmla="*/ 32 w 45"/>
                  <a:gd name="T55" fmla="*/ 14 h 34"/>
                  <a:gd name="T56" fmla="*/ 28 w 45"/>
                  <a:gd name="T57" fmla="*/ 22 h 34"/>
                  <a:gd name="T58" fmla="*/ 28 w 45"/>
                  <a:gd name="T59" fmla="*/ 23 h 34"/>
                  <a:gd name="T60" fmla="*/ 29 w 45"/>
                  <a:gd name="T61" fmla="*/ 24 h 34"/>
                  <a:gd name="T62" fmla="*/ 31 w 45"/>
                  <a:gd name="T63" fmla="*/ 24 h 34"/>
                  <a:gd name="T64" fmla="*/ 36 w 45"/>
                  <a:gd name="T65" fmla="*/ 15 h 34"/>
                  <a:gd name="T66" fmla="*/ 40 w 45"/>
                  <a:gd name="T67" fmla="*/ 12 h 34"/>
                  <a:gd name="T68" fmla="*/ 40 w 45"/>
                  <a:gd name="T69" fmla="*/ 12 h 34"/>
                  <a:gd name="T70" fmla="*/ 37 w 45"/>
                  <a:gd name="T71" fmla="*/ 24 h 34"/>
                  <a:gd name="T72" fmla="*/ 34 w 45"/>
                  <a:gd name="T73" fmla="*/ 32 h 34"/>
                  <a:gd name="T74" fmla="*/ 34 w 45"/>
                  <a:gd name="T75" fmla="*/ 33 h 34"/>
                  <a:gd name="T76" fmla="*/ 35 w 45"/>
                  <a:gd name="T77" fmla="*/ 34 h 34"/>
                  <a:gd name="T78" fmla="*/ 38 w 45"/>
                  <a:gd name="T79" fmla="*/ 33 h 34"/>
                  <a:gd name="T80" fmla="*/ 40 w 45"/>
                  <a:gd name="T81" fmla="*/ 25 h 34"/>
                  <a:gd name="T82" fmla="*/ 43 w 45"/>
                  <a:gd name="T83" fmla="*/ 9 h 34"/>
                  <a:gd name="T84" fmla="*/ 42 w 45"/>
                  <a:gd name="T85" fmla="*/ 8 h 34"/>
                  <a:gd name="T86" fmla="*/ 37 w 45"/>
                  <a:gd name="T87" fmla="*/ 10 h 34"/>
                  <a:gd name="T88" fmla="*/ 37 w 45"/>
                  <a:gd name="T89" fmla="*/ 7 h 34"/>
                  <a:gd name="T90" fmla="*/ 37 w 45"/>
                  <a:gd name="T91" fmla="*/ 7 h 34"/>
                  <a:gd name="T92" fmla="*/ 36 w 45"/>
                  <a:gd name="T93" fmla="*/ 5 h 34"/>
                  <a:gd name="T94" fmla="*/ 30 w 45"/>
                  <a:gd name="T95" fmla="*/ 7 h 34"/>
                  <a:gd name="T96" fmla="*/ 30 w 45"/>
                  <a:gd name="T97" fmla="*/ 6 h 34"/>
                  <a:gd name="T98" fmla="*/ 28 w 45"/>
                  <a:gd name="T99" fmla="*/ 3 h 34"/>
                  <a:gd name="T100" fmla="*/ 22 w 45"/>
                  <a:gd name="T101" fmla="*/ 4 h 34"/>
                  <a:gd name="T102" fmla="*/ 22 w 45"/>
                  <a:gd name="T103" fmla="*/ 2 h 34"/>
                  <a:gd name="T104" fmla="*/ 22 w 45"/>
                  <a:gd name="T105" fmla="*/ 1 h 34"/>
                  <a:gd name="T106" fmla="*/ 22 w 45"/>
                  <a:gd name="T107" fmla="*/ 0 h 34"/>
                  <a:gd name="T108" fmla="*/ 20 w 45"/>
                  <a:gd name="T10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5" h="34">
                    <a:moveTo>
                      <a:pt x="20" y="0"/>
                    </a:moveTo>
                    <a:cubicBezTo>
                      <a:pt x="15" y="1"/>
                      <a:pt x="6" y="7"/>
                      <a:pt x="2" y="14"/>
                    </a:cubicBezTo>
                    <a:cubicBezTo>
                      <a:pt x="1" y="17"/>
                      <a:pt x="0" y="19"/>
                      <a:pt x="1" y="21"/>
                    </a:cubicBezTo>
                    <a:cubicBezTo>
                      <a:pt x="2" y="22"/>
                      <a:pt x="2" y="23"/>
                      <a:pt x="3" y="22"/>
                    </a:cubicBezTo>
                    <a:cubicBezTo>
                      <a:pt x="4" y="22"/>
                      <a:pt x="5" y="22"/>
                      <a:pt x="5" y="21"/>
                    </a:cubicBezTo>
                    <a:cubicBezTo>
                      <a:pt x="5" y="21"/>
                      <a:pt x="4" y="20"/>
                      <a:pt x="4" y="20"/>
                    </a:cubicBezTo>
                    <a:cubicBezTo>
                      <a:pt x="4" y="20"/>
                      <a:pt x="4" y="19"/>
                      <a:pt x="4" y="19"/>
                    </a:cubicBezTo>
                    <a:cubicBezTo>
                      <a:pt x="4" y="18"/>
                      <a:pt x="5" y="17"/>
                      <a:pt x="5" y="16"/>
                    </a:cubicBezTo>
                    <a:cubicBezTo>
                      <a:pt x="8" y="11"/>
                      <a:pt x="14" y="6"/>
                      <a:pt x="19" y="4"/>
                    </a:cubicBezTo>
                    <a:cubicBezTo>
                      <a:pt x="19" y="6"/>
                      <a:pt x="18" y="7"/>
                      <a:pt x="18" y="8"/>
                    </a:cubicBezTo>
                    <a:cubicBezTo>
                      <a:pt x="16" y="10"/>
                      <a:pt x="15" y="12"/>
                      <a:pt x="13" y="14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6"/>
                      <a:pt x="12" y="1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8"/>
                      <a:pt x="15" y="18"/>
                    </a:cubicBezTo>
                    <a:cubicBezTo>
                      <a:pt x="17" y="16"/>
                      <a:pt x="19" y="13"/>
                      <a:pt x="21" y="10"/>
                    </a:cubicBezTo>
                    <a:cubicBezTo>
                      <a:pt x="24" y="6"/>
                      <a:pt x="26" y="6"/>
                      <a:pt x="26" y="6"/>
                    </a:cubicBezTo>
                    <a:cubicBezTo>
                      <a:pt x="27" y="6"/>
                      <a:pt x="27" y="6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8"/>
                      <a:pt x="26" y="9"/>
                      <a:pt x="26" y="11"/>
                    </a:cubicBezTo>
                    <a:cubicBezTo>
                      <a:pt x="24" y="12"/>
                      <a:pt x="23" y="13"/>
                      <a:pt x="22" y="15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0"/>
                      <a:pt x="19" y="20"/>
                      <a:pt x="20" y="21"/>
                    </a:cubicBezTo>
                    <a:cubicBezTo>
                      <a:pt x="20" y="21"/>
                      <a:pt x="21" y="21"/>
                      <a:pt x="22" y="21"/>
                    </a:cubicBezTo>
                    <a:cubicBezTo>
                      <a:pt x="23" y="20"/>
                      <a:pt x="26" y="17"/>
                      <a:pt x="28" y="13"/>
                    </a:cubicBezTo>
                    <a:cubicBezTo>
                      <a:pt x="30" y="11"/>
                      <a:pt x="32" y="10"/>
                      <a:pt x="34" y="9"/>
                    </a:cubicBezTo>
                    <a:cubicBezTo>
                      <a:pt x="33" y="11"/>
                      <a:pt x="33" y="12"/>
                      <a:pt x="32" y="14"/>
                    </a:cubicBezTo>
                    <a:cubicBezTo>
                      <a:pt x="31" y="16"/>
                      <a:pt x="29" y="19"/>
                      <a:pt x="28" y="22"/>
                    </a:cubicBezTo>
                    <a:cubicBezTo>
                      <a:pt x="28" y="22"/>
                      <a:pt x="28" y="22"/>
                      <a:pt x="28" y="23"/>
                    </a:cubicBezTo>
                    <a:cubicBezTo>
                      <a:pt x="28" y="23"/>
                      <a:pt x="28" y="24"/>
                      <a:pt x="29" y="24"/>
                    </a:cubicBezTo>
                    <a:cubicBezTo>
                      <a:pt x="30" y="24"/>
                      <a:pt x="30" y="24"/>
                      <a:pt x="31" y="24"/>
                    </a:cubicBezTo>
                    <a:cubicBezTo>
                      <a:pt x="33" y="21"/>
                      <a:pt x="34" y="18"/>
                      <a:pt x="36" y="15"/>
                    </a:cubicBezTo>
                    <a:cubicBezTo>
                      <a:pt x="37" y="14"/>
                      <a:pt x="39" y="13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6"/>
                      <a:pt x="39" y="20"/>
                      <a:pt x="37" y="24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4" y="32"/>
                      <a:pt x="34" y="32"/>
                      <a:pt x="34" y="33"/>
                    </a:cubicBezTo>
                    <a:cubicBezTo>
                      <a:pt x="34" y="33"/>
                      <a:pt x="35" y="34"/>
                      <a:pt x="35" y="34"/>
                    </a:cubicBezTo>
                    <a:cubicBezTo>
                      <a:pt x="36" y="34"/>
                      <a:pt x="37" y="34"/>
                      <a:pt x="38" y="33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2" y="20"/>
                      <a:pt x="45" y="15"/>
                      <a:pt x="43" y="9"/>
                    </a:cubicBezTo>
                    <a:cubicBezTo>
                      <a:pt x="43" y="9"/>
                      <a:pt x="43" y="8"/>
                      <a:pt x="42" y="8"/>
                    </a:cubicBezTo>
                    <a:cubicBezTo>
                      <a:pt x="40" y="8"/>
                      <a:pt x="38" y="9"/>
                      <a:pt x="37" y="10"/>
                    </a:cubicBezTo>
                    <a:cubicBezTo>
                      <a:pt x="37" y="9"/>
                      <a:pt x="37" y="8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7" y="5"/>
                      <a:pt x="36" y="5"/>
                    </a:cubicBezTo>
                    <a:cubicBezTo>
                      <a:pt x="34" y="5"/>
                      <a:pt x="32" y="6"/>
                      <a:pt x="30" y="7"/>
                    </a:cubicBezTo>
                    <a:cubicBezTo>
                      <a:pt x="30" y="7"/>
                      <a:pt x="30" y="6"/>
                      <a:pt x="30" y="6"/>
                    </a:cubicBezTo>
                    <a:cubicBezTo>
                      <a:pt x="30" y="5"/>
                      <a:pt x="29" y="4"/>
                      <a:pt x="28" y="3"/>
                    </a:cubicBezTo>
                    <a:cubicBezTo>
                      <a:pt x="26" y="2"/>
                      <a:pt x="24" y="3"/>
                      <a:pt x="22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1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21" y="0"/>
                      <a:pt x="21" y="0"/>
                      <a:pt x="2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88"/>
              <p:cNvSpPr>
                <a:spLocks/>
              </p:cNvSpPr>
              <p:nvPr/>
            </p:nvSpPr>
            <p:spPr bwMode="auto">
              <a:xfrm>
                <a:off x="4621213" y="4357688"/>
                <a:ext cx="139700" cy="112713"/>
              </a:xfrm>
              <a:custGeom>
                <a:avLst/>
                <a:gdLst>
                  <a:gd name="T0" fmla="*/ 0 w 25"/>
                  <a:gd name="T1" fmla="*/ 0 h 20"/>
                  <a:gd name="T2" fmla="*/ 25 w 25"/>
                  <a:gd name="T3" fmla="*/ 2 h 20"/>
                  <a:gd name="T4" fmla="*/ 2 w 25"/>
                  <a:gd name="T5" fmla="*/ 20 h 20"/>
                  <a:gd name="T6" fmla="*/ 1 w 25"/>
                  <a:gd name="T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0">
                    <a:moveTo>
                      <a:pt x="0" y="0"/>
                    </a:moveTo>
                    <a:cubicBezTo>
                      <a:pt x="8" y="0"/>
                      <a:pt x="17" y="3"/>
                      <a:pt x="25" y="2"/>
                    </a:cubicBezTo>
                    <a:cubicBezTo>
                      <a:pt x="22" y="10"/>
                      <a:pt x="10" y="16"/>
                      <a:pt x="2" y="20"/>
                    </a:cubicBezTo>
                    <a:cubicBezTo>
                      <a:pt x="2" y="14"/>
                      <a:pt x="1" y="9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89"/>
              <p:cNvSpPr>
                <a:spLocks noEditPoints="1"/>
              </p:cNvSpPr>
              <p:nvPr/>
            </p:nvSpPr>
            <p:spPr bwMode="auto">
              <a:xfrm>
                <a:off x="4610100" y="4346575"/>
                <a:ext cx="161925" cy="136525"/>
              </a:xfrm>
              <a:custGeom>
                <a:avLst/>
                <a:gdLst>
                  <a:gd name="T0" fmla="*/ 2 w 29"/>
                  <a:gd name="T1" fmla="*/ 0 h 24"/>
                  <a:gd name="T2" fmla="*/ 0 w 29"/>
                  <a:gd name="T3" fmla="*/ 2 h 24"/>
                  <a:gd name="T4" fmla="*/ 0 w 29"/>
                  <a:gd name="T5" fmla="*/ 2 h 24"/>
                  <a:gd name="T6" fmla="*/ 2 w 29"/>
                  <a:gd name="T7" fmla="*/ 4 h 24"/>
                  <a:gd name="T8" fmla="*/ 1 w 29"/>
                  <a:gd name="T9" fmla="*/ 5 h 24"/>
                  <a:gd name="T10" fmla="*/ 1 w 29"/>
                  <a:gd name="T11" fmla="*/ 5 h 24"/>
                  <a:gd name="T12" fmla="*/ 2 w 29"/>
                  <a:gd name="T13" fmla="*/ 13 h 24"/>
                  <a:gd name="T14" fmla="*/ 3 w 29"/>
                  <a:gd name="T15" fmla="*/ 22 h 24"/>
                  <a:gd name="T16" fmla="*/ 4 w 29"/>
                  <a:gd name="T17" fmla="*/ 23 h 24"/>
                  <a:gd name="T18" fmla="*/ 5 w 29"/>
                  <a:gd name="T19" fmla="*/ 23 h 24"/>
                  <a:gd name="T20" fmla="*/ 7 w 29"/>
                  <a:gd name="T21" fmla="*/ 22 h 24"/>
                  <a:gd name="T22" fmla="*/ 29 w 29"/>
                  <a:gd name="T23" fmla="*/ 5 h 24"/>
                  <a:gd name="T24" fmla="*/ 29 w 29"/>
                  <a:gd name="T25" fmla="*/ 3 h 24"/>
                  <a:gd name="T26" fmla="*/ 27 w 29"/>
                  <a:gd name="T27" fmla="*/ 3 h 24"/>
                  <a:gd name="T28" fmla="*/ 14 w 29"/>
                  <a:gd name="T29" fmla="*/ 2 h 24"/>
                  <a:gd name="T30" fmla="*/ 2 w 29"/>
                  <a:gd name="T31" fmla="*/ 0 h 24"/>
                  <a:gd name="T32" fmla="*/ 5 w 29"/>
                  <a:gd name="T33" fmla="*/ 13 h 24"/>
                  <a:gd name="T34" fmla="*/ 4 w 29"/>
                  <a:gd name="T35" fmla="*/ 5 h 24"/>
                  <a:gd name="T36" fmla="*/ 4 w 29"/>
                  <a:gd name="T37" fmla="*/ 4 h 24"/>
                  <a:gd name="T38" fmla="*/ 13 w 29"/>
                  <a:gd name="T39" fmla="*/ 5 h 24"/>
                  <a:gd name="T40" fmla="*/ 24 w 29"/>
                  <a:gd name="T41" fmla="*/ 6 h 24"/>
                  <a:gd name="T42" fmla="*/ 6 w 29"/>
                  <a:gd name="T43" fmla="*/ 19 h 24"/>
                  <a:gd name="T44" fmla="*/ 5 w 29"/>
                  <a:gd name="T45" fmla="*/ 13 h 24"/>
                  <a:gd name="T46" fmla="*/ 27 w 29"/>
                  <a:gd name="T47" fmla="*/ 6 h 24"/>
                  <a:gd name="T48" fmla="*/ 27 w 29"/>
                  <a:gd name="T49" fmla="*/ 6 h 24"/>
                  <a:gd name="T50" fmla="*/ 27 w 29"/>
                  <a:gd name="T5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9" h="2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3"/>
                      <a:pt x="4" y="23"/>
                    </a:cubicBezTo>
                    <a:cubicBezTo>
                      <a:pt x="4" y="23"/>
                      <a:pt x="5" y="24"/>
                      <a:pt x="5" y="23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15" y="18"/>
                      <a:pt x="25" y="13"/>
                      <a:pt x="29" y="5"/>
                    </a:cubicBezTo>
                    <a:cubicBezTo>
                      <a:pt x="29" y="5"/>
                      <a:pt x="29" y="4"/>
                      <a:pt x="29" y="3"/>
                    </a:cubicBezTo>
                    <a:cubicBezTo>
                      <a:pt x="28" y="3"/>
                      <a:pt x="28" y="3"/>
                      <a:pt x="27" y="3"/>
                    </a:cubicBezTo>
                    <a:cubicBezTo>
                      <a:pt x="23" y="3"/>
                      <a:pt x="18" y="2"/>
                      <a:pt x="14" y="2"/>
                    </a:cubicBezTo>
                    <a:cubicBezTo>
                      <a:pt x="10" y="1"/>
                      <a:pt x="6" y="0"/>
                      <a:pt x="2" y="0"/>
                    </a:cubicBezTo>
                    <a:close/>
                    <a:moveTo>
                      <a:pt x="5" y="13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7" y="4"/>
                      <a:pt x="10" y="5"/>
                      <a:pt x="13" y="5"/>
                    </a:cubicBezTo>
                    <a:cubicBezTo>
                      <a:pt x="17" y="6"/>
                      <a:pt x="20" y="6"/>
                      <a:pt x="24" y="6"/>
                    </a:cubicBezTo>
                    <a:cubicBezTo>
                      <a:pt x="20" y="11"/>
                      <a:pt x="12" y="16"/>
                      <a:pt x="6" y="19"/>
                    </a:cubicBezTo>
                    <a:cubicBezTo>
                      <a:pt x="6" y="16"/>
                      <a:pt x="5" y="13"/>
                      <a:pt x="5" y="13"/>
                    </a:cubicBezTo>
                    <a:close/>
                    <a:moveTo>
                      <a:pt x="27" y="6"/>
                    </a:move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90"/>
              <p:cNvSpPr>
                <a:spLocks/>
              </p:cNvSpPr>
              <p:nvPr/>
            </p:nvSpPr>
            <p:spPr bwMode="auto">
              <a:xfrm>
                <a:off x="4732338" y="4357688"/>
                <a:ext cx="79375" cy="28575"/>
              </a:xfrm>
              <a:custGeom>
                <a:avLst/>
                <a:gdLst>
                  <a:gd name="T0" fmla="*/ 3 w 14"/>
                  <a:gd name="T1" fmla="*/ 3 h 5"/>
                  <a:gd name="T2" fmla="*/ 9 w 14"/>
                  <a:gd name="T3" fmla="*/ 1 h 5"/>
                  <a:gd name="T4" fmla="*/ 0 w 14"/>
                  <a:gd name="T5" fmla="*/ 4 h 5"/>
                  <a:gd name="T6" fmla="*/ 12 w 14"/>
                  <a:gd name="T7" fmla="*/ 2 h 5"/>
                  <a:gd name="T8" fmla="*/ 1 w 14"/>
                  <a:gd name="T9" fmla="*/ 4 h 5"/>
                  <a:gd name="T10" fmla="*/ 14 w 14"/>
                  <a:gd name="T11" fmla="*/ 0 h 5"/>
                  <a:gd name="T12" fmla="*/ 0 w 14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">
                    <a:moveTo>
                      <a:pt x="3" y="3"/>
                    </a:moveTo>
                    <a:cubicBezTo>
                      <a:pt x="4" y="3"/>
                      <a:pt x="7" y="3"/>
                      <a:pt x="9" y="1"/>
                    </a:cubicBezTo>
                    <a:cubicBezTo>
                      <a:pt x="6" y="2"/>
                      <a:pt x="3" y="3"/>
                      <a:pt x="0" y="4"/>
                    </a:cubicBezTo>
                    <a:cubicBezTo>
                      <a:pt x="4" y="5"/>
                      <a:pt x="8" y="4"/>
                      <a:pt x="12" y="2"/>
                    </a:cubicBezTo>
                    <a:cubicBezTo>
                      <a:pt x="8" y="2"/>
                      <a:pt x="4" y="2"/>
                      <a:pt x="1" y="4"/>
                    </a:cubicBezTo>
                    <a:cubicBezTo>
                      <a:pt x="4" y="5"/>
                      <a:pt x="11" y="2"/>
                      <a:pt x="14" y="0"/>
                    </a:cubicBezTo>
                    <a:cubicBezTo>
                      <a:pt x="10" y="1"/>
                      <a:pt x="5" y="3"/>
                      <a:pt x="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91"/>
              <p:cNvSpPr>
                <a:spLocks/>
              </p:cNvSpPr>
              <p:nvPr/>
            </p:nvSpPr>
            <p:spPr bwMode="auto">
              <a:xfrm>
                <a:off x="4721225" y="4346575"/>
                <a:ext cx="101600" cy="46038"/>
              </a:xfrm>
              <a:custGeom>
                <a:avLst/>
                <a:gdLst>
                  <a:gd name="T0" fmla="*/ 16 w 18"/>
                  <a:gd name="T1" fmla="*/ 0 h 8"/>
                  <a:gd name="T2" fmla="*/ 11 w 18"/>
                  <a:gd name="T3" fmla="*/ 2 h 8"/>
                  <a:gd name="T4" fmla="*/ 10 w 18"/>
                  <a:gd name="T5" fmla="*/ 2 h 8"/>
                  <a:gd name="T6" fmla="*/ 7 w 18"/>
                  <a:gd name="T7" fmla="*/ 3 h 8"/>
                  <a:gd name="T8" fmla="*/ 2 w 18"/>
                  <a:gd name="T9" fmla="*/ 4 h 8"/>
                  <a:gd name="T10" fmla="*/ 1 w 18"/>
                  <a:gd name="T11" fmla="*/ 5 h 8"/>
                  <a:gd name="T12" fmla="*/ 1 w 18"/>
                  <a:gd name="T13" fmla="*/ 5 h 8"/>
                  <a:gd name="T14" fmla="*/ 0 w 18"/>
                  <a:gd name="T15" fmla="*/ 6 h 8"/>
                  <a:gd name="T16" fmla="*/ 0 w 18"/>
                  <a:gd name="T17" fmla="*/ 7 h 8"/>
                  <a:gd name="T18" fmla="*/ 2 w 18"/>
                  <a:gd name="T19" fmla="*/ 8 h 8"/>
                  <a:gd name="T20" fmla="*/ 15 w 18"/>
                  <a:gd name="T21" fmla="*/ 5 h 8"/>
                  <a:gd name="T22" fmla="*/ 15 w 18"/>
                  <a:gd name="T23" fmla="*/ 5 h 8"/>
                  <a:gd name="T24" fmla="*/ 17 w 18"/>
                  <a:gd name="T25" fmla="*/ 4 h 8"/>
                  <a:gd name="T26" fmla="*/ 18 w 18"/>
                  <a:gd name="T27" fmla="*/ 2 h 8"/>
                  <a:gd name="T28" fmla="*/ 18 w 18"/>
                  <a:gd name="T29" fmla="*/ 1 h 8"/>
                  <a:gd name="T30" fmla="*/ 16 w 18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8">
                    <a:moveTo>
                      <a:pt x="16" y="0"/>
                    </a:moveTo>
                    <a:cubicBezTo>
                      <a:pt x="16" y="0"/>
                      <a:pt x="14" y="1"/>
                      <a:pt x="11" y="2"/>
                    </a:cubicBezTo>
                    <a:cubicBezTo>
                      <a:pt x="11" y="2"/>
                      <a:pt x="11" y="1"/>
                      <a:pt x="10" y="2"/>
                    </a:cubicBezTo>
                    <a:cubicBezTo>
                      <a:pt x="10" y="2"/>
                      <a:pt x="9" y="2"/>
                      <a:pt x="7" y="3"/>
                    </a:cubicBezTo>
                    <a:cubicBezTo>
                      <a:pt x="5" y="3"/>
                      <a:pt x="4" y="3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1" y="8"/>
                      <a:pt x="2" y="8"/>
                    </a:cubicBezTo>
                    <a:cubicBezTo>
                      <a:pt x="7" y="8"/>
                      <a:pt x="11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1"/>
                    </a:cubicBezTo>
                    <a:cubicBezTo>
                      <a:pt x="17" y="1"/>
                      <a:pt x="17" y="0"/>
                      <a:pt x="16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92"/>
              <p:cNvSpPr>
                <a:spLocks/>
              </p:cNvSpPr>
              <p:nvPr/>
            </p:nvSpPr>
            <p:spPr bwMode="auto">
              <a:xfrm>
                <a:off x="4048125" y="4572000"/>
                <a:ext cx="1050925" cy="1641475"/>
              </a:xfrm>
              <a:custGeom>
                <a:avLst/>
                <a:gdLst>
                  <a:gd name="T0" fmla="*/ 94 w 187"/>
                  <a:gd name="T1" fmla="*/ 210 h 291"/>
                  <a:gd name="T2" fmla="*/ 65 w 187"/>
                  <a:gd name="T3" fmla="*/ 188 h 291"/>
                  <a:gd name="T4" fmla="*/ 49 w 187"/>
                  <a:gd name="T5" fmla="*/ 131 h 291"/>
                  <a:gd name="T6" fmla="*/ 77 w 187"/>
                  <a:gd name="T7" fmla="*/ 16 h 291"/>
                  <a:gd name="T8" fmla="*/ 54 w 187"/>
                  <a:gd name="T9" fmla="*/ 6 h 291"/>
                  <a:gd name="T10" fmla="*/ 33 w 187"/>
                  <a:gd name="T11" fmla="*/ 11 h 291"/>
                  <a:gd name="T12" fmla="*/ 3 w 187"/>
                  <a:gd name="T13" fmla="*/ 131 h 291"/>
                  <a:gd name="T14" fmla="*/ 56 w 187"/>
                  <a:gd name="T15" fmla="*/ 246 h 291"/>
                  <a:gd name="T16" fmla="*/ 63 w 187"/>
                  <a:gd name="T17" fmla="*/ 263 h 291"/>
                  <a:gd name="T18" fmla="*/ 55 w 187"/>
                  <a:gd name="T19" fmla="*/ 287 h 291"/>
                  <a:gd name="T20" fmla="*/ 91 w 187"/>
                  <a:gd name="T21" fmla="*/ 283 h 291"/>
                  <a:gd name="T22" fmla="*/ 128 w 187"/>
                  <a:gd name="T23" fmla="*/ 277 h 291"/>
                  <a:gd name="T24" fmla="*/ 187 w 187"/>
                  <a:gd name="T25" fmla="*/ 256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7" h="291">
                    <a:moveTo>
                      <a:pt x="94" y="210"/>
                    </a:moveTo>
                    <a:cubicBezTo>
                      <a:pt x="85" y="202"/>
                      <a:pt x="74" y="197"/>
                      <a:pt x="65" y="188"/>
                    </a:cubicBezTo>
                    <a:cubicBezTo>
                      <a:pt x="51" y="172"/>
                      <a:pt x="50" y="151"/>
                      <a:pt x="49" y="131"/>
                    </a:cubicBezTo>
                    <a:cubicBezTo>
                      <a:pt x="48" y="91"/>
                      <a:pt x="62" y="52"/>
                      <a:pt x="77" y="16"/>
                    </a:cubicBezTo>
                    <a:cubicBezTo>
                      <a:pt x="74" y="12"/>
                      <a:pt x="61" y="9"/>
                      <a:pt x="54" y="6"/>
                    </a:cubicBezTo>
                    <a:cubicBezTo>
                      <a:pt x="42" y="3"/>
                      <a:pt x="39" y="0"/>
                      <a:pt x="33" y="11"/>
                    </a:cubicBezTo>
                    <a:cubicBezTo>
                      <a:pt x="14" y="47"/>
                      <a:pt x="0" y="90"/>
                      <a:pt x="3" y="131"/>
                    </a:cubicBezTo>
                    <a:cubicBezTo>
                      <a:pt x="6" y="177"/>
                      <a:pt x="20" y="217"/>
                      <a:pt x="56" y="246"/>
                    </a:cubicBezTo>
                    <a:cubicBezTo>
                      <a:pt x="64" y="252"/>
                      <a:pt x="66" y="253"/>
                      <a:pt x="63" y="263"/>
                    </a:cubicBezTo>
                    <a:cubicBezTo>
                      <a:pt x="62" y="271"/>
                      <a:pt x="58" y="280"/>
                      <a:pt x="55" y="287"/>
                    </a:cubicBezTo>
                    <a:cubicBezTo>
                      <a:pt x="64" y="291"/>
                      <a:pt x="81" y="285"/>
                      <a:pt x="91" y="283"/>
                    </a:cubicBezTo>
                    <a:cubicBezTo>
                      <a:pt x="103" y="281"/>
                      <a:pt x="115" y="278"/>
                      <a:pt x="128" y="277"/>
                    </a:cubicBezTo>
                    <a:cubicBezTo>
                      <a:pt x="146" y="274"/>
                      <a:pt x="174" y="268"/>
                      <a:pt x="187" y="256"/>
                    </a:cubicBezTo>
                  </a:path>
                </a:pathLst>
              </a:custGeom>
              <a:solidFill>
                <a:srgbClr val="58BF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93"/>
              <p:cNvSpPr>
                <a:spLocks/>
              </p:cNvSpPr>
              <p:nvPr/>
            </p:nvSpPr>
            <p:spPr bwMode="auto">
              <a:xfrm>
                <a:off x="4035425" y="4572000"/>
                <a:ext cx="1074738" cy="1647825"/>
              </a:xfrm>
              <a:custGeom>
                <a:avLst/>
                <a:gdLst>
                  <a:gd name="T0" fmla="*/ 34 w 191"/>
                  <a:gd name="T1" fmla="*/ 10 h 292"/>
                  <a:gd name="T2" fmla="*/ 3 w 191"/>
                  <a:gd name="T3" fmla="*/ 131 h 292"/>
                  <a:gd name="T4" fmla="*/ 57 w 191"/>
                  <a:gd name="T5" fmla="*/ 247 h 292"/>
                  <a:gd name="T6" fmla="*/ 64 w 191"/>
                  <a:gd name="T7" fmla="*/ 263 h 292"/>
                  <a:gd name="T8" fmla="*/ 56 w 191"/>
                  <a:gd name="T9" fmla="*/ 286 h 292"/>
                  <a:gd name="T10" fmla="*/ 56 w 191"/>
                  <a:gd name="T11" fmla="*/ 288 h 292"/>
                  <a:gd name="T12" fmla="*/ 85 w 191"/>
                  <a:gd name="T13" fmla="*/ 286 h 292"/>
                  <a:gd name="T14" fmla="*/ 93 w 191"/>
                  <a:gd name="T15" fmla="*/ 285 h 292"/>
                  <a:gd name="T16" fmla="*/ 103 w 191"/>
                  <a:gd name="T17" fmla="*/ 283 h 292"/>
                  <a:gd name="T18" fmla="*/ 130 w 191"/>
                  <a:gd name="T19" fmla="*/ 278 h 292"/>
                  <a:gd name="T20" fmla="*/ 190 w 191"/>
                  <a:gd name="T21" fmla="*/ 257 h 292"/>
                  <a:gd name="T22" fmla="*/ 191 w 191"/>
                  <a:gd name="T23" fmla="*/ 254 h 292"/>
                  <a:gd name="T24" fmla="*/ 188 w 191"/>
                  <a:gd name="T25" fmla="*/ 254 h 292"/>
                  <a:gd name="T26" fmla="*/ 130 w 191"/>
                  <a:gd name="T27" fmla="*/ 275 h 292"/>
                  <a:gd name="T28" fmla="*/ 102 w 191"/>
                  <a:gd name="T29" fmla="*/ 279 h 292"/>
                  <a:gd name="T30" fmla="*/ 92 w 191"/>
                  <a:gd name="T31" fmla="*/ 281 h 292"/>
                  <a:gd name="T32" fmla="*/ 84 w 191"/>
                  <a:gd name="T33" fmla="*/ 283 h 292"/>
                  <a:gd name="T34" fmla="*/ 59 w 191"/>
                  <a:gd name="T35" fmla="*/ 286 h 292"/>
                  <a:gd name="T36" fmla="*/ 67 w 191"/>
                  <a:gd name="T37" fmla="*/ 263 h 292"/>
                  <a:gd name="T38" fmla="*/ 68 w 191"/>
                  <a:gd name="T39" fmla="*/ 257 h 292"/>
                  <a:gd name="T40" fmla="*/ 60 w 191"/>
                  <a:gd name="T41" fmla="*/ 245 h 292"/>
                  <a:gd name="T42" fmla="*/ 7 w 191"/>
                  <a:gd name="T43" fmla="*/ 131 h 292"/>
                  <a:gd name="T44" fmla="*/ 6 w 191"/>
                  <a:gd name="T45" fmla="*/ 120 h 292"/>
                  <a:gd name="T46" fmla="*/ 37 w 191"/>
                  <a:gd name="T47" fmla="*/ 12 h 292"/>
                  <a:gd name="T48" fmla="*/ 51 w 191"/>
                  <a:gd name="T49" fmla="*/ 7 h 292"/>
                  <a:gd name="T50" fmla="*/ 55 w 191"/>
                  <a:gd name="T51" fmla="*/ 8 h 292"/>
                  <a:gd name="T52" fmla="*/ 59 w 191"/>
                  <a:gd name="T53" fmla="*/ 9 h 292"/>
                  <a:gd name="T54" fmla="*/ 77 w 191"/>
                  <a:gd name="T55" fmla="*/ 17 h 292"/>
                  <a:gd name="T56" fmla="*/ 50 w 191"/>
                  <a:gd name="T57" fmla="*/ 127 h 292"/>
                  <a:gd name="T58" fmla="*/ 50 w 191"/>
                  <a:gd name="T59" fmla="*/ 131 h 292"/>
                  <a:gd name="T60" fmla="*/ 66 w 191"/>
                  <a:gd name="T61" fmla="*/ 189 h 292"/>
                  <a:gd name="T62" fmla="*/ 82 w 191"/>
                  <a:gd name="T63" fmla="*/ 202 h 292"/>
                  <a:gd name="T64" fmla="*/ 95 w 191"/>
                  <a:gd name="T65" fmla="*/ 211 h 292"/>
                  <a:gd name="T66" fmla="*/ 97 w 191"/>
                  <a:gd name="T67" fmla="*/ 211 h 292"/>
                  <a:gd name="T68" fmla="*/ 97 w 191"/>
                  <a:gd name="T69" fmla="*/ 208 h 292"/>
                  <a:gd name="T70" fmla="*/ 84 w 191"/>
                  <a:gd name="T71" fmla="*/ 199 h 292"/>
                  <a:gd name="T72" fmla="*/ 69 w 191"/>
                  <a:gd name="T73" fmla="*/ 187 h 292"/>
                  <a:gd name="T74" fmla="*/ 53 w 191"/>
                  <a:gd name="T75" fmla="*/ 131 h 292"/>
                  <a:gd name="T76" fmla="*/ 81 w 191"/>
                  <a:gd name="T77" fmla="*/ 17 h 292"/>
                  <a:gd name="T78" fmla="*/ 81 w 191"/>
                  <a:gd name="T79" fmla="*/ 15 h 292"/>
                  <a:gd name="T80" fmla="*/ 60 w 191"/>
                  <a:gd name="T81" fmla="*/ 6 h 292"/>
                  <a:gd name="T82" fmla="*/ 56 w 191"/>
                  <a:gd name="T83" fmla="*/ 5 h 292"/>
                  <a:gd name="T84" fmla="*/ 52 w 191"/>
                  <a:gd name="T85" fmla="*/ 3 h 292"/>
                  <a:gd name="T86" fmla="*/ 34 w 191"/>
                  <a:gd name="T87" fmla="*/ 1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1" h="292">
                    <a:moveTo>
                      <a:pt x="34" y="10"/>
                    </a:moveTo>
                    <a:cubicBezTo>
                      <a:pt x="18" y="40"/>
                      <a:pt x="0" y="85"/>
                      <a:pt x="3" y="131"/>
                    </a:cubicBezTo>
                    <a:cubicBezTo>
                      <a:pt x="7" y="183"/>
                      <a:pt x="24" y="221"/>
                      <a:pt x="57" y="247"/>
                    </a:cubicBezTo>
                    <a:cubicBezTo>
                      <a:pt x="64" y="253"/>
                      <a:pt x="66" y="254"/>
                      <a:pt x="64" y="263"/>
                    </a:cubicBezTo>
                    <a:cubicBezTo>
                      <a:pt x="62" y="270"/>
                      <a:pt x="59" y="278"/>
                      <a:pt x="56" y="286"/>
                    </a:cubicBezTo>
                    <a:cubicBezTo>
                      <a:pt x="55" y="287"/>
                      <a:pt x="56" y="288"/>
                      <a:pt x="56" y="288"/>
                    </a:cubicBezTo>
                    <a:cubicBezTo>
                      <a:pt x="64" y="292"/>
                      <a:pt x="75" y="289"/>
                      <a:pt x="85" y="286"/>
                    </a:cubicBezTo>
                    <a:cubicBezTo>
                      <a:pt x="93" y="285"/>
                      <a:pt x="93" y="285"/>
                      <a:pt x="93" y="285"/>
                    </a:cubicBezTo>
                    <a:cubicBezTo>
                      <a:pt x="103" y="283"/>
                      <a:pt x="103" y="283"/>
                      <a:pt x="103" y="283"/>
                    </a:cubicBezTo>
                    <a:cubicBezTo>
                      <a:pt x="130" y="278"/>
                      <a:pt x="130" y="278"/>
                      <a:pt x="130" y="278"/>
                    </a:cubicBezTo>
                    <a:cubicBezTo>
                      <a:pt x="146" y="276"/>
                      <a:pt x="176" y="270"/>
                      <a:pt x="190" y="257"/>
                    </a:cubicBezTo>
                    <a:cubicBezTo>
                      <a:pt x="191" y="256"/>
                      <a:pt x="191" y="255"/>
                      <a:pt x="191" y="254"/>
                    </a:cubicBezTo>
                    <a:cubicBezTo>
                      <a:pt x="190" y="254"/>
                      <a:pt x="189" y="254"/>
                      <a:pt x="188" y="254"/>
                    </a:cubicBezTo>
                    <a:cubicBezTo>
                      <a:pt x="175" y="267"/>
                      <a:pt x="146" y="273"/>
                      <a:pt x="130" y="275"/>
                    </a:cubicBezTo>
                    <a:cubicBezTo>
                      <a:pt x="102" y="279"/>
                      <a:pt x="102" y="279"/>
                      <a:pt x="102" y="279"/>
                    </a:cubicBezTo>
                    <a:cubicBezTo>
                      <a:pt x="92" y="281"/>
                      <a:pt x="92" y="281"/>
                      <a:pt x="92" y="281"/>
                    </a:cubicBezTo>
                    <a:cubicBezTo>
                      <a:pt x="84" y="283"/>
                      <a:pt x="84" y="283"/>
                      <a:pt x="84" y="283"/>
                    </a:cubicBezTo>
                    <a:cubicBezTo>
                      <a:pt x="76" y="285"/>
                      <a:pt x="66" y="288"/>
                      <a:pt x="59" y="286"/>
                    </a:cubicBezTo>
                    <a:cubicBezTo>
                      <a:pt x="62" y="278"/>
                      <a:pt x="65" y="271"/>
                      <a:pt x="67" y="263"/>
                    </a:cubicBezTo>
                    <a:cubicBezTo>
                      <a:pt x="68" y="261"/>
                      <a:pt x="68" y="259"/>
                      <a:pt x="68" y="257"/>
                    </a:cubicBezTo>
                    <a:cubicBezTo>
                      <a:pt x="68" y="251"/>
                      <a:pt x="65" y="249"/>
                      <a:pt x="60" y="245"/>
                    </a:cubicBezTo>
                    <a:cubicBezTo>
                      <a:pt x="27" y="218"/>
                      <a:pt x="10" y="182"/>
                      <a:pt x="7" y="131"/>
                    </a:cubicBezTo>
                    <a:cubicBezTo>
                      <a:pt x="6" y="127"/>
                      <a:pt x="6" y="124"/>
                      <a:pt x="6" y="120"/>
                    </a:cubicBezTo>
                    <a:cubicBezTo>
                      <a:pt x="6" y="79"/>
                      <a:pt x="23" y="39"/>
                      <a:pt x="37" y="12"/>
                    </a:cubicBezTo>
                    <a:cubicBezTo>
                      <a:pt x="42" y="3"/>
                      <a:pt x="43" y="4"/>
                      <a:pt x="51" y="7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6" y="11"/>
                      <a:pt x="74" y="14"/>
                      <a:pt x="77" y="17"/>
                    </a:cubicBezTo>
                    <a:cubicBezTo>
                      <a:pt x="64" y="50"/>
                      <a:pt x="50" y="88"/>
                      <a:pt x="50" y="127"/>
                    </a:cubicBezTo>
                    <a:cubicBezTo>
                      <a:pt x="50" y="128"/>
                      <a:pt x="50" y="130"/>
                      <a:pt x="50" y="131"/>
                    </a:cubicBezTo>
                    <a:cubicBezTo>
                      <a:pt x="50" y="151"/>
                      <a:pt x="52" y="173"/>
                      <a:pt x="66" y="189"/>
                    </a:cubicBezTo>
                    <a:cubicBezTo>
                      <a:pt x="71" y="194"/>
                      <a:pt x="77" y="198"/>
                      <a:pt x="82" y="202"/>
                    </a:cubicBezTo>
                    <a:cubicBezTo>
                      <a:pt x="87" y="205"/>
                      <a:pt x="91" y="207"/>
                      <a:pt x="95" y="211"/>
                    </a:cubicBezTo>
                    <a:cubicBezTo>
                      <a:pt x="95" y="211"/>
                      <a:pt x="96" y="211"/>
                      <a:pt x="97" y="211"/>
                    </a:cubicBezTo>
                    <a:cubicBezTo>
                      <a:pt x="98" y="210"/>
                      <a:pt x="98" y="209"/>
                      <a:pt x="97" y="208"/>
                    </a:cubicBezTo>
                    <a:cubicBezTo>
                      <a:pt x="93" y="205"/>
                      <a:pt x="88" y="202"/>
                      <a:pt x="84" y="199"/>
                    </a:cubicBezTo>
                    <a:cubicBezTo>
                      <a:pt x="79" y="195"/>
                      <a:pt x="73" y="192"/>
                      <a:pt x="69" y="187"/>
                    </a:cubicBezTo>
                    <a:cubicBezTo>
                      <a:pt x="55" y="171"/>
                      <a:pt x="54" y="151"/>
                      <a:pt x="53" y="131"/>
                    </a:cubicBezTo>
                    <a:cubicBezTo>
                      <a:pt x="52" y="90"/>
                      <a:pt x="67" y="51"/>
                      <a:pt x="81" y="17"/>
                    </a:cubicBezTo>
                    <a:cubicBezTo>
                      <a:pt x="81" y="16"/>
                      <a:pt x="81" y="16"/>
                      <a:pt x="81" y="15"/>
                    </a:cubicBezTo>
                    <a:cubicBezTo>
                      <a:pt x="77" y="11"/>
                      <a:pt x="68" y="8"/>
                      <a:pt x="60" y="6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3" y="0"/>
                      <a:pt x="40" y="0"/>
                      <a:pt x="34" y="1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94"/>
              <p:cNvSpPr>
                <a:spLocks/>
              </p:cNvSpPr>
              <p:nvPr/>
            </p:nvSpPr>
            <p:spPr bwMode="auto">
              <a:xfrm>
                <a:off x="4402138" y="4560888"/>
                <a:ext cx="1719263" cy="1528763"/>
              </a:xfrm>
              <a:custGeom>
                <a:avLst/>
                <a:gdLst>
                  <a:gd name="T0" fmla="*/ 96 w 306"/>
                  <a:gd name="T1" fmla="*/ 71 h 271"/>
                  <a:gd name="T2" fmla="*/ 94 w 306"/>
                  <a:gd name="T3" fmla="*/ 22 h 271"/>
                  <a:gd name="T4" fmla="*/ 65 w 306"/>
                  <a:gd name="T5" fmla="*/ 16 h 271"/>
                  <a:gd name="T6" fmla="*/ 9 w 306"/>
                  <a:gd name="T7" fmla="*/ 110 h 271"/>
                  <a:gd name="T8" fmla="*/ 20 w 306"/>
                  <a:gd name="T9" fmla="*/ 200 h 271"/>
                  <a:gd name="T10" fmla="*/ 63 w 306"/>
                  <a:gd name="T11" fmla="*/ 235 h 271"/>
                  <a:gd name="T12" fmla="*/ 146 w 306"/>
                  <a:gd name="T13" fmla="*/ 265 h 271"/>
                  <a:gd name="T14" fmla="*/ 200 w 306"/>
                  <a:gd name="T15" fmla="*/ 271 h 271"/>
                  <a:gd name="T16" fmla="*/ 241 w 306"/>
                  <a:gd name="T17" fmla="*/ 256 h 271"/>
                  <a:gd name="T18" fmla="*/ 268 w 306"/>
                  <a:gd name="T19" fmla="*/ 231 h 271"/>
                  <a:gd name="T20" fmla="*/ 287 w 306"/>
                  <a:gd name="T21" fmla="*/ 179 h 271"/>
                  <a:gd name="T22" fmla="*/ 293 w 306"/>
                  <a:gd name="T23" fmla="*/ 142 h 271"/>
                  <a:gd name="T24" fmla="*/ 300 w 306"/>
                  <a:gd name="T25" fmla="*/ 105 h 271"/>
                  <a:gd name="T26" fmla="*/ 285 w 306"/>
                  <a:gd name="T27" fmla="*/ 86 h 271"/>
                  <a:gd name="T28" fmla="*/ 251 w 306"/>
                  <a:gd name="T29" fmla="*/ 117 h 271"/>
                  <a:gd name="T30" fmla="*/ 236 w 306"/>
                  <a:gd name="T31" fmla="*/ 130 h 271"/>
                  <a:gd name="T32" fmla="*/ 216 w 306"/>
                  <a:gd name="T33" fmla="*/ 123 h 271"/>
                  <a:gd name="T34" fmla="*/ 175 w 306"/>
                  <a:gd name="T35" fmla="*/ 104 h 271"/>
                  <a:gd name="T36" fmla="*/ 130 w 306"/>
                  <a:gd name="T37" fmla="*/ 85 h 271"/>
                  <a:gd name="T38" fmla="*/ 107 w 306"/>
                  <a:gd name="T39" fmla="*/ 78 h 271"/>
                  <a:gd name="T40" fmla="*/ 90 w 306"/>
                  <a:gd name="T41" fmla="*/ 6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6" h="271">
                    <a:moveTo>
                      <a:pt x="96" y="71"/>
                    </a:moveTo>
                    <a:cubicBezTo>
                      <a:pt x="89" y="55"/>
                      <a:pt x="95" y="39"/>
                      <a:pt x="94" y="22"/>
                    </a:cubicBezTo>
                    <a:cubicBezTo>
                      <a:pt x="92" y="0"/>
                      <a:pt x="77" y="3"/>
                      <a:pt x="65" y="16"/>
                    </a:cubicBezTo>
                    <a:cubicBezTo>
                      <a:pt x="40" y="42"/>
                      <a:pt x="18" y="76"/>
                      <a:pt x="9" y="110"/>
                    </a:cubicBezTo>
                    <a:cubicBezTo>
                      <a:pt x="0" y="143"/>
                      <a:pt x="3" y="171"/>
                      <a:pt x="20" y="200"/>
                    </a:cubicBezTo>
                    <a:cubicBezTo>
                      <a:pt x="32" y="219"/>
                      <a:pt x="45" y="224"/>
                      <a:pt x="63" y="235"/>
                    </a:cubicBezTo>
                    <a:cubicBezTo>
                      <a:pt x="85" y="249"/>
                      <a:pt x="123" y="259"/>
                      <a:pt x="146" y="265"/>
                    </a:cubicBezTo>
                    <a:cubicBezTo>
                      <a:pt x="165" y="270"/>
                      <a:pt x="182" y="271"/>
                      <a:pt x="200" y="271"/>
                    </a:cubicBezTo>
                    <a:cubicBezTo>
                      <a:pt x="216" y="270"/>
                      <a:pt x="228" y="266"/>
                      <a:pt x="241" y="256"/>
                    </a:cubicBezTo>
                    <a:cubicBezTo>
                      <a:pt x="254" y="248"/>
                      <a:pt x="259" y="243"/>
                      <a:pt x="268" y="231"/>
                    </a:cubicBezTo>
                    <a:cubicBezTo>
                      <a:pt x="276" y="219"/>
                      <a:pt x="287" y="193"/>
                      <a:pt x="287" y="179"/>
                    </a:cubicBezTo>
                    <a:cubicBezTo>
                      <a:pt x="288" y="166"/>
                      <a:pt x="289" y="154"/>
                      <a:pt x="293" y="142"/>
                    </a:cubicBezTo>
                    <a:cubicBezTo>
                      <a:pt x="296" y="130"/>
                      <a:pt x="296" y="118"/>
                      <a:pt x="300" y="105"/>
                    </a:cubicBezTo>
                    <a:cubicBezTo>
                      <a:pt x="304" y="93"/>
                      <a:pt x="306" y="74"/>
                      <a:pt x="285" y="86"/>
                    </a:cubicBezTo>
                    <a:cubicBezTo>
                      <a:pt x="272" y="94"/>
                      <a:pt x="262" y="106"/>
                      <a:pt x="251" y="117"/>
                    </a:cubicBezTo>
                    <a:cubicBezTo>
                      <a:pt x="247" y="120"/>
                      <a:pt x="241" y="129"/>
                      <a:pt x="236" y="130"/>
                    </a:cubicBezTo>
                    <a:cubicBezTo>
                      <a:pt x="230" y="131"/>
                      <a:pt x="221" y="126"/>
                      <a:pt x="216" y="123"/>
                    </a:cubicBezTo>
                    <a:cubicBezTo>
                      <a:pt x="202" y="117"/>
                      <a:pt x="188" y="111"/>
                      <a:pt x="175" y="104"/>
                    </a:cubicBezTo>
                    <a:cubicBezTo>
                      <a:pt x="160" y="96"/>
                      <a:pt x="146" y="93"/>
                      <a:pt x="130" y="85"/>
                    </a:cubicBezTo>
                    <a:cubicBezTo>
                      <a:pt x="123" y="81"/>
                      <a:pt x="115" y="80"/>
                      <a:pt x="107" y="78"/>
                    </a:cubicBezTo>
                    <a:cubicBezTo>
                      <a:pt x="101" y="76"/>
                      <a:pt x="96" y="71"/>
                      <a:pt x="90" y="68"/>
                    </a:cubicBezTo>
                  </a:path>
                </a:pathLst>
              </a:custGeom>
              <a:solidFill>
                <a:srgbClr val="D0D8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95"/>
              <p:cNvSpPr>
                <a:spLocks/>
              </p:cNvSpPr>
              <p:nvPr/>
            </p:nvSpPr>
            <p:spPr bwMode="auto">
              <a:xfrm>
                <a:off x="5059363" y="5035550"/>
                <a:ext cx="500063" cy="366713"/>
              </a:xfrm>
              <a:custGeom>
                <a:avLst/>
                <a:gdLst>
                  <a:gd name="T0" fmla="*/ 9 w 89"/>
                  <a:gd name="T1" fmla="*/ 0 h 65"/>
                  <a:gd name="T2" fmla="*/ 3 w 89"/>
                  <a:gd name="T3" fmla="*/ 31 h 65"/>
                  <a:gd name="T4" fmla="*/ 19 w 89"/>
                  <a:gd name="T5" fmla="*/ 26 h 65"/>
                  <a:gd name="T6" fmla="*/ 30 w 89"/>
                  <a:gd name="T7" fmla="*/ 9 h 65"/>
                  <a:gd name="T8" fmla="*/ 32 w 89"/>
                  <a:gd name="T9" fmla="*/ 25 h 65"/>
                  <a:gd name="T10" fmla="*/ 35 w 89"/>
                  <a:gd name="T11" fmla="*/ 50 h 65"/>
                  <a:gd name="T12" fmla="*/ 51 w 89"/>
                  <a:gd name="T13" fmla="*/ 32 h 65"/>
                  <a:gd name="T14" fmla="*/ 66 w 89"/>
                  <a:gd name="T15" fmla="*/ 28 h 65"/>
                  <a:gd name="T16" fmla="*/ 58 w 89"/>
                  <a:gd name="T17" fmla="*/ 54 h 65"/>
                  <a:gd name="T18" fmla="*/ 78 w 89"/>
                  <a:gd name="T19" fmla="*/ 57 h 65"/>
                  <a:gd name="T20" fmla="*/ 89 w 89"/>
                  <a:gd name="T21" fmla="*/ 3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65">
                    <a:moveTo>
                      <a:pt x="9" y="0"/>
                    </a:moveTo>
                    <a:cubicBezTo>
                      <a:pt x="6" y="6"/>
                      <a:pt x="0" y="23"/>
                      <a:pt x="3" y="31"/>
                    </a:cubicBezTo>
                    <a:cubicBezTo>
                      <a:pt x="8" y="40"/>
                      <a:pt x="15" y="33"/>
                      <a:pt x="19" y="26"/>
                    </a:cubicBezTo>
                    <a:cubicBezTo>
                      <a:pt x="22" y="21"/>
                      <a:pt x="24" y="11"/>
                      <a:pt x="30" y="9"/>
                    </a:cubicBezTo>
                    <a:cubicBezTo>
                      <a:pt x="42" y="6"/>
                      <a:pt x="34" y="20"/>
                      <a:pt x="32" y="25"/>
                    </a:cubicBezTo>
                    <a:cubicBezTo>
                      <a:pt x="30" y="32"/>
                      <a:pt x="24" y="46"/>
                      <a:pt x="35" y="50"/>
                    </a:cubicBezTo>
                    <a:cubicBezTo>
                      <a:pt x="45" y="53"/>
                      <a:pt x="47" y="39"/>
                      <a:pt x="51" y="32"/>
                    </a:cubicBezTo>
                    <a:cubicBezTo>
                      <a:pt x="54" y="27"/>
                      <a:pt x="63" y="19"/>
                      <a:pt x="66" y="28"/>
                    </a:cubicBezTo>
                    <a:cubicBezTo>
                      <a:pt x="69" y="35"/>
                      <a:pt x="55" y="45"/>
                      <a:pt x="58" y="54"/>
                    </a:cubicBezTo>
                    <a:cubicBezTo>
                      <a:pt x="60" y="65"/>
                      <a:pt x="72" y="63"/>
                      <a:pt x="78" y="57"/>
                    </a:cubicBezTo>
                    <a:cubicBezTo>
                      <a:pt x="84" y="52"/>
                      <a:pt x="85" y="41"/>
                      <a:pt x="89" y="35"/>
                    </a:cubicBezTo>
                  </a:path>
                </a:pathLst>
              </a:custGeom>
              <a:solidFill>
                <a:srgbClr val="B29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96"/>
              <p:cNvSpPr>
                <a:spLocks noEditPoints="1"/>
              </p:cNvSpPr>
              <p:nvPr/>
            </p:nvSpPr>
            <p:spPr bwMode="auto">
              <a:xfrm>
                <a:off x="4367213" y="4572000"/>
                <a:ext cx="1743075" cy="1574800"/>
              </a:xfrm>
              <a:custGeom>
                <a:avLst/>
                <a:gdLst>
                  <a:gd name="T0" fmla="*/ 71 w 310"/>
                  <a:gd name="T1" fmla="*/ 14 h 279"/>
                  <a:gd name="T2" fmla="*/ 21 w 310"/>
                  <a:gd name="T3" fmla="*/ 93 h 279"/>
                  <a:gd name="T4" fmla="*/ 143 w 310"/>
                  <a:gd name="T5" fmla="*/ 262 h 279"/>
                  <a:gd name="T6" fmla="*/ 297 w 310"/>
                  <a:gd name="T7" fmla="*/ 156 h 279"/>
                  <a:gd name="T8" fmla="*/ 302 w 310"/>
                  <a:gd name="T9" fmla="*/ 116 h 279"/>
                  <a:gd name="T10" fmla="*/ 305 w 310"/>
                  <a:gd name="T11" fmla="*/ 81 h 279"/>
                  <a:gd name="T12" fmla="*/ 276 w 310"/>
                  <a:gd name="T13" fmla="*/ 98 h 279"/>
                  <a:gd name="T14" fmla="*/ 268 w 310"/>
                  <a:gd name="T15" fmla="*/ 105 h 279"/>
                  <a:gd name="T16" fmla="*/ 219 w 310"/>
                  <a:gd name="T17" fmla="*/ 119 h 279"/>
                  <a:gd name="T18" fmla="*/ 166 w 310"/>
                  <a:gd name="T19" fmla="*/ 94 h 279"/>
                  <a:gd name="T20" fmla="*/ 119 w 310"/>
                  <a:gd name="T21" fmla="*/ 75 h 279"/>
                  <a:gd name="T22" fmla="*/ 100 w 310"/>
                  <a:gd name="T23" fmla="*/ 67 h 279"/>
                  <a:gd name="T24" fmla="*/ 102 w 310"/>
                  <a:gd name="T25" fmla="*/ 66 h 279"/>
                  <a:gd name="T26" fmla="*/ 99 w 310"/>
                  <a:gd name="T27" fmla="*/ 18 h 279"/>
                  <a:gd name="T28" fmla="*/ 93 w 310"/>
                  <a:gd name="T29" fmla="*/ 1 h 279"/>
                  <a:gd name="T30" fmla="*/ 144 w 310"/>
                  <a:gd name="T31" fmla="*/ 259 h 279"/>
                  <a:gd name="T32" fmla="*/ 24 w 310"/>
                  <a:gd name="T33" fmla="*/ 94 h 279"/>
                  <a:gd name="T34" fmla="*/ 74 w 310"/>
                  <a:gd name="T35" fmla="*/ 16 h 279"/>
                  <a:gd name="T36" fmla="*/ 91 w 310"/>
                  <a:gd name="T37" fmla="*/ 4 h 279"/>
                  <a:gd name="T38" fmla="*/ 96 w 310"/>
                  <a:gd name="T39" fmla="*/ 18 h 279"/>
                  <a:gd name="T40" fmla="*/ 96 w 310"/>
                  <a:gd name="T41" fmla="*/ 40 h 279"/>
                  <a:gd name="T42" fmla="*/ 97 w 310"/>
                  <a:gd name="T43" fmla="*/ 65 h 279"/>
                  <a:gd name="T44" fmla="*/ 96 w 310"/>
                  <a:gd name="T45" fmla="*/ 66 h 279"/>
                  <a:gd name="T46" fmla="*/ 96 w 310"/>
                  <a:gd name="T47" fmla="*/ 68 h 279"/>
                  <a:gd name="T48" fmla="*/ 97 w 310"/>
                  <a:gd name="T49" fmla="*/ 69 h 279"/>
                  <a:gd name="T50" fmla="*/ 118 w 310"/>
                  <a:gd name="T51" fmla="*/ 78 h 279"/>
                  <a:gd name="T52" fmla="*/ 165 w 310"/>
                  <a:gd name="T53" fmla="*/ 97 h 279"/>
                  <a:gd name="T54" fmla="*/ 217 w 310"/>
                  <a:gd name="T55" fmla="*/ 121 h 279"/>
                  <a:gd name="T56" fmla="*/ 245 w 310"/>
                  <a:gd name="T57" fmla="*/ 132 h 279"/>
                  <a:gd name="T58" fmla="*/ 271 w 310"/>
                  <a:gd name="T59" fmla="*/ 107 h 279"/>
                  <a:gd name="T60" fmla="*/ 303 w 310"/>
                  <a:gd name="T61" fmla="*/ 84 h 279"/>
                  <a:gd name="T62" fmla="*/ 301 w 310"/>
                  <a:gd name="T63" fmla="*/ 110 h 279"/>
                  <a:gd name="T64" fmla="*/ 296 w 310"/>
                  <a:gd name="T65" fmla="*/ 141 h 279"/>
                  <a:gd name="T66" fmla="*/ 250 w 310"/>
                  <a:gd name="T67" fmla="*/ 252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0" h="279">
                    <a:moveTo>
                      <a:pt x="85" y="1"/>
                    </a:moveTo>
                    <a:cubicBezTo>
                      <a:pt x="80" y="2"/>
                      <a:pt x="75" y="8"/>
                      <a:pt x="71" y="14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48" y="39"/>
                      <a:pt x="34" y="63"/>
                      <a:pt x="21" y="93"/>
                    </a:cubicBezTo>
                    <a:cubicBezTo>
                      <a:pt x="12" y="115"/>
                      <a:pt x="0" y="157"/>
                      <a:pt x="21" y="194"/>
                    </a:cubicBezTo>
                    <a:cubicBezTo>
                      <a:pt x="44" y="232"/>
                      <a:pt x="96" y="250"/>
                      <a:pt x="143" y="262"/>
                    </a:cubicBezTo>
                    <a:cubicBezTo>
                      <a:pt x="182" y="272"/>
                      <a:pt x="220" y="279"/>
                      <a:pt x="252" y="254"/>
                    </a:cubicBezTo>
                    <a:cubicBezTo>
                      <a:pt x="284" y="230"/>
                      <a:pt x="293" y="193"/>
                      <a:pt x="297" y="156"/>
                    </a:cubicBezTo>
                    <a:cubicBezTo>
                      <a:pt x="299" y="141"/>
                      <a:pt x="299" y="141"/>
                      <a:pt x="299" y="141"/>
                    </a:cubicBezTo>
                    <a:cubicBezTo>
                      <a:pt x="299" y="133"/>
                      <a:pt x="300" y="124"/>
                      <a:pt x="302" y="116"/>
                    </a:cubicBezTo>
                    <a:cubicBezTo>
                      <a:pt x="304" y="111"/>
                      <a:pt x="304" y="111"/>
                      <a:pt x="304" y="111"/>
                    </a:cubicBezTo>
                    <a:cubicBezTo>
                      <a:pt x="307" y="101"/>
                      <a:pt x="310" y="89"/>
                      <a:pt x="305" y="81"/>
                    </a:cubicBezTo>
                    <a:cubicBezTo>
                      <a:pt x="305" y="80"/>
                      <a:pt x="304" y="80"/>
                      <a:pt x="304" y="80"/>
                    </a:cubicBezTo>
                    <a:cubicBezTo>
                      <a:pt x="294" y="81"/>
                      <a:pt x="285" y="90"/>
                      <a:pt x="276" y="98"/>
                    </a:cubicBezTo>
                    <a:cubicBezTo>
                      <a:pt x="269" y="105"/>
                      <a:pt x="269" y="105"/>
                      <a:pt x="269" y="105"/>
                    </a:cubicBezTo>
                    <a:cubicBezTo>
                      <a:pt x="268" y="105"/>
                      <a:pt x="268" y="105"/>
                      <a:pt x="268" y="105"/>
                    </a:cubicBezTo>
                    <a:cubicBezTo>
                      <a:pt x="260" y="112"/>
                      <a:pt x="250" y="120"/>
                      <a:pt x="243" y="129"/>
                    </a:cubicBezTo>
                    <a:cubicBezTo>
                      <a:pt x="235" y="127"/>
                      <a:pt x="226" y="123"/>
                      <a:pt x="219" y="119"/>
                    </a:cubicBezTo>
                    <a:cubicBezTo>
                      <a:pt x="209" y="113"/>
                      <a:pt x="209" y="113"/>
                      <a:pt x="209" y="113"/>
                    </a:cubicBezTo>
                    <a:cubicBezTo>
                      <a:pt x="195" y="106"/>
                      <a:pt x="179" y="100"/>
                      <a:pt x="166" y="94"/>
                    </a:cubicBezTo>
                    <a:cubicBezTo>
                      <a:pt x="154" y="88"/>
                      <a:pt x="140" y="82"/>
                      <a:pt x="127" y="77"/>
                    </a:cubicBezTo>
                    <a:cubicBezTo>
                      <a:pt x="119" y="75"/>
                      <a:pt x="119" y="75"/>
                      <a:pt x="119" y="75"/>
                    </a:cubicBezTo>
                    <a:cubicBezTo>
                      <a:pt x="112" y="73"/>
                      <a:pt x="103" y="71"/>
                      <a:pt x="100" y="67"/>
                    </a:cubicBezTo>
                    <a:cubicBezTo>
                      <a:pt x="100" y="67"/>
                      <a:pt x="100" y="67"/>
                      <a:pt x="100" y="67"/>
                    </a:cubicBezTo>
                    <a:cubicBezTo>
                      <a:pt x="100" y="67"/>
                      <a:pt x="100" y="68"/>
                      <a:pt x="101" y="68"/>
                    </a:cubicBezTo>
                    <a:cubicBezTo>
                      <a:pt x="102" y="67"/>
                      <a:pt x="102" y="66"/>
                      <a:pt x="102" y="66"/>
                    </a:cubicBezTo>
                    <a:cubicBezTo>
                      <a:pt x="100" y="57"/>
                      <a:pt x="100" y="47"/>
                      <a:pt x="100" y="38"/>
                    </a:cubicBezTo>
                    <a:cubicBezTo>
                      <a:pt x="100" y="31"/>
                      <a:pt x="100" y="24"/>
                      <a:pt x="99" y="18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8" y="10"/>
                      <a:pt x="97" y="4"/>
                      <a:pt x="93" y="1"/>
                    </a:cubicBezTo>
                    <a:cubicBezTo>
                      <a:pt x="91" y="0"/>
                      <a:pt x="89" y="0"/>
                      <a:pt x="85" y="1"/>
                    </a:cubicBezTo>
                    <a:close/>
                    <a:moveTo>
                      <a:pt x="144" y="259"/>
                    </a:moveTo>
                    <a:cubicBezTo>
                      <a:pt x="97" y="247"/>
                      <a:pt x="46" y="230"/>
                      <a:pt x="24" y="192"/>
                    </a:cubicBezTo>
                    <a:cubicBezTo>
                      <a:pt x="4" y="156"/>
                      <a:pt x="15" y="116"/>
                      <a:pt x="24" y="94"/>
                    </a:cubicBezTo>
                    <a:cubicBezTo>
                      <a:pt x="37" y="64"/>
                      <a:pt x="51" y="41"/>
                      <a:pt x="70" y="20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7" y="11"/>
                      <a:pt x="82" y="5"/>
                      <a:pt x="86" y="4"/>
                    </a:cubicBezTo>
                    <a:cubicBezTo>
                      <a:pt x="88" y="3"/>
                      <a:pt x="90" y="3"/>
                      <a:pt x="91" y="4"/>
                    </a:cubicBezTo>
                    <a:cubicBezTo>
                      <a:pt x="94" y="6"/>
                      <a:pt x="95" y="11"/>
                      <a:pt x="95" y="16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4"/>
                      <a:pt x="96" y="29"/>
                      <a:pt x="96" y="35"/>
                    </a:cubicBezTo>
                    <a:cubicBezTo>
                      <a:pt x="96" y="36"/>
                      <a:pt x="96" y="39"/>
                      <a:pt x="96" y="40"/>
                    </a:cubicBezTo>
                    <a:cubicBezTo>
                      <a:pt x="96" y="48"/>
                      <a:pt x="97" y="57"/>
                      <a:pt x="99" y="65"/>
                    </a:cubicBezTo>
                    <a:cubicBezTo>
                      <a:pt x="98" y="65"/>
                      <a:pt x="98" y="65"/>
                      <a:pt x="97" y="65"/>
                    </a:cubicBezTo>
                    <a:cubicBezTo>
                      <a:pt x="97" y="65"/>
                      <a:pt x="96" y="65"/>
                      <a:pt x="96" y="65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6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8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68"/>
                      <a:pt x="97" y="69"/>
                      <a:pt x="97" y="69"/>
                    </a:cubicBezTo>
                    <a:cubicBezTo>
                      <a:pt x="97" y="69"/>
                      <a:pt x="97" y="69"/>
                      <a:pt x="97" y="70"/>
                    </a:cubicBezTo>
                    <a:cubicBezTo>
                      <a:pt x="101" y="74"/>
                      <a:pt x="110" y="76"/>
                      <a:pt x="118" y="78"/>
                    </a:cubicBezTo>
                    <a:cubicBezTo>
                      <a:pt x="125" y="80"/>
                      <a:pt x="125" y="80"/>
                      <a:pt x="125" y="80"/>
                    </a:cubicBezTo>
                    <a:cubicBezTo>
                      <a:pt x="139" y="85"/>
                      <a:pt x="152" y="91"/>
                      <a:pt x="165" y="97"/>
                    </a:cubicBezTo>
                    <a:cubicBezTo>
                      <a:pt x="178" y="102"/>
                      <a:pt x="193" y="109"/>
                      <a:pt x="208" y="116"/>
                    </a:cubicBezTo>
                    <a:cubicBezTo>
                      <a:pt x="208" y="116"/>
                      <a:pt x="217" y="121"/>
                      <a:pt x="217" y="121"/>
                    </a:cubicBezTo>
                    <a:cubicBezTo>
                      <a:pt x="225" y="126"/>
                      <a:pt x="234" y="131"/>
                      <a:pt x="243" y="132"/>
                    </a:cubicBezTo>
                    <a:cubicBezTo>
                      <a:pt x="244" y="132"/>
                      <a:pt x="244" y="132"/>
                      <a:pt x="245" y="132"/>
                    </a:cubicBezTo>
                    <a:cubicBezTo>
                      <a:pt x="251" y="123"/>
                      <a:pt x="261" y="115"/>
                      <a:pt x="270" y="108"/>
                    </a:cubicBezTo>
                    <a:cubicBezTo>
                      <a:pt x="271" y="107"/>
                      <a:pt x="271" y="107"/>
                      <a:pt x="271" y="107"/>
                    </a:cubicBezTo>
                    <a:cubicBezTo>
                      <a:pt x="279" y="100"/>
                      <a:pt x="279" y="100"/>
                      <a:pt x="279" y="100"/>
                    </a:cubicBezTo>
                    <a:cubicBezTo>
                      <a:pt x="286" y="94"/>
                      <a:pt x="295" y="85"/>
                      <a:pt x="303" y="84"/>
                    </a:cubicBezTo>
                    <a:cubicBezTo>
                      <a:pt x="304" y="86"/>
                      <a:pt x="304" y="88"/>
                      <a:pt x="304" y="91"/>
                    </a:cubicBezTo>
                    <a:cubicBezTo>
                      <a:pt x="304" y="97"/>
                      <a:pt x="302" y="104"/>
                      <a:pt x="301" y="110"/>
                    </a:cubicBezTo>
                    <a:cubicBezTo>
                      <a:pt x="299" y="115"/>
                      <a:pt x="299" y="115"/>
                      <a:pt x="299" y="115"/>
                    </a:cubicBezTo>
                    <a:cubicBezTo>
                      <a:pt x="297" y="123"/>
                      <a:pt x="296" y="132"/>
                      <a:pt x="296" y="141"/>
                    </a:cubicBezTo>
                    <a:cubicBezTo>
                      <a:pt x="294" y="156"/>
                      <a:pt x="294" y="156"/>
                      <a:pt x="294" y="156"/>
                    </a:cubicBezTo>
                    <a:cubicBezTo>
                      <a:pt x="290" y="192"/>
                      <a:pt x="281" y="228"/>
                      <a:pt x="250" y="252"/>
                    </a:cubicBezTo>
                    <a:cubicBezTo>
                      <a:pt x="219" y="275"/>
                      <a:pt x="182" y="269"/>
                      <a:pt x="144" y="25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97"/>
              <p:cNvSpPr>
                <a:spLocks/>
              </p:cNvSpPr>
              <p:nvPr/>
            </p:nvSpPr>
            <p:spPr bwMode="auto">
              <a:xfrm>
                <a:off x="5075238" y="5526088"/>
                <a:ext cx="174625" cy="123825"/>
              </a:xfrm>
              <a:custGeom>
                <a:avLst/>
                <a:gdLst>
                  <a:gd name="T0" fmla="*/ 8 w 31"/>
                  <a:gd name="T1" fmla="*/ 21 h 22"/>
                  <a:gd name="T2" fmla="*/ 2 w 31"/>
                  <a:gd name="T3" fmla="*/ 0 h 22"/>
                  <a:gd name="T4" fmla="*/ 28 w 31"/>
                  <a:gd name="T5" fmla="*/ 9 h 22"/>
                  <a:gd name="T6" fmla="*/ 7 w 31"/>
                  <a:gd name="T7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22">
                    <a:moveTo>
                      <a:pt x="8" y="21"/>
                    </a:moveTo>
                    <a:cubicBezTo>
                      <a:pt x="3" y="17"/>
                      <a:pt x="0" y="5"/>
                      <a:pt x="2" y="0"/>
                    </a:cubicBezTo>
                    <a:cubicBezTo>
                      <a:pt x="7" y="1"/>
                      <a:pt x="26" y="4"/>
                      <a:pt x="28" y="9"/>
                    </a:cubicBezTo>
                    <a:cubicBezTo>
                      <a:pt x="31" y="17"/>
                      <a:pt x="11" y="22"/>
                      <a:pt x="7" y="20"/>
                    </a:cubicBezTo>
                  </a:path>
                </a:pathLst>
              </a:custGeom>
              <a:solidFill>
                <a:srgbClr val="C67A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98"/>
              <p:cNvSpPr>
                <a:spLocks noEditPoints="1"/>
              </p:cNvSpPr>
              <p:nvPr/>
            </p:nvSpPr>
            <p:spPr bwMode="auto">
              <a:xfrm>
                <a:off x="5064125" y="5514975"/>
                <a:ext cx="180975" cy="141288"/>
              </a:xfrm>
              <a:custGeom>
                <a:avLst/>
                <a:gdLst>
                  <a:gd name="T0" fmla="*/ 3 w 32"/>
                  <a:gd name="T1" fmla="*/ 1 h 25"/>
                  <a:gd name="T2" fmla="*/ 9 w 32"/>
                  <a:gd name="T3" fmla="*/ 24 h 25"/>
                  <a:gd name="T4" fmla="*/ 11 w 32"/>
                  <a:gd name="T5" fmla="*/ 24 h 25"/>
                  <a:gd name="T6" fmla="*/ 28 w 32"/>
                  <a:gd name="T7" fmla="*/ 19 h 25"/>
                  <a:gd name="T8" fmla="*/ 31 w 32"/>
                  <a:gd name="T9" fmla="*/ 11 h 25"/>
                  <a:gd name="T10" fmla="*/ 8 w 32"/>
                  <a:gd name="T11" fmla="*/ 1 h 25"/>
                  <a:gd name="T12" fmla="*/ 5 w 32"/>
                  <a:gd name="T13" fmla="*/ 0 h 25"/>
                  <a:gd name="T14" fmla="*/ 3 w 32"/>
                  <a:gd name="T15" fmla="*/ 1 h 25"/>
                  <a:gd name="T16" fmla="*/ 5 w 32"/>
                  <a:gd name="T17" fmla="*/ 6 h 25"/>
                  <a:gd name="T18" fmla="*/ 6 w 32"/>
                  <a:gd name="T19" fmla="*/ 4 h 25"/>
                  <a:gd name="T20" fmla="*/ 8 w 32"/>
                  <a:gd name="T21" fmla="*/ 4 h 25"/>
                  <a:gd name="T22" fmla="*/ 28 w 32"/>
                  <a:gd name="T23" fmla="*/ 12 h 25"/>
                  <a:gd name="T24" fmla="*/ 28 w 32"/>
                  <a:gd name="T25" fmla="*/ 13 h 25"/>
                  <a:gd name="T26" fmla="*/ 26 w 32"/>
                  <a:gd name="T27" fmla="*/ 16 h 25"/>
                  <a:gd name="T28" fmla="*/ 10 w 32"/>
                  <a:gd name="T29" fmla="*/ 21 h 25"/>
                  <a:gd name="T30" fmla="*/ 10 w 32"/>
                  <a:gd name="T31" fmla="*/ 20 h 25"/>
                  <a:gd name="T32" fmla="*/ 5 w 32"/>
                  <a:gd name="T33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5">
                    <a:moveTo>
                      <a:pt x="3" y="1"/>
                    </a:moveTo>
                    <a:cubicBezTo>
                      <a:pt x="0" y="7"/>
                      <a:pt x="4" y="20"/>
                      <a:pt x="9" y="24"/>
                    </a:cubicBezTo>
                    <a:cubicBezTo>
                      <a:pt x="9" y="25"/>
                      <a:pt x="10" y="24"/>
                      <a:pt x="11" y="24"/>
                    </a:cubicBezTo>
                    <a:cubicBezTo>
                      <a:pt x="15" y="25"/>
                      <a:pt x="24" y="22"/>
                      <a:pt x="28" y="19"/>
                    </a:cubicBezTo>
                    <a:cubicBezTo>
                      <a:pt x="32" y="16"/>
                      <a:pt x="32" y="12"/>
                      <a:pt x="31" y="11"/>
                    </a:cubicBezTo>
                    <a:cubicBezTo>
                      <a:pt x="29" y="6"/>
                      <a:pt x="19" y="3"/>
                      <a:pt x="8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lose/>
                    <a:moveTo>
                      <a:pt x="5" y="6"/>
                    </a:moveTo>
                    <a:cubicBezTo>
                      <a:pt x="5" y="5"/>
                      <a:pt x="6" y="5"/>
                      <a:pt x="6" y="4"/>
                    </a:cubicBezTo>
                    <a:cubicBezTo>
                      <a:pt x="7" y="4"/>
                      <a:pt x="8" y="4"/>
                      <a:pt x="8" y="4"/>
                    </a:cubicBezTo>
                    <a:cubicBezTo>
                      <a:pt x="13" y="5"/>
                      <a:pt x="27" y="8"/>
                      <a:pt x="28" y="12"/>
                    </a:cubicBezTo>
                    <a:cubicBezTo>
                      <a:pt x="28" y="12"/>
                      <a:pt x="28" y="12"/>
                      <a:pt x="28" y="13"/>
                    </a:cubicBezTo>
                    <a:cubicBezTo>
                      <a:pt x="28" y="14"/>
                      <a:pt x="28" y="15"/>
                      <a:pt x="26" y="16"/>
                    </a:cubicBezTo>
                    <a:cubicBezTo>
                      <a:pt x="21" y="20"/>
                      <a:pt x="12" y="22"/>
                      <a:pt x="10" y="21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17"/>
                      <a:pt x="5" y="11"/>
                      <a:pt x="5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99"/>
              <p:cNvSpPr>
                <a:spLocks/>
              </p:cNvSpPr>
              <p:nvPr/>
            </p:nvSpPr>
            <p:spPr bwMode="auto">
              <a:xfrm>
                <a:off x="4879975" y="5594350"/>
                <a:ext cx="246063" cy="230188"/>
              </a:xfrm>
              <a:custGeom>
                <a:avLst/>
                <a:gdLst>
                  <a:gd name="T0" fmla="*/ 4 w 44"/>
                  <a:gd name="T1" fmla="*/ 0 h 41"/>
                  <a:gd name="T2" fmla="*/ 2 w 44"/>
                  <a:gd name="T3" fmla="*/ 21 h 41"/>
                  <a:gd name="T4" fmla="*/ 19 w 44"/>
                  <a:gd name="T5" fmla="*/ 37 h 41"/>
                  <a:gd name="T6" fmla="*/ 34 w 44"/>
                  <a:gd name="T7" fmla="*/ 39 h 41"/>
                  <a:gd name="T8" fmla="*/ 40 w 44"/>
                  <a:gd name="T9" fmla="*/ 22 h 41"/>
                  <a:gd name="T10" fmla="*/ 44 w 44"/>
                  <a:gd name="T11" fmla="*/ 10 h 41"/>
                  <a:gd name="T12" fmla="*/ 44 w 44"/>
                  <a:gd name="T13" fmla="*/ 8 h 41"/>
                  <a:gd name="T14" fmla="*/ 41 w 44"/>
                  <a:gd name="T15" fmla="*/ 8 h 41"/>
                  <a:gd name="T16" fmla="*/ 37 w 44"/>
                  <a:gd name="T17" fmla="*/ 22 h 41"/>
                  <a:gd name="T18" fmla="*/ 32 w 44"/>
                  <a:gd name="T19" fmla="*/ 36 h 41"/>
                  <a:gd name="T20" fmla="*/ 20 w 44"/>
                  <a:gd name="T21" fmla="*/ 34 h 41"/>
                  <a:gd name="T22" fmla="*/ 5 w 44"/>
                  <a:gd name="T23" fmla="*/ 19 h 41"/>
                  <a:gd name="T24" fmla="*/ 6 w 44"/>
                  <a:gd name="T25" fmla="*/ 3 h 41"/>
                  <a:gd name="T26" fmla="*/ 5 w 44"/>
                  <a:gd name="T27" fmla="*/ 1 h 41"/>
                  <a:gd name="T28" fmla="*/ 4 w 44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41">
                    <a:moveTo>
                      <a:pt x="4" y="0"/>
                    </a:moveTo>
                    <a:cubicBezTo>
                      <a:pt x="1" y="1"/>
                      <a:pt x="0" y="15"/>
                      <a:pt x="2" y="21"/>
                    </a:cubicBezTo>
                    <a:cubicBezTo>
                      <a:pt x="5" y="28"/>
                      <a:pt x="10" y="33"/>
                      <a:pt x="19" y="37"/>
                    </a:cubicBezTo>
                    <a:cubicBezTo>
                      <a:pt x="25" y="40"/>
                      <a:pt x="30" y="41"/>
                      <a:pt x="34" y="39"/>
                    </a:cubicBezTo>
                    <a:cubicBezTo>
                      <a:pt x="39" y="36"/>
                      <a:pt x="39" y="29"/>
                      <a:pt x="40" y="22"/>
                    </a:cubicBezTo>
                    <a:cubicBezTo>
                      <a:pt x="41" y="17"/>
                      <a:pt x="41" y="12"/>
                      <a:pt x="44" y="10"/>
                    </a:cubicBezTo>
                    <a:cubicBezTo>
                      <a:pt x="44" y="9"/>
                      <a:pt x="44" y="8"/>
                      <a:pt x="44" y="8"/>
                    </a:cubicBezTo>
                    <a:cubicBezTo>
                      <a:pt x="43" y="7"/>
                      <a:pt x="42" y="7"/>
                      <a:pt x="41" y="8"/>
                    </a:cubicBezTo>
                    <a:cubicBezTo>
                      <a:pt x="38" y="11"/>
                      <a:pt x="38" y="16"/>
                      <a:pt x="37" y="22"/>
                    </a:cubicBezTo>
                    <a:cubicBezTo>
                      <a:pt x="36" y="28"/>
                      <a:pt x="36" y="34"/>
                      <a:pt x="32" y="36"/>
                    </a:cubicBezTo>
                    <a:cubicBezTo>
                      <a:pt x="30" y="37"/>
                      <a:pt x="26" y="37"/>
                      <a:pt x="20" y="34"/>
                    </a:cubicBezTo>
                    <a:cubicBezTo>
                      <a:pt x="13" y="30"/>
                      <a:pt x="8" y="26"/>
                      <a:pt x="5" y="19"/>
                    </a:cubicBezTo>
                    <a:cubicBezTo>
                      <a:pt x="3" y="15"/>
                      <a:pt x="5" y="4"/>
                      <a:pt x="6" y="3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5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100"/>
              <p:cNvSpPr>
                <a:spLocks/>
              </p:cNvSpPr>
              <p:nvPr/>
            </p:nvSpPr>
            <p:spPr bwMode="auto">
              <a:xfrm>
                <a:off x="5070475" y="5734050"/>
                <a:ext cx="285750" cy="165100"/>
              </a:xfrm>
              <a:custGeom>
                <a:avLst/>
                <a:gdLst>
                  <a:gd name="T0" fmla="*/ 47 w 51"/>
                  <a:gd name="T1" fmla="*/ 2 h 29"/>
                  <a:gd name="T2" fmla="*/ 24 w 51"/>
                  <a:gd name="T3" fmla="*/ 25 h 29"/>
                  <a:gd name="T4" fmla="*/ 5 w 51"/>
                  <a:gd name="T5" fmla="*/ 13 h 29"/>
                  <a:gd name="T6" fmla="*/ 5 w 51"/>
                  <a:gd name="T7" fmla="*/ 7 h 29"/>
                  <a:gd name="T8" fmla="*/ 4 w 51"/>
                  <a:gd name="T9" fmla="*/ 5 h 29"/>
                  <a:gd name="T10" fmla="*/ 2 w 51"/>
                  <a:gd name="T11" fmla="*/ 5 h 29"/>
                  <a:gd name="T12" fmla="*/ 2 w 51"/>
                  <a:gd name="T13" fmla="*/ 14 h 29"/>
                  <a:gd name="T14" fmla="*/ 24 w 51"/>
                  <a:gd name="T15" fmla="*/ 28 h 29"/>
                  <a:gd name="T16" fmla="*/ 50 w 51"/>
                  <a:gd name="T17" fmla="*/ 2 h 29"/>
                  <a:gd name="T18" fmla="*/ 49 w 51"/>
                  <a:gd name="T19" fmla="*/ 0 h 29"/>
                  <a:gd name="T20" fmla="*/ 47 w 51"/>
                  <a:gd name="T2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29">
                    <a:moveTo>
                      <a:pt x="47" y="2"/>
                    </a:moveTo>
                    <a:cubicBezTo>
                      <a:pt x="46" y="9"/>
                      <a:pt x="41" y="25"/>
                      <a:pt x="24" y="25"/>
                    </a:cubicBezTo>
                    <a:cubicBezTo>
                      <a:pt x="18" y="25"/>
                      <a:pt x="8" y="19"/>
                      <a:pt x="5" y="13"/>
                    </a:cubicBezTo>
                    <a:cubicBezTo>
                      <a:pt x="3" y="10"/>
                      <a:pt x="3" y="9"/>
                      <a:pt x="5" y="7"/>
                    </a:cubicBezTo>
                    <a:cubicBezTo>
                      <a:pt x="5" y="6"/>
                      <a:pt x="5" y="5"/>
                      <a:pt x="4" y="5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0" y="8"/>
                      <a:pt x="0" y="11"/>
                      <a:pt x="2" y="14"/>
                    </a:cubicBezTo>
                    <a:cubicBezTo>
                      <a:pt x="5" y="21"/>
                      <a:pt x="17" y="28"/>
                      <a:pt x="24" y="28"/>
                    </a:cubicBezTo>
                    <a:cubicBezTo>
                      <a:pt x="43" y="29"/>
                      <a:pt x="49" y="10"/>
                      <a:pt x="50" y="2"/>
                    </a:cubicBezTo>
                    <a:cubicBezTo>
                      <a:pt x="51" y="1"/>
                      <a:pt x="50" y="0"/>
                      <a:pt x="49" y="0"/>
                    </a:cubicBezTo>
                    <a:cubicBezTo>
                      <a:pt x="48" y="0"/>
                      <a:pt x="47" y="1"/>
                      <a:pt x="4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101"/>
              <p:cNvSpPr>
                <a:spLocks/>
              </p:cNvSpPr>
              <p:nvPr/>
            </p:nvSpPr>
            <p:spPr bwMode="auto">
              <a:xfrm>
                <a:off x="4648200" y="5176838"/>
                <a:ext cx="219075" cy="179388"/>
              </a:xfrm>
              <a:custGeom>
                <a:avLst/>
                <a:gdLst>
                  <a:gd name="T0" fmla="*/ 8 w 39"/>
                  <a:gd name="T1" fmla="*/ 1 h 32"/>
                  <a:gd name="T2" fmla="*/ 8 w 39"/>
                  <a:gd name="T3" fmla="*/ 2 h 32"/>
                  <a:gd name="T4" fmla="*/ 8 w 39"/>
                  <a:gd name="T5" fmla="*/ 3 h 32"/>
                  <a:gd name="T6" fmla="*/ 22 w 39"/>
                  <a:gd name="T7" fmla="*/ 16 h 32"/>
                  <a:gd name="T8" fmla="*/ 30 w 39"/>
                  <a:gd name="T9" fmla="*/ 25 h 32"/>
                  <a:gd name="T10" fmla="*/ 30 w 39"/>
                  <a:gd name="T11" fmla="*/ 25 h 32"/>
                  <a:gd name="T12" fmla="*/ 30 w 39"/>
                  <a:gd name="T13" fmla="*/ 26 h 32"/>
                  <a:gd name="T14" fmla="*/ 30 w 39"/>
                  <a:gd name="T15" fmla="*/ 26 h 32"/>
                  <a:gd name="T16" fmla="*/ 15 w 39"/>
                  <a:gd name="T17" fmla="*/ 27 h 32"/>
                  <a:gd name="T18" fmla="*/ 2 w 39"/>
                  <a:gd name="T19" fmla="*/ 28 h 32"/>
                  <a:gd name="T20" fmla="*/ 0 w 39"/>
                  <a:gd name="T21" fmla="*/ 29 h 32"/>
                  <a:gd name="T22" fmla="*/ 2 w 39"/>
                  <a:gd name="T23" fmla="*/ 31 h 32"/>
                  <a:gd name="T24" fmla="*/ 15 w 39"/>
                  <a:gd name="T25" fmla="*/ 30 h 32"/>
                  <a:gd name="T26" fmla="*/ 32 w 39"/>
                  <a:gd name="T27" fmla="*/ 30 h 32"/>
                  <a:gd name="T28" fmla="*/ 36 w 39"/>
                  <a:gd name="T29" fmla="*/ 31 h 32"/>
                  <a:gd name="T30" fmla="*/ 36 w 39"/>
                  <a:gd name="T31" fmla="*/ 31 h 32"/>
                  <a:gd name="T32" fmla="*/ 39 w 39"/>
                  <a:gd name="T33" fmla="*/ 31 h 32"/>
                  <a:gd name="T34" fmla="*/ 39 w 39"/>
                  <a:gd name="T35" fmla="*/ 30 h 32"/>
                  <a:gd name="T36" fmla="*/ 39 w 39"/>
                  <a:gd name="T37" fmla="*/ 29 h 32"/>
                  <a:gd name="T38" fmla="*/ 34 w 39"/>
                  <a:gd name="T39" fmla="*/ 25 h 32"/>
                  <a:gd name="T40" fmla="*/ 24 w 39"/>
                  <a:gd name="T41" fmla="*/ 14 h 32"/>
                  <a:gd name="T42" fmla="*/ 10 w 39"/>
                  <a:gd name="T43" fmla="*/ 1 h 32"/>
                  <a:gd name="T44" fmla="*/ 8 w 39"/>
                  <a:gd name="T4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2">
                    <a:moveTo>
                      <a:pt x="8" y="1"/>
                    </a:moveTo>
                    <a:cubicBezTo>
                      <a:pt x="8" y="1"/>
                      <a:pt x="8" y="2"/>
                      <a:pt x="8" y="2"/>
                    </a:cubicBezTo>
                    <a:cubicBezTo>
                      <a:pt x="8" y="2"/>
                      <a:pt x="8" y="3"/>
                      <a:pt x="8" y="3"/>
                    </a:cubicBezTo>
                    <a:cubicBezTo>
                      <a:pt x="13" y="7"/>
                      <a:pt x="17" y="11"/>
                      <a:pt x="22" y="16"/>
                    </a:cubicBezTo>
                    <a:cubicBezTo>
                      <a:pt x="24" y="19"/>
                      <a:pt x="27" y="22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6"/>
                      <a:pt x="30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5" y="26"/>
                      <a:pt x="20" y="26"/>
                      <a:pt x="15" y="27"/>
                    </a:cubicBezTo>
                    <a:cubicBezTo>
                      <a:pt x="10" y="28"/>
                      <a:pt x="5" y="28"/>
                      <a:pt x="2" y="28"/>
                    </a:cubicBezTo>
                    <a:cubicBezTo>
                      <a:pt x="1" y="28"/>
                      <a:pt x="1" y="28"/>
                      <a:pt x="0" y="29"/>
                    </a:cubicBezTo>
                    <a:cubicBezTo>
                      <a:pt x="0" y="30"/>
                      <a:pt x="1" y="31"/>
                      <a:pt x="2" y="31"/>
                    </a:cubicBezTo>
                    <a:cubicBezTo>
                      <a:pt x="5" y="32"/>
                      <a:pt x="10" y="31"/>
                      <a:pt x="15" y="30"/>
                    </a:cubicBezTo>
                    <a:cubicBezTo>
                      <a:pt x="21" y="29"/>
                      <a:pt x="27" y="29"/>
                      <a:pt x="32" y="30"/>
                    </a:cubicBezTo>
                    <a:cubicBezTo>
                      <a:pt x="33" y="30"/>
                      <a:pt x="34" y="31"/>
                      <a:pt x="36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7" y="31"/>
                      <a:pt x="38" y="31"/>
                      <a:pt x="39" y="31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7" y="26"/>
                      <a:pt x="36" y="25"/>
                      <a:pt x="34" y="25"/>
                    </a:cubicBezTo>
                    <a:cubicBezTo>
                      <a:pt x="31" y="21"/>
                      <a:pt x="27" y="18"/>
                      <a:pt x="24" y="14"/>
                    </a:cubicBezTo>
                    <a:cubicBezTo>
                      <a:pt x="20" y="9"/>
                      <a:pt x="15" y="4"/>
                      <a:pt x="10" y="1"/>
                    </a:cubicBezTo>
                    <a:cubicBezTo>
                      <a:pt x="10" y="0"/>
                      <a:pt x="9" y="0"/>
                      <a:pt x="8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102"/>
              <p:cNvSpPr>
                <a:spLocks/>
              </p:cNvSpPr>
              <p:nvPr/>
            </p:nvSpPr>
            <p:spPr bwMode="auto">
              <a:xfrm>
                <a:off x="5575300" y="5621338"/>
                <a:ext cx="207963" cy="176213"/>
              </a:xfrm>
              <a:custGeom>
                <a:avLst/>
                <a:gdLst>
                  <a:gd name="T0" fmla="*/ 10 w 37"/>
                  <a:gd name="T1" fmla="*/ 3 h 31"/>
                  <a:gd name="T2" fmla="*/ 6 w 37"/>
                  <a:gd name="T3" fmla="*/ 3 h 31"/>
                  <a:gd name="T4" fmla="*/ 5 w 37"/>
                  <a:gd name="T5" fmla="*/ 3 h 31"/>
                  <a:gd name="T6" fmla="*/ 3 w 37"/>
                  <a:gd name="T7" fmla="*/ 3 h 31"/>
                  <a:gd name="T8" fmla="*/ 2 w 37"/>
                  <a:gd name="T9" fmla="*/ 3 h 31"/>
                  <a:gd name="T10" fmla="*/ 0 w 37"/>
                  <a:gd name="T11" fmla="*/ 4 h 31"/>
                  <a:gd name="T12" fmla="*/ 0 w 37"/>
                  <a:gd name="T13" fmla="*/ 5 h 31"/>
                  <a:gd name="T14" fmla="*/ 0 w 37"/>
                  <a:gd name="T15" fmla="*/ 5 h 31"/>
                  <a:gd name="T16" fmla="*/ 1 w 37"/>
                  <a:gd name="T17" fmla="*/ 7 h 31"/>
                  <a:gd name="T18" fmla="*/ 1 w 37"/>
                  <a:gd name="T19" fmla="*/ 7 h 31"/>
                  <a:gd name="T20" fmla="*/ 1 w 37"/>
                  <a:gd name="T21" fmla="*/ 7 h 31"/>
                  <a:gd name="T22" fmla="*/ 16 w 37"/>
                  <a:gd name="T23" fmla="*/ 22 h 31"/>
                  <a:gd name="T24" fmla="*/ 25 w 37"/>
                  <a:gd name="T25" fmla="*/ 30 h 31"/>
                  <a:gd name="T26" fmla="*/ 27 w 37"/>
                  <a:gd name="T27" fmla="*/ 30 h 31"/>
                  <a:gd name="T28" fmla="*/ 28 w 37"/>
                  <a:gd name="T29" fmla="*/ 29 h 31"/>
                  <a:gd name="T30" fmla="*/ 27 w 37"/>
                  <a:gd name="T31" fmla="*/ 28 h 31"/>
                  <a:gd name="T32" fmla="*/ 18 w 37"/>
                  <a:gd name="T33" fmla="*/ 20 h 31"/>
                  <a:gd name="T34" fmla="*/ 7 w 37"/>
                  <a:gd name="T35" fmla="*/ 9 h 31"/>
                  <a:gd name="T36" fmla="*/ 9 w 37"/>
                  <a:gd name="T37" fmla="*/ 8 h 31"/>
                  <a:gd name="T38" fmla="*/ 9 w 37"/>
                  <a:gd name="T39" fmla="*/ 8 h 31"/>
                  <a:gd name="T40" fmla="*/ 8 w 37"/>
                  <a:gd name="T41" fmla="*/ 6 h 31"/>
                  <a:gd name="T42" fmla="*/ 8 w 37"/>
                  <a:gd name="T43" fmla="*/ 6 h 31"/>
                  <a:gd name="T44" fmla="*/ 10 w 37"/>
                  <a:gd name="T45" fmla="*/ 6 h 31"/>
                  <a:gd name="T46" fmla="*/ 35 w 37"/>
                  <a:gd name="T47" fmla="*/ 5 h 31"/>
                  <a:gd name="T48" fmla="*/ 37 w 37"/>
                  <a:gd name="T49" fmla="*/ 4 h 31"/>
                  <a:gd name="T50" fmla="*/ 36 w 37"/>
                  <a:gd name="T51" fmla="*/ 2 h 31"/>
                  <a:gd name="T52" fmla="*/ 10 w 37"/>
                  <a:gd name="T53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31">
                    <a:moveTo>
                      <a:pt x="10" y="3"/>
                    </a:moveTo>
                    <a:cubicBezTo>
                      <a:pt x="10" y="3"/>
                      <a:pt x="8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1" y="3"/>
                      <a:pt x="0" y="4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5" y="12"/>
                      <a:pt x="11" y="17"/>
                      <a:pt x="16" y="22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1"/>
                      <a:pt x="26" y="31"/>
                      <a:pt x="27" y="30"/>
                    </a:cubicBezTo>
                    <a:cubicBezTo>
                      <a:pt x="27" y="30"/>
                      <a:pt x="28" y="29"/>
                      <a:pt x="28" y="29"/>
                    </a:cubicBezTo>
                    <a:cubicBezTo>
                      <a:pt x="28" y="28"/>
                      <a:pt x="27" y="28"/>
                      <a:pt x="27" y="28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4" y="16"/>
                      <a:pt x="10" y="13"/>
                      <a:pt x="7" y="9"/>
                    </a:cubicBezTo>
                    <a:cubicBezTo>
                      <a:pt x="8" y="9"/>
                      <a:pt x="8" y="9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7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6"/>
                      <a:pt x="10" y="6"/>
                      <a:pt x="10" y="6"/>
                    </a:cubicBezTo>
                    <a:cubicBezTo>
                      <a:pt x="19" y="5"/>
                      <a:pt x="28" y="4"/>
                      <a:pt x="35" y="5"/>
                    </a:cubicBezTo>
                    <a:cubicBezTo>
                      <a:pt x="36" y="5"/>
                      <a:pt x="37" y="5"/>
                      <a:pt x="37" y="4"/>
                    </a:cubicBezTo>
                    <a:cubicBezTo>
                      <a:pt x="37" y="3"/>
                      <a:pt x="37" y="2"/>
                      <a:pt x="36" y="2"/>
                    </a:cubicBezTo>
                    <a:cubicBezTo>
                      <a:pt x="28" y="0"/>
                      <a:pt x="18" y="2"/>
                      <a:pt x="1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Freeform 103"/>
              <p:cNvSpPr>
                <a:spLocks/>
              </p:cNvSpPr>
              <p:nvPr/>
            </p:nvSpPr>
            <p:spPr bwMode="auto">
              <a:xfrm>
                <a:off x="4491038" y="5402263"/>
                <a:ext cx="349250" cy="304800"/>
              </a:xfrm>
              <a:custGeom>
                <a:avLst/>
                <a:gdLst>
                  <a:gd name="T0" fmla="*/ 47 w 62"/>
                  <a:gd name="T1" fmla="*/ 13 h 54"/>
                  <a:gd name="T2" fmla="*/ 10 w 62"/>
                  <a:gd name="T3" fmla="*/ 12 h 54"/>
                  <a:gd name="T4" fmla="*/ 26 w 62"/>
                  <a:gd name="T5" fmla="*/ 46 h 54"/>
                  <a:gd name="T6" fmla="*/ 47 w 62"/>
                  <a:gd name="T7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54">
                    <a:moveTo>
                      <a:pt x="47" y="13"/>
                    </a:moveTo>
                    <a:cubicBezTo>
                      <a:pt x="42" y="0"/>
                      <a:pt x="18" y="3"/>
                      <a:pt x="10" y="12"/>
                    </a:cubicBezTo>
                    <a:cubicBezTo>
                      <a:pt x="0" y="23"/>
                      <a:pt x="15" y="41"/>
                      <a:pt x="26" y="46"/>
                    </a:cubicBezTo>
                    <a:cubicBezTo>
                      <a:pt x="48" y="54"/>
                      <a:pt x="62" y="27"/>
                      <a:pt x="47" y="11"/>
                    </a:cubicBezTo>
                  </a:path>
                </a:pathLst>
              </a:custGeom>
              <a:solidFill>
                <a:srgbClr val="ED9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Freeform 104"/>
              <p:cNvSpPr>
                <a:spLocks/>
              </p:cNvSpPr>
              <p:nvPr/>
            </p:nvSpPr>
            <p:spPr bwMode="auto">
              <a:xfrm>
                <a:off x="5345113" y="5718175"/>
                <a:ext cx="327025" cy="327025"/>
              </a:xfrm>
              <a:custGeom>
                <a:avLst/>
                <a:gdLst>
                  <a:gd name="T0" fmla="*/ 54 w 58"/>
                  <a:gd name="T1" fmla="*/ 30 h 58"/>
                  <a:gd name="T2" fmla="*/ 20 w 58"/>
                  <a:gd name="T3" fmla="*/ 46 h 58"/>
                  <a:gd name="T4" fmla="*/ 48 w 58"/>
                  <a:gd name="T5" fmla="*/ 50 h 58"/>
                  <a:gd name="T6" fmla="*/ 54 w 58"/>
                  <a:gd name="T7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58">
                    <a:moveTo>
                      <a:pt x="54" y="30"/>
                    </a:moveTo>
                    <a:cubicBezTo>
                      <a:pt x="43" y="0"/>
                      <a:pt x="0" y="22"/>
                      <a:pt x="20" y="46"/>
                    </a:cubicBezTo>
                    <a:cubicBezTo>
                      <a:pt x="27" y="55"/>
                      <a:pt x="39" y="58"/>
                      <a:pt x="48" y="50"/>
                    </a:cubicBezTo>
                    <a:cubicBezTo>
                      <a:pt x="58" y="42"/>
                      <a:pt x="52" y="36"/>
                      <a:pt x="54" y="27"/>
                    </a:cubicBezTo>
                  </a:path>
                </a:pathLst>
              </a:custGeom>
              <a:solidFill>
                <a:srgbClr val="ED9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Freeform 105"/>
              <p:cNvSpPr>
                <a:spLocks/>
              </p:cNvSpPr>
              <p:nvPr/>
            </p:nvSpPr>
            <p:spPr bwMode="auto">
              <a:xfrm>
                <a:off x="4581525" y="5453063"/>
                <a:ext cx="168275" cy="179388"/>
              </a:xfrm>
              <a:custGeom>
                <a:avLst/>
                <a:gdLst>
                  <a:gd name="T0" fmla="*/ 26 w 30"/>
                  <a:gd name="T1" fmla="*/ 14 h 32"/>
                  <a:gd name="T2" fmla="*/ 6 w 30"/>
                  <a:gd name="T3" fmla="*/ 18 h 32"/>
                  <a:gd name="T4" fmla="*/ 27 w 30"/>
                  <a:gd name="T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2">
                    <a:moveTo>
                      <a:pt x="26" y="14"/>
                    </a:moveTo>
                    <a:cubicBezTo>
                      <a:pt x="22" y="0"/>
                      <a:pt x="0" y="4"/>
                      <a:pt x="6" y="18"/>
                    </a:cubicBezTo>
                    <a:cubicBezTo>
                      <a:pt x="10" y="27"/>
                      <a:pt x="30" y="32"/>
                      <a:pt x="27" y="17"/>
                    </a:cubicBezTo>
                  </a:path>
                </a:pathLst>
              </a:custGeom>
              <a:solidFill>
                <a:srgbClr val="E862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Freeform 106"/>
              <p:cNvSpPr>
                <a:spLocks/>
              </p:cNvSpPr>
              <p:nvPr/>
            </p:nvSpPr>
            <p:spPr bwMode="auto">
              <a:xfrm>
                <a:off x="5457825" y="5835650"/>
                <a:ext cx="157163" cy="163513"/>
              </a:xfrm>
              <a:custGeom>
                <a:avLst/>
                <a:gdLst>
                  <a:gd name="T0" fmla="*/ 21 w 28"/>
                  <a:gd name="T1" fmla="*/ 10 h 29"/>
                  <a:gd name="T2" fmla="*/ 10 w 28"/>
                  <a:gd name="T3" fmla="*/ 20 h 29"/>
                  <a:gd name="T4" fmla="*/ 22 w 28"/>
                  <a:gd name="T5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9">
                    <a:moveTo>
                      <a:pt x="21" y="10"/>
                    </a:moveTo>
                    <a:cubicBezTo>
                      <a:pt x="14" y="0"/>
                      <a:pt x="0" y="9"/>
                      <a:pt x="10" y="20"/>
                    </a:cubicBezTo>
                    <a:cubicBezTo>
                      <a:pt x="18" y="29"/>
                      <a:pt x="28" y="19"/>
                      <a:pt x="22" y="9"/>
                    </a:cubicBezTo>
                  </a:path>
                </a:pathLst>
              </a:custGeom>
              <a:solidFill>
                <a:srgbClr val="E862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Freeform 107"/>
              <p:cNvSpPr>
                <a:spLocks/>
              </p:cNvSpPr>
              <p:nvPr/>
            </p:nvSpPr>
            <p:spPr bwMode="auto">
              <a:xfrm>
                <a:off x="4070350" y="5791200"/>
                <a:ext cx="1073150" cy="254000"/>
              </a:xfrm>
              <a:custGeom>
                <a:avLst/>
                <a:gdLst>
                  <a:gd name="T0" fmla="*/ 0 w 191"/>
                  <a:gd name="T1" fmla="*/ 20 h 45"/>
                  <a:gd name="T2" fmla="*/ 11 w 191"/>
                  <a:gd name="T3" fmla="*/ 4 h 45"/>
                  <a:gd name="T4" fmla="*/ 41 w 191"/>
                  <a:gd name="T5" fmla="*/ 5 h 45"/>
                  <a:gd name="T6" fmla="*/ 126 w 191"/>
                  <a:gd name="T7" fmla="*/ 12 h 45"/>
                  <a:gd name="T8" fmla="*/ 166 w 191"/>
                  <a:gd name="T9" fmla="*/ 17 h 45"/>
                  <a:gd name="T10" fmla="*/ 178 w 191"/>
                  <a:gd name="T11" fmla="*/ 19 h 45"/>
                  <a:gd name="T12" fmla="*/ 185 w 191"/>
                  <a:gd name="T13" fmla="*/ 25 h 45"/>
                  <a:gd name="T14" fmla="*/ 142 w 191"/>
                  <a:gd name="T15" fmla="*/ 34 h 45"/>
                  <a:gd name="T16" fmla="*/ 2 w 191"/>
                  <a:gd name="T17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45">
                    <a:moveTo>
                      <a:pt x="0" y="20"/>
                    </a:moveTo>
                    <a:cubicBezTo>
                      <a:pt x="3" y="16"/>
                      <a:pt x="6" y="6"/>
                      <a:pt x="11" y="4"/>
                    </a:cubicBezTo>
                    <a:cubicBezTo>
                      <a:pt x="18" y="0"/>
                      <a:pt x="33" y="5"/>
                      <a:pt x="41" y="5"/>
                    </a:cubicBezTo>
                    <a:cubicBezTo>
                      <a:pt x="69" y="7"/>
                      <a:pt x="98" y="10"/>
                      <a:pt x="126" y="12"/>
                    </a:cubicBezTo>
                    <a:cubicBezTo>
                      <a:pt x="140" y="14"/>
                      <a:pt x="153" y="16"/>
                      <a:pt x="166" y="17"/>
                    </a:cubicBezTo>
                    <a:cubicBezTo>
                      <a:pt x="170" y="18"/>
                      <a:pt x="175" y="18"/>
                      <a:pt x="178" y="19"/>
                    </a:cubicBezTo>
                    <a:cubicBezTo>
                      <a:pt x="185" y="21"/>
                      <a:pt x="183" y="18"/>
                      <a:pt x="185" y="25"/>
                    </a:cubicBezTo>
                    <a:cubicBezTo>
                      <a:pt x="191" y="45"/>
                      <a:pt x="152" y="36"/>
                      <a:pt x="142" y="34"/>
                    </a:cubicBezTo>
                    <a:cubicBezTo>
                      <a:pt x="96" y="27"/>
                      <a:pt x="47" y="25"/>
                      <a:pt x="2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08"/>
              <p:cNvSpPr>
                <a:spLocks noEditPoints="1"/>
              </p:cNvSpPr>
              <p:nvPr/>
            </p:nvSpPr>
            <p:spPr bwMode="auto">
              <a:xfrm>
                <a:off x="4059238" y="5784850"/>
                <a:ext cx="1066800" cy="242888"/>
              </a:xfrm>
              <a:custGeom>
                <a:avLst/>
                <a:gdLst>
                  <a:gd name="T0" fmla="*/ 12 w 190"/>
                  <a:gd name="T1" fmla="*/ 3 h 43"/>
                  <a:gd name="T2" fmla="*/ 4 w 190"/>
                  <a:gd name="T3" fmla="*/ 14 h 43"/>
                  <a:gd name="T4" fmla="*/ 0 w 190"/>
                  <a:gd name="T5" fmla="*/ 20 h 43"/>
                  <a:gd name="T6" fmla="*/ 1 w 190"/>
                  <a:gd name="T7" fmla="*/ 22 h 43"/>
                  <a:gd name="T8" fmla="*/ 3 w 190"/>
                  <a:gd name="T9" fmla="*/ 22 h 43"/>
                  <a:gd name="T10" fmla="*/ 3 w 190"/>
                  <a:gd name="T11" fmla="*/ 22 h 43"/>
                  <a:gd name="T12" fmla="*/ 59 w 190"/>
                  <a:gd name="T13" fmla="*/ 28 h 43"/>
                  <a:gd name="T14" fmla="*/ 144 w 190"/>
                  <a:gd name="T15" fmla="*/ 37 h 43"/>
                  <a:gd name="T16" fmla="*/ 148 w 190"/>
                  <a:gd name="T17" fmla="*/ 38 h 43"/>
                  <a:gd name="T18" fmla="*/ 187 w 190"/>
                  <a:gd name="T19" fmla="*/ 36 h 43"/>
                  <a:gd name="T20" fmla="*/ 189 w 190"/>
                  <a:gd name="T21" fmla="*/ 26 h 43"/>
                  <a:gd name="T22" fmla="*/ 188 w 190"/>
                  <a:gd name="T23" fmla="*/ 23 h 43"/>
                  <a:gd name="T24" fmla="*/ 184 w 190"/>
                  <a:gd name="T25" fmla="*/ 19 h 43"/>
                  <a:gd name="T26" fmla="*/ 181 w 190"/>
                  <a:gd name="T27" fmla="*/ 18 h 43"/>
                  <a:gd name="T28" fmla="*/ 172 w 190"/>
                  <a:gd name="T29" fmla="*/ 17 h 43"/>
                  <a:gd name="T30" fmla="*/ 169 w 190"/>
                  <a:gd name="T31" fmla="*/ 17 h 43"/>
                  <a:gd name="T32" fmla="*/ 128 w 190"/>
                  <a:gd name="T33" fmla="*/ 12 h 43"/>
                  <a:gd name="T34" fmla="*/ 52 w 190"/>
                  <a:gd name="T35" fmla="*/ 5 h 43"/>
                  <a:gd name="T36" fmla="*/ 43 w 190"/>
                  <a:gd name="T37" fmla="*/ 4 h 43"/>
                  <a:gd name="T38" fmla="*/ 35 w 190"/>
                  <a:gd name="T39" fmla="*/ 3 h 43"/>
                  <a:gd name="T40" fmla="*/ 12 w 190"/>
                  <a:gd name="T41" fmla="*/ 3 h 43"/>
                  <a:gd name="T42" fmla="*/ 7 w 190"/>
                  <a:gd name="T43" fmla="*/ 15 h 43"/>
                  <a:gd name="T44" fmla="*/ 13 w 190"/>
                  <a:gd name="T45" fmla="*/ 6 h 43"/>
                  <a:gd name="T46" fmla="*/ 35 w 190"/>
                  <a:gd name="T47" fmla="*/ 7 h 43"/>
                  <a:gd name="T48" fmla="*/ 43 w 190"/>
                  <a:gd name="T49" fmla="*/ 8 h 43"/>
                  <a:gd name="T50" fmla="*/ 52 w 190"/>
                  <a:gd name="T51" fmla="*/ 9 h 43"/>
                  <a:gd name="T52" fmla="*/ 128 w 190"/>
                  <a:gd name="T53" fmla="*/ 15 h 43"/>
                  <a:gd name="T54" fmla="*/ 168 w 190"/>
                  <a:gd name="T55" fmla="*/ 20 h 43"/>
                  <a:gd name="T56" fmla="*/ 172 w 190"/>
                  <a:gd name="T57" fmla="*/ 20 h 43"/>
                  <a:gd name="T58" fmla="*/ 180 w 190"/>
                  <a:gd name="T59" fmla="*/ 22 h 43"/>
                  <a:gd name="T60" fmla="*/ 184 w 190"/>
                  <a:gd name="T61" fmla="*/ 23 h 43"/>
                  <a:gd name="T62" fmla="*/ 184 w 190"/>
                  <a:gd name="T63" fmla="*/ 23 h 43"/>
                  <a:gd name="T64" fmla="*/ 185 w 190"/>
                  <a:gd name="T65" fmla="*/ 24 h 43"/>
                  <a:gd name="T66" fmla="*/ 185 w 190"/>
                  <a:gd name="T67" fmla="*/ 27 h 43"/>
                  <a:gd name="T68" fmla="*/ 186 w 190"/>
                  <a:gd name="T69" fmla="*/ 30 h 43"/>
                  <a:gd name="T70" fmla="*/ 184 w 190"/>
                  <a:gd name="T71" fmla="*/ 34 h 43"/>
                  <a:gd name="T72" fmla="*/ 149 w 190"/>
                  <a:gd name="T73" fmla="*/ 34 h 43"/>
                  <a:gd name="T74" fmla="*/ 144 w 190"/>
                  <a:gd name="T75" fmla="*/ 34 h 43"/>
                  <a:gd name="T76" fmla="*/ 59 w 190"/>
                  <a:gd name="T77" fmla="*/ 24 h 43"/>
                  <a:gd name="T78" fmla="*/ 5 w 190"/>
                  <a:gd name="T79" fmla="*/ 19 h 43"/>
                  <a:gd name="T80" fmla="*/ 7 w 190"/>
                  <a:gd name="T81" fmla="*/ 1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0" h="43">
                    <a:moveTo>
                      <a:pt x="12" y="3"/>
                    </a:moveTo>
                    <a:cubicBezTo>
                      <a:pt x="8" y="5"/>
                      <a:pt x="6" y="10"/>
                      <a:pt x="4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2"/>
                      <a:pt x="1" y="22"/>
                    </a:cubicBezTo>
                    <a:cubicBezTo>
                      <a:pt x="2" y="23"/>
                      <a:pt x="2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2" y="25"/>
                      <a:pt x="41" y="26"/>
                      <a:pt x="59" y="28"/>
                    </a:cubicBezTo>
                    <a:cubicBezTo>
                      <a:pt x="87" y="30"/>
                      <a:pt x="116" y="33"/>
                      <a:pt x="144" y="37"/>
                    </a:cubicBezTo>
                    <a:cubicBezTo>
                      <a:pt x="148" y="38"/>
                      <a:pt x="148" y="38"/>
                      <a:pt x="148" y="38"/>
                    </a:cubicBezTo>
                    <a:cubicBezTo>
                      <a:pt x="164" y="41"/>
                      <a:pt x="181" y="43"/>
                      <a:pt x="187" y="36"/>
                    </a:cubicBezTo>
                    <a:cubicBezTo>
                      <a:pt x="189" y="34"/>
                      <a:pt x="190" y="30"/>
                      <a:pt x="189" y="26"/>
                    </a:cubicBezTo>
                    <a:cubicBezTo>
                      <a:pt x="188" y="23"/>
                      <a:pt x="188" y="23"/>
                      <a:pt x="188" y="23"/>
                    </a:cubicBezTo>
                    <a:cubicBezTo>
                      <a:pt x="187" y="21"/>
                      <a:pt x="187" y="20"/>
                      <a:pt x="184" y="19"/>
                    </a:cubicBezTo>
                    <a:cubicBezTo>
                      <a:pt x="181" y="18"/>
                      <a:pt x="181" y="18"/>
                      <a:pt x="181" y="18"/>
                    </a:cubicBezTo>
                    <a:cubicBezTo>
                      <a:pt x="178" y="18"/>
                      <a:pt x="175" y="17"/>
                      <a:pt x="172" y="17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03" y="9"/>
                      <a:pt x="77" y="7"/>
                      <a:pt x="52" y="5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7" y="2"/>
                      <a:pt x="18" y="0"/>
                      <a:pt x="12" y="3"/>
                    </a:cubicBezTo>
                    <a:close/>
                    <a:moveTo>
                      <a:pt x="7" y="15"/>
                    </a:moveTo>
                    <a:cubicBezTo>
                      <a:pt x="9" y="12"/>
                      <a:pt x="11" y="7"/>
                      <a:pt x="13" y="6"/>
                    </a:cubicBezTo>
                    <a:cubicBezTo>
                      <a:pt x="18" y="3"/>
                      <a:pt x="27" y="5"/>
                      <a:pt x="35" y="7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77" y="11"/>
                      <a:pt x="103" y="13"/>
                      <a:pt x="128" y="15"/>
                    </a:cubicBezTo>
                    <a:cubicBezTo>
                      <a:pt x="128" y="15"/>
                      <a:pt x="168" y="20"/>
                      <a:pt x="168" y="20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4" y="21"/>
                      <a:pt x="177" y="21"/>
                      <a:pt x="180" y="22"/>
                    </a:cubicBezTo>
                    <a:cubicBezTo>
                      <a:pt x="184" y="23"/>
                      <a:pt x="184" y="23"/>
                      <a:pt x="184" y="23"/>
                    </a:cubicBezTo>
                    <a:cubicBezTo>
                      <a:pt x="184" y="23"/>
                      <a:pt x="184" y="23"/>
                      <a:pt x="184" y="23"/>
                    </a:cubicBezTo>
                    <a:cubicBezTo>
                      <a:pt x="184" y="23"/>
                      <a:pt x="185" y="24"/>
                      <a:pt x="185" y="24"/>
                    </a:cubicBezTo>
                    <a:cubicBezTo>
                      <a:pt x="185" y="27"/>
                      <a:pt x="185" y="27"/>
                      <a:pt x="185" y="27"/>
                    </a:cubicBezTo>
                    <a:cubicBezTo>
                      <a:pt x="186" y="28"/>
                      <a:pt x="186" y="29"/>
                      <a:pt x="186" y="30"/>
                    </a:cubicBezTo>
                    <a:cubicBezTo>
                      <a:pt x="186" y="32"/>
                      <a:pt x="185" y="33"/>
                      <a:pt x="184" y="34"/>
                    </a:cubicBezTo>
                    <a:cubicBezTo>
                      <a:pt x="179" y="40"/>
                      <a:pt x="159" y="36"/>
                      <a:pt x="149" y="34"/>
                    </a:cubicBezTo>
                    <a:cubicBezTo>
                      <a:pt x="144" y="34"/>
                      <a:pt x="144" y="34"/>
                      <a:pt x="144" y="34"/>
                    </a:cubicBezTo>
                    <a:cubicBezTo>
                      <a:pt x="116" y="29"/>
                      <a:pt x="87" y="27"/>
                      <a:pt x="59" y="24"/>
                    </a:cubicBezTo>
                    <a:cubicBezTo>
                      <a:pt x="41" y="23"/>
                      <a:pt x="22" y="21"/>
                      <a:pt x="5" y="19"/>
                    </a:cubicBezTo>
                    <a:cubicBezTo>
                      <a:pt x="6" y="17"/>
                      <a:pt x="7" y="15"/>
                      <a:pt x="7" y="1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Freeform 109"/>
              <p:cNvSpPr>
                <a:spLocks/>
              </p:cNvSpPr>
              <p:nvPr/>
            </p:nvSpPr>
            <p:spPr bwMode="auto">
              <a:xfrm>
                <a:off x="5103813" y="5780088"/>
                <a:ext cx="1163638" cy="287338"/>
              </a:xfrm>
              <a:custGeom>
                <a:avLst/>
                <a:gdLst>
                  <a:gd name="T0" fmla="*/ 2 w 207"/>
                  <a:gd name="T1" fmla="*/ 41 h 51"/>
                  <a:gd name="T2" fmla="*/ 0 w 207"/>
                  <a:gd name="T3" fmla="*/ 24 h 51"/>
                  <a:gd name="T4" fmla="*/ 201 w 207"/>
                  <a:gd name="T5" fmla="*/ 0 h 51"/>
                  <a:gd name="T6" fmla="*/ 207 w 207"/>
                  <a:gd name="T7" fmla="*/ 17 h 51"/>
                  <a:gd name="T8" fmla="*/ 161 w 207"/>
                  <a:gd name="T9" fmla="*/ 26 h 51"/>
                  <a:gd name="T10" fmla="*/ 81 w 207"/>
                  <a:gd name="T11" fmla="*/ 37 h 51"/>
                  <a:gd name="T12" fmla="*/ 1 w 207"/>
                  <a:gd name="T13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51">
                    <a:moveTo>
                      <a:pt x="2" y="41"/>
                    </a:moveTo>
                    <a:cubicBezTo>
                      <a:pt x="3" y="35"/>
                      <a:pt x="1" y="29"/>
                      <a:pt x="0" y="24"/>
                    </a:cubicBezTo>
                    <a:cubicBezTo>
                      <a:pt x="67" y="17"/>
                      <a:pt x="134" y="1"/>
                      <a:pt x="201" y="0"/>
                    </a:cubicBezTo>
                    <a:cubicBezTo>
                      <a:pt x="203" y="5"/>
                      <a:pt x="205" y="12"/>
                      <a:pt x="207" y="17"/>
                    </a:cubicBezTo>
                    <a:cubicBezTo>
                      <a:pt x="193" y="23"/>
                      <a:pt x="176" y="23"/>
                      <a:pt x="161" y="26"/>
                    </a:cubicBezTo>
                    <a:cubicBezTo>
                      <a:pt x="134" y="30"/>
                      <a:pt x="108" y="34"/>
                      <a:pt x="81" y="37"/>
                    </a:cubicBezTo>
                    <a:cubicBezTo>
                      <a:pt x="57" y="41"/>
                      <a:pt x="24" y="51"/>
                      <a:pt x="1" y="4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Freeform 110"/>
              <p:cNvSpPr>
                <a:spLocks noEditPoints="1"/>
              </p:cNvSpPr>
              <p:nvPr/>
            </p:nvSpPr>
            <p:spPr bwMode="auto">
              <a:xfrm>
                <a:off x="5092700" y="5768975"/>
                <a:ext cx="1185863" cy="298450"/>
              </a:xfrm>
              <a:custGeom>
                <a:avLst/>
                <a:gdLst>
                  <a:gd name="T0" fmla="*/ 203 w 211"/>
                  <a:gd name="T1" fmla="*/ 0 h 53"/>
                  <a:gd name="T2" fmla="*/ 81 w 211"/>
                  <a:gd name="T3" fmla="*/ 13 h 53"/>
                  <a:gd name="T4" fmla="*/ 2 w 211"/>
                  <a:gd name="T5" fmla="*/ 24 h 53"/>
                  <a:gd name="T6" fmla="*/ 1 w 211"/>
                  <a:gd name="T7" fmla="*/ 25 h 53"/>
                  <a:gd name="T8" fmla="*/ 0 w 211"/>
                  <a:gd name="T9" fmla="*/ 26 h 53"/>
                  <a:gd name="T10" fmla="*/ 0 w 211"/>
                  <a:gd name="T11" fmla="*/ 26 h 53"/>
                  <a:gd name="T12" fmla="*/ 3 w 211"/>
                  <a:gd name="T13" fmla="*/ 41 h 53"/>
                  <a:gd name="T14" fmla="*/ 3 w 211"/>
                  <a:gd name="T15" fmla="*/ 42 h 53"/>
                  <a:gd name="T16" fmla="*/ 3 w 211"/>
                  <a:gd name="T17" fmla="*/ 43 h 53"/>
                  <a:gd name="T18" fmla="*/ 3 w 211"/>
                  <a:gd name="T19" fmla="*/ 43 h 53"/>
                  <a:gd name="T20" fmla="*/ 1 w 211"/>
                  <a:gd name="T21" fmla="*/ 44 h 53"/>
                  <a:gd name="T22" fmla="*/ 2 w 211"/>
                  <a:gd name="T23" fmla="*/ 46 h 53"/>
                  <a:gd name="T24" fmla="*/ 64 w 211"/>
                  <a:gd name="T25" fmla="*/ 44 h 53"/>
                  <a:gd name="T26" fmla="*/ 83 w 211"/>
                  <a:gd name="T27" fmla="*/ 41 h 53"/>
                  <a:gd name="T28" fmla="*/ 164 w 211"/>
                  <a:gd name="T29" fmla="*/ 29 h 53"/>
                  <a:gd name="T30" fmla="*/ 176 w 211"/>
                  <a:gd name="T31" fmla="*/ 28 h 53"/>
                  <a:gd name="T32" fmla="*/ 210 w 211"/>
                  <a:gd name="T33" fmla="*/ 20 h 53"/>
                  <a:gd name="T34" fmla="*/ 211 w 211"/>
                  <a:gd name="T35" fmla="*/ 18 h 53"/>
                  <a:gd name="T36" fmla="*/ 210 w 211"/>
                  <a:gd name="T37" fmla="*/ 16 h 53"/>
                  <a:gd name="T38" fmla="*/ 204 w 211"/>
                  <a:gd name="T39" fmla="*/ 1 h 53"/>
                  <a:gd name="T40" fmla="*/ 203 w 211"/>
                  <a:gd name="T41" fmla="*/ 0 h 53"/>
                  <a:gd name="T42" fmla="*/ 82 w 211"/>
                  <a:gd name="T43" fmla="*/ 17 h 53"/>
                  <a:gd name="T44" fmla="*/ 202 w 211"/>
                  <a:gd name="T45" fmla="*/ 3 h 53"/>
                  <a:gd name="T46" fmla="*/ 206 w 211"/>
                  <a:gd name="T47" fmla="*/ 17 h 53"/>
                  <a:gd name="T48" fmla="*/ 207 w 211"/>
                  <a:gd name="T49" fmla="*/ 18 h 53"/>
                  <a:gd name="T50" fmla="*/ 175 w 211"/>
                  <a:gd name="T51" fmla="*/ 24 h 53"/>
                  <a:gd name="T52" fmla="*/ 163 w 211"/>
                  <a:gd name="T53" fmla="*/ 26 h 53"/>
                  <a:gd name="T54" fmla="*/ 83 w 211"/>
                  <a:gd name="T55" fmla="*/ 38 h 53"/>
                  <a:gd name="T56" fmla="*/ 63 w 211"/>
                  <a:gd name="T57" fmla="*/ 41 h 53"/>
                  <a:gd name="T58" fmla="*/ 6 w 211"/>
                  <a:gd name="T59" fmla="*/ 44 h 53"/>
                  <a:gd name="T60" fmla="*/ 6 w 211"/>
                  <a:gd name="T61" fmla="*/ 43 h 53"/>
                  <a:gd name="T62" fmla="*/ 6 w 211"/>
                  <a:gd name="T63" fmla="*/ 41 h 53"/>
                  <a:gd name="T64" fmla="*/ 4 w 211"/>
                  <a:gd name="T65" fmla="*/ 27 h 53"/>
                  <a:gd name="T66" fmla="*/ 82 w 211"/>
                  <a:gd name="T67" fmla="*/ 1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1" h="53">
                    <a:moveTo>
                      <a:pt x="203" y="0"/>
                    </a:moveTo>
                    <a:cubicBezTo>
                      <a:pt x="162" y="1"/>
                      <a:pt x="121" y="7"/>
                      <a:pt x="81" y="13"/>
                    </a:cubicBezTo>
                    <a:cubicBezTo>
                      <a:pt x="55" y="17"/>
                      <a:pt x="28" y="22"/>
                      <a:pt x="2" y="24"/>
                    </a:cubicBezTo>
                    <a:cubicBezTo>
                      <a:pt x="1" y="24"/>
                      <a:pt x="1" y="24"/>
                      <a:pt x="1" y="25"/>
                    </a:cubicBezTo>
                    <a:cubicBezTo>
                      <a:pt x="0" y="25"/>
                      <a:pt x="0" y="25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30"/>
                      <a:pt x="3" y="36"/>
                      <a:pt x="3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2" y="43"/>
                      <a:pt x="1" y="43"/>
                      <a:pt x="1" y="44"/>
                    </a:cubicBezTo>
                    <a:cubicBezTo>
                      <a:pt x="1" y="45"/>
                      <a:pt x="1" y="46"/>
                      <a:pt x="2" y="46"/>
                    </a:cubicBezTo>
                    <a:cubicBezTo>
                      <a:pt x="20" y="53"/>
                      <a:pt x="43" y="48"/>
                      <a:pt x="64" y="44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110" y="38"/>
                      <a:pt x="136" y="34"/>
                      <a:pt x="164" y="29"/>
                    </a:cubicBezTo>
                    <a:cubicBezTo>
                      <a:pt x="176" y="28"/>
                      <a:pt x="176" y="28"/>
                      <a:pt x="176" y="28"/>
                    </a:cubicBezTo>
                    <a:cubicBezTo>
                      <a:pt x="187" y="26"/>
                      <a:pt x="199" y="25"/>
                      <a:pt x="210" y="20"/>
                    </a:cubicBezTo>
                    <a:cubicBezTo>
                      <a:pt x="211" y="20"/>
                      <a:pt x="211" y="19"/>
                      <a:pt x="211" y="18"/>
                    </a:cubicBezTo>
                    <a:cubicBezTo>
                      <a:pt x="210" y="16"/>
                      <a:pt x="210" y="16"/>
                      <a:pt x="210" y="16"/>
                    </a:cubicBezTo>
                    <a:cubicBezTo>
                      <a:pt x="208" y="11"/>
                      <a:pt x="206" y="6"/>
                      <a:pt x="204" y="1"/>
                    </a:cubicBezTo>
                    <a:cubicBezTo>
                      <a:pt x="204" y="0"/>
                      <a:pt x="204" y="0"/>
                      <a:pt x="203" y="0"/>
                    </a:cubicBezTo>
                    <a:close/>
                    <a:moveTo>
                      <a:pt x="82" y="17"/>
                    </a:moveTo>
                    <a:cubicBezTo>
                      <a:pt x="121" y="10"/>
                      <a:pt x="162" y="4"/>
                      <a:pt x="202" y="3"/>
                    </a:cubicBezTo>
                    <a:cubicBezTo>
                      <a:pt x="203" y="8"/>
                      <a:pt x="205" y="13"/>
                      <a:pt x="206" y="17"/>
                    </a:cubicBezTo>
                    <a:cubicBezTo>
                      <a:pt x="206" y="17"/>
                      <a:pt x="207" y="17"/>
                      <a:pt x="207" y="18"/>
                    </a:cubicBezTo>
                    <a:cubicBezTo>
                      <a:pt x="197" y="22"/>
                      <a:pt x="186" y="23"/>
                      <a:pt x="175" y="24"/>
                    </a:cubicBezTo>
                    <a:cubicBezTo>
                      <a:pt x="163" y="26"/>
                      <a:pt x="163" y="26"/>
                      <a:pt x="163" y="26"/>
                    </a:cubicBezTo>
                    <a:cubicBezTo>
                      <a:pt x="136" y="30"/>
                      <a:pt x="109" y="34"/>
                      <a:pt x="83" y="38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44" y="45"/>
                      <a:pt x="23" y="49"/>
                      <a:pt x="6" y="44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2"/>
                      <a:pt x="6" y="42"/>
                      <a:pt x="6" y="41"/>
                    </a:cubicBezTo>
                    <a:cubicBezTo>
                      <a:pt x="6" y="36"/>
                      <a:pt x="5" y="30"/>
                      <a:pt x="4" y="27"/>
                    </a:cubicBezTo>
                    <a:cubicBezTo>
                      <a:pt x="30" y="25"/>
                      <a:pt x="56" y="21"/>
                      <a:pt x="82" y="1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Freeform 111"/>
              <p:cNvSpPr>
                <a:spLocks/>
              </p:cNvSpPr>
              <p:nvPr/>
            </p:nvSpPr>
            <p:spPr bwMode="auto">
              <a:xfrm>
                <a:off x="4070350" y="5892800"/>
                <a:ext cx="1066800" cy="1016000"/>
              </a:xfrm>
              <a:custGeom>
                <a:avLst/>
                <a:gdLst>
                  <a:gd name="T0" fmla="*/ 33 w 190"/>
                  <a:gd name="T1" fmla="*/ 180 h 180"/>
                  <a:gd name="T2" fmla="*/ 23 w 190"/>
                  <a:gd name="T3" fmla="*/ 129 h 180"/>
                  <a:gd name="T4" fmla="*/ 14 w 190"/>
                  <a:gd name="T5" fmla="*/ 82 h 180"/>
                  <a:gd name="T6" fmla="*/ 0 w 190"/>
                  <a:gd name="T7" fmla="*/ 2 h 180"/>
                  <a:gd name="T8" fmla="*/ 36 w 190"/>
                  <a:gd name="T9" fmla="*/ 3 h 180"/>
                  <a:gd name="T10" fmla="*/ 81 w 190"/>
                  <a:gd name="T11" fmla="*/ 7 h 180"/>
                  <a:gd name="T12" fmla="*/ 149 w 190"/>
                  <a:gd name="T13" fmla="*/ 13 h 180"/>
                  <a:gd name="T14" fmla="*/ 172 w 190"/>
                  <a:gd name="T15" fmla="*/ 16 h 180"/>
                  <a:gd name="T16" fmla="*/ 178 w 190"/>
                  <a:gd name="T17" fmla="*/ 24 h 180"/>
                  <a:gd name="T18" fmla="*/ 179 w 190"/>
                  <a:gd name="T19" fmla="*/ 45 h 180"/>
                  <a:gd name="T20" fmla="*/ 184 w 190"/>
                  <a:gd name="T21" fmla="*/ 134 h 180"/>
                  <a:gd name="T22" fmla="*/ 190 w 190"/>
                  <a:gd name="T23" fmla="*/ 179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0" h="180">
                    <a:moveTo>
                      <a:pt x="33" y="180"/>
                    </a:moveTo>
                    <a:cubicBezTo>
                      <a:pt x="26" y="165"/>
                      <a:pt x="26" y="145"/>
                      <a:pt x="23" y="129"/>
                    </a:cubicBezTo>
                    <a:cubicBezTo>
                      <a:pt x="20" y="113"/>
                      <a:pt x="18" y="98"/>
                      <a:pt x="14" y="82"/>
                    </a:cubicBezTo>
                    <a:cubicBezTo>
                      <a:pt x="7" y="57"/>
                      <a:pt x="2" y="28"/>
                      <a:pt x="0" y="2"/>
                    </a:cubicBezTo>
                    <a:cubicBezTo>
                      <a:pt x="11" y="0"/>
                      <a:pt x="25" y="3"/>
                      <a:pt x="36" y="3"/>
                    </a:cubicBezTo>
                    <a:cubicBezTo>
                      <a:pt x="51" y="4"/>
                      <a:pt x="66" y="5"/>
                      <a:pt x="81" y="7"/>
                    </a:cubicBezTo>
                    <a:cubicBezTo>
                      <a:pt x="104" y="9"/>
                      <a:pt x="126" y="12"/>
                      <a:pt x="149" y="13"/>
                    </a:cubicBezTo>
                    <a:cubicBezTo>
                      <a:pt x="156" y="13"/>
                      <a:pt x="166" y="13"/>
                      <a:pt x="172" y="16"/>
                    </a:cubicBezTo>
                    <a:cubicBezTo>
                      <a:pt x="179" y="19"/>
                      <a:pt x="176" y="15"/>
                      <a:pt x="178" y="24"/>
                    </a:cubicBezTo>
                    <a:cubicBezTo>
                      <a:pt x="180" y="30"/>
                      <a:pt x="179" y="38"/>
                      <a:pt x="179" y="45"/>
                    </a:cubicBezTo>
                    <a:cubicBezTo>
                      <a:pt x="180" y="74"/>
                      <a:pt x="180" y="105"/>
                      <a:pt x="184" y="134"/>
                    </a:cubicBezTo>
                    <a:cubicBezTo>
                      <a:pt x="186" y="148"/>
                      <a:pt x="186" y="164"/>
                      <a:pt x="190" y="179"/>
                    </a:cubicBezTo>
                  </a:path>
                </a:pathLst>
              </a:custGeom>
              <a:solidFill>
                <a:srgbClr val="BC9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Freeform 112"/>
              <p:cNvSpPr>
                <a:spLocks/>
              </p:cNvSpPr>
              <p:nvPr/>
            </p:nvSpPr>
            <p:spPr bwMode="auto">
              <a:xfrm>
                <a:off x="4059238" y="5886450"/>
                <a:ext cx="1089025" cy="1033463"/>
              </a:xfrm>
              <a:custGeom>
                <a:avLst/>
                <a:gdLst>
                  <a:gd name="T0" fmla="*/ 2 w 194"/>
                  <a:gd name="T1" fmla="*/ 1 h 183"/>
                  <a:gd name="T2" fmla="*/ 0 w 194"/>
                  <a:gd name="T3" fmla="*/ 3 h 183"/>
                  <a:gd name="T4" fmla="*/ 14 w 194"/>
                  <a:gd name="T5" fmla="*/ 83 h 183"/>
                  <a:gd name="T6" fmla="*/ 22 w 194"/>
                  <a:gd name="T7" fmla="*/ 120 h 183"/>
                  <a:gd name="T8" fmla="*/ 24 w 194"/>
                  <a:gd name="T9" fmla="*/ 131 h 183"/>
                  <a:gd name="T10" fmla="*/ 26 w 194"/>
                  <a:gd name="T11" fmla="*/ 147 h 183"/>
                  <a:gd name="T12" fmla="*/ 33 w 194"/>
                  <a:gd name="T13" fmla="*/ 182 h 183"/>
                  <a:gd name="T14" fmla="*/ 36 w 194"/>
                  <a:gd name="T15" fmla="*/ 183 h 183"/>
                  <a:gd name="T16" fmla="*/ 37 w 194"/>
                  <a:gd name="T17" fmla="*/ 181 h 183"/>
                  <a:gd name="T18" fmla="*/ 36 w 194"/>
                  <a:gd name="T19" fmla="*/ 181 h 183"/>
                  <a:gd name="T20" fmla="*/ 29 w 194"/>
                  <a:gd name="T21" fmla="*/ 147 h 183"/>
                  <a:gd name="T22" fmla="*/ 27 w 194"/>
                  <a:gd name="T23" fmla="*/ 130 h 183"/>
                  <a:gd name="T24" fmla="*/ 25 w 194"/>
                  <a:gd name="T25" fmla="*/ 119 h 183"/>
                  <a:gd name="T26" fmla="*/ 17 w 194"/>
                  <a:gd name="T27" fmla="*/ 82 h 183"/>
                  <a:gd name="T28" fmla="*/ 4 w 194"/>
                  <a:gd name="T29" fmla="*/ 4 h 183"/>
                  <a:gd name="T30" fmla="*/ 28 w 194"/>
                  <a:gd name="T31" fmla="*/ 5 h 183"/>
                  <a:gd name="T32" fmla="*/ 38 w 194"/>
                  <a:gd name="T33" fmla="*/ 6 h 183"/>
                  <a:gd name="T34" fmla="*/ 50 w 194"/>
                  <a:gd name="T35" fmla="*/ 7 h 183"/>
                  <a:gd name="T36" fmla="*/ 83 w 194"/>
                  <a:gd name="T37" fmla="*/ 9 h 183"/>
                  <a:gd name="T38" fmla="*/ 102 w 194"/>
                  <a:gd name="T39" fmla="*/ 11 h 183"/>
                  <a:gd name="T40" fmla="*/ 151 w 194"/>
                  <a:gd name="T41" fmla="*/ 16 h 183"/>
                  <a:gd name="T42" fmla="*/ 156 w 194"/>
                  <a:gd name="T43" fmla="*/ 16 h 183"/>
                  <a:gd name="T44" fmla="*/ 174 w 194"/>
                  <a:gd name="T45" fmla="*/ 18 h 183"/>
                  <a:gd name="T46" fmla="*/ 177 w 194"/>
                  <a:gd name="T47" fmla="*/ 20 h 183"/>
                  <a:gd name="T48" fmla="*/ 178 w 194"/>
                  <a:gd name="T49" fmla="*/ 20 h 183"/>
                  <a:gd name="T50" fmla="*/ 178 w 194"/>
                  <a:gd name="T51" fmla="*/ 21 h 183"/>
                  <a:gd name="T52" fmla="*/ 179 w 194"/>
                  <a:gd name="T53" fmla="*/ 25 h 183"/>
                  <a:gd name="T54" fmla="*/ 180 w 194"/>
                  <a:gd name="T55" fmla="*/ 34 h 183"/>
                  <a:gd name="T56" fmla="*/ 180 w 194"/>
                  <a:gd name="T57" fmla="*/ 39 h 183"/>
                  <a:gd name="T58" fmla="*/ 179 w 194"/>
                  <a:gd name="T59" fmla="*/ 46 h 183"/>
                  <a:gd name="T60" fmla="*/ 180 w 194"/>
                  <a:gd name="T61" fmla="*/ 61 h 183"/>
                  <a:gd name="T62" fmla="*/ 185 w 194"/>
                  <a:gd name="T63" fmla="*/ 135 h 183"/>
                  <a:gd name="T64" fmla="*/ 186 w 194"/>
                  <a:gd name="T65" fmla="*/ 151 h 183"/>
                  <a:gd name="T66" fmla="*/ 190 w 194"/>
                  <a:gd name="T67" fmla="*/ 180 h 183"/>
                  <a:gd name="T68" fmla="*/ 192 w 194"/>
                  <a:gd name="T69" fmla="*/ 181 h 183"/>
                  <a:gd name="T70" fmla="*/ 194 w 194"/>
                  <a:gd name="T71" fmla="*/ 179 h 183"/>
                  <a:gd name="T72" fmla="*/ 190 w 194"/>
                  <a:gd name="T73" fmla="*/ 151 h 183"/>
                  <a:gd name="T74" fmla="*/ 188 w 194"/>
                  <a:gd name="T75" fmla="*/ 134 h 183"/>
                  <a:gd name="T76" fmla="*/ 183 w 194"/>
                  <a:gd name="T77" fmla="*/ 61 h 183"/>
                  <a:gd name="T78" fmla="*/ 183 w 194"/>
                  <a:gd name="T79" fmla="*/ 45 h 183"/>
                  <a:gd name="T80" fmla="*/ 183 w 194"/>
                  <a:gd name="T81" fmla="*/ 39 h 183"/>
                  <a:gd name="T82" fmla="*/ 182 w 194"/>
                  <a:gd name="T83" fmla="*/ 24 h 183"/>
                  <a:gd name="T84" fmla="*/ 181 w 194"/>
                  <a:gd name="T85" fmla="*/ 20 h 183"/>
                  <a:gd name="T86" fmla="*/ 178 w 194"/>
                  <a:gd name="T87" fmla="*/ 17 h 183"/>
                  <a:gd name="T88" fmla="*/ 175 w 194"/>
                  <a:gd name="T89" fmla="*/ 15 h 183"/>
                  <a:gd name="T90" fmla="*/ 156 w 194"/>
                  <a:gd name="T91" fmla="*/ 12 h 183"/>
                  <a:gd name="T92" fmla="*/ 151 w 194"/>
                  <a:gd name="T93" fmla="*/ 12 h 183"/>
                  <a:gd name="T94" fmla="*/ 103 w 194"/>
                  <a:gd name="T95" fmla="*/ 8 h 183"/>
                  <a:gd name="T96" fmla="*/ 83 w 194"/>
                  <a:gd name="T97" fmla="*/ 6 h 183"/>
                  <a:gd name="T98" fmla="*/ 50 w 194"/>
                  <a:gd name="T99" fmla="*/ 3 h 183"/>
                  <a:gd name="T100" fmla="*/ 38 w 194"/>
                  <a:gd name="T101" fmla="*/ 3 h 183"/>
                  <a:gd name="T102" fmla="*/ 28 w 194"/>
                  <a:gd name="T103" fmla="*/ 2 h 183"/>
                  <a:gd name="T104" fmla="*/ 2 w 194"/>
                  <a:gd name="T105" fmla="*/ 1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4" h="183">
                    <a:moveTo>
                      <a:pt x="2" y="1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" y="28"/>
                      <a:pt x="7" y="58"/>
                      <a:pt x="14" y="83"/>
                    </a:cubicBezTo>
                    <a:cubicBezTo>
                      <a:pt x="17" y="95"/>
                      <a:pt x="20" y="108"/>
                      <a:pt x="22" y="120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26" y="147"/>
                      <a:pt x="26" y="147"/>
                      <a:pt x="26" y="147"/>
                    </a:cubicBezTo>
                    <a:cubicBezTo>
                      <a:pt x="27" y="159"/>
                      <a:pt x="29" y="172"/>
                      <a:pt x="33" y="182"/>
                    </a:cubicBezTo>
                    <a:cubicBezTo>
                      <a:pt x="34" y="183"/>
                      <a:pt x="35" y="183"/>
                      <a:pt x="36" y="183"/>
                    </a:cubicBezTo>
                    <a:cubicBezTo>
                      <a:pt x="36" y="183"/>
                      <a:pt x="37" y="182"/>
                      <a:pt x="37" y="181"/>
                    </a:cubicBezTo>
                    <a:cubicBezTo>
                      <a:pt x="37" y="181"/>
                      <a:pt x="37" y="181"/>
                      <a:pt x="36" y="181"/>
                    </a:cubicBezTo>
                    <a:cubicBezTo>
                      <a:pt x="32" y="171"/>
                      <a:pt x="31" y="159"/>
                      <a:pt x="29" y="147"/>
                    </a:cubicBezTo>
                    <a:cubicBezTo>
                      <a:pt x="27" y="130"/>
                      <a:pt x="27" y="130"/>
                      <a:pt x="27" y="130"/>
                    </a:cubicBezTo>
                    <a:cubicBezTo>
                      <a:pt x="25" y="119"/>
                      <a:pt x="25" y="119"/>
                      <a:pt x="25" y="119"/>
                    </a:cubicBezTo>
                    <a:cubicBezTo>
                      <a:pt x="23" y="107"/>
                      <a:pt x="21" y="95"/>
                      <a:pt x="17" y="82"/>
                    </a:cubicBezTo>
                    <a:cubicBezTo>
                      <a:pt x="11" y="58"/>
                      <a:pt x="6" y="29"/>
                      <a:pt x="4" y="4"/>
                    </a:cubicBezTo>
                    <a:cubicBezTo>
                      <a:pt x="11" y="3"/>
                      <a:pt x="19" y="4"/>
                      <a:pt x="28" y="5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102" y="11"/>
                      <a:pt x="102" y="11"/>
                      <a:pt x="102" y="11"/>
                    </a:cubicBezTo>
                    <a:cubicBezTo>
                      <a:pt x="118" y="13"/>
                      <a:pt x="135" y="15"/>
                      <a:pt x="151" y="16"/>
                    </a:cubicBezTo>
                    <a:cubicBezTo>
                      <a:pt x="156" y="16"/>
                      <a:pt x="156" y="16"/>
                      <a:pt x="156" y="16"/>
                    </a:cubicBezTo>
                    <a:cubicBezTo>
                      <a:pt x="162" y="16"/>
                      <a:pt x="169" y="16"/>
                      <a:pt x="174" y="18"/>
                    </a:cubicBezTo>
                    <a:cubicBezTo>
                      <a:pt x="177" y="20"/>
                      <a:pt x="177" y="20"/>
                      <a:pt x="177" y="20"/>
                    </a:cubicBezTo>
                    <a:cubicBezTo>
                      <a:pt x="177" y="20"/>
                      <a:pt x="178" y="20"/>
                      <a:pt x="178" y="20"/>
                    </a:cubicBezTo>
                    <a:cubicBezTo>
                      <a:pt x="178" y="20"/>
                      <a:pt x="178" y="21"/>
                      <a:pt x="178" y="21"/>
                    </a:cubicBezTo>
                    <a:cubicBezTo>
                      <a:pt x="179" y="25"/>
                      <a:pt x="179" y="25"/>
                      <a:pt x="179" y="25"/>
                    </a:cubicBezTo>
                    <a:cubicBezTo>
                      <a:pt x="179" y="28"/>
                      <a:pt x="180" y="31"/>
                      <a:pt x="180" y="34"/>
                    </a:cubicBezTo>
                    <a:cubicBezTo>
                      <a:pt x="180" y="35"/>
                      <a:pt x="180" y="37"/>
                      <a:pt x="180" y="39"/>
                    </a:cubicBezTo>
                    <a:cubicBezTo>
                      <a:pt x="179" y="46"/>
                      <a:pt x="179" y="46"/>
                      <a:pt x="179" y="46"/>
                    </a:cubicBezTo>
                    <a:cubicBezTo>
                      <a:pt x="180" y="61"/>
                      <a:pt x="180" y="61"/>
                      <a:pt x="180" y="61"/>
                    </a:cubicBezTo>
                    <a:cubicBezTo>
                      <a:pt x="181" y="86"/>
                      <a:pt x="181" y="111"/>
                      <a:pt x="185" y="135"/>
                    </a:cubicBezTo>
                    <a:cubicBezTo>
                      <a:pt x="186" y="151"/>
                      <a:pt x="186" y="151"/>
                      <a:pt x="186" y="151"/>
                    </a:cubicBezTo>
                    <a:cubicBezTo>
                      <a:pt x="187" y="161"/>
                      <a:pt x="188" y="171"/>
                      <a:pt x="190" y="180"/>
                    </a:cubicBezTo>
                    <a:cubicBezTo>
                      <a:pt x="191" y="181"/>
                      <a:pt x="191" y="181"/>
                      <a:pt x="192" y="181"/>
                    </a:cubicBezTo>
                    <a:cubicBezTo>
                      <a:pt x="193" y="181"/>
                      <a:pt x="194" y="180"/>
                      <a:pt x="194" y="179"/>
                    </a:cubicBezTo>
                    <a:cubicBezTo>
                      <a:pt x="191" y="170"/>
                      <a:pt x="191" y="160"/>
                      <a:pt x="190" y="151"/>
                    </a:cubicBezTo>
                    <a:cubicBezTo>
                      <a:pt x="188" y="134"/>
                      <a:pt x="188" y="134"/>
                      <a:pt x="188" y="134"/>
                    </a:cubicBezTo>
                    <a:cubicBezTo>
                      <a:pt x="185" y="111"/>
                      <a:pt x="184" y="86"/>
                      <a:pt x="183" y="61"/>
                    </a:cubicBezTo>
                    <a:cubicBezTo>
                      <a:pt x="183" y="45"/>
                      <a:pt x="183" y="45"/>
                      <a:pt x="183" y="45"/>
                    </a:cubicBezTo>
                    <a:cubicBezTo>
                      <a:pt x="183" y="39"/>
                      <a:pt x="183" y="39"/>
                      <a:pt x="183" y="39"/>
                    </a:cubicBezTo>
                    <a:cubicBezTo>
                      <a:pt x="183" y="34"/>
                      <a:pt x="183" y="29"/>
                      <a:pt x="182" y="24"/>
                    </a:cubicBezTo>
                    <a:cubicBezTo>
                      <a:pt x="181" y="20"/>
                      <a:pt x="181" y="20"/>
                      <a:pt x="181" y="20"/>
                    </a:cubicBezTo>
                    <a:cubicBezTo>
                      <a:pt x="181" y="18"/>
                      <a:pt x="180" y="17"/>
                      <a:pt x="178" y="17"/>
                    </a:cubicBezTo>
                    <a:cubicBezTo>
                      <a:pt x="175" y="15"/>
                      <a:pt x="175" y="15"/>
                      <a:pt x="175" y="15"/>
                    </a:cubicBezTo>
                    <a:cubicBezTo>
                      <a:pt x="170" y="13"/>
                      <a:pt x="163" y="13"/>
                      <a:pt x="156" y="12"/>
                    </a:cubicBezTo>
                    <a:cubicBezTo>
                      <a:pt x="151" y="12"/>
                      <a:pt x="151" y="12"/>
                      <a:pt x="151" y="12"/>
                    </a:cubicBezTo>
                    <a:cubicBezTo>
                      <a:pt x="135" y="11"/>
                      <a:pt x="119" y="10"/>
                      <a:pt x="103" y="8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19" y="1"/>
                      <a:pt x="10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Freeform 113"/>
              <p:cNvSpPr>
                <a:spLocks/>
              </p:cNvSpPr>
              <p:nvPr/>
            </p:nvSpPr>
            <p:spPr bwMode="auto">
              <a:xfrm>
                <a:off x="5053013" y="5983288"/>
                <a:ext cx="219075" cy="925513"/>
              </a:xfrm>
              <a:custGeom>
                <a:avLst/>
                <a:gdLst>
                  <a:gd name="T0" fmla="*/ 14 w 39"/>
                  <a:gd name="T1" fmla="*/ 162 h 164"/>
                  <a:gd name="T2" fmla="*/ 9 w 39"/>
                  <a:gd name="T3" fmla="*/ 121 h 164"/>
                  <a:gd name="T4" fmla="*/ 4 w 39"/>
                  <a:gd name="T5" fmla="*/ 81 h 164"/>
                  <a:gd name="T6" fmla="*/ 2 w 39"/>
                  <a:gd name="T7" fmla="*/ 1 h 164"/>
                  <a:gd name="T8" fmla="*/ 28 w 39"/>
                  <a:gd name="T9" fmla="*/ 1 h 164"/>
                  <a:gd name="T10" fmla="*/ 31 w 39"/>
                  <a:gd name="T11" fmla="*/ 52 h 164"/>
                  <a:gd name="T12" fmla="*/ 36 w 39"/>
                  <a:gd name="T13" fmla="*/ 103 h 164"/>
                  <a:gd name="T14" fmla="*/ 39 w 39"/>
                  <a:gd name="T15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64">
                    <a:moveTo>
                      <a:pt x="14" y="162"/>
                    </a:moveTo>
                    <a:cubicBezTo>
                      <a:pt x="9" y="152"/>
                      <a:pt x="11" y="133"/>
                      <a:pt x="9" y="121"/>
                    </a:cubicBezTo>
                    <a:cubicBezTo>
                      <a:pt x="6" y="108"/>
                      <a:pt x="5" y="94"/>
                      <a:pt x="4" y="81"/>
                    </a:cubicBezTo>
                    <a:cubicBezTo>
                      <a:pt x="2" y="54"/>
                      <a:pt x="0" y="27"/>
                      <a:pt x="2" y="1"/>
                    </a:cubicBezTo>
                    <a:cubicBezTo>
                      <a:pt x="11" y="0"/>
                      <a:pt x="19" y="1"/>
                      <a:pt x="28" y="1"/>
                    </a:cubicBezTo>
                    <a:cubicBezTo>
                      <a:pt x="25" y="17"/>
                      <a:pt x="30" y="36"/>
                      <a:pt x="31" y="52"/>
                    </a:cubicBezTo>
                    <a:cubicBezTo>
                      <a:pt x="32" y="69"/>
                      <a:pt x="34" y="86"/>
                      <a:pt x="36" y="103"/>
                    </a:cubicBezTo>
                    <a:cubicBezTo>
                      <a:pt x="37" y="123"/>
                      <a:pt x="36" y="144"/>
                      <a:pt x="39" y="164"/>
                    </a:cubicBezTo>
                  </a:path>
                </a:pathLst>
              </a:custGeom>
              <a:solidFill>
                <a:srgbClr val="8E6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Freeform 114"/>
              <p:cNvSpPr>
                <a:spLocks noEditPoints="1"/>
              </p:cNvSpPr>
              <p:nvPr/>
            </p:nvSpPr>
            <p:spPr bwMode="auto">
              <a:xfrm>
                <a:off x="5041900" y="5976938"/>
                <a:ext cx="241300" cy="942975"/>
              </a:xfrm>
              <a:custGeom>
                <a:avLst/>
                <a:gdLst>
                  <a:gd name="T0" fmla="*/ 4 w 43"/>
                  <a:gd name="T1" fmla="*/ 0 h 167"/>
                  <a:gd name="T2" fmla="*/ 3 w 43"/>
                  <a:gd name="T3" fmla="*/ 2 h 167"/>
                  <a:gd name="T4" fmla="*/ 4 w 43"/>
                  <a:gd name="T5" fmla="*/ 82 h 167"/>
                  <a:gd name="T6" fmla="*/ 5 w 43"/>
                  <a:gd name="T7" fmla="*/ 88 h 167"/>
                  <a:gd name="T8" fmla="*/ 9 w 43"/>
                  <a:gd name="T9" fmla="*/ 123 h 167"/>
                  <a:gd name="T10" fmla="*/ 10 w 43"/>
                  <a:gd name="T11" fmla="*/ 138 h 167"/>
                  <a:gd name="T12" fmla="*/ 14 w 43"/>
                  <a:gd name="T13" fmla="*/ 163 h 167"/>
                  <a:gd name="T14" fmla="*/ 17 w 43"/>
                  <a:gd name="T15" fmla="*/ 164 h 167"/>
                  <a:gd name="T16" fmla="*/ 18 w 43"/>
                  <a:gd name="T17" fmla="*/ 163 h 167"/>
                  <a:gd name="T18" fmla="*/ 17 w 43"/>
                  <a:gd name="T19" fmla="*/ 162 h 167"/>
                  <a:gd name="T20" fmla="*/ 14 w 43"/>
                  <a:gd name="T21" fmla="*/ 138 h 167"/>
                  <a:gd name="T22" fmla="*/ 12 w 43"/>
                  <a:gd name="T23" fmla="*/ 122 h 167"/>
                  <a:gd name="T24" fmla="*/ 8 w 43"/>
                  <a:gd name="T25" fmla="*/ 88 h 167"/>
                  <a:gd name="T26" fmla="*/ 8 w 43"/>
                  <a:gd name="T27" fmla="*/ 82 h 167"/>
                  <a:gd name="T28" fmla="*/ 5 w 43"/>
                  <a:gd name="T29" fmla="*/ 28 h 167"/>
                  <a:gd name="T30" fmla="*/ 6 w 43"/>
                  <a:gd name="T31" fmla="*/ 4 h 167"/>
                  <a:gd name="T32" fmla="*/ 22 w 43"/>
                  <a:gd name="T33" fmla="*/ 4 h 167"/>
                  <a:gd name="T34" fmla="*/ 28 w 43"/>
                  <a:gd name="T35" fmla="*/ 4 h 167"/>
                  <a:gd name="T36" fmla="*/ 27 w 43"/>
                  <a:gd name="T37" fmla="*/ 14 h 167"/>
                  <a:gd name="T38" fmla="*/ 29 w 43"/>
                  <a:gd name="T39" fmla="*/ 38 h 167"/>
                  <a:gd name="T40" fmla="*/ 31 w 43"/>
                  <a:gd name="T41" fmla="*/ 53 h 167"/>
                  <a:gd name="T42" fmla="*/ 34 w 43"/>
                  <a:gd name="T43" fmla="*/ 82 h 167"/>
                  <a:gd name="T44" fmla="*/ 36 w 43"/>
                  <a:gd name="T45" fmla="*/ 104 h 167"/>
                  <a:gd name="T46" fmla="*/ 37 w 43"/>
                  <a:gd name="T47" fmla="*/ 130 h 167"/>
                  <a:gd name="T48" fmla="*/ 39 w 43"/>
                  <a:gd name="T49" fmla="*/ 165 h 167"/>
                  <a:gd name="T50" fmla="*/ 41 w 43"/>
                  <a:gd name="T51" fmla="*/ 166 h 167"/>
                  <a:gd name="T52" fmla="*/ 42 w 43"/>
                  <a:gd name="T53" fmla="*/ 164 h 167"/>
                  <a:gd name="T54" fmla="*/ 40 w 43"/>
                  <a:gd name="T55" fmla="*/ 130 h 167"/>
                  <a:gd name="T56" fmla="*/ 39 w 43"/>
                  <a:gd name="T57" fmla="*/ 104 h 167"/>
                  <a:gd name="T58" fmla="*/ 37 w 43"/>
                  <a:gd name="T59" fmla="*/ 82 h 167"/>
                  <a:gd name="T60" fmla="*/ 34 w 43"/>
                  <a:gd name="T61" fmla="*/ 52 h 167"/>
                  <a:gd name="T62" fmla="*/ 33 w 43"/>
                  <a:gd name="T63" fmla="*/ 37 h 167"/>
                  <a:gd name="T64" fmla="*/ 31 w 43"/>
                  <a:gd name="T65" fmla="*/ 2 h 167"/>
                  <a:gd name="T66" fmla="*/ 31 w 43"/>
                  <a:gd name="T67" fmla="*/ 1 h 167"/>
                  <a:gd name="T68" fmla="*/ 30 w 43"/>
                  <a:gd name="T69" fmla="*/ 0 h 167"/>
                  <a:gd name="T70" fmla="*/ 23 w 43"/>
                  <a:gd name="T71" fmla="*/ 0 h 167"/>
                  <a:gd name="T72" fmla="*/ 4 w 43"/>
                  <a:gd name="T73" fmla="*/ 0 h 167"/>
                  <a:gd name="T74" fmla="*/ 28 w 43"/>
                  <a:gd name="T75" fmla="*/ 2 h 167"/>
                  <a:gd name="T76" fmla="*/ 28 w 43"/>
                  <a:gd name="T77" fmla="*/ 2 h 167"/>
                  <a:gd name="T78" fmla="*/ 28 w 43"/>
                  <a:gd name="T79" fmla="*/ 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" h="167">
                    <a:moveTo>
                      <a:pt x="4" y="0"/>
                    </a:moveTo>
                    <a:cubicBezTo>
                      <a:pt x="3" y="0"/>
                      <a:pt x="3" y="1"/>
                      <a:pt x="3" y="2"/>
                    </a:cubicBezTo>
                    <a:cubicBezTo>
                      <a:pt x="0" y="29"/>
                      <a:pt x="2" y="56"/>
                      <a:pt x="4" y="82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6" y="100"/>
                      <a:pt x="7" y="111"/>
                      <a:pt x="9" y="123"/>
                    </a:cubicBezTo>
                    <a:cubicBezTo>
                      <a:pt x="10" y="127"/>
                      <a:pt x="10" y="132"/>
                      <a:pt x="10" y="138"/>
                    </a:cubicBezTo>
                    <a:cubicBezTo>
                      <a:pt x="11" y="147"/>
                      <a:pt x="11" y="157"/>
                      <a:pt x="14" y="163"/>
                    </a:cubicBezTo>
                    <a:cubicBezTo>
                      <a:pt x="15" y="164"/>
                      <a:pt x="16" y="165"/>
                      <a:pt x="17" y="164"/>
                    </a:cubicBezTo>
                    <a:cubicBezTo>
                      <a:pt x="17" y="164"/>
                      <a:pt x="18" y="163"/>
                      <a:pt x="18" y="163"/>
                    </a:cubicBezTo>
                    <a:cubicBezTo>
                      <a:pt x="18" y="162"/>
                      <a:pt x="18" y="162"/>
                      <a:pt x="17" y="162"/>
                    </a:cubicBezTo>
                    <a:cubicBezTo>
                      <a:pt x="15" y="156"/>
                      <a:pt x="14" y="147"/>
                      <a:pt x="14" y="138"/>
                    </a:cubicBezTo>
                    <a:cubicBezTo>
                      <a:pt x="13" y="132"/>
                      <a:pt x="13" y="126"/>
                      <a:pt x="12" y="122"/>
                    </a:cubicBezTo>
                    <a:cubicBezTo>
                      <a:pt x="10" y="111"/>
                      <a:pt x="9" y="99"/>
                      <a:pt x="8" y="88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6" y="64"/>
                      <a:pt x="5" y="46"/>
                      <a:pt x="5" y="28"/>
                    </a:cubicBezTo>
                    <a:cubicBezTo>
                      <a:pt x="5" y="20"/>
                      <a:pt x="5" y="12"/>
                      <a:pt x="6" y="4"/>
                    </a:cubicBezTo>
                    <a:cubicBezTo>
                      <a:pt x="12" y="3"/>
                      <a:pt x="17" y="3"/>
                      <a:pt x="22" y="4"/>
                    </a:cubicBezTo>
                    <a:cubicBezTo>
                      <a:pt x="22" y="4"/>
                      <a:pt x="26" y="4"/>
                      <a:pt x="28" y="4"/>
                    </a:cubicBezTo>
                    <a:cubicBezTo>
                      <a:pt x="27" y="7"/>
                      <a:pt x="27" y="10"/>
                      <a:pt x="27" y="14"/>
                    </a:cubicBezTo>
                    <a:cubicBezTo>
                      <a:pt x="27" y="22"/>
                      <a:pt x="28" y="30"/>
                      <a:pt x="29" y="38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6" y="104"/>
                      <a:pt x="36" y="104"/>
                      <a:pt x="36" y="104"/>
                    </a:cubicBezTo>
                    <a:cubicBezTo>
                      <a:pt x="37" y="113"/>
                      <a:pt x="37" y="122"/>
                      <a:pt x="37" y="130"/>
                    </a:cubicBezTo>
                    <a:cubicBezTo>
                      <a:pt x="37" y="142"/>
                      <a:pt x="38" y="154"/>
                      <a:pt x="39" y="165"/>
                    </a:cubicBezTo>
                    <a:cubicBezTo>
                      <a:pt x="39" y="166"/>
                      <a:pt x="40" y="167"/>
                      <a:pt x="41" y="166"/>
                    </a:cubicBezTo>
                    <a:cubicBezTo>
                      <a:pt x="42" y="166"/>
                      <a:pt x="43" y="165"/>
                      <a:pt x="42" y="164"/>
                    </a:cubicBezTo>
                    <a:cubicBezTo>
                      <a:pt x="41" y="153"/>
                      <a:pt x="41" y="142"/>
                      <a:pt x="40" y="130"/>
                    </a:cubicBezTo>
                    <a:cubicBezTo>
                      <a:pt x="40" y="121"/>
                      <a:pt x="40" y="112"/>
                      <a:pt x="39" y="104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1" y="25"/>
                      <a:pt x="29" y="13"/>
                      <a:pt x="31" y="2"/>
                    </a:cubicBezTo>
                    <a:cubicBezTo>
                      <a:pt x="32" y="2"/>
                      <a:pt x="31" y="1"/>
                      <a:pt x="31" y="1"/>
                    </a:cubicBezTo>
                    <a:cubicBezTo>
                      <a:pt x="31" y="1"/>
                      <a:pt x="30" y="0"/>
                      <a:pt x="3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0"/>
                      <a:pt x="10" y="0"/>
                      <a:pt x="4" y="0"/>
                    </a:cubicBezTo>
                    <a:close/>
                    <a:moveTo>
                      <a:pt x="28" y="2"/>
                    </a:moveTo>
                    <a:cubicBezTo>
                      <a:pt x="28" y="2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Freeform 115"/>
              <p:cNvSpPr>
                <a:spLocks/>
              </p:cNvSpPr>
              <p:nvPr/>
            </p:nvSpPr>
            <p:spPr bwMode="auto">
              <a:xfrm>
                <a:off x="5183188" y="5853113"/>
                <a:ext cx="1095375" cy="1060450"/>
              </a:xfrm>
              <a:custGeom>
                <a:avLst/>
                <a:gdLst>
                  <a:gd name="T0" fmla="*/ 15 w 195"/>
                  <a:gd name="T1" fmla="*/ 185 h 188"/>
                  <a:gd name="T2" fmla="*/ 1 w 195"/>
                  <a:gd name="T3" fmla="*/ 23 h 188"/>
                  <a:gd name="T4" fmla="*/ 112 w 195"/>
                  <a:gd name="T5" fmla="*/ 9 h 188"/>
                  <a:gd name="T6" fmla="*/ 160 w 195"/>
                  <a:gd name="T7" fmla="*/ 4 h 188"/>
                  <a:gd name="T8" fmla="*/ 193 w 195"/>
                  <a:gd name="T9" fmla="*/ 0 h 188"/>
                  <a:gd name="T10" fmla="*/ 187 w 195"/>
                  <a:gd name="T11" fmla="*/ 54 h 188"/>
                  <a:gd name="T12" fmla="*/ 181 w 195"/>
                  <a:gd name="T13" fmla="*/ 116 h 188"/>
                  <a:gd name="T14" fmla="*/ 174 w 195"/>
                  <a:gd name="T15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188">
                    <a:moveTo>
                      <a:pt x="15" y="185"/>
                    </a:moveTo>
                    <a:cubicBezTo>
                      <a:pt x="13" y="131"/>
                      <a:pt x="0" y="77"/>
                      <a:pt x="1" y="23"/>
                    </a:cubicBezTo>
                    <a:cubicBezTo>
                      <a:pt x="37" y="15"/>
                      <a:pt x="76" y="15"/>
                      <a:pt x="112" y="9"/>
                    </a:cubicBezTo>
                    <a:cubicBezTo>
                      <a:pt x="128" y="7"/>
                      <a:pt x="144" y="5"/>
                      <a:pt x="160" y="4"/>
                    </a:cubicBezTo>
                    <a:cubicBezTo>
                      <a:pt x="170" y="3"/>
                      <a:pt x="183" y="4"/>
                      <a:pt x="193" y="0"/>
                    </a:cubicBezTo>
                    <a:cubicBezTo>
                      <a:pt x="195" y="16"/>
                      <a:pt x="188" y="38"/>
                      <a:pt x="187" y="54"/>
                    </a:cubicBezTo>
                    <a:cubicBezTo>
                      <a:pt x="184" y="75"/>
                      <a:pt x="184" y="96"/>
                      <a:pt x="181" y="116"/>
                    </a:cubicBezTo>
                    <a:cubicBezTo>
                      <a:pt x="178" y="140"/>
                      <a:pt x="175" y="164"/>
                      <a:pt x="174" y="188"/>
                    </a:cubicBezTo>
                  </a:path>
                </a:pathLst>
              </a:custGeom>
              <a:solidFill>
                <a:srgbClr val="BC9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Freeform 116"/>
              <p:cNvSpPr>
                <a:spLocks/>
              </p:cNvSpPr>
              <p:nvPr/>
            </p:nvSpPr>
            <p:spPr bwMode="auto">
              <a:xfrm>
                <a:off x="5176838" y="5848350"/>
                <a:ext cx="1108075" cy="1076325"/>
              </a:xfrm>
              <a:custGeom>
                <a:avLst/>
                <a:gdLst>
                  <a:gd name="T0" fmla="*/ 193 w 197"/>
                  <a:gd name="T1" fmla="*/ 0 h 191"/>
                  <a:gd name="T2" fmla="*/ 172 w 197"/>
                  <a:gd name="T3" fmla="*/ 2 h 191"/>
                  <a:gd name="T4" fmla="*/ 161 w 197"/>
                  <a:gd name="T5" fmla="*/ 3 h 191"/>
                  <a:gd name="T6" fmla="*/ 113 w 197"/>
                  <a:gd name="T7" fmla="*/ 9 h 191"/>
                  <a:gd name="T8" fmla="*/ 66 w 197"/>
                  <a:gd name="T9" fmla="*/ 14 h 191"/>
                  <a:gd name="T10" fmla="*/ 2 w 197"/>
                  <a:gd name="T11" fmla="*/ 23 h 191"/>
                  <a:gd name="T12" fmla="*/ 0 w 197"/>
                  <a:gd name="T13" fmla="*/ 24 h 191"/>
                  <a:gd name="T14" fmla="*/ 7 w 197"/>
                  <a:gd name="T15" fmla="*/ 114 h 191"/>
                  <a:gd name="T16" fmla="*/ 14 w 197"/>
                  <a:gd name="T17" fmla="*/ 186 h 191"/>
                  <a:gd name="T18" fmla="*/ 16 w 197"/>
                  <a:gd name="T19" fmla="*/ 187 h 191"/>
                  <a:gd name="T20" fmla="*/ 17 w 197"/>
                  <a:gd name="T21" fmla="*/ 186 h 191"/>
                  <a:gd name="T22" fmla="*/ 17 w 197"/>
                  <a:gd name="T23" fmla="*/ 186 h 191"/>
                  <a:gd name="T24" fmla="*/ 11 w 197"/>
                  <a:gd name="T25" fmla="*/ 114 h 191"/>
                  <a:gd name="T26" fmla="*/ 4 w 197"/>
                  <a:gd name="T27" fmla="*/ 29 h 191"/>
                  <a:gd name="T28" fmla="*/ 4 w 197"/>
                  <a:gd name="T29" fmla="*/ 26 h 191"/>
                  <a:gd name="T30" fmla="*/ 66 w 197"/>
                  <a:gd name="T31" fmla="*/ 17 h 191"/>
                  <a:gd name="T32" fmla="*/ 113 w 197"/>
                  <a:gd name="T33" fmla="*/ 12 h 191"/>
                  <a:gd name="T34" fmla="*/ 161 w 197"/>
                  <a:gd name="T35" fmla="*/ 6 h 191"/>
                  <a:gd name="T36" fmla="*/ 172 w 197"/>
                  <a:gd name="T37" fmla="*/ 6 h 191"/>
                  <a:gd name="T38" fmla="*/ 192 w 197"/>
                  <a:gd name="T39" fmla="*/ 4 h 191"/>
                  <a:gd name="T40" fmla="*/ 193 w 197"/>
                  <a:gd name="T41" fmla="*/ 9 h 191"/>
                  <a:gd name="T42" fmla="*/ 189 w 197"/>
                  <a:gd name="T43" fmla="*/ 37 h 191"/>
                  <a:gd name="T44" fmla="*/ 186 w 197"/>
                  <a:gd name="T45" fmla="*/ 55 h 191"/>
                  <a:gd name="T46" fmla="*/ 184 w 197"/>
                  <a:gd name="T47" fmla="*/ 84 h 191"/>
                  <a:gd name="T48" fmla="*/ 181 w 197"/>
                  <a:gd name="T49" fmla="*/ 117 h 191"/>
                  <a:gd name="T50" fmla="*/ 180 w 197"/>
                  <a:gd name="T51" fmla="*/ 122 h 191"/>
                  <a:gd name="T52" fmla="*/ 173 w 197"/>
                  <a:gd name="T53" fmla="*/ 189 h 191"/>
                  <a:gd name="T54" fmla="*/ 173 w 197"/>
                  <a:gd name="T55" fmla="*/ 189 h 191"/>
                  <a:gd name="T56" fmla="*/ 175 w 197"/>
                  <a:gd name="T57" fmla="*/ 191 h 191"/>
                  <a:gd name="T58" fmla="*/ 177 w 197"/>
                  <a:gd name="T59" fmla="*/ 189 h 191"/>
                  <a:gd name="T60" fmla="*/ 183 w 197"/>
                  <a:gd name="T61" fmla="*/ 122 h 191"/>
                  <a:gd name="T62" fmla="*/ 184 w 197"/>
                  <a:gd name="T63" fmla="*/ 118 h 191"/>
                  <a:gd name="T64" fmla="*/ 187 w 197"/>
                  <a:gd name="T65" fmla="*/ 84 h 191"/>
                  <a:gd name="T66" fmla="*/ 189 w 197"/>
                  <a:gd name="T67" fmla="*/ 55 h 191"/>
                  <a:gd name="T68" fmla="*/ 192 w 197"/>
                  <a:gd name="T69" fmla="*/ 38 h 191"/>
                  <a:gd name="T70" fmla="*/ 195 w 197"/>
                  <a:gd name="T71" fmla="*/ 1 h 191"/>
                  <a:gd name="T72" fmla="*/ 195 w 197"/>
                  <a:gd name="T73" fmla="*/ 0 h 191"/>
                  <a:gd name="T74" fmla="*/ 193 w 197"/>
                  <a:gd name="T75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7" h="191">
                    <a:moveTo>
                      <a:pt x="193" y="0"/>
                    </a:moveTo>
                    <a:cubicBezTo>
                      <a:pt x="187" y="2"/>
                      <a:pt x="179" y="2"/>
                      <a:pt x="172" y="2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48" y="4"/>
                      <a:pt x="130" y="6"/>
                      <a:pt x="113" y="9"/>
                    </a:cubicBezTo>
                    <a:cubicBezTo>
                      <a:pt x="98" y="11"/>
                      <a:pt x="82" y="12"/>
                      <a:pt x="66" y="14"/>
                    </a:cubicBezTo>
                    <a:cubicBezTo>
                      <a:pt x="45" y="16"/>
                      <a:pt x="23" y="18"/>
                      <a:pt x="2" y="23"/>
                    </a:cubicBezTo>
                    <a:cubicBezTo>
                      <a:pt x="1" y="23"/>
                      <a:pt x="0" y="23"/>
                      <a:pt x="0" y="24"/>
                    </a:cubicBezTo>
                    <a:cubicBezTo>
                      <a:pt x="0" y="54"/>
                      <a:pt x="4" y="85"/>
                      <a:pt x="7" y="114"/>
                    </a:cubicBezTo>
                    <a:cubicBezTo>
                      <a:pt x="10" y="138"/>
                      <a:pt x="13" y="162"/>
                      <a:pt x="14" y="186"/>
                    </a:cubicBezTo>
                    <a:cubicBezTo>
                      <a:pt x="14" y="187"/>
                      <a:pt x="15" y="187"/>
                      <a:pt x="16" y="187"/>
                    </a:cubicBezTo>
                    <a:cubicBezTo>
                      <a:pt x="17" y="187"/>
                      <a:pt x="17" y="187"/>
                      <a:pt x="17" y="186"/>
                    </a:cubicBezTo>
                    <a:cubicBezTo>
                      <a:pt x="17" y="186"/>
                      <a:pt x="17" y="186"/>
                      <a:pt x="17" y="186"/>
                    </a:cubicBezTo>
                    <a:cubicBezTo>
                      <a:pt x="17" y="162"/>
                      <a:pt x="14" y="137"/>
                      <a:pt x="11" y="114"/>
                    </a:cubicBezTo>
                    <a:cubicBezTo>
                      <a:pt x="7" y="86"/>
                      <a:pt x="4" y="57"/>
                      <a:pt x="4" y="29"/>
                    </a:cubicBezTo>
                    <a:cubicBezTo>
                      <a:pt x="4" y="28"/>
                      <a:pt x="4" y="27"/>
                      <a:pt x="4" y="26"/>
                    </a:cubicBezTo>
                    <a:cubicBezTo>
                      <a:pt x="24" y="21"/>
                      <a:pt x="46" y="19"/>
                      <a:pt x="66" y="17"/>
                    </a:cubicBezTo>
                    <a:cubicBezTo>
                      <a:pt x="82" y="16"/>
                      <a:pt x="98" y="15"/>
                      <a:pt x="113" y="12"/>
                    </a:cubicBezTo>
                    <a:cubicBezTo>
                      <a:pt x="131" y="9"/>
                      <a:pt x="148" y="7"/>
                      <a:pt x="161" y="6"/>
                    </a:cubicBezTo>
                    <a:cubicBezTo>
                      <a:pt x="172" y="6"/>
                      <a:pt x="172" y="6"/>
                      <a:pt x="172" y="6"/>
                    </a:cubicBezTo>
                    <a:cubicBezTo>
                      <a:pt x="179" y="6"/>
                      <a:pt x="186" y="6"/>
                      <a:pt x="192" y="4"/>
                    </a:cubicBezTo>
                    <a:cubicBezTo>
                      <a:pt x="192" y="6"/>
                      <a:pt x="193" y="7"/>
                      <a:pt x="193" y="9"/>
                    </a:cubicBezTo>
                    <a:cubicBezTo>
                      <a:pt x="193" y="18"/>
                      <a:pt x="191" y="28"/>
                      <a:pt x="189" y="37"/>
                    </a:cubicBezTo>
                    <a:cubicBezTo>
                      <a:pt x="188" y="44"/>
                      <a:pt x="187" y="49"/>
                      <a:pt x="186" y="55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3" y="95"/>
                      <a:pt x="182" y="106"/>
                      <a:pt x="181" y="117"/>
                    </a:cubicBezTo>
                    <a:cubicBezTo>
                      <a:pt x="180" y="122"/>
                      <a:pt x="180" y="122"/>
                      <a:pt x="180" y="122"/>
                    </a:cubicBezTo>
                    <a:cubicBezTo>
                      <a:pt x="177" y="144"/>
                      <a:pt x="175" y="167"/>
                      <a:pt x="173" y="189"/>
                    </a:cubicBezTo>
                    <a:cubicBezTo>
                      <a:pt x="173" y="189"/>
                      <a:pt x="173" y="189"/>
                      <a:pt x="173" y="189"/>
                    </a:cubicBezTo>
                    <a:cubicBezTo>
                      <a:pt x="173" y="190"/>
                      <a:pt x="174" y="191"/>
                      <a:pt x="175" y="191"/>
                    </a:cubicBezTo>
                    <a:cubicBezTo>
                      <a:pt x="176" y="191"/>
                      <a:pt x="177" y="190"/>
                      <a:pt x="177" y="189"/>
                    </a:cubicBezTo>
                    <a:cubicBezTo>
                      <a:pt x="178" y="167"/>
                      <a:pt x="181" y="144"/>
                      <a:pt x="183" y="122"/>
                    </a:cubicBezTo>
                    <a:cubicBezTo>
                      <a:pt x="184" y="118"/>
                      <a:pt x="184" y="118"/>
                      <a:pt x="184" y="118"/>
                    </a:cubicBezTo>
                    <a:cubicBezTo>
                      <a:pt x="185" y="107"/>
                      <a:pt x="186" y="95"/>
                      <a:pt x="187" y="84"/>
                    </a:cubicBezTo>
                    <a:cubicBezTo>
                      <a:pt x="189" y="55"/>
                      <a:pt x="189" y="55"/>
                      <a:pt x="189" y="55"/>
                    </a:cubicBezTo>
                    <a:cubicBezTo>
                      <a:pt x="190" y="50"/>
                      <a:pt x="191" y="44"/>
                      <a:pt x="192" y="38"/>
                    </a:cubicBezTo>
                    <a:cubicBezTo>
                      <a:pt x="195" y="25"/>
                      <a:pt x="197" y="12"/>
                      <a:pt x="195" y="1"/>
                    </a:cubicBezTo>
                    <a:cubicBezTo>
                      <a:pt x="195" y="1"/>
                      <a:pt x="195" y="0"/>
                      <a:pt x="195" y="0"/>
                    </a:cubicBezTo>
                    <a:cubicBezTo>
                      <a:pt x="194" y="0"/>
                      <a:pt x="194" y="0"/>
                      <a:pt x="193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Freeform 117"/>
              <p:cNvSpPr>
                <a:spLocks/>
              </p:cNvSpPr>
              <p:nvPr/>
            </p:nvSpPr>
            <p:spPr bwMode="auto">
              <a:xfrm>
                <a:off x="6070600" y="6315075"/>
                <a:ext cx="274638" cy="282575"/>
              </a:xfrm>
              <a:custGeom>
                <a:avLst/>
                <a:gdLst>
                  <a:gd name="T0" fmla="*/ 30 w 49"/>
                  <a:gd name="T1" fmla="*/ 7 h 50"/>
                  <a:gd name="T2" fmla="*/ 1 w 49"/>
                  <a:gd name="T3" fmla="*/ 5 h 50"/>
                  <a:gd name="T4" fmla="*/ 24 w 49"/>
                  <a:gd name="T5" fmla="*/ 13 h 50"/>
                  <a:gd name="T6" fmla="*/ 1 w 49"/>
                  <a:gd name="T7" fmla="*/ 17 h 50"/>
                  <a:gd name="T8" fmla="*/ 23 w 49"/>
                  <a:gd name="T9" fmla="*/ 24 h 50"/>
                  <a:gd name="T10" fmla="*/ 0 w 49"/>
                  <a:gd name="T11" fmla="*/ 29 h 50"/>
                  <a:gd name="T12" fmla="*/ 21 w 49"/>
                  <a:gd name="T13" fmla="*/ 34 h 50"/>
                  <a:gd name="T14" fmla="*/ 3 w 49"/>
                  <a:gd name="T15" fmla="*/ 39 h 50"/>
                  <a:gd name="T16" fmla="*/ 41 w 49"/>
                  <a:gd name="T17" fmla="*/ 37 h 50"/>
                  <a:gd name="T18" fmla="*/ 31 w 49"/>
                  <a:gd name="T1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0">
                    <a:moveTo>
                      <a:pt x="30" y="7"/>
                    </a:moveTo>
                    <a:cubicBezTo>
                      <a:pt x="24" y="1"/>
                      <a:pt x="8" y="0"/>
                      <a:pt x="1" y="5"/>
                    </a:cubicBezTo>
                    <a:cubicBezTo>
                      <a:pt x="4" y="12"/>
                      <a:pt x="18" y="11"/>
                      <a:pt x="24" y="13"/>
                    </a:cubicBezTo>
                    <a:cubicBezTo>
                      <a:pt x="16" y="14"/>
                      <a:pt x="9" y="15"/>
                      <a:pt x="1" y="17"/>
                    </a:cubicBezTo>
                    <a:cubicBezTo>
                      <a:pt x="1" y="25"/>
                      <a:pt x="16" y="24"/>
                      <a:pt x="23" y="24"/>
                    </a:cubicBezTo>
                    <a:cubicBezTo>
                      <a:pt x="16" y="25"/>
                      <a:pt x="7" y="26"/>
                      <a:pt x="0" y="29"/>
                    </a:cubicBezTo>
                    <a:cubicBezTo>
                      <a:pt x="3" y="34"/>
                      <a:pt x="15" y="34"/>
                      <a:pt x="21" y="34"/>
                    </a:cubicBezTo>
                    <a:cubicBezTo>
                      <a:pt x="15" y="35"/>
                      <a:pt x="8" y="37"/>
                      <a:pt x="3" y="39"/>
                    </a:cubicBezTo>
                    <a:cubicBezTo>
                      <a:pt x="6" y="50"/>
                      <a:pt x="35" y="44"/>
                      <a:pt x="41" y="37"/>
                    </a:cubicBezTo>
                    <a:cubicBezTo>
                      <a:pt x="49" y="26"/>
                      <a:pt x="43" y="11"/>
                      <a:pt x="31" y="7"/>
                    </a:cubicBezTo>
                  </a:path>
                </a:pathLst>
              </a:custGeom>
              <a:solidFill>
                <a:srgbClr val="D0D8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Freeform 118"/>
              <p:cNvSpPr>
                <a:spLocks noEditPoints="1"/>
              </p:cNvSpPr>
              <p:nvPr/>
            </p:nvSpPr>
            <p:spPr bwMode="auto">
              <a:xfrm>
                <a:off x="6064250" y="6303963"/>
                <a:ext cx="269875" cy="282575"/>
              </a:xfrm>
              <a:custGeom>
                <a:avLst/>
                <a:gdLst>
                  <a:gd name="T0" fmla="*/ 2 w 48"/>
                  <a:gd name="T1" fmla="*/ 5 h 50"/>
                  <a:gd name="T2" fmla="*/ 1 w 48"/>
                  <a:gd name="T3" fmla="*/ 7 h 50"/>
                  <a:gd name="T4" fmla="*/ 1 w 48"/>
                  <a:gd name="T5" fmla="*/ 7 h 50"/>
                  <a:gd name="T6" fmla="*/ 15 w 48"/>
                  <a:gd name="T7" fmla="*/ 15 h 50"/>
                  <a:gd name="T8" fmla="*/ 2 w 48"/>
                  <a:gd name="T9" fmla="*/ 17 h 50"/>
                  <a:gd name="T10" fmla="*/ 0 w 48"/>
                  <a:gd name="T11" fmla="*/ 19 h 50"/>
                  <a:gd name="T12" fmla="*/ 0 w 48"/>
                  <a:gd name="T13" fmla="*/ 19 h 50"/>
                  <a:gd name="T14" fmla="*/ 3 w 48"/>
                  <a:gd name="T15" fmla="*/ 24 h 50"/>
                  <a:gd name="T16" fmla="*/ 9 w 48"/>
                  <a:gd name="T17" fmla="*/ 27 h 50"/>
                  <a:gd name="T18" fmla="*/ 1 w 48"/>
                  <a:gd name="T19" fmla="*/ 29 h 50"/>
                  <a:gd name="T20" fmla="*/ 0 w 48"/>
                  <a:gd name="T21" fmla="*/ 31 h 50"/>
                  <a:gd name="T22" fmla="*/ 0 w 48"/>
                  <a:gd name="T23" fmla="*/ 31 h 50"/>
                  <a:gd name="T24" fmla="*/ 10 w 48"/>
                  <a:gd name="T25" fmla="*/ 37 h 50"/>
                  <a:gd name="T26" fmla="*/ 3 w 48"/>
                  <a:gd name="T27" fmla="*/ 40 h 50"/>
                  <a:gd name="T28" fmla="*/ 2 w 48"/>
                  <a:gd name="T29" fmla="*/ 41 h 50"/>
                  <a:gd name="T30" fmla="*/ 2 w 48"/>
                  <a:gd name="T31" fmla="*/ 42 h 50"/>
                  <a:gd name="T32" fmla="*/ 11 w 48"/>
                  <a:gd name="T33" fmla="*/ 48 h 50"/>
                  <a:gd name="T34" fmla="*/ 43 w 48"/>
                  <a:gd name="T35" fmla="*/ 40 h 50"/>
                  <a:gd name="T36" fmla="*/ 47 w 48"/>
                  <a:gd name="T37" fmla="*/ 22 h 50"/>
                  <a:gd name="T38" fmla="*/ 33 w 48"/>
                  <a:gd name="T39" fmla="*/ 7 h 50"/>
                  <a:gd name="T40" fmla="*/ 32 w 48"/>
                  <a:gd name="T41" fmla="*/ 7 h 50"/>
                  <a:gd name="T42" fmla="*/ 2 w 48"/>
                  <a:gd name="T43" fmla="*/ 5 h 50"/>
                  <a:gd name="T44" fmla="*/ 30 w 48"/>
                  <a:gd name="T45" fmla="*/ 10 h 50"/>
                  <a:gd name="T46" fmla="*/ 32 w 48"/>
                  <a:gd name="T47" fmla="*/ 10 h 50"/>
                  <a:gd name="T48" fmla="*/ 43 w 48"/>
                  <a:gd name="T49" fmla="*/ 23 h 50"/>
                  <a:gd name="T50" fmla="*/ 44 w 48"/>
                  <a:gd name="T51" fmla="*/ 28 h 50"/>
                  <a:gd name="T52" fmla="*/ 41 w 48"/>
                  <a:gd name="T53" fmla="*/ 37 h 50"/>
                  <a:gd name="T54" fmla="*/ 12 w 48"/>
                  <a:gd name="T55" fmla="*/ 45 h 50"/>
                  <a:gd name="T56" fmla="*/ 6 w 48"/>
                  <a:gd name="T57" fmla="*/ 42 h 50"/>
                  <a:gd name="T58" fmla="*/ 22 w 48"/>
                  <a:gd name="T59" fmla="*/ 37 h 50"/>
                  <a:gd name="T60" fmla="*/ 24 w 48"/>
                  <a:gd name="T61" fmla="*/ 36 h 50"/>
                  <a:gd name="T62" fmla="*/ 24 w 48"/>
                  <a:gd name="T63" fmla="*/ 35 h 50"/>
                  <a:gd name="T64" fmla="*/ 22 w 48"/>
                  <a:gd name="T65" fmla="*/ 34 h 50"/>
                  <a:gd name="T66" fmla="*/ 4 w 48"/>
                  <a:gd name="T67" fmla="*/ 31 h 50"/>
                  <a:gd name="T68" fmla="*/ 16 w 48"/>
                  <a:gd name="T69" fmla="*/ 29 h 50"/>
                  <a:gd name="T70" fmla="*/ 24 w 48"/>
                  <a:gd name="T71" fmla="*/ 27 h 50"/>
                  <a:gd name="T72" fmla="*/ 26 w 48"/>
                  <a:gd name="T73" fmla="*/ 26 h 50"/>
                  <a:gd name="T74" fmla="*/ 26 w 48"/>
                  <a:gd name="T75" fmla="*/ 26 h 50"/>
                  <a:gd name="T76" fmla="*/ 24 w 48"/>
                  <a:gd name="T77" fmla="*/ 24 h 50"/>
                  <a:gd name="T78" fmla="*/ 23 w 48"/>
                  <a:gd name="T79" fmla="*/ 24 h 50"/>
                  <a:gd name="T80" fmla="*/ 5 w 48"/>
                  <a:gd name="T81" fmla="*/ 21 h 50"/>
                  <a:gd name="T82" fmla="*/ 4 w 48"/>
                  <a:gd name="T83" fmla="*/ 20 h 50"/>
                  <a:gd name="T84" fmla="*/ 25 w 48"/>
                  <a:gd name="T85" fmla="*/ 16 h 50"/>
                  <a:gd name="T86" fmla="*/ 27 w 48"/>
                  <a:gd name="T87" fmla="*/ 15 h 50"/>
                  <a:gd name="T88" fmla="*/ 27 w 48"/>
                  <a:gd name="T89" fmla="*/ 15 h 50"/>
                  <a:gd name="T90" fmla="*/ 26 w 48"/>
                  <a:gd name="T91" fmla="*/ 13 h 50"/>
                  <a:gd name="T92" fmla="*/ 19 w 48"/>
                  <a:gd name="T93" fmla="*/ 12 h 50"/>
                  <a:gd name="T94" fmla="*/ 5 w 48"/>
                  <a:gd name="T95" fmla="*/ 7 h 50"/>
                  <a:gd name="T96" fmla="*/ 30 w 48"/>
                  <a:gd name="T97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8" h="50">
                    <a:moveTo>
                      <a:pt x="2" y="5"/>
                    </a:moveTo>
                    <a:cubicBezTo>
                      <a:pt x="1" y="5"/>
                      <a:pt x="1" y="6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3" y="12"/>
                      <a:pt x="9" y="14"/>
                      <a:pt x="15" y="15"/>
                    </a:cubicBezTo>
                    <a:cubicBezTo>
                      <a:pt x="8" y="16"/>
                      <a:pt x="2" y="17"/>
                      <a:pt x="2" y="17"/>
                    </a:cubicBezTo>
                    <a:cubicBezTo>
                      <a:pt x="1" y="17"/>
                      <a:pt x="0" y="18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3"/>
                      <a:pt x="3" y="24"/>
                    </a:cubicBezTo>
                    <a:cubicBezTo>
                      <a:pt x="4" y="25"/>
                      <a:pt x="6" y="26"/>
                      <a:pt x="9" y="27"/>
                    </a:cubicBezTo>
                    <a:cubicBezTo>
                      <a:pt x="6" y="27"/>
                      <a:pt x="3" y="28"/>
                      <a:pt x="1" y="29"/>
                    </a:cubicBezTo>
                    <a:cubicBezTo>
                      <a:pt x="0" y="29"/>
                      <a:pt x="0" y="30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" y="35"/>
                      <a:pt x="5" y="36"/>
                      <a:pt x="10" y="37"/>
                    </a:cubicBezTo>
                    <a:cubicBezTo>
                      <a:pt x="7" y="38"/>
                      <a:pt x="5" y="39"/>
                      <a:pt x="3" y="40"/>
                    </a:cubicBezTo>
                    <a:cubicBezTo>
                      <a:pt x="2" y="40"/>
                      <a:pt x="2" y="40"/>
                      <a:pt x="2" y="41"/>
                    </a:cubicBezTo>
                    <a:cubicBezTo>
                      <a:pt x="2" y="41"/>
                      <a:pt x="2" y="41"/>
                      <a:pt x="2" y="42"/>
                    </a:cubicBezTo>
                    <a:cubicBezTo>
                      <a:pt x="3" y="44"/>
                      <a:pt x="5" y="47"/>
                      <a:pt x="11" y="48"/>
                    </a:cubicBezTo>
                    <a:cubicBezTo>
                      <a:pt x="21" y="50"/>
                      <a:pt x="39" y="46"/>
                      <a:pt x="43" y="40"/>
                    </a:cubicBezTo>
                    <a:cubicBezTo>
                      <a:pt x="47" y="34"/>
                      <a:pt x="48" y="28"/>
                      <a:pt x="47" y="22"/>
                    </a:cubicBezTo>
                    <a:cubicBezTo>
                      <a:pt x="45" y="15"/>
                      <a:pt x="40" y="10"/>
                      <a:pt x="33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25" y="1"/>
                      <a:pt x="9" y="0"/>
                      <a:pt x="2" y="5"/>
                    </a:cubicBezTo>
                    <a:close/>
                    <a:moveTo>
                      <a:pt x="30" y="10"/>
                    </a:moveTo>
                    <a:cubicBezTo>
                      <a:pt x="30" y="10"/>
                      <a:pt x="31" y="10"/>
                      <a:pt x="32" y="10"/>
                    </a:cubicBezTo>
                    <a:cubicBezTo>
                      <a:pt x="37" y="12"/>
                      <a:pt x="42" y="17"/>
                      <a:pt x="43" y="23"/>
                    </a:cubicBezTo>
                    <a:cubicBezTo>
                      <a:pt x="44" y="25"/>
                      <a:pt x="44" y="26"/>
                      <a:pt x="44" y="28"/>
                    </a:cubicBezTo>
                    <a:cubicBezTo>
                      <a:pt x="44" y="31"/>
                      <a:pt x="43" y="35"/>
                      <a:pt x="41" y="37"/>
                    </a:cubicBezTo>
                    <a:cubicBezTo>
                      <a:pt x="37" y="42"/>
                      <a:pt x="21" y="47"/>
                      <a:pt x="12" y="45"/>
                    </a:cubicBezTo>
                    <a:cubicBezTo>
                      <a:pt x="9" y="45"/>
                      <a:pt x="7" y="43"/>
                      <a:pt x="6" y="42"/>
                    </a:cubicBezTo>
                    <a:cubicBezTo>
                      <a:pt x="12" y="40"/>
                      <a:pt x="18" y="38"/>
                      <a:pt x="22" y="37"/>
                    </a:cubicBezTo>
                    <a:cubicBezTo>
                      <a:pt x="23" y="37"/>
                      <a:pt x="24" y="36"/>
                      <a:pt x="24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4"/>
                      <a:pt x="23" y="34"/>
                      <a:pt x="22" y="34"/>
                    </a:cubicBezTo>
                    <a:cubicBezTo>
                      <a:pt x="16" y="35"/>
                      <a:pt x="8" y="34"/>
                      <a:pt x="4" y="31"/>
                    </a:cubicBezTo>
                    <a:cubicBezTo>
                      <a:pt x="8" y="30"/>
                      <a:pt x="12" y="30"/>
                      <a:pt x="16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5" y="27"/>
                      <a:pt x="26" y="27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5" y="25"/>
                      <a:pt x="25" y="24"/>
                      <a:pt x="24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18" y="24"/>
                      <a:pt x="9" y="25"/>
                      <a:pt x="5" y="21"/>
                    </a:cubicBezTo>
                    <a:cubicBezTo>
                      <a:pt x="5" y="21"/>
                      <a:pt x="5" y="20"/>
                      <a:pt x="4" y="20"/>
                    </a:cubicBezTo>
                    <a:cubicBezTo>
                      <a:pt x="8" y="19"/>
                      <a:pt x="25" y="16"/>
                      <a:pt x="25" y="16"/>
                    </a:cubicBezTo>
                    <a:cubicBezTo>
                      <a:pt x="26" y="16"/>
                      <a:pt x="27" y="16"/>
                      <a:pt x="27" y="1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4"/>
                      <a:pt x="26" y="13"/>
                      <a:pt x="26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3" y="11"/>
                      <a:pt x="8" y="10"/>
                      <a:pt x="5" y="7"/>
                    </a:cubicBezTo>
                    <a:cubicBezTo>
                      <a:pt x="12" y="4"/>
                      <a:pt x="25" y="5"/>
                      <a:pt x="30" y="1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Freeform 119"/>
              <p:cNvSpPr>
                <a:spLocks noEditPoints="1"/>
              </p:cNvSpPr>
              <p:nvPr/>
            </p:nvSpPr>
            <p:spPr bwMode="auto">
              <a:xfrm>
                <a:off x="5307013" y="6157913"/>
                <a:ext cx="134938" cy="134938"/>
              </a:xfrm>
              <a:custGeom>
                <a:avLst/>
                <a:gdLst>
                  <a:gd name="T0" fmla="*/ 13 w 24"/>
                  <a:gd name="T1" fmla="*/ 0 h 24"/>
                  <a:gd name="T2" fmla="*/ 7 w 24"/>
                  <a:gd name="T3" fmla="*/ 1 h 24"/>
                  <a:gd name="T4" fmla="*/ 2 w 24"/>
                  <a:gd name="T5" fmla="*/ 1 h 24"/>
                  <a:gd name="T6" fmla="*/ 1 w 24"/>
                  <a:gd name="T7" fmla="*/ 3 h 24"/>
                  <a:gd name="T8" fmla="*/ 1 w 24"/>
                  <a:gd name="T9" fmla="*/ 11 h 24"/>
                  <a:gd name="T10" fmla="*/ 0 w 24"/>
                  <a:gd name="T11" fmla="*/ 21 h 24"/>
                  <a:gd name="T12" fmla="*/ 0 w 24"/>
                  <a:gd name="T13" fmla="*/ 23 h 24"/>
                  <a:gd name="T14" fmla="*/ 2 w 24"/>
                  <a:gd name="T15" fmla="*/ 24 h 24"/>
                  <a:gd name="T16" fmla="*/ 15 w 24"/>
                  <a:gd name="T17" fmla="*/ 22 h 24"/>
                  <a:gd name="T18" fmla="*/ 22 w 24"/>
                  <a:gd name="T19" fmla="*/ 20 h 24"/>
                  <a:gd name="T20" fmla="*/ 23 w 24"/>
                  <a:gd name="T21" fmla="*/ 18 h 24"/>
                  <a:gd name="T22" fmla="*/ 22 w 24"/>
                  <a:gd name="T23" fmla="*/ 17 h 24"/>
                  <a:gd name="T24" fmla="*/ 14 w 24"/>
                  <a:gd name="T25" fmla="*/ 18 h 24"/>
                  <a:gd name="T26" fmla="*/ 4 w 24"/>
                  <a:gd name="T27" fmla="*/ 20 h 24"/>
                  <a:gd name="T28" fmla="*/ 4 w 24"/>
                  <a:gd name="T29" fmla="*/ 15 h 24"/>
                  <a:gd name="T30" fmla="*/ 4 w 24"/>
                  <a:gd name="T31" fmla="*/ 11 h 24"/>
                  <a:gd name="T32" fmla="*/ 4 w 24"/>
                  <a:gd name="T33" fmla="*/ 4 h 24"/>
                  <a:gd name="T34" fmla="*/ 7 w 24"/>
                  <a:gd name="T35" fmla="*/ 4 h 24"/>
                  <a:gd name="T36" fmla="*/ 15 w 24"/>
                  <a:gd name="T37" fmla="*/ 3 h 24"/>
                  <a:gd name="T38" fmla="*/ 15 w 24"/>
                  <a:gd name="T39" fmla="*/ 2 h 24"/>
                  <a:gd name="T40" fmla="*/ 15 w 24"/>
                  <a:gd name="T41" fmla="*/ 1 h 24"/>
                  <a:gd name="T42" fmla="*/ 13 w 24"/>
                  <a:gd name="T43" fmla="*/ 0 h 24"/>
                  <a:gd name="T44" fmla="*/ 3 w 24"/>
                  <a:gd name="T45" fmla="*/ 22 h 24"/>
                  <a:gd name="T46" fmla="*/ 3 w 24"/>
                  <a:gd name="T47" fmla="*/ 22 h 24"/>
                  <a:gd name="T48" fmla="*/ 3 w 24"/>
                  <a:gd name="T49" fmla="*/ 22 h 24"/>
                  <a:gd name="T50" fmla="*/ 3 w 24"/>
                  <a:gd name="T5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" h="24">
                    <a:moveTo>
                      <a:pt x="13" y="0"/>
                    </a:moveTo>
                    <a:cubicBezTo>
                      <a:pt x="12" y="1"/>
                      <a:pt x="9" y="1"/>
                      <a:pt x="7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4"/>
                      <a:pt x="1" y="18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1" y="23"/>
                      <a:pt x="1" y="23"/>
                      <a:pt x="2" y="24"/>
                    </a:cubicBezTo>
                    <a:cubicBezTo>
                      <a:pt x="6" y="24"/>
                      <a:pt x="11" y="23"/>
                      <a:pt x="15" y="22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0"/>
                      <a:pt x="24" y="19"/>
                      <a:pt x="23" y="18"/>
                    </a:cubicBezTo>
                    <a:cubicBezTo>
                      <a:pt x="23" y="17"/>
                      <a:pt x="22" y="16"/>
                      <a:pt x="22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19"/>
                      <a:pt x="7" y="20"/>
                      <a:pt x="4" y="20"/>
                    </a:cubicBezTo>
                    <a:cubicBezTo>
                      <a:pt x="4" y="18"/>
                      <a:pt x="4" y="17"/>
                      <a:pt x="4" y="15"/>
                    </a:cubicBezTo>
                    <a:cubicBezTo>
                      <a:pt x="4" y="13"/>
                      <a:pt x="4" y="12"/>
                      <a:pt x="4" y="11"/>
                    </a:cubicBezTo>
                    <a:cubicBezTo>
                      <a:pt x="4" y="11"/>
                      <a:pt x="4" y="6"/>
                      <a:pt x="4" y="4"/>
                    </a:cubicBezTo>
                    <a:cubicBezTo>
                      <a:pt x="6" y="4"/>
                      <a:pt x="7" y="4"/>
                      <a:pt x="7" y="4"/>
                    </a:cubicBezTo>
                    <a:cubicBezTo>
                      <a:pt x="11" y="4"/>
                      <a:pt x="14" y="4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3" y="0"/>
                      <a:pt x="13" y="0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Freeform 120"/>
              <p:cNvSpPr>
                <a:spLocks/>
              </p:cNvSpPr>
              <p:nvPr/>
            </p:nvSpPr>
            <p:spPr bwMode="auto">
              <a:xfrm>
                <a:off x="5318125" y="6197600"/>
                <a:ext cx="88900" cy="50800"/>
              </a:xfrm>
              <a:custGeom>
                <a:avLst/>
                <a:gdLst>
                  <a:gd name="T0" fmla="*/ 13 w 16"/>
                  <a:gd name="T1" fmla="*/ 1 h 9"/>
                  <a:gd name="T2" fmla="*/ 10 w 16"/>
                  <a:gd name="T3" fmla="*/ 2 h 9"/>
                  <a:gd name="T4" fmla="*/ 3 w 16"/>
                  <a:gd name="T5" fmla="*/ 4 h 9"/>
                  <a:gd name="T6" fmla="*/ 0 w 16"/>
                  <a:gd name="T7" fmla="*/ 4 h 9"/>
                  <a:gd name="T8" fmla="*/ 1 w 16"/>
                  <a:gd name="T9" fmla="*/ 7 h 9"/>
                  <a:gd name="T10" fmla="*/ 12 w 16"/>
                  <a:gd name="T11" fmla="*/ 5 h 9"/>
                  <a:gd name="T12" fmla="*/ 14 w 16"/>
                  <a:gd name="T13" fmla="*/ 4 h 9"/>
                  <a:gd name="T14" fmla="*/ 15 w 16"/>
                  <a:gd name="T15" fmla="*/ 2 h 9"/>
                  <a:gd name="T16" fmla="*/ 13 w 16"/>
                  <a:gd name="T1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13" y="1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8" y="3"/>
                      <a:pt x="4" y="5"/>
                      <a:pt x="3" y="4"/>
                    </a:cubicBezTo>
                    <a:cubicBezTo>
                      <a:pt x="2" y="3"/>
                      <a:pt x="1" y="4"/>
                      <a:pt x="0" y="4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4" y="9"/>
                      <a:pt x="8" y="7"/>
                      <a:pt x="12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6" y="3"/>
                      <a:pt x="15" y="2"/>
                    </a:cubicBezTo>
                    <a:cubicBezTo>
                      <a:pt x="15" y="1"/>
                      <a:pt x="14" y="0"/>
                      <a:pt x="13" y="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Freeform 121"/>
              <p:cNvSpPr>
                <a:spLocks/>
              </p:cNvSpPr>
              <p:nvPr/>
            </p:nvSpPr>
            <p:spPr bwMode="auto">
              <a:xfrm>
                <a:off x="5435600" y="6164263"/>
                <a:ext cx="101600" cy="100013"/>
              </a:xfrm>
              <a:custGeom>
                <a:avLst/>
                <a:gdLst>
                  <a:gd name="T0" fmla="*/ 4 w 18"/>
                  <a:gd name="T1" fmla="*/ 8 h 18"/>
                  <a:gd name="T2" fmla="*/ 3 w 18"/>
                  <a:gd name="T3" fmla="*/ 5 h 18"/>
                  <a:gd name="T4" fmla="*/ 3 w 18"/>
                  <a:gd name="T5" fmla="*/ 5 h 18"/>
                  <a:gd name="T6" fmla="*/ 2 w 18"/>
                  <a:gd name="T7" fmla="*/ 3 h 18"/>
                  <a:gd name="T8" fmla="*/ 0 w 18"/>
                  <a:gd name="T9" fmla="*/ 5 h 18"/>
                  <a:gd name="T10" fmla="*/ 2 w 18"/>
                  <a:gd name="T11" fmla="*/ 17 h 18"/>
                  <a:gd name="T12" fmla="*/ 4 w 18"/>
                  <a:gd name="T13" fmla="*/ 18 h 18"/>
                  <a:gd name="T14" fmla="*/ 5 w 18"/>
                  <a:gd name="T15" fmla="*/ 16 h 18"/>
                  <a:gd name="T16" fmla="*/ 12 w 18"/>
                  <a:gd name="T17" fmla="*/ 4 h 18"/>
                  <a:gd name="T18" fmla="*/ 14 w 18"/>
                  <a:gd name="T19" fmla="*/ 5 h 18"/>
                  <a:gd name="T20" fmla="*/ 11 w 18"/>
                  <a:gd name="T21" fmla="*/ 12 h 18"/>
                  <a:gd name="T22" fmla="*/ 12 w 18"/>
                  <a:gd name="T23" fmla="*/ 14 h 18"/>
                  <a:gd name="T24" fmla="*/ 14 w 18"/>
                  <a:gd name="T25" fmla="*/ 14 h 18"/>
                  <a:gd name="T26" fmla="*/ 17 w 18"/>
                  <a:gd name="T27" fmla="*/ 4 h 18"/>
                  <a:gd name="T28" fmla="*/ 12 w 18"/>
                  <a:gd name="T29" fmla="*/ 0 h 18"/>
                  <a:gd name="T30" fmla="*/ 4 w 18"/>
                  <a:gd name="T31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18">
                    <a:moveTo>
                      <a:pt x="4" y="8"/>
                    </a:moveTo>
                    <a:cubicBezTo>
                      <a:pt x="4" y="7"/>
                      <a:pt x="3" y="6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7"/>
                      <a:pt x="1" y="14"/>
                      <a:pt x="2" y="17"/>
                    </a:cubicBezTo>
                    <a:cubicBezTo>
                      <a:pt x="2" y="18"/>
                      <a:pt x="3" y="18"/>
                      <a:pt x="4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2"/>
                      <a:pt x="8" y="3"/>
                      <a:pt x="12" y="4"/>
                    </a:cubicBezTo>
                    <a:cubicBezTo>
                      <a:pt x="14" y="4"/>
                      <a:pt x="14" y="5"/>
                      <a:pt x="14" y="5"/>
                    </a:cubicBezTo>
                    <a:cubicBezTo>
                      <a:pt x="15" y="7"/>
                      <a:pt x="13" y="10"/>
                      <a:pt x="11" y="12"/>
                    </a:cubicBezTo>
                    <a:cubicBezTo>
                      <a:pt x="11" y="13"/>
                      <a:pt x="11" y="14"/>
                      <a:pt x="12" y="14"/>
                    </a:cubicBezTo>
                    <a:cubicBezTo>
                      <a:pt x="12" y="15"/>
                      <a:pt x="13" y="15"/>
                      <a:pt x="14" y="14"/>
                    </a:cubicBezTo>
                    <a:cubicBezTo>
                      <a:pt x="16" y="12"/>
                      <a:pt x="18" y="7"/>
                      <a:pt x="17" y="4"/>
                    </a:cubicBezTo>
                    <a:cubicBezTo>
                      <a:pt x="17" y="3"/>
                      <a:pt x="16" y="1"/>
                      <a:pt x="12" y="0"/>
                    </a:cubicBezTo>
                    <a:cubicBezTo>
                      <a:pt x="8" y="0"/>
                      <a:pt x="5" y="4"/>
                      <a:pt x="4" y="8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Freeform 122"/>
              <p:cNvSpPr>
                <a:spLocks noEditPoints="1"/>
              </p:cNvSpPr>
              <p:nvPr/>
            </p:nvSpPr>
            <p:spPr bwMode="auto">
              <a:xfrm>
                <a:off x="5508625" y="6157913"/>
                <a:ext cx="123825" cy="214313"/>
              </a:xfrm>
              <a:custGeom>
                <a:avLst/>
                <a:gdLst>
                  <a:gd name="T0" fmla="*/ 9 w 22"/>
                  <a:gd name="T1" fmla="*/ 9 h 38"/>
                  <a:gd name="T2" fmla="*/ 11 w 22"/>
                  <a:gd name="T3" fmla="*/ 16 h 38"/>
                  <a:gd name="T4" fmla="*/ 18 w 22"/>
                  <a:gd name="T5" fmla="*/ 11 h 38"/>
                  <a:gd name="T6" fmla="*/ 19 w 22"/>
                  <a:gd name="T7" fmla="*/ 18 h 38"/>
                  <a:gd name="T8" fmla="*/ 13 w 22"/>
                  <a:gd name="T9" fmla="*/ 32 h 38"/>
                  <a:gd name="T10" fmla="*/ 6 w 22"/>
                  <a:gd name="T11" fmla="*/ 31 h 38"/>
                  <a:gd name="T12" fmla="*/ 8 w 22"/>
                  <a:gd name="T13" fmla="*/ 22 h 38"/>
                  <a:gd name="T14" fmla="*/ 8 w 22"/>
                  <a:gd name="T15" fmla="*/ 20 h 38"/>
                  <a:gd name="T16" fmla="*/ 5 w 22"/>
                  <a:gd name="T17" fmla="*/ 20 h 38"/>
                  <a:gd name="T18" fmla="*/ 3 w 22"/>
                  <a:gd name="T19" fmla="*/ 33 h 38"/>
                  <a:gd name="T20" fmla="*/ 14 w 22"/>
                  <a:gd name="T21" fmla="*/ 35 h 38"/>
                  <a:gd name="T22" fmla="*/ 22 w 22"/>
                  <a:gd name="T23" fmla="*/ 17 h 38"/>
                  <a:gd name="T24" fmla="*/ 21 w 22"/>
                  <a:gd name="T25" fmla="*/ 7 h 38"/>
                  <a:gd name="T26" fmla="*/ 22 w 22"/>
                  <a:gd name="T27" fmla="*/ 6 h 38"/>
                  <a:gd name="T28" fmla="*/ 22 w 22"/>
                  <a:gd name="T29" fmla="*/ 5 h 38"/>
                  <a:gd name="T30" fmla="*/ 18 w 22"/>
                  <a:gd name="T31" fmla="*/ 0 h 38"/>
                  <a:gd name="T32" fmla="*/ 9 w 22"/>
                  <a:gd name="T33" fmla="*/ 9 h 38"/>
                  <a:gd name="T34" fmla="*/ 12 w 22"/>
                  <a:gd name="T35" fmla="*/ 11 h 38"/>
                  <a:gd name="T36" fmla="*/ 13 w 22"/>
                  <a:gd name="T37" fmla="*/ 9 h 38"/>
                  <a:gd name="T38" fmla="*/ 18 w 22"/>
                  <a:gd name="T39" fmla="*/ 4 h 38"/>
                  <a:gd name="T40" fmla="*/ 18 w 22"/>
                  <a:gd name="T41" fmla="*/ 5 h 38"/>
                  <a:gd name="T42" fmla="*/ 18 w 22"/>
                  <a:gd name="T43" fmla="*/ 6 h 38"/>
                  <a:gd name="T44" fmla="*/ 18 w 22"/>
                  <a:gd name="T45" fmla="*/ 6 h 38"/>
                  <a:gd name="T46" fmla="*/ 18 w 22"/>
                  <a:gd name="T47" fmla="*/ 6 h 38"/>
                  <a:gd name="T48" fmla="*/ 13 w 22"/>
                  <a:gd name="T49" fmla="*/ 12 h 38"/>
                  <a:gd name="T50" fmla="*/ 12 w 22"/>
                  <a:gd name="T51" fmla="*/ 1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" h="38">
                    <a:moveTo>
                      <a:pt x="9" y="9"/>
                    </a:moveTo>
                    <a:cubicBezTo>
                      <a:pt x="9" y="12"/>
                      <a:pt x="9" y="15"/>
                      <a:pt x="11" y="16"/>
                    </a:cubicBezTo>
                    <a:cubicBezTo>
                      <a:pt x="13" y="17"/>
                      <a:pt x="16" y="14"/>
                      <a:pt x="18" y="11"/>
                    </a:cubicBezTo>
                    <a:cubicBezTo>
                      <a:pt x="19" y="14"/>
                      <a:pt x="19" y="16"/>
                      <a:pt x="19" y="18"/>
                    </a:cubicBezTo>
                    <a:cubicBezTo>
                      <a:pt x="19" y="28"/>
                      <a:pt x="16" y="31"/>
                      <a:pt x="13" y="32"/>
                    </a:cubicBezTo>
                    <a:cubicBezTo>
                      <a:pt x="10" y="34"/>
                      <a:pt x="7" y="33"/>
                      <a:pt x="6" y="31"/>
                    </a:cubicBezTo>
                    <a:cubicBezTo>
                      <a:pt x="4" y="29"/>
                      <a:pt x="4" y="25"/>
                      <a:pt x="8" y="22"/>
                    </a:cubicBezTo>
                    <a:cubicBezTo>
                      <a:pt x="8" y="22"/>
                      <a:pt x="8" y="21"/>
                      <a:pt x="8" y="20"/>
                    </a:cubicBezTo>
                    <a:cubicBezTo>
                      <a:pt x="7" y="19"/>
                      <a:pt x="6" y="19"/>
                      <a:pt x="5" y="20"/>
                    </a:cubicBezTo>
                    <a:cubicBezTo>
                      <a:pt x="1" y="24"/>
                      <a:pt x="0" y="29"/>
                      <a:pt x="3" y="33"/>
                    </a:cubicBezTo>
                    <a:cubicBezTo>
                      <a:pt x="4" y="36"/>
                      <a:pt x="8" y="38"/>
                      <a:pt x="14" y="35"/>
                    </a:cubicBezTo>
                    <a:cubicBezTo>
                      <a:pt x="19" y="33"/>
                      <a:pt x="22" y="27"/>
                      <a:pt x="22" y="17"/>
                    </a:cubicBezTo>
                    <a:cubicBezTo>
                      <a:pt x="22" y="14"/>
                      <a:pt x="22" y="11"/>
                      <a:pt x="21" y="7"/>
                    </a:cubicBezTo>
                    <a:cubicBezTo>
                      <a:pt x="22" y="7"/>
                      <a:pt x="22" y="6"/>
                      <a:pt x="22" y="6"/>
                    </a:cubicBezTo>
                    <a:cubicBezTo>
                      <a:pt x="22" y="6"/>
                      <a:pt x="22" y="5"/>
                      <a:pt x="22" y="5"/>
                    </a:cubicBezTo>
                    <a:cubicBezTo>
                      <a:pt x="22" y="1"/>
                      <a:pt x="19" y="0"/>
                      <a:pt x="18" y="0"/>
                    </a:cubicBezTo>
                    <a:cubicBezTo>
                      <a:pt x="15" y="0"/>
                      <a:pt x="10" y="5"/>
                      <a:pt x="9" y="9"/>
                    </a:cubicBezTo>
                    <a:close/>
                    <a:moveTo>
                      <a:pt x="12" y="11"/>
                    </a:moveTo>
                    <a:cubicBezTo>
                      <a:pt x="12" y="11"/>
                      <a:pt x="12" y="10"/>
                      <a:pt x="13" y="9"/>
                    </a:cubicBezTo>
                    <a:cubicBezTo>
                      <a:pt x="13" y="6"/>
                      <a:pt x="17" y="3"/>
                      <a:pt x="18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6" y="9"/>
                      <a:pt x="14" y="12"/>
                      <a:pt x="13" y="12"/>
                    </a:cubicBezTo>
                    <a:cubicBezTo>
                      <a:pt x="12" y="12"/>
                      <a:pt x="12" y="12"/>
                      <a:pt x="12" y="1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Freeform 123"/>
              <p:cNvSpPr>
                <a:spLocks/>
              </p:cNvSpPr>
              <p:nvPr/>
            </p:nvSpPr>
            <p:spPr bwMode="auto">
              <a:xfrm>
                <a:off x="5694363" y="6096000"/>
                <a:ext cx="39688" cy="168275"/>
              </a:xfrm>
              <a:custGeom>
                <a:avLst/>
                <a:gdLst>
                  <a:gd name="T0" fmla="*/ 4 w 7"/>
                  <a:gd name="T1" fmla="*/ 2 h 30"/>
                  <a:gd name="T2" fmla="*/ 2 w 7"/>
                  <a:gd name="T3" fmla="*/ 14 h 30"/>
                  <a:gd name="T4" fmla="*/ 0 w 7"/>
                  <a:gd name="T5" fmla="*/ 28 h 30"/>
                  <a:gd name="T6" fmla="*/ 2 w 7"/>
                  <a:gd name="T7" fmla="*/ 30 h 30"/>
                  <a:gd name="T8" fmla="*/ 4 w 7"/>
                  <a:gd name="T9" fmla="*/ 29 h 30"/>
                  <a:gd name="T10" fmla="*/ 5 w 7"/>
                  <a:gd name="T11" fmla="*/ 15 h 30"/>
                  <a:gd name="T12" fmla="*/ 7 w 7"/>
                  <a:gd name="T13" fmla="*/ 2 h 30"/>
                  <a:gd name="T14" fmla="*/ 6 w 7"/>
                  <a:gd name="T15" fmla="*/ 0 h 30"/>
                  <a:gd name="T16" fmla="*/ 4 w 7"/>
                  <a:gd name="T17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30">
                    <a:moveTo>
                      <a:pt x="4" y="2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3" y="30"/>
                      <a:pt x="4" y="29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5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124"/>
              <p:cNvSpPr>
                <a:spLocks/>
              </p:cNvSpPr>
              <p:nvPr/>
            </p:nvSpPr>
            <p:spPr bwMode="auto">
              <a:xfrm>
                <a:off x="5761038" y="6164263"/>
                <a:ext cx="34925" cy="106363"/>
              </a:xfrm>
              <a:custGeom>
                <a:avLst/>
                <a:gdLst>
                  <a:gd name="T0" fmla="*/ 3 w 6"/>
                  <a:gd name="T1" fmla="*/ 1 h 19"/>
                  <a:gd name="T2" fmla="*/ 0 w 6"/>
                  <a:gd name="T3" fmla="*/ 17 h 19"/>
                  <a:gd name="T4" fmla="*/ 1 w 6"/>
                  <a:gd name="T5" fmla="*/ 19 h 19"/>
                  <a:gd name="T6" fmla="*/ 3 w 6"/>
                  <a:gd name="T7" fmla="*/ 18 h 19"/>
                  <a:gd name="T8" fmla="*/ 5 w 6"/>
                  <a:gd name="T9" fmla="*/ 10 h 19"/>
                  <a:gd name="T10" fmla="*/ 6 w 6"/>
                  <a:gd name="T11" fmla="*/ 2 h 19"/>
                  <a:gd name="T12" fmla="*/ 5 w 6"/>
                  <a:gd name="T13" fmla="*/ 0 h 19"/>
                  <a:gd name="T14" fmla="*/ 3 w 6"/>
                  <a:gd name="T15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9">
                    <a:moveTo>
                      <a:pt x="3" y="1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19"/>
                      <a:pt x="3" y="19"/>
                      <a:pt x="3" y="1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Freeform 125"/>
              <p:cNvSpPr>
                <a:spLocks noEditPoints="1"/>
              </p:cNvSpPr>
              <p:nvPr/>
            </p:nvSpPr>
            <p:spPr bwMode="auto">
              <a:xfrm>
                <a:off x="5789613" y="6096000"/>
                <a:ext cx="33338" cy="28575"/>
              </a:xfrm>
              <a:custGeom>
                <a:avLst/>
                <a:gdLst>
                  <a:gd name="T0" fmla="*/ 3 w 6"/>
                  <a:gd name="T1" fmla="*/ 0 h 5"/>
                  <a:gd name="T2" fmla="*/ 2 w 6"/>
                  <a:gd name="T3" fmla="*/ 1 h 5"/>
                  <a:gd name="T4" fmla="*/ 2 w 6"/>
                  <a:gd name="T5" fmla="*/ 1 h 5"/>
                  <a:gd name="T6" fmla="*/ 0 w 6"/>
                  <a:gd name="T7" fmla="*/ 3 h 5"/>
                  <a:gd name="T8" fmla="*/ 0 w 6"/>
                  <a:gd name="T9" fmla="*/ 3 h 5"/>
                  <a:gd name="T10" fmla="*/ 2 w 6"/>
                  <a:gd name="T11" fmla="*/ 5 h 5"/>
                  <a:gd name="T12" fmla="*/ 4 w 6"/>
                  <a:gd name="T13" fmla="*/ 4 h 5"/>
                  <a:gd name="T14" fmla="*/ 6 w 6"/>
                  <a:gd name="T15" fmla="*/ 2 h 5"/>
                  <a:gd name="T16" fmla="*/ 5 w 6"/>
                  <a:gd name="T17" fmla="*/ 1 h 5"/>
                  <a:gd name="T18" fmla="*/ 4 w 6"/>
                  <a:gd name="T19" fmla="*/ 0 h 5"/>
                  <a:gd name="T20" fmla="*/ 3 w 6"/>
                  <a:gd name="T21" fmla="*/ 0 h 5"/>
                  <a:gd name="T22" fmla="*/ 1 w 6"/>
                  <a:gd name="T23" fmla="*/ 3 h 5"/>
                  <a:gd name="T24" fmla="*/ 2 w 6"/>
                  <a:gd name="T25" fmla="*/ 4 h 5"/>
                  <a:gd name="T26" fmla="*/ 1 w 6"/>
                  <a:gd name="T27" fmla="*/ 3 h 5"/>
                  <a:gd name="T28" fmla="*/ 3 w 6"/>
                  <a:gd name="T29" fmla="*/ 1 h 5"/>
                  <a:gd name="T30" fmla="*/ 4 w 6"/>
                  <a:gd name="T31" fmla="*/ 2 h 5"/>
                  <a:gd name="T32" fmla="*/ 3 w 6"/>
                  <a:gd name="T33" fmla="*/ 3 h 5"/>
                  <a:gd name="T34" fmla="*/ 3 w 6"/>
                  <a:gd name="T35" fmla="*/ 3 h 5"/>
                  <a:gd name="T36" fmla="*/ 2 w 6"/>
                  <a:gd name="T37" fmla="*/ 3 h 5"/>
                  <a:gd name="T38" fmla="*/ 2 w 6"/>
                  <a:gd name="T39" fmla="*/ 2 h 5"/>
                  <a:gd name="T40" fmla="*/ 2 w 6"/>
                  <a:gd name="T41" fmla="*/ 2 h 5"/>
                  <a:gd name="T42" fmla="*/ 3 w 6"/>
                  <a:gd name="T4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2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4" y="4"/>
                    </a:cubicBezTo>
                    <a:cubicBezTo>
                      <a:pt x="5" y="4"/>
                      <a:pt x="6" y="3"/>
                      <a:pt x="6" y="2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5" y="1"/>
                      <a:pt x="5" y="1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lose/>
                    <a:moveTo>
                      <a:pt x="1" y="3"/>
                    </a:moveTo>
                    <a:cubicBezTo>
                      <a:pt x="1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3"/>
                    </a:cubicBezTo>
                    <a:close/>
                    <a:moveTo>
                      <a:pt x="3" y="1"/>
                    </a:moveTo>
                    <a:cubicBezTo>
                      <a:pt x="3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Freeform 126"/>
              <p:cNvSpPr>
                <a:spLocks/>
              </p:cNvSpPr>
              <p:nvPr/>
            </p:nvSpPr>
            <p:spPr bwMode="auto">
              <a:xfrm>
                <a:off x="5822950" y="6135688"/>
                <a:ext cx="95250" cy="106363"/>
              </a:xfrm>
              <a:custGeom>
                <a:avLst/>
                <a:gdLst>
                  <a:gd name="T0" fmla="*/ 8 w 17"/>
                  <a:gd name="T1" fmla="*/ 2 h 19"/>
                  <a:gd name="T2" fmla="*/ 6 w 17"/>
                  <a:gd name="T3" fmla="*/ 7 h 19"/>
                  <a:gd name="T4" fmla="*/ 6 w 17"/>
                  <a:gd name="T5" fmla="*/ 8 h 19"/>
                  <a:gd name="T6" fmla="*/ 10 w 17"/>
                  <a:gd name="T7" fmla="*/ 12 h 19"/>
                  <a:gd name="T8" fmla="*/ 7 w 17"/>
                  <a:gd name="T9" fmla="*/ 15 h 19"/>
                  <a:gd name="T10" fmla="*/ 3 w 17"/>
                  <a:gd name="T11" fmla="*/ 13 h 19"/>
                  <a:gd name="T12" fmla="*/ 1 w 17"/>
                  <a:gd name="T13" fmla="*/ 12 h 19"/>
                  <a:gd name="T14" fmla="*/ 0 w 17"/>
                  <a:gd name="T15" fmla="*/ 15 h 19"/>
                  <a:gd name="T16" fmla="*/ 8 w 17"/>
                  <a:gd name="T17" fmla="*/ 18 h 19"/>
                  <a:gd name="T18" fmla="*/ 14 w 17"/>
                  <a:gd name="T19" fmla="*/ 11 h 19"/>
                  <a:gd name="T20" fmla="*/ 13 w 17"/>
                  <a:gd name="T21" fmla="*/ 9 h 19"/>
                  <a:gd name="T22" fmla="*/ 9 w 17"/>
                  <a:gd name="T23" fmla="*/ 7 h 19"/>
                  <a:gd name="T24" fmla="*/ 10 w 17"/>
                  <a:gd name="T25" fmla="*/ 5 h 19"/>
                  <a:gd name="T26" fmla="*/ 15 w 17"/>
                  <a:gd name="T27" fmla="*/ 4 h 19"/>
                  <a:gd name="T28" fmla="*/ 17 w 17"/>
                  <a:gd name="T29" fmla="*/ 3 h 19"/>
                  <a:gd name="T30" fmla="*/ 16 w 17"/>
                  <a:gd name="T31" fmla="*/ 1 h 19"/>
                  <a:gd name="T32" fmla="*/ 8 w 17"/>
                  <a:gd name="T3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19">
                    <a:moveTo>
                      <a:pt x="8" y="2"/>
                    </a:moveTo>
                    <a:cubicBezTo>
                      <a:pt x="7" y="4"/>
                      <a:pt x="6" y="5"/>
                      <a:pt x="6" y="7"/>
                    </a:cubicBezTo>
                    <a:cubicBezTo>
                      <a:pt x="6" y="7"/>
                      <a:pt x="6" y="8"/>
                      <a:pt x="6" y="8"/>
                    </a:cubicBezTo>
                    <a:cubicBezTo>
                      <a:pt x="6" y="9"/>
                      <a:pt x="8" y="11"/>
                      <a:pt x="10" y="12"/>
                    </a:cubicBezTo>
                    <a:cubicBezTo>
                      <a:pt x="10" y="13"/>
                      <a:pt x="9" y="14"/>
                      <a:pt x="7" y="15"/>
                    </a:cubicBezTo>
                    <a:cubicBezTo>
                      <a:pt x="6" y="15"/>
                      <a:pt x="4" y="15"/>
                      <a:pt x="3" y="13"/>
                    </a:cubicBezTo>
                    <a:cubicBezTo>
                      <a:pt x="3" y="12"/>
                      <a:pt x="2" y="12"/>
                      <a:pt x="1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2" y="18"/>
                      <a:pt x="5" y="19"/>
                      <a:pt x="8" y="18"/>
                    </a:cubicBezTo>
                    <a:cubicBezTo>
                      <a:pt x="12" y="17"/>
                      <a:pt x="14" y="14"/>
                      <a:pt x="14" y="11"/>
                    </a:cubicBezTo>
                    <a:cubicBezTo>
                      <a:pt x="14" y="10"/>
                      <a:pt x="14" y="9"/>
                      <a:pt x="13" y="9"/>
                    </a:cubicBezTo>
                    <a:cubicBezTo>
                      <a:pt x="11" y="9"/>
                      <a:pt x="10" y="8"/>
                      <a:pt x="9" y="7"/>
                    </a:cubicBezTo>
                    <a:cubicBezTo>
                      <a:pt x="9" y="6"/>
                      <a:pt x="9" y="6"/>
                      <a:pt x="10" y="5"/>
                    </a:cubicBezTo>
                    <a:cubicBezTo>
                      <a:pt x="11" y="4"/>
                      <a:pt x="13" y="3"/>
                      <a:pt x="15" y="4"/>
                    </a:cubicBezTo>
                    <a:cubicBezTo>
                      <a:pt x="16" y="4"/>
                      <a:pt x="17" y="4"/>
                      <a:pt x="17" y="3"/>
                    </a:cubicBezTo>
                    <a:cubicBezTo>
                      <a:pt x="17" y="2"/>
                      <a:pt x="17" y="1"/>
                      <a:pt x="16" y="1"/>
                    </a:cubicBezTo>
                    <a:cubicBezTo>
                      <a:pt x="13" y="0"/>
                      <a:pt x="10" y="0"/>
                      <a:pt x="8" y="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Freeform 127"/>
              <p:cNvSpPr>
                <a:spLocks/>
              </p:cNvSpPr>
              <p:nvPr/>
            </p:nvSpPr>
            <p:spPr bwMode="auto">
              <a:xfrm>
                <a:off x="5942013" y="6113463"/>
                <a:ext cx="106363" cy="128588"/>
              </a:xfrm>
              <a:custGeom>
                <a:avLst/>
                <a:gdLst>
                  <a:gd name="T0" fmla="*/ 3 w 19"/>
                  <a:gd name="T1" fmla="*/ 2 h 23"/>
                  <a:gd name="T2" fmla="*/ 4 w 19"/>
                  <a:gd name="T3" fmla="*/ 4 h 23"/>
                  <a:gd name="T4" fmla="*/ 3 w 19"/>
                  <a:gd name="T5" fmla="*/ 3 h 23"/>
                  <a:gd name="T6" fmla="*/ 1 w 19"/>
                  <a:gd name="T7" fmla="*/ 20 h 23"/>
                  <a:gd name="T8" fmla="*/ 2 w 19"/>
                  <a:gd name="T9" fmla="*/ 22 h 23"/>
                  <a:gd name="T10" fmla="*/ 4 w 19"/>
                  <a:gd name="T11" fmla="*/ 21 h 23"/>
                  <a:gd name="T12" fmla="*/ 11 w 19"/>
                  <a:gd name="T13" fmla="*/ 13 h 23"/>
                  <a:gd name="T14" fmla="*/ 14 w 19"/>
                  <a:gd name="T15" fmla="*/ 14 h 23"/>
                  <a:gd name="T16" fmla="*/ 12 w 19"/>
                  <a:gd name="T17" fmla="*/ 19 h 23"/>
                  <a:gd name="T18" fmla="*/ 12 w 19"/>
                  <a:gd name="T19" fmla="*/ 21 h 23"/>
                  <a:gd name="T20" fmla="*/ 15 w 19"/>
                  <a:gd name="T21" fmla="*/ 21 h 23"/>
                  <a:gd name="T22" fmla="*/ 17 w 19"/>
                  <a:gd name="T23" fmla="*/ 12 h 23"/>
                  <a:gd name="T24" fmla="*/ 11 w 19"/>
                  <a:gd name="T25" fmla="*/ 9 h 23"/>
                  <a:gd name="T26" fmla="*/ 6 w 19"/>
                  <a:gd name="T27" fmla="*/ 12 h 23"/>
                  <a:gd name="T28" fmla="*/ 7 w 19"/>
                  <a:gd name="T29" fmla="*/ 5 h 23"/>
                  <a:gd name="T30" fmla="*/ 5 w 19"/>
                  <a:gd name="T31" fmla="*/ 1 h 23"/>
                  <a:gd name="T32" fmla="*/ 3 w 19"/>
                  <a:gd name="T33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23">
                    <a:moveTo>
                      <a:pt x="3" y="2"/>
                    </a:moveTo>
                    <a:cubicBezTo>
                      <a:pt x="3" y="3"/>
                      <a:pt x="3" y="4"/>
                      <a:pt x="4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4" y="5"/>
                      <a:pt x="2" y="15"/>
                      <a:pt x="1" y="20"/>
                    </a:cubicBezTo>
                    <a:cubicBezTo>
                      <a:pt x="0" y="21"/>
                      <a:pt x="1" y="22"/>
                      <a:pt x="2" y="22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6" y="15"/>
                      <a:pt x="9" y="13"/>
                      <a:pt x="11" y="13"/>
                    </a:cubicBezTo>
                    <a:cubicBezTo>
                      <a:pt x="13" y="13"/>
                      <a:pt x="14" y="13"/>
                      <a:pt x="14" y="14"/>
                    </a:cubicBezTo>
                    <a:cubicBezTo>
                      <a:pt x="14" y="15"/>
                      <a:pt x="14" y="16"/>
                      <a:pt x="12" y="19"/>
                    </a:cubicBezTo>
                    <a:cubicBezTo>
                      <a:pt x="12" y="20"/>
                      <a:pt x="12" y="21"/>
                      <a:pt x="12" y="21"/>
                    </a:cubicBezTo>
                    <a:cubicBezTo>
                      <a:pt x="13" y="22"/>
                      <a:pt x="14" y="22"/>
                      <a:pt x="15" y="21"/>
                    </a:cubicBezTo>
                    <a:cubicBezTo>
                      <a:pt x="19" y="17"/>
                      <a:pt x="18" y="13"/>
                      <a:pt x="17" y="12"/>
                    </a:cubicBezTo>
                    <a:cubicBezTo>
                      <a:pt x="16" y="10"/>
                      <a:pt x="14" y="9"/>
                      <a:pt x="11" y="9"/>
                    </a:cubicBezTo>
                    <a:cubicBezTo>
                      <a:pt x="9" y="10"/>
                      <a:pt x="8" y="10"/>
                      <a:pt x="6" y="12"/>
                    </a:cubicBezTo>
                    <a:cubicBezTo>
                      <a:pt x="6" y="9"/>
                      <a:pt x="7" y="7"/>
                      <a:pt x="7" y="5"/>
                    </a:cubicBezTo>
                    <a:cubicBezTo>
                      <a:pt x="7" y="3"/>
                      <a:pt x="6" y="1"/>
                      <a:pt x="5" y="1"/>
                    </a:cubicBezTo>
                    <a:cubicBezTo>
                      <a:pt x="4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Freeform 128"/>
              <p:cNvSpPr>
                <a:spLocks/>
              </p:cNvSpPr>
              <p:nvPr/>
            </p:nvSpPr>
            <p:spPr bwMode="auto">
              <a:xfrm>
                <a:off x="4260850" y="4646613"/>
                <a:ext cx="55563" cy="39688"/>
              </a:xfrm>
              <a:custGeom>
                <a:avLst/>
                <a:gdLst>
                  <a:gd name="T0" fmla="*/ 1 w 10"/>
                  <a:gd name="T1" fmla="*/ 1 h 7"/>
                  <a:gd name="T2" fmla="*/ 0 w 10"/>
                  <a:gd name="T3" fmla="*/ 3 h 7"/>
                  <a:gd name="T4" fmla="*/ 7 w 10"/>
                  <a:gd name="T5" fmla="*/ 6 h 7"/>
                  <a:gd name="T6" fmla="*/ 7 w 10"/>
                  <a:gd name="T7" fmla="*/ 7 h 7"/>
                  <a:gd name="T8" fmla="*/ 9 w 10"/>
                  <a:gd name="T9" fmla="*/ 5 h 7"/>
                  <a:gd name="T10" fmla="*/ 8 w 10"/>
                  <a:gd name="T11" fmla="*/ 3 h 7"/>
                  <a:gd name="T12" fmla="*/ 7 w 10"/>
                  <a:gd name="T13" fmla="*/ 3 h 7"/>
                  <a:gd name="T14" fmla="*/ 3 w 10"/>
                  <a:gd name="T15" fmla="*/ 2 h 7"/>
                  <a:gd name="T16" fmla="*/ 1 w 10"/>
                  <a:gd name="T1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7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5"/>
                      <a:pt x="4" y="6"/>
                      <a:pt x="7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7"/>
                      <a:pt x="9" y="6"/>
                      <a:pt x="9" y="5"/>
                    </a:cubicBezTo>
                    <a:cubicBezTo>
                      <a:pt x="10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4" y="2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B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Freeform 129"/>
              <p:cNvSpPr>
                <a:spLocks/>
              </p:cNvSpPr>
              <p:nvPr/>
            </p:nvSpPr>
            <p:spPr bwMode="auto">
              <a:xfrm>
                <a:off x="4333875" y="4679950"/>
                <a:ext cx="44450" cy="285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6 w 8"/>
                  <a:gd name="T5" fmla="*/ 5 h 5"/>
                  <a:gd name="T6" fmla="*/ 8 w 8"/>
                  <a:gd name="T7" fmla="*/ 4 h 5"/>
                  <a:gd name="T8" fmla="*/ 6 w 8"/>
                  <a:gd name="T9" fmla="*/ 2 h 5"/>
                  <a:gd name="T10" fmla="*/ 3 w 8"/>
                  <a:gd name="T11" fmla="*/ 1 h 5"/>
                  <a:gd name="T12" fmla="*/ 3 w 8"/>
                  <a:gd name="T13" fmla="*/ 1 h 5"/>
                  <a:gd name="T14" fmla="*/ 1 w 8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4"/>
                      <a:pt x="5" y="5"/>
                      <a:pt x="6" y="5"/>
                    </a:cubicBezTo>
                    <a:cubicBezTo>
                      <a:pt x="7" y="5"/>
                      <a:pt x="8" y="5"/>
                      <a:pt x="8" y="4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B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Freeform 130"/>
              <p:cNvSpPr>
                <a:spLocks/>
              </p:cNvSpPr>
              <p:nvPr/>
            </p:nvSpPr>
            <p:spPr bwMode="auto">
              <a:xfrm>
                <a:off x="4384675" y="4691063"/>
                <a:ext cx="44450" cy="28575"/>
              </a:xfrm>
              <a:custGeom>
                <a:avLst/>
                <a:gdLst>
                  <a:gd name="T0" fmla="*/ 1 w 8"/>
                  <a:gd name="T1" fmla="*/ 1 h 5"/>
                  <a:gd name="T2" fmla="*/ 0 w 8"/>
                  <a:gd name="T3" fmla="*/ 2 h 5"/>
                  <a:gd name="T4" fmla="*/ 1 w 8"/>
                  <a:gd name="T5" fmla="*/ 4 h 5"/>
                  <a:gd name="T6" fmla="*/ 6 w 8"/>
                  <a:gd name="T7" fmla="*/ 5 h 5"/>
                  <a:gd name="T8" fmla="*/ 7 w 8"/>
                  <a:gd name="T9" fmla="*/ 3 h 5"/>
                  <a:gd name="T10" fmla="*/ 6 w 8"/>
                  <a:gd name="T11" fmla="*/ 2 h 5"/>
                  <a:gd name="T12" fmla="*/ 4 w 8"/>
                  <a:gd name="T13" fmla="*/ 1 h 5"/>
                  <a:gd name="T14" fmla="*/ 3 w 8"/>
                  <a:gd name="T15" fmla="*/ 0 h 5"/>
                  <a:gd name="T16" fmla="*/ 1 w 8"/>
                  <a:gd name="T1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5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3" y="5"/>
                      <a:pt x="4" y="5"/>
                      <a:pt x="6" y="5"/>
                    </a:cubicBezTo>
                    <a:cubicBezTo>
                      <a:pt x="7" y="5"/>
                      <a:pt x="8" y="4"/>
                      <a:pt x="7" y="3"/>
                    </a:cubicBezTo>
                    <a:cubicBezTo>
                      <a:pt x="7" y="2"/>
                      <a:pt x="6" y="1"/>
                      <a:pt x="6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B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35" name="图片 17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86816" y="2617269"/>
              <a:ext cx="3749773" cy="413640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 rot="21126460">
              <a:off x="5310817" y="5952996"/>
              <a:ext cx="803471" cy="224177"/>
            </a:xfrm>
            <a:prstGeom prst="rect">
              <a:avLst/>
            </a:prstGeom>
            <a:solidFill>
              <a:srgbClr val="BC9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 rot="19390825">
              <a:off x="7252541" y="6272764"/>
              <a:ext cx="766591" cy="240258"/>
            </a:xfrm>
            <a:prstGeom prst="rect">
              <a:avLst/>
            </a:prstGeom>
            <a:solidFill>
              <a:srgbClr val="78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Rectangle 137"/>
            <p:cNvSpPr/>
            <p:nvPr/>
          </p:nvSpPr>
          <p:spPr>
            <a:xfrm rot="20262565">
              <a:off x="10307008" y="5641744"/>
              <a:ext cx="766591" cy="240258"/>
            </a:xfrm>
            <a:prstGeom prst="rect">
              <a:avLst/>
            </a:prstGeom>
            <a:solidFill>
              <a:srgbClr val="56AD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9707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073855-567B-484C-9EA1-A49023A6D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23" y="398573"/>
            <a:ext cx="11523406" cy="6332968"/>
          </a:xfrm>
          <a:prstGeom prst="rect">
            <a:avLst/>
          </a:prstGeom>
        </p:spPr>
      </p:pic>
      <p:sp>
        <p:nvSpPr>
          <p:cNvPr id="7" name="6-Point Star 2">
            <a:extLst>
              <a:ext uri="{FF2B5EF4-FFF2-40B4-BE49-F238E27FC236}">
                <a16:creationId xmlns:a16="http://schemas.microsoft.com/office/drawing/2014/main" id="{85325224-557C-4994-887B-EFF472D4CC2F}"/>
              </a:ext>
            </a:extLst>
          </p:cNvPr>
          <p:cNvSpPr/>
          <p:nvPr/>
        </p:nvSpPr>
        <p:spPr>
          <a:xfrm>
            <a:off x="426305" y="1147909"/>
            <a:ext cx="412750" cy="376238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" name="6-Point Star 3">
            <a:extLst>
              <a:ext uri="{FF2B5EF4-FFF2-40B4-BE49-F238E27FC236}">
                <a16:creationId xmlns:a16="http://schemas.microsoft.com/office/drawing/2014/main" id="{10F8B0F2-5046-4FD2-91AE-FFBB345E078F}"/>
              </a:ext>
            </a:extLst>
          </p:cNvPr>
          <p:cNvSpPr/>
          <p:nvPr/>
        </p:nvSpPr>
        <p:spPr>
          <a:xfrm>
            <a:off x="426305" y="2478610"/>
            <a:ext cx="412750" cy="376238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" name="6-Point Star 4">
            <a:extLst>
              <a:ext uri="{FF2B5EF4-FFF2-40B4-BE49-F238E27FC236}">
                <a16:creationId xmlns:a16="http://schemas.microsoft.com/office/drawing/2014/main" id="{27BE9384-9309-481C-AC12-A1F3D99A58AF}"/>
              </a:ext>
            </a:extLst>
          </p:cNvPr>
          <p:cNvSpPr/>
          <p:nvPr/>
        </p:nvSpPr>
        <p:spPr>
          <a:xfrm>
            <a:off x="543294" y="4455031"/>
            <a:ext cx="412750" cy="376238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6-Point Star 5">
            <a:extLst>
              <a:ext uri="{FF2B5EF4-FFF2-40B4-BE49-F238E27FC236}">
                <a16:creationId xmlns:a16="http://schemas.microsoft.com/office/drawing/2014/main" id="{496741A5-3837-40E7-99C1-10FD4154B544}"/>
              </a:ext>
            </a:extLst>
          </p:cNvPr>
          <p:cNvSpPr/>
          <p:nvPr/>
        </p:nvSpPr>
        <p:spPr>
          <a:xfrm>
            <a:off x="565100" y="5366443"/>
            <a:ext cx="412750" cy="376238"/>
          </a:xfrm>
          <a:prstGeom prst="star6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6550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31DE8857-38D5-486A-9B2D-C6E4BB548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8"/>
          <a:stretch/>
        </p:blipFill>
        <p:spPr>
          <a:xfrm>
            <a:off x="0" y="0"/>
            <a:ext cx="12192000" cy="64397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08274C-2771-4E68-97FA-36FDBCE19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0" y="418237"/>
            <a:ext cx="11729884" cy="60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76303"/>
      </p:ext>
    </p:extLst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DD1FCBDE-E235-4A83-BB21-57F52B5B99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7"/>
          <a:stretch/>
        </p:blipFill>
        <p:spPr>
          <a:xfrm>
            <a:off x="0" y="-71120"/>
            <a:ext cx="12192000" cy="64364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216C19-6963-47F1-9136-5F35E4E3CA36}"/>
              </a:ext>
            </a:extLst>
          </p:cNvPr>
          <p:cNvSpPr txBox="1"/>
          <p:nvPr/>
        </p:nvSpPr>
        <p:spPr>
          <a:xfrm>
            <a:off x="2880104" y="2640728"/>
            <a:ext cx="64317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</a:t>
            </a:r>
            <a:r>
              <a:rPr kumimoji="0" lang="en-US" sz="120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i</a:t>
            </a:r>
            <a:r>
              <a:rPr lang="en-US" sz="12000" b="1">
                <a:solidFill>
                  <a:srgbClr val="FF0000"/>
                </a:solidFill>
                <a:latin typeface="UTM Avo"/>
              </a:rPr>
              <a:t> đọc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5" name="Picture 6" descr="Sun Smile Sticker by Canticos World for iOS &amp; Android | GIPHY">
            <a:extLst>
              <a:ext uri="{FF2B5EF4-FFF2-40B4-BE49-F238E27FC236}">
                <a16:creationId xmlns:a16="http://schemas.microsoft.com/office/drawing/2014/main" id="{489F2EB4-B97E-463C-AADE-D2022F6D45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9299166" y="2337823"/>
            <a:ext cx="2744792" cy="286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034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31DE8857-38D5-486A-9B2D-C6E4BB548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8"/>
          <a:stretch/>
        </p:blipFill>
        <p:spPr>
          <a:xfrm>
            <a:off x="0" y="0"/>
            <a:ext cx="12192000" cy="64397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08274C-2771-4E68-97FA-36FDBCE19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0" y="418237"/>
            <a:ext cx="11729884" cy="60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CAE8F-BB13-4270-85BD-DF3E48CAAABE}"/>
              </a:ext>
            </a:extLst>
          </p:cNvPr>
          <p:cNvSpPr txBox="1"/>
          <p:nvPr/>
        </p:nvSpPr>
        <p:spPr>
          <a:xfrm>
            <a:off x="3414214" y="1767854"/>
            <a:ext cx="4013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Thư</a:t>
            </a:r>
            <a:r>
              <a:rPr kumimoji="0" 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giãn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5" name="Picture 6" descr="Sun Smile Sticker by Canticos World for iOS &amp; Android | GIPHY">
            <a:extLst>
              <a:ext uri="{FF2B5EF4-FFF2-40B4-BE49-F238E27FC236}">
                <a16:creationId xmlns:a16="http://schemas.microsoft.com/office/drawing/2014/main" id="{7D3C16AE-C030-4240-A3F3-001BB90817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7589370" y="1641624"/>
            <a:ext cx="2744792" cy="286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017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ip Rửa Tay Vui Nhộn">
            <a:hlinkClick r:id="" action="ppaction://media"/>
            <a:extLst>
              <a:ext uri="{FF2B5EF4-FFF2-40B4-BE49-F238E27FC236}">
                <a16:creationId xmlns:a16="http://schemas.microsoft.com/office/drawing/2014/main" id="{078F8FAE-4BE7-4628-9BCF-2D021F6B3E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2786"/>
            <a:ext cx="12192000" cy="643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84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9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1F9B417-8715-4143-A751-87B640609B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pic>
        <p:nvPicPr>
          <p:cNvPr id="5" name="图片 8196" descr="20">
            <a:extLst>
              <a:ext uri="{FF2B5EF4-FFF2-40B4-BE49-F238E27FC236}">
                <a16:creationId xmlns:a16="http://schemas.microsoft.com/office/drawing/2014/main" id="{35A8A868-0F4D-4350-9E20-D28FDE4DF1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13603"/>
          <a:stretch/>
        </p:blipFill>
        <p:spPr>
          <a:xfrm>
            <a:off x="-94593" y="0"/>
            <a:ext cx="11486953" cy="77324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8197">
            <a:extLst>
              <a:ext uri="{FF2B5EF4-FFF2-40B4-BE49-F238E27FC236}">
                <a16:creationId xmlns:a16="http://schemas.microsoft.com/office/drawing/2014/main" id="{79907141-E18E-414A-B409-F8FA20B015DD}"/>
              </a:ext>
            </a:extLst>
          </p:cNvPr>
          <p:cNvSpPr txBox="1"/>
          <p:nvPr/>
        </p:nvSpPr>
        <p:spPr>
          <a:xfrm>
            <a:off x="5262250" y="2777086"/>
            <a:ext cx="5110781" cy="990326"/>
          </a:xfrm>
          <a:prstGeom prst="rect">
            <a:avLst/>
          </a:prstGeom>
          <a:noFill/>
          <a:ln w="9525">
            <a:noFill/>
          </a:ln>
        </p:spPr>
        <p:txBody>
          <a:bodyPr wrap="square" lIns="66349" tIns="33174" rIns="66349" bIns="33174">
            <a:spAutoFit/>
          </a:bodyPr>
          <a:lstStyle/>
          <a:p>
            <a:pPr marL="0" marR="0" lvl="0" indent="0" algn="ctr" defTabSz="815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>
                <a:solidFill>
                  <a:prstClr val="black"/>
                </a:solidFill>
                <a:latin typeface="UTM Avo"/>
                <a:ea typeface="SimSun" panose="02010600030101010101" pitchFamily="2" charset="-122"/>
              </a:rPr>
              <a:t>Tìm hiểu bài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38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4548F4-B8A5-4AF6-8DFC-0312713DA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"/>
          <a:stretch/>
        </p:blipFill>
        <p:spPr>
          <a:xfrm>
            <a:off x="0" y="0"/>
            <a:ext cx="12179301" cy="6436311"/>
          </a:xfrm>
          <a:prstGeom prst="rect">
            <a:avLst/>
          </a:prstGeom>
        </p:spPr>
      </p:pic>
      <p:pic>
        <p:nvPicPr>
          <p:cNvPr id="4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97DC6187-9C6D-4437-94C8-B8DF217F0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76" y="1139671"/>
            <a:ext cx="792162" cy="817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C5FA51F5-A6D8-4B79-854C-7CBC25C62900}"/>
              </a:ext>
            </a:extLst>
          </p:cNvPr>
          <p:cNvSpPr/>
          <p:nvPr/>
        </p:nvSpPr>
        <p:spPr>
          <a:xfrm>
            <a:off x="1552739" y="649058"/>
            <a:ext cx="9390563" cy="8175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1: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Vì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sao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sẻ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mẹ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quên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cả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mệt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?</a:t>
            </a:r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9677DF2A-A621-4159-BEFC-07B5D4C34E84}"/>
              </a:ext>
            </a:extLst>
          </p:cNvPr>
          <p:cNvSpPr/>
          <p:nvPr/>
        </p:nvSpPr>
        <p:spPr>
          <a:xfrm>
            <a:off x="1846006" y="1720418"/>
            <a:ext cx="8388429" cy="14693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Vì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sẻ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mẹ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kiếm được nhiều thức ăn cho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con.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0BA6F87A-1A81-47FA-A06E-773F07FEB3E3}"/>
              </a:ext>
            </a:extLst>
          </p:cNvPr>
          <p:cNvSpPr/>
          <p:nvPr/>
        </p:nvSpPr>
        <p:spPr>
          <a:xfrm>
            <a:off x="2337620" y="3554514"/>
            <a:ext cx="7189839" cy="14693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b.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Vì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sẻ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mẹ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thấy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con 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rất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thương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yêu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nhau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61DE306-D239-49D6-8410-F32DA5BA2D47}"/>
              </a:ext>
            </a:extLst>
          </p:cNvPr>
          <p:cNvSpPr/>
          <p:nvPr/>
        </p:nvSpPr>
        <p:spPr>
          <a:xfrm>
            <a:off x="2664541" y="3637935"/>
            <a:ext cx="759911" cy="6390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283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bldLvl="0" animBg="1"/>
      <p:bldP spid="6" grpId="1" animBg="1"/>
      <p:bldP spid="7" grpId="0" bldLvl="0" animBg="1"/>
      <p:bldP spid="7" grpId="1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8097BB-C53A-48F1-9955-E5887DA7D5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0"/>
          <a:stretch/>
        </p:blipFill>
        <p:spPr>
          <a:xfrm>
            <a:off x="0" y="0"/>
            <a:ext cx="12192000" cy="6462944"/>
          </a:xfrm>
          <a:prstGeom prst="rect">
            <a:avLst/>
          </a:prstGeom>
        </p:spPr>
      </p:pic>
      <p:pic>
        <p:nvPicPr>
          <p:cNvPr id="4" name="Picture 16">
            <a:hlinkClick r:id="rId3" action="ppaction://hlinksldjump"/>
            <a:extLst>
              <a:ext uri="{FF2B5EF4-FFF2-40B4-BE49-F238E27FC236}">
                <a16:creationId xmlns:a16="http://schemas.microsoft.com/office/drawing/2014/main" id="{A7C08B79-B427-47A2-A8F9-04FCFACDF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477" y="0"/>
            <a:ext cx="1903229" cy="1550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7DC75D1-C52D-46C8-AB29-657D1F0B35E7}"/>
              </a:ext>
            </a:extLst>
          </p:cNvPr>
          <p:cNvSpPr txBox="1"/>
          <p:nvPr/>
        </p:nvSpPr>
        <p:spPr>
          <a:xfrm>
            <a:off x="1425671" y="1875556"/>
            <a:ext cx="10353367" cy="1079500"/>
          </a:xfrm>
          <a:prstGeom prst="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vi-VN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2: </a:t>
            </a:r>
            <a:r>
              <a:rPr lang="vi-VN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thích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sẻ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anh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hay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sẻ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?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Vì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sao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?</a:t>
            </a:r>
          </a:p>
        </p:txBody>
      </p:sp>
      <p:pic>
        <p:nvPicPr>
          <p:cNvPr id="6" name="Picture 2">
            <a:hlinkClick r:id="" action="ppaction://noaction"/>
            <a:extLst>
              <a:ext uri="{FF2B5EF4-FFF2-40B4-BE49-F238E27FC236}">
                <a16:creationId xmlns:a16="http://schemas.microsoft.com/office/drawing/2014/main" id="{20F39A18-8523-4DE7-A989-D4D2D348F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953" y="4982444"/>
            <a:ext cx="1264275" cy="10302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0">
            <a:hlinkClick r:id="rId3" action="ppaction://hlinksldjump"/>
            <a:extLst>
              <a:ext uri="{FF2B5EF4-FFF2-40B4-BE49-F238E27FC236}">
                <a16:creationId xmlns:a16="http://schemas.microsoft.com/office/drawing/2014/main" id="{2D02C07C-DE04-42B2-942D-DCE562E530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865" y="4087260"/>
            <a:ext cx="1725612" cy="10795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55155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"/>
          <a:stretch/>
        </p:blipFill>
        <p:spPr>
          <a:xfrm>
            <a:off x="0" y="0"/>
            <a:ext cx="12192000" cy="6436311"/>
          </a:xfrm>
          <a:prstGeom prst="rect">
            <a:avLst/>
          </a:prstGeom>
        </p:spPr>
      </p:pic>
      <p:pic>
        <p:nvPicPr>
          <p:cNvPr id="4" name="Picture 16">
            <a:hlinkClick r:id="rId4" action="ppaction://hlinksldjump"/>
            <a:extLst>
              <a:ext uri="{FF2B5EF4-FFF2-40B4-BE49-F238E27FC236}">
                <a16:creationId xmlns:a16="http://schemas.microsoft.com/office/drawing/2014/main" id="{9EF06776-3710-4ABC-8849-F395623B0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8124" y="1013129"/>
            <a:ext cx="1903229" cy="15509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2">
            <a:hlinkClick r:id="" action="ppaction://noaction"/>
            <a:extLst>
              <a:ext uri="{FF2B5EF4-FFF2-40B4-BE49-F238E27FC236}">
                <a16:creationId xmlns:a16="http://schemas.microsoft.com/office/drawing/2014/main" id="{EA432D99-55D9-4F72-8A2A-CAE27BB361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8253" y="1403994"/>
            <a:ext cx="1264275" cy="1030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8A33A63-B3A8-4CFB-B84A-5E4AF3558DA9}"/>
              </a:ext>
            </a:extLst>
          </p:cNvPr>
          <p:cNvSpPr txBox="1"/>
          <p:nvPr/>
        </p:nvSpPr>
        <p:spPr>
          <a:xfrm>
            <a:off x="3790390" y="3235526"/>
            <a:ext cx="6543367" cy="2503104"/>
          </a:xfrm>
          <a:prstGeom prst="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học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được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điều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qua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câu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chuyện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  <p:pic>
        <p:nvPicPr>
          <p:cNvPr id="10" name="PA_库_图片 6">
            <a:extLst>
              <a:ext uri="{FF2B5EF4-FFF2-40B4-BE49-F238E27FC236}">
                <a16:creationId xmlns:a16="http://schemas.microsoft.com/office/drawing/2014/main" id="{299D164E-4820-4F22-B1A5-1DD97D605A8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25884" y="539002"/>
            <a:ext cx="5493902" cy="2607286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A6371E-1A8B-4B18-A5AA-3067240EE30E}"/>
              </a:ext>
            </a:extLst>
          </p:cNvPr>
          <p:cNvSpPr txBox="1"/>
          <p:nvPr/>
        </p:nvSpPr>
        <p:spPr>
          <a:xfrm flipH="1">
            <a:off x="5480326" y="1119370"/>
            <a:ext cx="38089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>
                <a:solidFill>
                  <a:srgbClr val="60380F"/>
                </a:solidFill>
                <a:latin typeface="UTM Avo" panose="02040603050506020204" pitchFamily="18" charset="0"/>
              </a:rPr>
              <a:t>Thảo </a:t>
            </a:r>
            <a:r>
              <a:rPr lang="en-US" sz="4400" b="1" dirty="0" err="1">
                <a:solidFill>
                  <a:srgbClr val="60380F"/>
                </a:solidFill>
                <a:latin typeface="UTM Avo" panose="02040603050506020204" pitchFamily="18" charset="0"/>
              </a:rPr>
              <a:t>luận</a:t>
            </a:r>
            <a:r>
              <a:rPr lang="en-US" sz="4400" b="1" dirty="0">
                <a:solidFill>
                  <a:srgbClr val="60380F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60380F"/>
                </a:solidFill>
                <a:latin typeface="UTM Avo" panose="02040603050506020204" pitchFamily="18" charset="0"/>
              </a:rPr>
              <a:t>nhóm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60380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94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31DE8857-38D5-486A-9B2D-C6E4BB548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8"/>
          <a:stretch/>
        </p:blipFill>
        <p:spPr>
          <a:xfrm>
            <a:off x="0" y="0"/>
            <a:ext cx="12192000" cy="64397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08274C-2771-4E68-97FA-36FDBCE19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0" y="418238"/>
            <a:ext cx="11729884" cy="60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86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17984" y="263403"/>
            <a:ext cx="9389502" cy="6281088"/>
            <a:chOff x="1517984" y="263403"/>
            <a:chExt cx="6677557" cy="4620023"/>
          </a:xfrm>
        </p:grpSpPr>
        <p:pic>
          <p:nvPicPr>
            <p:cNvPr id="7" name="图片 2">
              <a:extLst>
                <a:ext uri="{FF2B5EF4-FFF2-40B4-BE49-F238E27FC236}">
                  <a16:creationId xmlns:a16="http://schemas.microsoft.com/office/drawing/2014/main" id="{2CB05791-0FE1-4ED7-B149-2A2E95EF9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4565" y="1205458"/>
              <a:ext cx="5711962" cy="2642999"/>
            </a:xfrm>
            <a:prstGeom prst="rect">
              <a:avLst/>
            </a:prstGeom>
          </p:spPr>
        </p:pic>
        <p:pic>
          <p:nvPicPr>
            <p:cNvPr id="8" name="图片 5">
              <a:extLst>
                <a:ext uri="{FF2B5EF4-FFF2-40B4-BE49-F238E27FC236}">
                  <a16:creationId xmlns:a16="http://schemas.microsoft.com/office/drawing/2014/main" id="{641F1DFB-6F27-41B0-89C2-70757A246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17984" y="2724814"/>
              <a:ext cx="6677557" cy="215861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116" b="57642"/>
            <a:stretch/>
          </p:blipFill>
          <p:spPr>
            <a:xfrm>
              <a:off x="2287057" y="263403"/>
              <a:ext cx="5349470" cy="973229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3610208" y="2544166"/>
            <a:ext cx="53606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</a:t>
            </a: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R</a:t>
            </a:r>
            <a:r>
              <a:rPr lang="en-US" sz="6600" b="1">
                <a:solidFill>
                  <a:srgbClr val="4472C4">
                    <a:lumMod val="50000"/>
                  </a:srgbClr>
                </a:solidFill>
                <a:latin typeface="+mj-lt"/>
                <a:cs typeface="Times New Roman" panose="02020603050405020304" pitchFamily="18" charset="0"/>
              </a:rPr>
              <a:t>Ò CHƠI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3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38230" y="2806700"/>
            <a:ext cx="94985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GIẢI CỨU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NHỮNG CHÚ CHIM</a:t>
            </a:r>
          </a:p>
        </p:txBody>
      </p:sp>
      <p:pic>
        <p:nvPicPr>
          <p:cNvPr id="10243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420" y="1751676"/>
            <a:ext cx="2228850" cy="2228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7541" y="2197227"/>
            <a:ext cx="1554163" cy="1277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69ED84-EE11-40BE-A818-A574ABE39C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987" y="68826"/>
            <a:ext cx="1338263" cy="58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8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92" y="3117849"/>
            <a:ext cx="790575" cy="904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2313" y="2974975"/>
            <a:ext cx="1274762" cy="796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80350" y="1468438"/>
            <a:ext cx="1030288" cy="1031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6381" y="1491455"/>
            <a:ext cx="835025" cy="604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0420" y="781844"/>
            <a:ext cx="787400" cy="8207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5265" y="1103312"/>
            <a:ext cx="765175" cy="881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8207" y="2649140"/>
            <a:ext cx="1298575" cy="2041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6688" y="856917"/>
            <a:ext cx="1298575" cy="2043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2900" y="2352675"/>
            <a:ext cx="1654175" cy="2041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5700" y="632747"/>
            <a:ext cx="1298575" cy="2041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6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4613" y="282575"/>
            <a:ext cx="1430337" cy="1352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938" y="1006475"/>
            <a:ext cx="1298575" cy="2043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78116" y="358980"/>
            <a:ext cx="1298575" cy="2043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9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7363" y="0"/>
            <a:ext cx="1714500" cy="1704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Oval 17">
            <a:hlinkClick r:id="rId14" action="ppaction://hlinksldjump"/>
          </p:cNvPr>
          <p:cNvSpPr/>
          <p:nvPr/>
        </p:nvSpPr>
        <p:spPr>
          <a:xfrm>
            <a:off x="2369036" y="2747168"/>
            <a:ext cx="419100" cy="45243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2</a:t>
            </a:r>
          </a:p>
        </p:txBody>
      </p:sp>
      <p:sp>
        <p:nvSpPr>
          <p:cNvPr id="19" name="Oval 18">
            <a:hlinkClick r:id="rId15" action="ppaction://hlinksldjump"/>
          </p:cNvPr>
          <p:cNvSpPr/>
          <p:nvPr/>
        </p:nvSpPr>
        <p:spPr>
          <a:xfrm>
            <a:off x="4173722" y="2530885"/>
            <a:ext cx="419100" cy="409575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3</a:t>
            </a:r>
          </a:p>
        </p:txBody>
      </p:sp>
      <p:sp>
        <p:nvSpPr>
          <p:cNvPr id="20" name="Oval 19">
            <a:hlinkClick r:id="rId16" action="ppaction://hlinksldjump"/>
          </p:cNvPr>
          <p:cNvSpPr/>
          <p:nvPr/>
        </p:nvSpPr>
        <p:spPr>
          <a:xfrm>
            <a:off x="6245995" y="2277268"/>
            <a:ext cx="476250" cy="4699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4</a:t>
            </a:r>
          </a:p>
        </p:txBody>
      </p:sp>
      <p:sp>
        <p:nvSpPr>
          <p:cNvPr id="21" name="Oval 20">
            <a:hlinkClick r:id="rId17" action="ppaction://hlinksldjump"/>
          </p:cNvPr>
          <p:cNvSpPr/>
          <p:nvPr/>
        </p:nvSpPr>
        <p:spPr>
          <a:xfrm>
            <a:off x="8170068" y="2862262"/>
            <a:ext cx="468313" cy="511175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5</a:t>
            </a:r>
          </a:p>
        </p:txBody>
      </p:sp>
      <p:sp>
        <p:nvSpPr>
          <p:cNvPr id="22" name="Oval 21">
            <a:hlinkClick r:id="rId18" action="ppaction://hlinksldjump"/>
          </p:cNvPr>
          <p:cNvSpPr/>
          <p:nvPr/>
        </p:nvSpPr>
        <p:spPr>
          <a:xfrm>
            <a:off x="1131754" y="4521608"/>
            <a:ext cx="425450" cy="469900"/>
          </a:xfrm>
          <a:prstGeom prst="ellipse">
            <a:avLst/>
          </a:prstGeom>
          <a:solidFill>
            <a:schemeClr val="accent5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1</a:t>
            </a:r>
          </a:p>
        </p:txBody>
      </p:sp>
      <p:sp>
        <p:nvSpPr>
          <p:cNvPr id="23" name="Oval 22">
            <a:hlinkClick r:id="rId19" action="ppaction://hlinksldjump"/>
          </p:cNvPr>
          <p:cNvSpPr/>
          <p:nvPr/>
        </p:nvSpPr>
        <p:spPr>
          <a:xfrm>
            <a:off x="9921261" y="4228434"/>
            <a:ext cx="454025" cy="46672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</a:rPr>
              <a:t>6</a:t>
            </a:r>
          </a:p>
        </p:txBody>
      </p:sp>
      <p:sp>
        <p:nvSpPr>
          <p:cNvPr id="2" name="Right Arrow 1">
            <a:hlinkClick r:id="rId20" action="ppaction://hlinksldjump"/>
          </p:cNvPr>
          <p:cNvSpPr/>
          <p:nvPr/>
        </p:nvSpPr>
        <p:spPr>
          <a:xfrm>
            <a:off x="10723546" y="6046788"/>
            <a:ext cx="1183752" cy="7175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7FC4AA5-02BA-4543-9F85-44D26EE5435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7987" y="68826"/>
            <a:ext cx="1338263" cy="5803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983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0.0037 L 0.12188 0.14607 L 0.16289 0.29584 L 0.24089 0.35162 L 0.34154 0.33287 L 0.4099 0.31945 L 0.49284 0.31273 L 0.50352 0.27732 L 0.52487 -0.05578 L 0.93203 -0.06574 " pathEditMode="relative" rAng="0" ptsTypes="AAAAAAAAAA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02" y="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77556E-17 L 0.08177 0.17593 L 0.15456 0.35069 L 0.23255 0.44884 L 0.33463 0.48056 L 0.53281 0.47384 L 0.66523 0.4787 L 0.71992 0.43704 L 0.74127 0.44051 " pathEditMode="relative" rAng="0" ptsTypes="AAAAAAAAA">
                                      <p:cBhvr>
                                        <p:cTn id="2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57" y="2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8503 -0.01528 L 0.37656 -0.0699 L 0.52539 -0.06088 " pathEditMode="relative" rAng="0" ptsTypes="AAAA">
                                      <p:cBhvr>
                                        <p:cTn id="3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63" y="-349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0.0957 0.16134 L -0.25963 0.21227 L -0.32552 0.20695 L -0.39622 0.32801 L -0.40508 0.34051 L -0.5293 0.4581 C -0.53255 0.46227 -0.53555 0.4669 -0.53919 0.47037 C -0.54349 0.47431 -0.55299 0.48102 -0.55299 0.48125 L -0.62864 0.56181 L -0.63737 0.57222 L -0.73164 0.60232 " pathEditMode="relative" rAng="0" ptsTypes="AAAAAAAAAA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8900" y="30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-0.09714 0.1088 L -0.19596 0.13727 L -0.29414 0.12546 L -0.49635 0.1507 L -0.62096 0.28634 L -0.79128 0.42732 L -0.84557 0.22616 L -0.88698 0.04838 L -0.91576 0.05671 " pathEditMode="relative" rAng="0" ptsTypes="AAAAAAAAAA">
                                      <p:cBhvr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79400" y="213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0.00232 L 0.09635 0.00046 L 0.22057 -0.01643 L 0.29114 -0.07916 L 0.39765 -0.10301 C 0.4069 -0.10648 0.40429 -0.10278 0.40755 -0.1081 L 0.4582 -0.14004 L 0.47916 -0.05532 C 0.4845 -0.03912 0.48255 -0.04537 0.48502 -0.0368 L 0.5 0.00394 C 0.50638 0.01644 0.50377 0.01227 0.50703 0.01736 L 0.51888 0.0294 C 0.52226 0.03056 0.52552 0.03148 0.52877 0.03264 C 0.52994 0.03334 0.53073 0.03426 0.5319 0.03449 C 0.53645 0.03634 0.53593 0.03634 0.53867 0.03634 L 0.56172 0.04283 L 0.57057 0.04283 L 0.60338 0.06181 L 0.6164 0.1125 C 0.61836 0.12847 0.61836 0.12246 0.61836 0.12963 L 0.63125 0.1669 L 0.66002 0.21111 C 0.66224 0.21482 0.66458 0.21945 0.66705 0.22292 C 0.66875 0.22546 0.67291 0.22963 0.67291 0.22986 L 0.69375 0.24676 C 0.69674 0.24838 0.69974 0.25046 0.70286 0.25162 C 0.70534 0.25278 0.70807 0.25232 0.71067 0.25347 C 0.71224 0.25394 0.71484 0.25671 0.71484 0.25695 L 0.87786 0.28588 " pathEditMode="relative" rAng="0" ptsTypes="AAAAAAAAAAAAAAAAAAAAAAAAAAAAA">
                                      <p:cBhvr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93" y="706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/>
        </p:blipFill>
        <p:spPr>
          <a:xfrm>
            <a:off x="0" y="0"/>
            <a:ext cx="12192000" cy="644518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8A33A63-B3A8-4CFB-B84A-5E4AF3558DA9}"/>
              </a:ext>
            </a:extLst>
          </p:cNvPr>
          <p:cNvSpPr txBox="1"/>
          <p:nvPr/>
        </p:nvSpPr>
        <p:spPr>
          <a:xfrm>
            <a:off x="4381799" y="772379"/>
            <a:ext cx="6543367" cy="19923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Em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học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được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điều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gì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qua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câu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chuyện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Sẻ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anh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sẻ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em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?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  <p:pic>
        <p:nvPicPr>
          <p:cNvPr id="8" name="Picture 7">
            <a:hlinkClick r:id="rId3" action="ppaction://hlinksldjump"/>
            <a:extLst>
              <a:ext uri="{FF2B5EF4-FFF2-40B4-BE49-F238E27FC236}">
                <a16:creationId xmlns:a16="http://schemas.microsoft.com/office/drawing/2014/main" id="{6DAEAE75-57D8-4CA9-A2CD-39AF9FD30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33" y="541113"/>
            <a:ext cx="1415845" cy="222357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33C5275-AF07-4B78-83AA-8D67C34C60E4}"/>
              </a:ext>
            </a:extLst>
          </p:cNvPr>
          <p:cNvSpPr txBox="1"/>
          <p:nvPr/>
        </p:nvSpPr>
        <p:spPr>
          <a:xfrm>
            <a:off x="4381799" y="3317113"/>
            <a:ext cx="6543367" cy="19923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Anh </a:t>
            </a:r>
            <a:r>
              <a:rPr lang="en-US" sz="4000" b="1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r>
              <a:rPr lang="en-US" sz="4000" b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phải biết yêu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thương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, chia sẻ,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nhường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nhịn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nhau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…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29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9" grpId="0" animBg="1"/>
      <p:bldP spid="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F4548F4-B8A5-4AF6-8DFC-0312713DA3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7"/>
          <a:stretch/>
        </p:blipFill>
        <p:spPr>
          <a:xfrm>
            <a:off x="0" y="0"/>
            <a:ext cx="12179301" cy="6418555"/>
          </a:xfrm>
          <a:prstGeom prst="rect">
            <a:avLst/>
          </a:prstGeom>
        </p:spPr>
      </p:pic>
      <p:pic>
        <p:nvPicPr>
          <p:cNvPr id="4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97DC6187-9C6D-4437-94C8-B8DF217F0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76" y="1139671"/>
            <a:ext cx="792162" cy="817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C5FA51F5-A6D8-4B79-854C-7CBC25C62900}"/>
              </a:ext>
            </a:extLst>
          </p:cNvPr>
          <p:cNvSpPr/>
          <p:nvPr/>
        </p:nvSpPr>
        <p:spPr>
          <a:xfrm>
            <a:off x="1970251" y="712774"/>
            <a:ext cx="8495829" cy="16713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>
                <a:solidFill>
                  <a:srgbClr val="FF0000"/>
                </a:solidFill>
                <a:cs typeface="UTM Avo" panose="02040603050506020204" charset="0"/>
              </a:rPr>
              <a:t>Trời rét, </a:t>
            </a:r>
            <a:r>
              <a:rPr lang="en-US" sz="4000" b="1" noProof="0" err="1">
                <a:solidFill>
                  <a:srgbClr val="FF0000"/>
                </a:solidFill>
                <a:cs typeface="UTM Avo" panose="02040603050506020204" charset="0"/>
              </a:rPr>
              <a:t>hai</a:t>
            </a:r>
            <a:r>
              <a:rPr lang="en-US" sz="4000" b="1" noProof="0">
                <a:solidFill>
                  <a:srgbClr val="FF0000"/>
                </a:solidFill>
                <a:cs typeface="UTM Avo" panose="02040603050506020204" charset="0"/>
              </a:rPr>
              <a:t> chú </a:t>
            </a:r>
            <a:r>
              <a:rPr lang="en-US" sz="4000" b="1" noProof="0" err="1">
                <a:solidFill>
                  <a:srgbClr val="FF0000"/>
                </a:solidFill>
                <a:cs typeface="UTM Avo" panose="02040603050506020204" charset="0"/>
              </a:rPr>
              <a:t>chim</a:t>
            </a:r>
            <a:r>
              <a:rPr lang="en-US" sz="4000" b="1" noProof="0">
                <a:solidFill>
                  <a:srgbClr val="FF0000"/>
                </a:solidFill>
                <a:cs typeface="UTM Avo" panose="02040603050506020204" charset="0"/>
              </a:rPr>
              <a:t> nhỏ nằm như thế nào?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UTM Avo" panose="02040603050506020204" charset="0"/>
            </a:endParaRPr>
          </a:p>
        </p:txBody>
      </p:sp>
      <p:pic>
        <p:nvPicPr>
          <p:cNvPr id="9" name="Picture 1">
            <a:hlinkClick r:id="rId5" action="ppaction://hlinksldjump"/>
            <a:extLst>
              <a:ext uri="{FF2B5EF4-FFF2-40B4-BE49-F238E27FC236}">
                <a16:creationId xmlns:a16="http://schemas.microsoft.com/office/drawing/2014/main" id="{67A59769-58E6-4BCE-A475-EA58600296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795" y="4453576"/>
            <a:ext cx="1882139" cy="128051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99E2FED0-F620-4A0E-9F97-2182455B7E70}"/>
              </a:ext>
            </a:extLst>
          </p:cNvPr>
          <p:cNvSpPr/>
          <p:nvPr/>
        </p:nvSpPr>
        <p:spPr>
          <a:xfrm>
            <a:off x="3713729" y="2604164"/>
            <a:ext cx="4475678" cy="7394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a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</a:t>
            </a:r>
            <a:r>
              <a:rPr lang="en-US" sz="4000" b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nằm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thu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lu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14" name="Rounded Rectangle 3">
            <a:extLst>
              <a:ext uri="{FF2B5EF4-FFF2-40B4-BE49-F238E27FC236}">
                <a16:creationId xmlns:a16="http://schemas.microsoft.com/office/drawing/2014/main" id="{47EB9D4F-5993-4E0D-98A3-8FC29486537E}"/>
              </a:ext>
            </a:extLst>
          </p:cNvPr>
          <p:cNvSpPr/>
          <p:nvPr/>
        </p:nvSpPr>
        <p:spPr>
          <a:xfrm>
            <a:off x="3713729" y="3669049"/>
            <a:ext cx="4475677" cy="73946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lang="en-US" sz="4000" b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. nằm 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co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ro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15" name="Rounded Rectangle 3">
            <a:extLst>
              <a:ext uri="{FF2B5EF4-FFF2-40B4-BE49-F238E27FC236}">
                <a16:creationId xmlns:a16="http://schemas.microsoft.com/office/drawing/2014/main" id="{CCA9C6D7-CCE1-4741-9BF9-20F9AF7C6F87}"/>
              </a:ext>
            </a:extLst>
          </p:cNvPr>
          <p:cNvSpPr/>
          <p:nvPr/>
        </p:nvSpPr>
        <p:spPr>
          <a:xfrm>
            <a:off x="3713729" y="4724101"/>
            <a:ext cx="4475678" cy="7394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noProof="0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c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. </a:t>
            </a:r>
            <a:r>
              <a:rPr lang="en-US" sz="4000" b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nằm ủ rũ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7B8E568-EDCE-4359-A402-6CD8C3029FF9}"/>
              </a:ext>
            </a:extLst>
          </p:cNvPr>
          <p:cNvSpPr/>
          <p:nvPr/>
        </p:nvSpPr>
        <p:spPr>
          <a:xfrm>
            <a:off x="4119716" y="3674347"/>
            <a:ext cx="759911" cy="7394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32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bldLvl="0" animBg="1"/>
      <p:bldP spid="10" grpId="1" animBg="1"/>
      <p:bldP spid="14" grpId="0" bldLvl="0" animBg="1"/>
      <p:bldP spid="14" grpId="1" animBg="1"/>
      <p:bldP spid="15" grpId="0" bldLvl="0" animBg="1"/>
      <p:bldP spid="15" grpId="1" animBg="1"/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DD1FCBDE-E235-4A83-BB21-57F52B5B99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3"/>
          <a:stretch/>
        </p:blipFill>
        <p:spPr>
          <a:xfrm>
            <a:off x="0" y="-71120"/>
            <a:ext cx="12192000" cy="6435344"/>
          </a:xfrm>
          <a:prstGeom prst="rect">
            <a:avLst/>
          </a:prstGeom>
        </p:spPr>
      </p:pic>
      <p:pic>
        <p:nvPicPr>
          <p:cNvPr id="6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47778C99-8BF1-4F13-AAC6-8E3F5C22B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46" y="4375573"/>
            <a:ext cx="1838632" cy="1700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92958BC-AAF0-4BC9-91AB-A09F4687BAF6}"/>
              </a:ext>
            </a:extLst>
          </p:cNvPr>
          <p:cNvSpPr txBox="1"/>
          <p:nvPr/>
        </p:nvSpPr>
        <p:spPr>
          <a:xfrm>
            <a:off x="2015613" y="2126883"/>
            <a:ext cx="7737987" cy="8120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Thương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e</a:t>
            </a:r>
            <a:r>
              <a:rPr lang="vi-VN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m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sẻ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anh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làm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gi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̀?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6996AAB-C856-41B6-80CA-ABB292F27182}"/>
              </a:ext>
            </a:extLst>
          </p:cNvPr>
          <p:cNvSpPr txBox="1"/>
          <p:nvPr/>
        </p:nvSpPr>
        <p:spPr>
          <a:xfrm>
            <a:off x="2517354" y="3073090"/>
            <a:ext cx="6921318" cy="206049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Thương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em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sẻ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dirty="0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anh</a:t>
            </a:r>
            <a:r>
              <a:rPr lang="en-US" sz="4000" b="1" dirty="0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b="1" err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cô</a:t>
            </a:r>
            <a:r>
              <a:rPr lang="en-US" sz="4000" b="1">
                <a:solidFill>
                  <a:prstClr val="black"/>
                </a:solidFill>
                <a:latin typeface="UTM Avo" panose="02040603050506020204" charset="0"/>
                <a:cs typeface="UTM Avo" panose="02040603050506020204" charset="0"/>
              </a:rPr>
              <a:t>́ sức kéo những cọng rơm nhỏ trong tổ che cho em.</a:t>
            </a:r>
            <a:endParaRPr lang="en-US" sz="4000" b="1" dirty="0">
              <a:solidFill>
                <a:prstClr val="black"/>
              </a:solidFill>
              <a:latin typeface="UTM Avo" panose="02040603050506020204" charset="0"/>
              <a:cs typeface="UTM Avo" panose="02040603050506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4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A8244C8-90FB-4C5C-B88A-71B891880A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8"/>
          <a:stretch/>
        </p:blipFill>
        <p:spPr>
          <a:xfrm>
            <a:off x="0" y="-561"/>
            <a:ext cx="12192000" cy="6435718"/>
          </a:xfrm>
          <a:prstGeom prst="rect">
            <a:avLst/>
          </a:prstGeom>
        </p:spPr>
      </p:pic>
      <p:pic>
        <p:nvPicPr>
          <p:cNvPr id="2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E414BB27-F433-467D-9236-D133B1FBA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20928"/>
            <a:ext cx="1421547" cy="121422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F392971-9DA2-40FD-B23B-C9E1A0D623E2}"/>
              </a:ext>
            </a:extLst>
          </p:cNvPr>
          <p:cNvSpPr txBox="1">
            <a:spLocks/>
          </p:cNvSpPr>
          <p:nvPr/>
        </p:nvSpPr>
        <p:spPr>
          <a:xfrm>
            <a:off x="1240562" y="2098786"/>
            <a:ext cx="7254506" cy="8460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err="1">
                <a:solidFill>
                  <a:srgbClr val="000000"/>
                </a:solidFill>
                <a:latin typeface="UTM Avo" panose="02040603050506020204" pitchFamily="18" charset="0"/>
              </a:rPr>
              <a:t>Trong</a:t>
            </a:r>
            <a:r>
              <a:rPr lang="en-US" sz="4800" b="1">
                <a:solidFill>
                  <a:srgbClr val="000000"/>
                </a:solidFill>
                <a:latin typeface="UTM Avo" panose="02040603050506020204" pitchFamily="18" charset="0"/>
              </a:rPr>
              <a:t> vườn có gì?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82E6C4-12BB-4ECA-9928-343636BC0A71}"/>
              </a:ext>
            </a:extLst>
          </p:cNvPr>
          <p:cNvSpPr txBox="1">
            <a:spLocks/>
          </p:cNvSpPr>
          <p:nvPr/>
        </p:nvSpPr>
        <p:spPr>
          <a:xfrm>
            <a:off x="1931278" y="3141529"/>
            <a:ext cx="5118452" cy="65900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) </a:t>
            </a:r>
            <a:r>
              <a:rPr lang="en-US" sz="4000">
                <a:solidFill>
                  <a:srgbClr val="000000"/>
                </a:solidFill>
                <a:latin typeface="UTM Avo" panose="02040603050506020204" pitchFamily="18" charset="0"/>
              </a:rPr>
              <a:t>đàn gà con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6061FAE-4525-44EC-9921-C1333C4CC979}"/>
              </a:ext>
            </a:extLst>
          </p:cNvPr>
          <p:cNvSpPr txBox="1">
            <a:spLocks/>
          </p:cNvSpPr>
          <p:nvPr/>
        </p:nvSpPr>
        <p:spPr>
          <a:xfrm>
            <a:off x="1931277" y="4020548"/>
            <a:ext cx="5118452" cy="6590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b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) </a:t>
            </a:r>
            <a:r>
              <a:rPr lang="en-US" sz="4000">
                <a:solidFill>
                  <a:srgbClr val="000000"/>
                </a:solidFill>
                <a:latin typeface="UTM Avo" panose="02040603050506020204" pitchFamily="18" charset="0"/>
              </a:rPr>
              <a:t>một con hổ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4A27ED-8DE3-4B72-B1B7-41BD5FDF3CF1}"/>
              </a:ext>
            </a:extLst>
          </p:cNvPr>
          <p:cNvSpPr txBox="1">
            <a:spLocks/>
          </p:cNvSpPr>
          <p:nvPr/>
        </p:nvSpPr>
        <p:spPr>
          <a:xfrm>
            <a:off x="1931277" y="4979725"/>
            <a:ext cx="5098788" cy="6590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c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)</a:t>
            </a:r>
            <a:r>
              <a:rPr kumimoji="0" lang="en-US" sz="40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UTM Avo" panose="02040603050506020204" pitchFamily="18" charset="0"/>
              </a:rPr>
              <a:t>một tổ chim sẻ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92D149-89F5-4BE3-92B6-A1D3DCBB226F}"/>
              </a:ext>
            </a:extLst>
          </p:cNvPr>
          <p:cNvSpPr/>
          <p:nvPr/>
        </p:nvSpPr>
        <p:spPr>
          <a:xfrm>
            <a:off x="2192593" y="5044220"/>
            <a:ext cx="740215" cy="6590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8097BB-C53A-48F1-9955-E5887DA7D5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"/>
          <a:stretch/>
        </p:blipFill>
        <p:spPr>
          <a:xfrm>
            <a:off x="0" y="0"/>
            <a:ext cx="12192000" cy="6436311"/>
          </a:xfrm>
          <a:prstGeom prst="rect">
            <a:avLst/>
          </a:prstGeom>
        </p:spPr>
      </p:pic>
      <p:pic>
        <p:nvPicPr>
          <p:cNvPr id="6" name="Picture 2">
            <a:hlinkClick r:id="" action="ppaction://noaction"/>
            <a:extLst>
              <a:ext uri="{FF2B5EF4-FFF2-40B4-BE49-F238E27FC236}">
                <a16:creationId xmlns:a16="http://schemas.microsoft.com/office/drawing/2014/main" id="{20F39A18-8523-4DE7-A989-D4D2D348F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896" y="5213481"/>
            <a:ext cx="1068738" cy="7117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16">
            <a:hlinkClick r:id="rId4" action="ppaction://hlinksldjump"/>
            <a:extLst>
              <a:ext uri="{FF2B5EF4-FFF2-40B4-BE49-F238E27FC236}">
                <a16:creationId xmlns:a16="http://schemas.microsoft.com/office/drawing/2014/main" id="{0886BE4A-2E95-4851-959A-62F8F172E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3085" y="-55219"/>
            <a:ext cx="2399409" cy="17389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C140CE3-6A25-4DD2-A8C8-D9A3A2BC817F}"/>
              </a:ext>
            </a:extLst>
          </p:cNvPr>
          <p:cNvSpPr txBox="1">
            <a:spLocks/>
          </p:cNvSpPr>
          <p:nvPr/>
        </p:nvSpPr>
        <p:spPr>
          <a:xfrm>
            <a:off x="2468747" y="1557037"/>
            <a:ext cx="7254506" cy="84608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>
                <a:solidFill>
                  <a:srgbClr val="000000"/>
                </a:solidFill>
                <a:latin typeface="UTM Avo" panose="02040603050506020204" pitchFamily="18" charset="0"/>
              </a:rPr>
              <a:t>Sẻ mẹ tìm được </a:t>
            </a:r>
            <a:r>
              <a:rPr lang="en-US" sz="4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gi</a:t>
            </a:r>
            <a:r>
              <a:rPr lang="en-US" sz="4800" b="1" dirty="0">
                <a:solidFill>
                  <a:srgbClr val="000000"/>
                </a:solidFill>
                <a:latin typeface="UTM Avo" panose="02040603050506020204" pitchFamily="18" charset="0"/>
              </a:rPr>
              <a:t>̀?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AC5FCCD-4878-4B65-A88B-E2C30513F17A}"/>
              </a:ext>
            </a:extLst>
          </p:cNvPr>
          <p:cNvSpPr txBox="1">
            <a:spLocks/>
          </p:cNvSpPr>
          <p:nvPr/>
        </p:nvSpPr>
        <p:spPr>
          <a:xfrm>
            <a:off x="3159463" y="2599780"/>
            <a:ext cx="5118451" cy="65900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a) </a:t>
            </a:r>
            <a:r>
              <a:rPr lang="en-US" sz="4000" noProof="0" dirty="0">
                <a:solidFill>
                  <a:srgbClr val="000000"/>
                </a:solidFill>
                <a:latin typeface="UTM Avo" panose="02040603050506020204" pitchFamily="18" charset="0"/>
              </a:rPr>
              <a:t>m</a:t>
            </a:r>
            <a:r>
              <a:rPr lang="en-US" sz="4000" dirty="0" err="1">
                <a:solidFill>
                  <a:srgbClr val="000000"/>
                </a:solidFill>
                <a:latin typeface="UTM Avo" panose="02040603050506020204" pitchFamily="18" charset="0"/>
              </a:rPr>
              <a:t>ột</a:t>
            </a: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 con </a:t>
            </a:r>
            <a:r>
              <a:rPr lang="en-US" sz="4000" dirty="0" err="1">
                <a:solidFill>
                  <a:srgbClr val="000000"/>
                </a:solidFill>
                <a:latin typeface="UTM Avo" panose="02040603050506020204" pitchFamily="18" charset="0"/>
              </a:rPr>
              <a:t>sâu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D394A63-EEE3-4DDF-9D9B-D223FA743846}"/>
              </a:ext>
            </a:extLst>
          </p:cNvPr>
          <p:cNvSpPr txBox="1">
            <a:spLocks/>
          </p:cNvSpPr>
          <p:nvPr/>
        </p:nvSpPr>
        <p:spPr>
          <a:xfrm>
            <a:off x="3159462" y="3478799"/>
            <a:ext cx="5118452" cy="6590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) </a:t>
            </a:r>
            <a:r>
              <a:rPr lang="en-US" sz="4000" noProof="0" dirty="0" err="1">
                <a:solidFill>
                  <a:srgbClr val="000000"/>
                </a:solidFill>
                <a:latin typeface="UTM Avo" panose="02040603050506020204" pitchFamily="18" charset="0"/>
              </a:rPr>
              <a:t>hai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con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sâu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C9D23B8-5CDC-42F1-8578-9687CCBF1016}"/>
              </a:ext>
            </a:extLst>
          </p:cNvPr>
          <p:cNvSpPr txBox="1">
            <a:spLocks/>
          </p:cNvSpPr>
          <p:nvPr/>
        </p:nvSpPr>
        <p:spPr>
          <a:xfrm>
            <a:off x="3159462" y="4437976"/>
            <a:ext cx="5098788" cy="6590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)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4000" noProof="0" dirty="0" err="1">
                <a:solidFill>
                  <a:srgbClr val="000000"/>
                </a:solidFill>
                <a:latin typeface="UTM Avo" panose="02040603050506020204" pitchFamily="18" charset="0"/>
              </a:rPr>
              <a:t>ba</a:t>
            </a: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con </a:t>
            </a:r>
            <a:r>
              <a:rPr kumimoji="0" lang="en-US" sz="40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sâu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9E71842-9CBB-41E9-B2EF-B769CA273BF9}"/>
              </a:ext>
            </a:extLst>
          </p:cNvPr>
          <p:cNvSpPr/>
          <p:nvPr/>
        </p:nvSpPr>
        <p:spPr>
          <a:xfrm>
            <a:off x="3743634" y="2631732"/>
            <a:ext cx="740215" cy="6590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61196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>
            <a:extLst>
              <a:ext uri="{FF2B5EF4-FFF2-40B4-BE49-F238E27FC236}">
                <a16:creationId xmlns:a16="http://schemas.microsoft.com/office/drawing/2014/main" id="{9461801D-E9A1-4C28-B022-6BC7E080F03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742950" y="3336924"/>
            <a:ext cx="10708704" cy="358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6">
            <a:extLst>
              <a:ext uri="{FF2B5EF4-FFF2-40B4-BE49-F238E27FC236}">
                <a16:creationId xmlns:a16="http://schemas.microsoft.com/office/drawing/2014/main" id="{BDEDC61F-007A-4B1C-93C4-12B5B1D160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640" t="17865" r="-4557" b="60717"/>
          <a:stretch/>
        </p:blipFill>
        <p:spPr>
          <a:xfrm>
            <a:off x="11248570" y="152398"/>
            <a:ext cx="1482759" cy="111034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CB10A97-1171-4CD5-BAA0-4B2D0B846981}"/>
              </a:ext>
            </a:extLst>
          </p:cNvPr>
          <p:cNvGrpSpPr/>
          <p:nvPr/>
        </p:nvGrpSpPr>
        <p:grpSpPr>
          <a:xfrm>
            <a:off x="186816" y="4482948"/>
            <a:ext cx="11308498" cy="2270720"/>
            <a:chOff x="186816" y="2617269"/>
            <a:chExt cx="11308498" cy="4136400"/>
          </a:xfrm>
        </p:grpSpPr>
        <p:grpSp>
          <p:nvGrpSpPr>
            <p:cNvPr id="10" name="组合 174">
              <a:extLst>
                <a:ext uri="{FF2B5EF4-FFF2-40B4-BE49-F238E27FC236}">
                  <a16:creationId xmlns:a16="http://schemas.microsoft.com/office/drawing/2014/main" id="{5B92C4EC-3128-4A51-8F90-E127C3ED7425}"/>
                </a:ext>
              </a:extLst>
            </p:cNvPr>
            <p:cNvGrpSpPr/>
            <p:nvPr/>
          </p:nvGrpSpPr>
          <p:grpSpPr>
            <a:xfrm>
              <a:off x="4035425" y="4341813"/>
              <a:ext cx="7459889" cy="2349273"/>
              <a:chOff x="4035425" y="4341813"/>
              <a:chExt cx="7458075" cy="2582862"/>
            </a:xfrm>
          </p:grpSpPr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20FD0C32-48BD-40D1-85C3-DEB9B31959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2625" y="6462713"/>
                <a:ext cx="1331913" cy="457200"/>
              </a:xfrm>
              <a:custGeom>
                <a:avLst/>
                <a:gdLst>
                  <a:gd name="T0" fmla="*/ 7 w 237"/>
                  <a:gd name="T1" fmla="*/ 32 h 81"/>
                  <a:gd name="T2" fmla="*/ 4 w 237"/>
                  <a:gd name="T3" fmla="*/ 78 h 81"/>
                  <a:gd name="T4" fmla="*/ 117 w 237"/>
                  <a:gd name="T5" fmla="*/ 79 h 81"/>
                  <a:gd name="T6" fmla="*/ 237 w 237"/>
                  <a:gd name="T7" fmla="*/ 79 h 81"/>
                  <a:gd name="T8" fmla="*/ 227 w 237"/>
                  <a:gd name="T9" fmla="*/ 42 h 81"/>
                  <a:gd name="T10" fmla="*/ 223 w 237"/>
                  <a:gd name="T11" fmla="*/ 1 h 81"/>
                  <a:gd name="T12" fmla="*/ 202 w 237"/>
                  <a:gd name="T13" fmla="*/ 5 h 81"/>
                  <a:gd name="T14" fmla="*/ 135 w 237"/>
                  <a:gd name="T15" fmla="*/ 13 h 81"/>
                  <a:gd name="T16" fmla="*/ 20 w 237"/>
                  <a:gd name="T17" fmla="*/ 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" h="81">
                    <a:moveTo>
                      <a:pt x="7" y="32"/>
                    </a:moveTo>
                    <a:cubicBezTo>
                      <a:pt x="0" y="38"/>
                      <a:pt x="3" y="69"/>
                      <a:pt x="4" y="78"/>
                    </a:cubicBezTo>
                    <a:cubicBezTo>
                      <a:pt x="43" y="80"/>
                      <a:pt x="78" y="77"/>
                      <a:pt x="117" y="79"/>
                    </a:cubicBezTo>
                    <a:cubicBezTo>
                      <a:pt x="155" y="81"/>
                      <a:pt x="199" y="78"/>
                      <a:pt x="237" y="79"/>
                    </a:cubicBezTo>
                    <a:cubicBezTo>
                      <a:pt x="231" y="71"/>
                      <a:pt x="229" y="52"/>
                      <a:pt x="227" y="42"/>
                    </a:cubicBezTo>
                    <a:cubicBezTo>
                      <a:pt x="225" y="29"/>
                      <a:pt x="226" y="14"/>
                      <a:pt x="223" y="1"/>
                    </a:cubicBezTo>
                    <a:cubicBezTo>
                      <a:pt x="217" y="0"/>
                      <a:pt x="209" y="4"/>
                      <a:pt x="202" y="5"/>
                    </a:cubicBezTo>
                    <a:cubicBezTo>
                      <a:pt x="180" y="10"/>
                      <a:pt x="157" y="12"/>
                      <a:pt x="135" y="13"/>
                    </a:cubicBezTo>
                    <a:cubicBezTo>
                      <a:pt x="96" y="15"/>
                      <a:pt x="58" y="15"/>
                      <a:pt x="20" y="7"/>
                    </a:cubicBezTo>
                  </a:path>
                </a:pathLst>
              </a:custGeom>
              <a:solidFill>
                <a:srgbClr val="FEFE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54E6D76A-9423-430D-8532-DA391979CE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99663" y="4397375"/>
                <a:ext cx="814388" cy="615950"/>
              </a:xfrm>
              <a:custGeom>
                <a:avLst/>
                <a:gdLst>
                  <a:gd name="T0" fmla="*/ 29 w 145"/>
                  <a:gd name="T1" fmla="*/ 71 h 109"/>
                  <a:gd name="T2" fmla="*/ 8 w 145"/>
                  <a:gd name="T3" fmla="*/ 26 h 109"/>
                  <a:gd name="T4" fmla="*/ 55 w 145"/>
                  <a:gd name="T5" fmla="*/ 33 h 109"/>
                  <a:gd name="T6" fmla="*/ 92 w 145"/>
                  <a:gd name="T7" fmla="*/ 11 h 109"/>
                  <a:gd name="T8" fmla="*/ 94 w 145"/>
                  <a:gd name="T9" fmla="*/ 60 h 109"/>
                  <a:gd name="T10" fmla="*/ 125 w 145"/>
                  <a:gd name="T11" fmla="*/ 100 h 109"/>
                  <a:gd name="T12" fmla="*/ 92 w 145"/>
                  <a:gd name="T13" fmla="*/ 108 h 109"/>
                  <a:gd name="T14" fmla="*/ 72 w 145"/>
                  <a:gd name="T15" fmla="*/ 10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5" h="109">
                    <a:moveTo>
                      <a:pt x="29" y="71"/>
                    </a:moveTo>
                    <a:cubicBezTo>
                      <a:pt x="6" y="75"/>
                      <a:pt x="0" y="39"/>
                      <a:pt x="8" y="26"/>
                    </a:cubicBezTo>
                    <a:cubicBezTo>
                      <a:pt x="21" y="4"/>
                      <a:pt x="58" y="0"/>
                      <a:pt x="55" y="33"/>
                    </a:cubicBezTo>
                    <a:cubicBezTo>
                      <a:pt x="47" y="13"/>
                      <a:pt x="79" y="5"/>
                      <a:pt x="92" y="11"/>
                    </a:cubicBezTo>
                    <a:cubicBezTo>
                      <a:pt x="112" y="20"/>
                      <a:pt x="118" y="51"/>
                      <a:pt x="94" y="60"/>
                    </a:cubicBezTo>
                    <a:cubicBezTo>
                      <a:pt x="118" y="50"/>
                      <a:pt x="145" y="79"/>
                      <a:pt x="125" y="100"/>
                    </a:cubicBezTo>
                    <a:cubicBezTo>
                      <a:pt x="117" y="108"/>
                      <a:pt x="103" y="109"/>
                      <a:pt x="92" y="108"/>
                    </a:cubicBezTo>
                    <a:cubicBezTo>
                      <a:pt x="87" y="108"/>
                      <a:pt x="73" y="105"/>
                      <a:pt x="72" y="103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C1E32EBA-ECE6-418E-9635-DE4451A0FC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4425" y="4419600"/>
                <a:ext cx="765175" cy="609600"/>
              </a:xfrm>
              <a:custGeom>
                <a:avLst/>
                <a:gdLst>
                  <a:gd name="T0" fmla="*/ 57 w 136"/>
                  <a:gd name="T1" fmla="*/ 11 h 108"/>
                  <a:gd name="T2" fmla="*/ 54 w 136"/>
                  <a:gd name="T3" fmla="*/ 15 h 108"/>
                  <a:gd name="T4" fmla="*/ 43 w 136"/>
                  <a:gd name="T5" fmla="*/ 4 h 108"/>
                  <a:gd name="T6" fmla="*/ 6 w 136"/>
                  <a:gd name="T7" fmla="*/ 21 h 108"/>
                  <a:gd name="T8" fmla="*/ 8 w 136"/>
                  <a:gd name="T9" fmla="*/ 60 h 108"/>
                  <a:gd name="T10" fmla="*/ 28 w 136"/>
                  <a:gd name="T11" fmla="*/ 68 h 108"/>
                  <a:gd name="T12" fmla="*/ 29 w 136"/>
                  <a:gd name="T13" fmla="*/ 66 h 108"/>
                  <a:gd name="T14" fmla="*/ 27 w 136"/>
                  <a:gd name="T15" fmla="*/ 65 h 108"/>
                  <a:gd name="T16" fmla="*/ 11 w 136"/>
                  <a:gd name="T17" fmla="*/ 58 h 108"/>
                  <a:gd name="T18" fmla="*/ 9 w 136"/>
                  <a:gd name="T19" fmla="*/ 22 h 108"/>
                  <a:gd name="T20" fmla="*/ 42 w 136"/>
                  <a:gd name="T21" fmla="*/ 8 h 108"/>
                  <a:gd name="T22" fmla="*/ 52 w 136"/>
                  <a:gd name="T23" fmla="*/ 19 h 108"/>
                  <a:gd name="T24" fmla="*/ 51 w 136"/>
                  <a:gd name="T25" fmla="*/ 23 h 108"/>
                  <a:gd name="T26" fmla="*/ 52 w 136"/>
                  <a:gd name="T27" fmla="*/ 30 h 108"/>
                  <a:gd name="T28" fmla="*/ 54 w 136"/>
                  <a:gd name="T29" fmla="*/ 31 h 108"/>
                  <a:gd name="T30" fmla="*/ 56 w 136"/>
                  <a:gd name="T31" fmla="*/ 29 h 108"/>
                  <a:gd name="T32" fmla="*/ 56 w 136"/>
                  <a:gd name="T33" fmla="*/ 25 h 108"/>
                  <a:gd name="T34" fmla="*/ 55 w 136"/>
                  <a:gd name="T35" fmla="*/ 20 h 108"/>
                  <a:gd name="T36" fmla="*/ 59 w 136"/>
                  <a:gd name="T37" fmla="*/ 14 h 108"/>
                  <a:gd name="T38" fmla="*/ 90 w 136"/>
                  <a:gd name="T39" fmla="*/ 8 h 108"/>
                  <a:gd name="T40" fmla="*/ 107 w 136"/>
                  <a:gd name="T41" fmla="*/ 36 h 108"/>
                  <a:gd name="T42" fmla="*/ 93 w 136"/>
                  <a:gd name="T43" fmla="*/ 55 h 108"/>
                  <a:gd name="T44" fmla="*/ 93 w 136"/>
                  <a:gd name="T45" fmla="*/ 55 h 108"/>
                  <a:gd name="T46" fmla="*/ 93 w 136"/>
                  <a:gd name="T47" fmla="*/ 55 h 108"/>
                  <a:gd name="T48" fmla="*/ 91 w 136"/>
                  <a:gd name="T49" fmla="*/ 56 h 108"/>
                  <a:gd name="T50" fmla="*/ 92 w 136"/>
                  <a:gd name="T51" fmla="*/ 57 h 108"/>
                  <a:gd name="T52" fmla="*/ 94 w 136"/>
                  <a:gd name="T53" fmla="*/ 58 h 108"/>
                  <a:gd name="T54" fmla="*/ 94 w 136"/>
                  <a:gd name="T55" fmla="*/ 58 h 108"/>
                  <a:gd name="T56" fmla="*/ 94 w 136"/>
                  <a:gd name="T57" fmla="*/ 58 h 108"/>
                  <a:gd name="T58" fmla="*/ 125 w 136"/>
                  <a:gd name="T59" fmla="*/ 68 h 108"/>
                  <a:gd name="T60" fmla="*/ 123 w 136"/>
                  <a:gd name="T61" fmla="*/ 95 h 108"/>
                  <a:gd name="T62" fmla="*/ 91 w 136"/>
                  <a:gd name="T63" fmla="*/ 102 h 108"/>
                  <a:gd name="T64" fmla="*/ 72 w 136"/>
                  <a:gd name="T65" fmla="*/ 98 h 108"/>
                  <a:gd name="T66" fmla="*/ 70 w 136"/>
                  <a:gd name="T67" fmla="*/ 98 h 108"/>
                  <a:gd name="T68" fmla="*/ 70 w 136"/>
                  <a:gd name="T69" fmla="*/ 100 h 108"/>
                  <a:gd name="T70" fmla="*/ 91 w 136"/>
                  <a:gd name="T71" fmla="*/ 106 h 108"/>
                  <a:gd name="T72" fmla="*/ 125 w 136"/>
                  <a:gd name="T73" fmla="*/ 97 h 108"/>
                  <a:gd name="T74" fmla="*/ 128 w 136"/>
                  <a:gd name="T75" fmla="*/ 66 h 108"/>
                  <a:gd name="T76" fmla="*/ 102 w 136"/>
                  <a:gd name="T77" fmla="*/ 53 h 108"/>
                  <a:gd name="T78" fmla="*/ 110 w 136"/>
                  <a:gd name="T79" fmla="*/ 36 h 108"/>
                  <a:gd name="T80" fmla="*/ 110 w 136"/>
                  <a:gd name="T81" fmla="*/ 35 h 108"/>
                  <a:gd name="T82" fmla="*/ 92 w 136"/>
                  <a:gd name="T83" fmla="*/ 5 h 108"/>
                  <a:gd name="T84" fmla="*/ 57 w 136"/>
                  <a:gd name="T85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108">
                    <a:moveTo>
                      <a:pt x="57" y="11"/>
                    </a:moveTo>
                    <a:cubicBezTo>
                      <a:pt x="55" y="12"/>
                      <a:pt x="55" y="14"/>
                      <a:pt x="54" y="15"/>
                    </a:cubicBezTo>
                    <a:cubicBezTo>
                      <a:pt x="52" y="10"/>
                      <a:pt x="48" y="6"/>
                      <a:pt x="43" y="4"/>
                    </a:cubicBezTo>
                    <a:cubicBezTo>
                      <a:pt x="31" y="0"/>
                      <a:pt x="14" y="8"/>
                      <a:pt x="6" y="21"/>
                    </a:cubicBezTo>
                    <a:cubicBezTo>
                      <a:pt x="0" y="31"/>
                      <a:pt x="1" y="49"/>
                      <a:pt x="8" y="60"/>
                    </a:cubicBezTo>
                    <a:cubicBezTo>
                      <a:pt x="13" y="67"/>
                      <a:pt x="20" y="70"/>
                      <a:pt x="28" y="68"/>
                    </a:cubicBezTo>
                    <a:cubicBezTo>
                      <a:pt x="29" y="68"/>
                      <a:pt x="29" y="67"/>
                      <a:pt x="29" y="66"/>
                    </a:cubicBezTo>
                    <a:cubicBezTo>
                      <a:pt x="29" y="65"/>
                      <a:pt x="28" y="65"/>
                      <a:pt x="27" y="65"/>
                    </a:cubicBezTo>
                    <a:cubicBezTo>
                      <a:pt x="19" y="66"/>
                      <a:pt x="14" y="62"/>
                      <a:pt x="11" y="58"/>
                    </a:cubicBezTo>
                    <a:cubicBezTo>
                      <a:pt x="4" y="48"/>
                      <a:pt x="4" y="30"/>
                      <a:pt x="9" y="22"/>
                    </a:cubicBezTo>
                    <a:cubicBezTo>
                      <a:pt x="16" y="11"/>
                      <a:pt x="31" y="4"/>
                      <a:pt x="42" y="8"/>
                    </a:cubicBezTo>
                    <a:cubicBezTo>
                      <a:pt x="47" y="9"/>
                      <a:pt x="51" y="14"/>
                      <a:pt x="52" y="19"/>
                    </a:cubicBezTo>
                    <a:cubicBezTo>
                      <a:pt x="52" y="21"/>
                      <a:pt x="51" y="22"/>
                      <a:pt x="51" y="23"/>
                    </a:cubicBezTo>
                    <a:cubicBezTo>
                      <a:pt x="51" y="25"/>
                      <a:pt x="52" y="27"/>
                      <a:pt x="52" y="30"/>
                    </a:cubicBezTo>
                    <a:cubicBezTo>
                      <a:pt x="53" y="30"/>
                      <a:pt x="53" y="31"/>
                      <a:pt x="54" y="31"/>
                    </a:cubicBezTo>
                    <a:cubicBezTo>
                      <a:pt x="55" y="31"/>
                      <a:pt x="56" y="30"/>
                      <a:pt x="56" y="29"/>
                    </a:cubicBezTo>
                    <a:cubicBezTo>
                      <a:pt x="56" y="28"/>
                      <a:pt x="56" y="26"/>
                      <a:pt x="56" y="25"/>
                    </a:cubicBezTo>
                    <a:cubicBezTo>
                      <a:pt x="56" y="23"/>
                      <a:pt x="56" y="21"/>
                      <a:pt x="55" y="20"/>
                    </a:cubicBezTo>
                    <a:cubicBezTo>
                      <a:pt x="56" y="17"/>
                      <a:pt x="57" y="16"/>
                      <a:pt x="59" y="14"/>
                    </a:cubicBezTo>
                    <a:cubicBezTo>
                      <a:pt x="67" y="6"/>
                      <a:pt x="83" y="5"/>
                      <a:pt x="90" y="8"/>
                    </a:cubicBezTo>
                    <a:cubicBezTo>
                      <a:pt x="100" y="13"/>
                      <a:pt x="107" y="25"/>
                      <a:pt x="107" y="36"/>
                    </a:cubicBezTo>
                    <a:cubicBezTo>
                      <a:pt x="107" y="45"/>
                      <a:pt x="101" y="51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92" y="55"/>
                      <a:pt x="91" y="56"/>
                      <a:pt x="91" y="56"/>
                    </a:cubicBezTo>
                    <a:cubicBezTo>
                      <a:pt x="91" y="57"/>
                      <a:pt x="92" y="57"/>
                      <a:pt x="92" y="57"/>
                    </a:cubicBezTo>
                    <a:cubicBezTo>
                      <a:pt x="92" y="58"/>
                      <a:pt x="93" y="58"/>
                      <a:pt x="94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106" y="53"/>
                      <a:pt x="119" y="59"/>
                      <a:pt x="125" y="68"/>
                    </a:cubicBezTo>
                    <a:cubicBezTo>
                      <a:pt x="131" y="77"/>
                      <a:pt x="131" y="87"/>
                      <a:pt x="123" y="95"/>
                    </a:cubicBezTo>
                    <a:cubicBezTo>
                      <a:pt x="114" y="104"/>
                      <a:pt x="96" y="103"/>
                      <a:pt x="91" y="102"/>
                    </a:cubicBezTo>
                    <a:cubicBezTo>
                      <a:pt x="86" y="102"/>
                      <a:pt x="73" y="99"/>
                      <a:pt x="72" y="98"/>
                    </a:cubicBezTo>
                    <a:cubicBezTo>
                      <a:pt x="71" y="97"/>
                      <a:pt x="70" y="97"/>
                      <a:pt x="70" y="98"/>
                    </a:cubicBezTo>
                    <a:cubicBezTo>
                      <a:pt x="69" y="99"/>
                      <a:pt x="69" y="100"/>
                      <a:pt x="70" y="100"/>
                    </a:cubicBezTo>
                    <a:cubicBezTo>
                      <a:pt x="71" y="102"/>
                      <a:pt x="87" y="105"/>
                      <a:pt x="91" y="106"/>
                    </a:cubicBezTo>
                    <a:cubicBezTo>
                      <a:pt x="96" y="106"/>
                      <a:pt x="115" y="108"/>
                      <a:pt x="125" y="97"/>
                    </a:cubicBezTo>
                    <a:cubicBezTo>
                      <a:pt x="136" y="86"/>
                      <a:pt x="133" y="74"/>
                      <a:pt x="128" y="66"/>
                    </a:cubicBezTo>
                    <a:cubicBezTo>
                      <a:pt x="122" y="58"/>
                      <a:pt x="113" y="52"/>
                      <a:pt x="102" y="53"/>
                    </a:cubicBezTo>
                    <a:cubicBezTo>
                      <a:pt x="107" y="48"/>
                      <a:pt x="110" y="43"/>
                      <a:pt x="110" y="36"/>
                    </a:cubicBezTo>
                    <a:cubicBezTo>
                      <a:pt x="110" y="35"/>
                      <a:pt x="110" y="35"/>
                      <a:pt x="110" y="35"/>
                    </a:cubicBezTo>
                    <a:cubicBezTo>
                      <a:pt x="110" y="23"/>
                      <a:pt x="103" y="11"/>
                      <a:pt x="92" y="5"/>
                    </a:cubicBezTo>
                    <a:cubicBezTo>
                      <a:pt x="82" y="1"/>
                      <a:pt x="65" y="4"/>
                      <a:pt x="57" y="1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DF7283ED-5B71-4274-8E95-8F2CC13F8D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04363" y="4657725"/>
                <a:ext cx="500063" cy="400050"/>
              </a:xfrm>
              <a:custGeom>
                <a:avLst/>
                <a:gdLst>
                  <a:gd name="T0" fmla="*/ 89 w 89"/>
                  <a:gd name="T1" fmla="*/ 44 h 71"/>
                  <a:gd name="T2" fmla="*/ 39 w 89"/>
                  <a:gd name="T3" fmla="*/ 31 h 71"/>
                  <a:gd name="T4" fmla="*/ 8 w 89"/>
                  <a:gd name="T5" fmla="*/ 10 h 71"/>
                  <a:gd name="T6" fmla="*/ 30 w 89"/>
                  <a:gd name="T7" fmla="*/ 52 h 71"/>
                  <a:gd name="T8" fmla="*/ 71 w 89"/>
                  <a:gd name="T9" fmla="*/ 6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1">
                    <a:moveTo>
                      <a:pt x="89" y="44"/>
                    </a:moveTo>
                    <a:cubicBezTo>
                      <a:pt x="76" y="52"/>
                      <a:pt x="51" y="39"/>
                      <a:pt x="39" y="31"/>
                    </a:cubicBezTo>
                    <a:cubicBezTo>
                      <a:pt x="33" y="27"/>
                      <a:pt x="15" y="0"/>
                      <a:pt x="8" y="10"/>
                    </a:cubicBezTo>
                    <a:cubicBezTo>
                      <a:pt x="0" y="21"/>
                      <a:pt x="22" y="47"/>
                      <a:pt x="30" y="52"/>
                    </a:cubicBezTo>
                    <a:cubicBezTo>
                      <a:pt x="38" y="58"/>
                      <a:pt x="64" y="71"/>
                      <a:pt x="71" y="68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74B0BE63-0640-4586-8B03-E09BA17AC4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6588" y="4691063"/>
                <a:ext cx="488950" cy="384175"/>
              </a:xfrm>
              <a:custGeom>
                <a:avLst/>
                <a:gdLst>
                  <a:gd name="T0" fmla="*/ 7 w 87"/>
                  <a:gd name="T1" fmla="*/ 0 h 68"/>
                  <a:gd name="T2" fmla="*/ 3 w 87"/>
                  <a:gd name="T3" fmla="*/ 3 h 68"/>
                  <a:gd name="T4" fmla="*/ 1 w 87"/>
                  <a:gd name="T5" fmla="*/ 13 h 68"/>
                  <a:gd name="T6" fmla="*/ 25 w 87"/>
                  <a:gd name="T7" fmla="*/ 48 h 68"/>
                  <a:gd name="T8" fmla="*/ 68 w 87"/>
                  <a:gd name="T9" fmla="*/ 63 h 68"/>
                  <a:gd name="T10" fmla="*/ 68 w 87"/>
                  <a:gd name="T11" fmla="*/ 61 h 68"/>
                  <a:gd name="T12" fmla="*/ 66 w 87"/>
                  <a:gd name="T13" fmla="*/ 60 h 68"/>
                  <a:gd name="T14" fmla="*/ 27 w 87"/>
                  <a:gd name="T15" fmla="*/ 45 h 68"/>
                  <a:gd name="T16" fmla="*/ 4 w 87"/>
                  <a:gd name="T17" fmla="*/ 12 h 68"/>
                  <a:gd name="T18" fmla="*/ 6 w 87"/>
                  <a:gd name="T19" fmla="*/ 5 h 68"/>
                  <a:gd name="T20" fmla="*/ 8 w 87"/>
                  <a:gd name="T21" fmla="*/ 3 h 68"/>
                  <a:gd name="T22" fmla="*/ 26 w 87"/>
                  <a:gd name="T23" fmla="*/ 18 h 68"/>
                  <a:gd name="T24" fmla="*/ 34 w 87"/>
                  <a:gd name="T25" fmla="*/ 27 h 68"/>
                  <a:gd name="T26" fmla="*/ 86 w 87"/>
                  <a:gd name="T27" fmla="*/ 39 h 68"/>
                  <a:gd name="T28" fmla="*/ 87 w 87"/>
                  <a:gd name="T29" fmla="*/ 37 h 68"/>
                  <a:gd name="T30" fmla="*/ 84 w 87"/>
                  <a:gd name="T31" fmla="*/ 36 h 68"/>
                  <a:gd name="T32" fmla="*/ 36 w 87"/>
                  <a:gd name="T33" fmla="*/ 24 h 68"/>
                  <a:gd name="T34" fmla="*/ 29 w 87"/>
                  <a:gd name="T35" fmla="*/ 16 h 68"/>
                  <a:gd name="T36" fmla="*/ 7 w 87"/>
                  <a:gd name="T3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7" h="68">
                    <a:moveTo>
                      <a:pt x="7" y="0"/>
                    </a:moveTo>
                    <a:cubicBezTo>
                      <a:pt x="5" y="0"/>
                      <a:pt x="4" y="1"/>
                      <a:pt x="3" y="3"/>
                    </a:cubicBezTo>
                    <a:cubicBezTo>
                      <a:pt x="1" y="5"/>
                      <a:pt x="0" y="9"/>
                      <a:pt x="1" y="13"/>
                    </a:cubicBezTo>
                    <a:cubicBezTo>
                      <a:pt x="3" y="26"/>
                      <a:pt x="18" y="43"/>
                      <a:pt x="25" y="48"/>
                    </a:cubicBezTo>
                    <a:cubicBezTo>
                      <a:pt x="32" y="52"/>
                      <a:pt x="59" y="68"/>
                      <a:pt x="68" y="63"/>
                    </a:cubicBezTo>
                    <a:cubicBezTo>
                      <a:pt x="68" y="63"/>
                      <a:pt x="69" y="62"/>
                      <a:pt x="68" y="61"/>
                    </a:cubicBezTo>
                    <a:cubicBezTo>
                      <a:pt x="68" y="60"/>
                      <a:pt x="67" y="60"/>
                      <a:pt x="66" y="60"/>
                    </a:cubicBezTo>
                    <a:cubicBezTo>
                      <a:pt x="60" y="63"/>
                      <a:pt x="37" y="52"/>
                      <a:pt x="27" y="45"/>
                    </a:cubicBezTo>
                    <a:cubicBezTo>
                      <a:pt x="21" y="41"/>
                      <a:pt x="7" y="25"/>
                      <a:pt x="4" y="12"/>
                    </a:cubicBezTo>
                    <a:cubicBezTo>
                      <a:pt x="4" y="9"/>
                      <a:pt x="4" y="6"/>
                      <a:pt x="6" y="5"/>
                    </a:cubicBezTo>
                    <a:cubicBezTo>
                      <a:pt x="6" y="4"/>
                      <a:pt x="7" y="3"/>
                      <a:pt x="8" y="3"/>
                    </a:cubicBezTo>
                    <a:cubicBezTo>
                      <a:pt x="12" y="3"/>
                      <a:pt x="20" y="12"/>
                      <a:pt x="26" y="18"/>
                    </a:cubicBezTo>
                    <a:cubicBezTo>
                      <a:pt x="29" y="22"/>
                      <a:pt x="32" y="25"/>
                      <a:pt x="34" y="27"/>
                    </a:cubicBezTo>
                    <a:cubicBezTo>
                      <a:pt x="40" y="31"/>
                      <a:pt x="71" y="49"/>
                      <a:pt x="86" y="39"/>
                    </a:cubicBezTo>
                    <a:cubicBezTo>
                      <a:pt x="87" y="39"/>
                      <a:pt x="87" y="38"/>
                      <a:pt x="87" y="37"/>
                    </a:cubicBezTo>
                    <a:cubicBezTo>
                      <a:pt x="86" y="36"/>
                      <a:pt x="85" y="36"/>
                      <a:pt x="84" y="36"/>
                    </a:cubicBezTo>
                    <a:cubicBezTo>
                      <a:pt x="74" y="43"/>
                      <a:pt x="52" y="34"/>
                      <a:pt x="36" y="24"/>
                    </a:cubicBezTo>
                    <a:cubicBezTo>
                      <a:pt x="35" y="23"/>
                      <a:pt x="32" y="20"/>
                      <a:pt x="29" y="16"/>
                    </a:cubicBezTo>
                    <a:cubicBezTo>
                      <a:pt x="21" y="8"/>
                      <a:pt x="13" y="0"/>
                      <a:pt x="7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A09D65DE-C5E5-4F4D-9134-33FC2963B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93250" y="5091113"/>
                <a:ext cx="387350" cy="203200"/>
              </a:xfrm>
              <a:custGeom>
                <a:avLst/>
                <a:gdLst>
                  <a:gd name="T0" fmla="*/ 69 w 69"/>
                  <a:gd name="T1" fmla="*/ 1 h 36"/>
                  <a:gd name="T2" fmla="*/ 30 w 69"/>
                  <a:gd name="T3" fmla="*/ 10 h 36"/>
                  <a:gd name="T4" fmla="*/ 11 w 69"/>
                  <a:gd name="T5" fmla="*/ 33 h 36"/>
                  <a:gd name="T6" fmla="*/ 39 w 69"/>
                  <a:gd name="T7" fmla="*/ 25 h 36"/>
                  <a:gd name="T8" fmla="*/ 63 w 69"/>
                  <a:gd name="T9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6">
                    <a:moveTo>
                      <a:pt x="69" y="1"/>
                    </a:moveTo>
                    <a:cubicBezTo>
                      <a:pt x="57" y="0"/>
                      <a:pt x="41" y="5"/>
                      <a:pt x="30" y="10"/>
                    </a:cubicBezTo>
                    <a:cubicBezTo>
                      <a:pt x="26" y="12"/>
                      <a:pt x="0" y="28"/>
                      <a:pt x="11" y="33"/>
                    </a:cubicBezTo>
                    <a:cubicBezTo>
                      <a:pt x="16" y="36"/>
                      <a:pt x="34" y="27"/>
                      <a:pt x="39" y="25"/>
                    </a:cubicBezTo>
                    <a:cubicBezTo>
                      <a:pt x="47" y="24"/>
                      <a:pt x="55" y="22"/>
                      <a:pt x="63" y="23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88EEB547-F755-4070-94EA-A428C7544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32938" y="5080000"/>
                <a:ext cx="354013" cy="220663"/>
              </a:xfrm>
              <a:custGeom>
                <a:avLst/>
                <a:gdLst>
                  <a:gd name="T0" fmla="*/ 23 w 63"/>
                  <a:gd name="T1" fmla="*/ 11 h 39"/>
                  <a:gd name="T2" fmla="*/ 0 w 63"/>
                  <a:gd name="T3" fmla="*/ 32 h 39"/>
                  <a:gd name="T4" fmla="*/ 3 w 63"/>
                  <a:gd name="T5" fmla="*/ 37 h 39"/>
                  <a:gd name="T6" fmla="*/ 25 w 63"/>
                  <a:gd name="T7" fmla="*/ 32 h 39"/>
                  <a:gd name="T8" fmla="*/ 33 w 63"/>
                  <a:gd name="T9" fmla="*/ 29 h 39"/>
                  <a:gd name="T10" fmla="*/ 56 w 63"/>
                  <a:gd name="T11" fmla="*/ 27 h 39"/>
                  <a:gd name="T12" fmla="*/ 58 w 63"/>
                  <a:gd name="T13" fmla="*/ 26 h 39"/>
                  <a:gd name="T14" fmla="*/ 56 w 63"/>
                  <a:gd name="T15" fmla="*/ 24 h 39"/>
                  <a:gd name="T16" fmla="*/ 32 w 63"/>
                  <a:gd name="T17" fmla="*/ 26 h 39"/>
                  <a:gd name="T18" fmla="*/ 23 w 63"/>
                  <a:gd name="T19" fmla="*/ 29 h 39"/>
                  <a:gd name="T20" fmla="*/ 5 w 63"/>
                  <a:gd name="T21" fmla="*/ 34 h 39"/>
                  <a:gd name="T22" fmla="*/ 3 w 63"/>
                  <a:gd name="T23" fmla="*/ 32 h 39"/>
                  <a:gd name="T24" fmla="*/ 24 w 63"/>
                  <a:gd name="T25" fmla="*/ 14 h 39"/>
                  <a:gd name="T26" fmla="*/ 62 w 63"/>
                  <a:gd name="T27" fmla="*/ 5 h 39"/>
                  <a:gd name="T28" fmla="*/ 63 w 63"/>
                  <a:gd name="T29" fmla="*/ 3 h 39"/>
                  <a:gd name="T30" fmla="*/ 62 w 63"/>
                  <a:gd name="T31" fmla="*/ 1 h 39"/>
                  <a:gd name="T32" fmla="*/ 23 w 63"/>
                  <a:gd name="T33" fmla="*/ 1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39">
                    <a:moveTo>
                      <a:pt x="23" y="11"/>
                    </a:moveTo>
                    <a:cubicBezTo>
                      <a:pt x="20" y="12"/>
                      <a:pt x="0" y="23"/>
                      <a:pt x="0" y="32"/>
                    </a:cubicBezTo>
                    <a:cubicBezTo>
                      <a:pt x="0" y="33"/>
                      <a:pt x="0" y="35"/>
                      <a:pt x="3" y="37"/>
                    </a:cubicBezTo>
                    <a:cubicBezTo>
                      <a:pt x="7" y="39"/>
                      <a:pt x="15" y="36"/>
                      <a:pt x="25" y="32"/>
                    </a:cubicBezTo>
                    <a:cubicBezTo>
                      <a:pt x="28" y="31"/>
                      <a:pt x="31" y="29"/>
                      <a:pt x="33" y="29"/>
                    </a:cubicBezTo>
                    <a:cubicBezTo>
                      <a:pt x="40" y="27"/>
                      <a:pt x="48" y="26"/>
                      <a:pt x="56" y="27"/>
                    </a:cubicBezTo>
                    <a:cubicBezTo>
                      <a:pt x="56" y="27"/>
                      <a:pt x="57" y="27"/>
                      <a:pt x="58" y="26"/>
                    </a:cubicBezTo>
                    <a:cubicBezTo>
                      <a:pt x="58" y="25"/>
                      <a:pt x="57" y="24"/>
                      <a:pt x="56" y="24"/>
                    </a:cubicBezTo>
                    <a:cubicBezTo>
                      <a:pt x="48" y="22"/>
                      <a:pt x="40" y="24"/>
                      <a:pt x="32" y="26"/>
                    </a:cubicBezTo>
                    <a:cubicBezTo>
                      <a:pt x="30" y="26"/>
                      <a:pt x="27" y="27"/>
                      <a:pt x="23" y="29"/>
                    </a:cubicBezTo>
                    <a:cubicBezTo>
                      <a:pt x="18" y="31"/>
                      <a:pt x="8" y="35"/>
                      <a:pt x="5" y="34"/>
                    </a:cubicBezTo>
                    <a:cubicBezTo>
                      <a:pt x="3" y="33"/>
                      <a:pt x="3" y="32"/>
                      <a:pt x="3" y="32"/>
                    </a:cubicBezTo>
                    <a:cubicBezTo>
                      <a:pt x="3" y="26"/>
                      <a:pt x="19" y="16"/>
                      <a:pt x="24" y="14"/>
                    </a:cubicBezTo>
                    <a:cubicBezTo>
                      <a:pt x="29" y="11"/>
                      <a:pt x="47" y="3"/>
                      <a:pt x="62" y="5"/>
                    </a:cubicBezTo>
                    <a:cubicBezTo>
                      <a:pt x="62" y="5"/>
                      <a:pt x="63" y="4"/>
                      <a:pt x="63" y="3"/>
                    </a:cubicBezTo>
                    <a:cubicBezTo>
                      <a:pt x="63" y="2"/>
                      <a:pt x="63" y="1"/>
                      <a:pt x="62" y="1"/>
                    </a:cubicBezTo>
                    <a:cubicBezTo>
                      <a:pt x="47" y="0"/>
                      <a:pt x="30" y="7"/>
                      <a:pt x="23" y="1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12">
                <a:extLst>
                  <a:ext uri="{FF2B5EF4-FFF2-40B4-BE49-F238E27FC236}">
                    <a16:creationId xmlns:a16="http://schemas.microsoft.com/office/drawing/2014/main" id="{CF73699C-116F-4063-9EB5-838D165F6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4550" y="4786313"/>
                <a:ext cx="725488" cy="1016000"/>
              </a:xfrm>
              <a:custGeom>
                <a:avLst/>
                <a:gdLst>
                  <a:gd name="T0" fmla="*/ 16 w 129"/>
                  <a:gd name="T1" fmla="*/ 87 h 180"/>
                  <a:gd name="T2" fmla="*/ 38 w 129"/>
                  <a:gd name="T3" fmla="*/ 32 h 180"/>
                  <a:gd name="T4" fmla="*/ 77 w 129"/>
                  <a:gd name="T5" fmla="*/ 3 h 180"/>
                  <a:gd name="T6" fmla="*/ 114 w 129"/>
                  <a:gd name="T7" fmla="*/ 18 h 180"/>
                  <a:gd name="T8" fmla="*/ 116 w 129"/>
                  <a:gd name="T9" fmla="*/ 91 h 180"/>
                  <a:gd name="T10" fmla="*/ 129 w 129"/>
                  <a:gd name="T11" fmla="*/ 154 h 180"/>
                  <a:gd name="T12" fmla="*/ 71 w 129"/>
                  <a:gd name="T13" fmla="*/ 178 h 180"/>
                  <a:gd name="T14" fmla="*/ 70 w 129"/>
                  <a:gd name="T15" fmla="*/ 180 h 180"/>
                  <a:gd name="T16" fmla="*/ 72 w 129"/>
                  <a:gd name="T17" fmla="*/ 180 h 180"/>
                  <a:gd name="T18" fmla="*/ 8 w 129"/>
                  <a:gd name="T19" fmla="*/ 146 h 180"/>
                  <a:gd name="T20" fmla="*/ 8 w 129"/>
                  <a:gd name="T21" fmla="*/ 146 h 180"/>
                  <a:gd name="T22" fmla="*/ 9 w 129"/>
                  <a:gd name="T23" fmla="*/ 148 h 180"/>
                  <a:gd name="T24" fmla="*/ 16 w 129"/>
                  <a:gd name="T25" fmla="*/ 8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80">
                    <a:moveTo>
                      <a:pt x="16" y="87"/>
                    </a:moveTo>
                    <a:cubicBezTo>
                      <a:pt x="20" y="69"/>
                      <a:pt x="26" y="47"/>
                      <a:pt x="38" y="32"/>
                    </a:cubicBezTo>
                    <a:cubicBezTo>
                      <a:pt x="47" y="19"/>
                      <a:pt x="60" y="5"/>
                      <a:pt x="77" y="3"/>
                    </a:cubicBezTo>
                    <a:cubicBezTo>
                      <a:pt x="92" y="0"/>
                      <a:pt x="107" y="3"/>
                      <a:pt x="114" y="18"/>
                    </a:cubicBezTo>
                    <a:cubicBezTo>
                      <a:pt x="123" y="40"/>
                      <a:pt x="116" y="68"/>
                      <a:pt x="116" y="91"/>
                    </a:cubicBezTo>
                    <a:cubicBezTo>
                      <a:pt x="116" y="112"/>
                      <a:pt x="115" y="136"/>
                      <a:pt x="129" y="154"/>
                    </a:cubicBezTo>
                    <a:cubicBezTo>
                      <a:pt x="110" y="161"/>
                      <a:pt x="92" y="175"/>
                      <a:pt x="71" y="178"/>
                    </a:cubicBezTo>
                    <a:cubicBezTo>
                      <a:pt x="71" y="178"/>
                      <a:pt x="70" y="180"/>
                      <a:pt x="70" y="180"/>
                    </a:cubicBezTo>
                    <a:cubicBezTo>
                      <a:pt x="70" y="180"/>
                      <a:pt x="71" y="180"/>
                      <a:pt x="72" y="180"/>
                    </a:cubicBezTo>
                    <a:cubicBezTo>
                      <a:pt x="66" y="164"/>
                      <a:pt x="24" y="152"/>
                      <a:pt x="8" y="146"/>
                    </a:cubicBezTo>
                    <a:cubicBezTo>
                      <a:pt x="8" y="146"/>
                      <a:pt x="8" y="146"/>
                      <a:pt x="8" y="146"/>
                    </a:cubicBezTo>
                    <a:cubicBezTo>
                      <a:pt x="8" y="147"/>
                      <a:pt x="11" y="147"/>
                      <a:pt x="9" y="148"/>
                    </a:cubicBezTo>
                    <a:cubicBezTo>
                      <a:pt x="0" y="138"/>
                      <a:pt x="13" y="100"/>
                      <a:pt x="16" y="8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Freeform 13">
                <a:extLst>
                  <a:ext uri="{FF2B5EF4-FFF2-40B4-BE49-F238E27FC236}">
                    <a16:creationId xmlns:a16="http://schemas.microsoft.com/office/drawing/2014/main" id="{42C0A647-2C84-4ED9-941C-88CE816749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56775" y="4775200"/>
                <a:ext cx="714375" cy="1038225"/>
              </a:xfrm>
              <a:custGeom>
                <a:avLst/>
                <a:gdLst>
                  <a:gd name="T0" fmla="*/ 32 w 127"/>
                  <a:gd name="T1" fmla="*/ 33 h 184"/>
                  <a:gd name="T2" fmla="*/ 10 w 127"/>
                  <a:gd name="T3" fmla="*/ 89 h 184"/>
                  <a:gd name="T4" fmla="*/ 0 w 127"/>
                  <a:gd name="T5" fmla="*/ 138 h 184"/>
                  <a:gd name="T6" fmla="*/ 2 w 127"/>
                  <a:gd name="T7" fmla="*/ 148 h 184"/>
                  <a:gd name="T8" fmla="*/ 3 w 127"/>
                  <a:gd name="T9" fmla="*/ 150 h 184"/>
                  <a:gd name="T10" fmla="*/ 3 w 127"/>
                  <a:gd name="T11" fmla="*/ 150 h 184"/>
                  <a:gd name="T12" fmla="*/ 3 w 127"/>
                  <a:gd name="T13" fmla="*/ 150 h 184"/>
                  <a:gd name="T14" fmla="*/ 6 w 127"/>
                  <a:gd name="T15" fmla="*/ 151 h 184"/>
                  <a:gd name="T16" fmla="*/ 10 w 127"/>
                  <a:gd name="T17" fmla="*/ 152 h 184"/>
                  <a:gd name="T18" fmla="*/ 65 w 127"/>
                  <a:gd name="T19" fmla="*/ 181 h 184"/>
                  <a:gd name="T20" fmla="*/ 64 w 127"/>
                  <a:gd name="T21" fmla="*/ 183 h 184"/>
                  <a:gd name="T22" fmla="*/ 67 w 127"/>
                  <a:gd name="T23" fmla="*/ 184 h 184"/>
                  <a:gd name="T24" fmla="*/ 69 w 127"/>
                  <a:gd name="T25" fmla="*/ 182 h 184"/>
                  <a:gd name="T26" fmla="*/ 69 w 127"/>
                  <a:gd name="T27" fmla="*/ 181 h 184"/>
                  <a:gd name="T28" fmla="*/ 126 w 127"/>
                  <a:gd name="T29" fmla="*/ 157 h 184"/>
                  <a:gd name="T30" fmla="*/ 127 w 127"/>
                  <a:gd name="T31" fmla="*/ 156 h 184"/>
                  <a:gd name="T32" fmla="*/ 114 w 127"/>
                  <a:gd name="T33" fmla="*/ 103 h 184"/>
                  <a:gd name="T34" fmla="*/ 114 w 127"/>
                  <a:gd name="T35" fmla="*/ 93 h 184"/>
                  <a:gd name="T36" fmla="*/ 116 w 127"/>
                  <a:gd name="T37" fmla="*/ 49 h 184"/>
                  <a:gd name="T38" fmla="*/ 72 w 127"/>
                  <a:gd name="T39" fmla="*/ 3 h 184"/>
                  <a:gd name="T40" fmla="*/ 35 w 127"/>
                  <a:gd name="T41" fmla="*/ 35 h 184"/>
                  <a:gd name="T42" fmla="*/ 108 w 127"/>
                  <a:gd name="T43" fmla="*/ 21 h 184"/>
                  <a:gd name="T44" fmla="*/ 112 w 127"/>
                  <a:gd name="T45" fmla="*/ 72 h 184"/>
                  <a:gd name="T46" fmla="*/ 111 w 127"/>
                  <a:gd name="T47" fmla="*/ 98 h 184"/>
                  <a:gd name="T48" fmla="*/ 123 w 127"/>
                  <a:gd name="T49" fmla="*/ 155 h 184"/>
                  <a:gd name="T50" fmla="*/ 67 w 127"/>
                  <a:gd name="T51" fmla="*/ 178 h 184"/>
                  <a:gd name="T52" fmla="*/ 6 w 127"/>
                  <a:gd name="T53" fmla="*/ 147 h 184"/>
                  <a:gd name="T54" fmla="*/ 11 w 127"/>
                  <a:gd name="T55" fmla="*/ 100 h 184"/>
                  <a:gd name="T56" fmla="*/ 14 w 127"/>
                  <a:gd name="T57" fmla="*/ 90 h 184"/>
                  <a:gd name="T58" fmla="*/ 69 w 127"/>
                  <a:gd name="T59" fmla="*/ 180 h 184"/>
                  <a:gd name="T60" fmla="*/ 69 w 127"/>
                  <a:gd name="T61" fmla="*/ 180 h 184"/>
                  <a:gd name="T62" fmla="*/ 69 w 127"/>
                  <a:gd name="T63" fmla="*/ 181 h 184"/>
                  <a:gd name="T64" fmla="*/ 69 w 127"/>
                  <a:gd name="T65" fmla="*/ 180 h 184"/>
                  <a:gd name="T66" fmla="*/ 14 w 127"/>
                  <a:gd name="T67" fmla="*/ 9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7" h="184">
                    <a:moveTo>
                      <a:pt x="72" y="3"/>
                    </a:moveTo>
                    <a:cubicBezTo>
                      <a:pt x="59" y="5"/>
                      <a:pt x="45" y="15"/>
                      <a:pt x="32" y="33"/>
                    </a:cubicBezTo>
                    <a:cubicBezTo>
                      <a:pt x="23" y="45"/>
                      <a:pt x="15" y="64"/>
                      <a:pt x="10" y="89"/>
                    </a:cubicBezTo>
                    <a:cubicBezTo>
                      <a:pt x="10" y="89"/>
                      <a:pt x="10" y="89"/>
                      <a:pt x="10" y="89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5" y="111"/>
                      <a:pt x="0" y="126"/>
                      <a:pt x="0" y="138"/>
                    </a:cubicBezTo>
                    <a:cubicBezTo>
                      <a:pt x="0" y="142"/>
                      <a:pt x="1" y="145"/>
                      <a:pt x="2" y="148"/>
                    </a:cubicBezTo>
                    <a:cubicBezTo>
                      <a:pt x="2" y="148"/>
                      <a:pt x="2" y="148"/>
                      <a:pt x="2" y="148"/>
                    </a:cubicBezTo>
                    <a:cubicBezTo>
                      <a:pt x="2" y="148"/>
                      <a:pt x="2" y="148"/>
                      <a:pt x="2" y="148"/>
                    </a:cubicBezTo>
                    <a:cubicBezTo>
                      <a:pt x="2" y="149"/>
                      <a:pt x="2" y="149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3" y="150"/>
                      <a:pt x="3" y="150"/>
                      <a:pt x="3" y="150"/>
                    </a:cubicBezTo>
                    <a:cubicBezTo>
                      <a:pt x="4" y="150"/>
                      <a:pt x="4" y="151"/>
                      <a:pt x="4" y="151"/>
                    </a:cubicBezTo>
                    <a:cubicBezTo>
                      <a:pt x="4" y="151"/>
                      <a:pt x="5" y="152"/>
                      <a:pt x="6" y="151"/>
                    </a:cubicBezTo>
                    <a:cubicBezTo>
                      <a:pt x="6" y="151"/>
                      <a:pt x="6" y="151"/>
                      <a:pt x="6" y="151"/>
                    </a:cubicBezTo>
                    <a:cubicBezTo>
                      <a:pt x="8" y="152"/>
                      <a:pt x="10" y="152"/>
                      <a:pt x="10" y="152"/>
                    </a:cubicBezTo>
                    <a:cubicBezTo>
                      <a:pt x="27" y="158"/>
                      <a:pt x="57" y="168"/>
                      <a:pt x="65" y="181"/>
                    </a:cubicBezTo>
                    <a:cubicBezTo>
                      <a:pt x="65" y="181"/>
                      <a:pt x="65" y="181"/>
                      <a:pt x="65" y="181"/>
                    </a:cubicBezTo>
                    <a:cubicBezTo>
                      <a:pt x="64" y="181"/>
                      <a:pt x="64" y="182"/>
                      <a:pt x="64" y="182"/>
                    </a:cubicBezTo>
                    <a:cubicBezTo>
                      <a:pt x="64" y="182"/>
                      <a:pt x="64" y="183"/>
                      <a:pt x="64" y="183"/>
                    </a:cubicBezTo>
                    <a:cubicBezTo>
                      <a:pt x="65" y="184"/>
                      <a:pt x="65" y="184"/>
                      <a:pt x="66" y="184"/>
                    </a:cubicBezTo>
                    <a:cubicBezTo>
                      <a:pt x="67" y="184"/>
                      <a:pt x="67" y="184"/>
                      <a:pt x="67" y="184"/>
                    </a:cubicBezTo>
                    <a:cubicBezTo>
                      <a:pt x="68" y="184"/>
                      <a:pt x="69" y="183"/>
                      <a:pt x="69" y="183"/>
                    </a:cubicBezTo>
                    <a:cubicBezTo>
                      <a:pt x="69" y="183"/>
                      <a:pt x="69" y="182"/>
                      <a:pt x="69" y="182"/>
                    </a:cubicBezTo>
                    <a:cubicBezTo>
                      <a:pt x="69" y="182"/>
                      <a:pt x="69" y="182"/>
                      <a:pt x="69" y="182"/>
                    </a:cubicBezTo>
                    <a:cubicBezTo>
                      <a:pt x="69" y="181"/>
                      <a:pt x="69" y="181"/>
                      <a:pt x="69" y="181"/>
                    </a:cubicBezTo>
                    <a:cubicBezTo>
                      <a:pt x="82" y="179"/>
                      <a:pt x="93" y="173"/>
                      <a:pt x="105" y="167"/>
                    </a:cubicBezTo>
                    <a:cubicBezTo>
                      <a:pt x="112" y="164"/>
                      <a:pt x="119" y="160"/>
                      <a:pt x="126" y="157"/>
                    </a:cubicBezTo>
                    <a:cubicBezTo>
                      <a:pt x="126" y="157"/>
                      <a:pt x="127" y="156"/>
                      <a:pt x="127" y="156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5"/>
                      <a:pt x="127" y="155"/>
                      <a:pt x="126" y="154"/>
                    </a:cubicBezTo>
                    <a:cubicBezTo>
                      <a:pt x="115" y="141"/>
                      <a:pt x="114" y="121"/>
                      <a:pt x="114" y="103"/>
                    </a:cubicBezTo>
                    <a:cubicBezTo>
                      <a:pt x="114" y="101"/>
                      <a:pt x="114" y="100"/>
                      <a:pt x="114" y="98"/>
                    </a:cubicBezTo>
                    <a:cubicBezTo>
                      <a:pt x="114" y="98"/>
                      <a:pt x="114" y="93"/>
                      <a:pt x="114" y="93"/>
                    </a:cubicBezTo>
                    <a:cubicBezTo>
                      <a:pt x="114" y="86"/>
                      <a:pt x="115" y="79"/>
                      <a:pt x="115" y="72"/>
                    </a:cubicBezTo>
                    <a:cubicBezTo>
                      <a:pt x="116" y="64"/>
                      <a:pt x="116" y="57"/>
                      <a:pt x="116" y="49"/>
                    </a:cubicBezTo>
                    <a:cubicBezTo>
                      <a:pt x="116" y="39"/>
                      <a:pt x="115" y="29"/>
                      <a:pt x="111" y="19"/>
                    </a:cubicBezTo>
                    <a:cubicBezTo>
                      <a:pt x="105" y="6"/>
                      <a:pt x="92" y="0"/>
                      <a:pt x="72" y="3"/>
                    </a:cubicBezTo>
                    <a:close/>
                    <a:moveTo>
                      <a:pt x="14" y="90"/>
                    </a:moveTo>
                    <a:cubicBezTo>
                      <a:pt x="19" y="65"/>
                      <a:pt x="26" y="47"/>
                      <a:pt x="35" y="35"/>
                    </a:cubicBezTo>
                    <a:cubicBezTo>
                      <a:pt x="47" y="18"/>
                      <a:pt x="60" y="8"/>
                      <a:pt x="73" y="6"/>
                    </a:cubicBezTo>
                    <a:cubicBezTo>
                      <a:pt x="85" y="4"/>
                      <a:pt x="101" y="6"/>
                      <a:pt x="108" y="21"/>
                    </a:cubicBezTo>
                    <a:cubicBezTo>
                      <a:pt x="112" y="29"/>
                      <a:pt x="113" y="39"/>
                      <a:pt x="113" y="49"/>
                    </a:cubicBezTo>
                    <a:cubicBezTo>
                      <a:pt x="113" y="57"/>
                      <a:pt x="112" y="64"/>
                      <a:pt x="112" y="72"/>
                    </a:cubicBezTo>
                    <a:cubicBezTo>
                      <a:pt x="111" y="79"/>
                      <a:pt x="111" y="86"/>
                      <a:pt x="111" y="93"/>
                    </a:cubicBezTo>
                    <a:cubicBezTo>
                      <a:pt x="111" y="93"/>
                      <a:pt x="111" y="98"/>
                      <a:pt x="111" y="98"/>
                    </a:cubicBezTo>
                    <a:cubicBezTo>
                      <a:pt x="111" y="100"/>
                      <a:pt x="111" y="101"/>
                      <a:pt x="111" y="103"/>
                    </a:cubicBezTo>
                    <a:cubicBezTo>
                      <a:pt x="111" y="121"/>
                      <a:pt x="112" y="140"/>
                      <a:pt x="123" y="155"/>
                    </a:cubicBezTo>
                    <a:cubicBezTo>
                      <a:pt x="116" y="157"/>
                      <a:pt x="109" y="161"/>
                      <a:pt x="103" y="164"/>
                    </a:cubicBezTo>
                    <a:cubicBezTo>
                      <a:pt x="92" y="170"/>
                      <a:pt x="80" y="176"/>
                      <a:pt x="67" y="178"/>
                    </a:cubicBezTo>
                    <a:cubicBezTo>
                      <a:pt x="59" y="165"/>
                      <a:pt x="29" y="155"/>
                      <a:pt x="11" y="149"/>
                    </a:cubicBezTo>
                    <a:cubicBezTo>
                      <a:pt x="11" y="149"/>
                      <a:pt x="8" y="148"/>
                      <a:pt x="6" y="147"/>
                    </a:cubicBezTo>
                    <a:cubicBezTo>
                      <a:pt x="5" y="145"/>
                      <a:pt x="4" y="142"/>
                      <a:pt x="4" y="138"/>
                    </a:cubicBezTo>
                    <a:cubicBezTo>
                      <a:pt x="4" y="127"/>
                      <a:pt x="8" y="110"/>
                      <a:pt x="11" y="100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lose/>
                    <a:moveTo>
                      <a:pt x="69" y="180"/>
                    </a:moveTo>
                    <a:cubicBezTo>
                      <a:pt x="69" y="180"/>
                      <a:pt x="69" y="180"/>
                      <a:pt x="69" y="180"/>
                    </a:cubicBezTo>
                    <a:cubicBezTo>
                      <a:pt x="69" y="180"/>
                      <a:pt x="69" y="180"/>
                      <a:pt x="69" y="180"/>
                    </a:cubicBezTo>
                    <a:cubicBezTo>
                      <a:pt x="69" y="180"/>
                      <a:pt x="69" y="180"/>
                      <a:pt x="69" y="180"/>
                    </a:cubicBezTo>
                    <a:close/>
                    <a:moveTo>
                      <a:pt x="69" y="180"/>
                    </a:moveTo>
                    <a:cubicBezTo>
                      <a:pt x="69" y="180"/>
                      <a:pt x="69" y="181"/>
                      <a:pt x="69" y="181"/>
                    </a:cubicBezTo>
                    <a:cubicBezTo>
                      <a:pt x="69" y="181"/>
                      <a:pt x="69" y="181"/>
                      <a:pt x="69" y="181"/>
                    </a:cubicBezTo>
                    <a:cubicBezTo>
                      <a:pt x="69" y="180"/>
                      <a:pt x="69" y="180"/>
                      <a:pt x="69" y="180"/>
                    </a:cubicBezTo>
                    <a:close/>
                    <a:moveTo>
                      <a:pt x="14" y="90"/>
                    </a:move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69BF1788-E8E8-4B49-B9EE-15EDC7487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6025" y="4911725"/>
                <a:ext cx="139700" cy="55563"/>
              </a:xfrm>
              <a:custGeom>
                <a:avLst/>
                <a:gdLst>
                  <a:gd name="T0" fmla="*/ 12 w 25"/>
                  <a:gd name="T1" fmla="*/ 0 h 10"/>
                  <a:gd name="T2" fmla="*/ 1 w 25"/>
                  <a:gd name="T3" fmla="*/ 7 h 10"/>
                  <a:gd name="T4" fmla="*/ 1 w 25"/>
                  <a:gd name="T5" fmla="*/ 10 h 10"/>
                  <a:gd name="T6" fmla="*/ 4 w 25"/>
                  <a:gd name="T7" fmla="*/ 9 h 10"/>
                  <a:gd name="T8" fmla="*/ 12 w 25"/>
                  <a:gd name="T9" fmla="*/ 4 h 10"/>
                  <a:gd name="T10" fmla="*/ 21 w 25"/>
                  <a:gd name="T11" fmla="*/ 9 h 10"/>
                  <a:gd name="T12" fmla="*/ 24 w 25"/>
                  <a:gd name="T13" fmla="*/ 9 h 10"/>
                  <a:gd name="T14" fmla="*/ 24 w 25"/>
                  <a:gd name="T15" fmla="*/ 7 h 10"/>
                  <a:gd name="T16" fmla="*/ 12 w 25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0">
                    <a:moveTo>
                      <a:pt x="12" y="0"/>
                    </a:moveTo>
                    <a:cubicBezTo>
                      <a:pt x="7" y="1"/>
                      <a:pt x="3" y="3"/>
                      <a:pt x="1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3" y="10"/>
                      <a:pt x="4" y="9"/>
                    </a:cubicBezTo>
                    <a:cubicBezTo>
                      <a:pt x="5" y="6"/>
                      <a:pt x="8" y="4"/>
                      <a:pt x="12" y="4"/>
                    </a:cubicBezTo>
                    <a:cubicBezTo>
                      <a:pt x="16" y="4"/>
                      <a:pt x="20" y="6"/>
                      <a:pt x="21" y="9"/>
                    </a:cubicBezTo>
                    <a:cubicBezTo>
                      <a:pt x="22" y="10"/>
                      <a:pt x="23" y="10"/>
                      <a:pt x="24" y="9"/>
                    </a:cubicBezTo>
                    <a:cubicBezTo>
                      <a:pt x="25" y="9"/>
                      <a:pt x="25" y="8"/>
                      <a:pt x="24" y="7"/>
                    </a:cubicBezTo>
                    <a:cubicBezTo>
                      <a:pt x="22" y="3"/>
                      <a:pt x="17" y="0"/>
                      <a:pt x="1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Freeform 15">
                <a:extLst>
                  <a:ext uri="{FF2B5EF4-FFF2-40B4-BE49-F238E27FC236}">
                    <a16:creationId xmlns:a16="http://schemas.microsoft.com/office/drawing/2014/main" id="{F0A53DCF-7564-42AA-8EE5-47903E18E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39363" y="5006975"/>
                <a:ext cx="101600" cy="95250"/>
              </a:xfrm>
              <a:custGeom>
                <a:avLst/>
                <a:gdLst>
                  <a:gd name="T0" fmla="*/ 16 w 18"/>
                  <a:gd name="T1" fmla="*/ 0 h 17"/>
                  <a:gd name="T2" fmla="*/ 1 w 18"/>
                  <a:gd name="T3" fmla="*/ 5 h 17"/>
                  <a:gd name="T4" fmla="*/ 0 w 18"/>
                  <a:gd name="T5" fmla="*/ 6 h 17"/>
                  <a:gd name="T6" fmla="*/ 1 w 18"/>
                  <a:gd name="T7" fmla="*/ 8 h 17"/>
                  <a:gd name="T8" fmla="*/ 4 w 18"/>
                  <a:gd name="T9" fmla="*/ 9 h 17"/>
                  <a:gd name="T10" fmla="*/ 12 w 18"/>
                  <a:gd name="T11" fmla="*/ 16 h 17"/>
                  <a:gd name="T12" fmla="*/ 15 w 18"/>
                  <a:gd name="T13" fmla="*/ 16 h 17"/>
                  <a:gd name="T14" fmla="*/ 15 w 18"/>
                  <a:gd name="T15" fmla="*/ 15 h 17"/>
                  <a:gd name="T16" fmla="*/ 15 w 18"/>
                  <a:gd name="T17" fmla="*/ 14 h 17"/>
                  <a:gd name="T18" fmla="*/ 5 w 18"/>
                  <a:gd name="T19" fmla="*/ 7 h 17"/>
                  <a:gd name="T20" fmla="*/ 16 w 18"/>
                  <a:gd name="T21" fmla="*/ 3 h 17"/>
                  <a:gd name="T22" fmla="*/ 18 w 18"/>
                  <a:gd name="T23" fmla="*/ 2 h 17"/>
                  <a:gd name="T24" fmla="*/ 18 w 18"/>
                  <a:gd name="T25" fmla="*/ 2 h 17"/>
                  <a:gd name="T26" fmla="*/ 16 w 18"/>
                  <a:gd name="T2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17">
                    <a:moveTo>
                      <a:pt x="16" y="0"/>
                    </a:moveTo>
                    <a:cubicBezTo>
                      <a:pt x="11" y="1"/>
                      <a:pt x="6" y="3"/>
                      <a:pt x="1" y="5"/>
                    </a:cubicBezTo>
                    <a:cubicBezTo>
                      <a:pt x="1" y="5"/>
                      <a:pt x="0" y="5"/>
                      <a:pt x="0" y="6"/>
                    </a:cubicBezTo>
                    <a:cubicBezTo>
                      <a:pt x="0" y="7"/>
                      <a:pt x="0" y="7"/>
                      <a:pt x="1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7"/>
                      <a:pt x="14" y="17"/>
                      <a:pt x="15" y="16"/>
                    </a:cubicBezTo>
                    <a:cubicBezTo>
                      <a:pt x="15" y="16"/>
                      <a:pt x="15" y="15"/>
                      <a:pt x="15" y="15"/>
                    </a:cubicBezTo>
                    <a:cubicBezTo>
                      <a:pt x="15" y="15"/>
                      <a:pt x="15" y="14"/>
                      <a:pt x="15" y="14"/>
                    </a:cubicBezTo>
                    <a:cubicBezTo>
                      <a:pt x="15" y="14"/>
                      <a:pt x="6" y="7"/>
                      <a:pt x="5" y="7"/>
                    </a:cubicBezTo>
                    <a:cubicBezTo>
                      <a:pt x="9" y="5"/>
                      <a:pt x="13" y="4"/>
                      <a:pt x="16" y="3"/>
                    </a:cubicBezTo>
                    <a:cubicBezTo>
                      <a:pt x="17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Freeform 16">
                <a:extLst>
                  <a:ext uri="{FF2B5EF4-FFF2-40B4-BE49-F238E27FC236}">
                    <a16:creationId xmlns:a16="http://schemas.microsoft.com/office/drawing/2014/main" id="{2219006D-221F-4404-9569-B315230D8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1150" y="5554663"/>
                <a:ext cx="1000125" cy="1177925"/>
              </a:xfrm>
              <a:custGeom>
                <a:avLst/>
                <a:gdLst>
                  <a:gd name="T0" fmla="*/ 2 w 178"/>
                  <a:gd name="T1" fmla="*/ 9 h 209"/>
                  <a:gd name="T2" fmla="*/ 4 w 178"/>
                  <a:gd name="T3" fmla="*/ 32 h 209"/>
                  <a:gd name="T4" fmla="*/ 8 w 178"/>
                  <a:gd name="T5" fmla="*/ 76 h 209"/>
                  <a:gd name="T6" fmla="*/ 13 w 178"/>
                  <a:gd name="T7" fmla="*/ 131 h 209"/>
                  <a:gd name="T8" fmla="*/ 18 w 178"/>
                  <a:gd name="T9" fmla="*/ 183 h 209"/>
                  <a:gd name="T10" fmla="*/ 59 w 178"/>
                  <a:gd name="T11" fmla="*/ 189 h 209"/>
                  <a:gd name="T12" fmla="*/ 105 w 178"/>
                  <a:gd name="T13" fmla="*/ 197 h 209"/>
                  <a:gd name="T14" fmla="*/ 173 w 178"/>
                  <a:gd name="T15" fmla="*/ 209 h 209"/>
                  <a:gd name="T16" fmla="*/ 176 w 178"/>
                  <a:gd name="T17" fmla="*/ 120 h 209"/>
                  <a:gd name="T18" fmla="*/ 176 w 178"/>
                  <a:gd name="T19" fmla="*/ 73 h 209"/>
                  <a:gd name="T20" fmla="*/ 178 w 178"/>
                  <a:gd name="T21" fmla="*/ 45 h 209"/>
                  <a:gd name="T22" fmla="*/ 77 w 178"/>
                  <a:gd name="T23" fmla="*/ 17 h 209"/>
                  <a:gd name="T24" fmla="*/ 0 w 178"/>
                  <a:gd name="T25" fmla="*/ 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8" h="209">
                    <a:moveTo>
                      <a:pt x="2" y="9"/>
                    </a:moveTo>
                    <a:cubicBezTo>
                      <a:pt x="0" y="15"/>
                      <a:pt x="3" y="25"/>
                      <a:pt x="4" y="32"/>
                    </a:cubicBezTo>
                    <a:cubicBezTo>
                      <a:pt x="5" y="47"/>
                      <a:pt x="7" y="62"/>
                      <a:pt x="8" y="76"/>
                    </a:cubicBezTo>
                    <a:cubicBezTo>
                      <a:pt x="10" y="95"/>
                      <a:pt x="12" y="113"/>
                      <a:pt x="13" y="131"/>
                    </a:cubicBezTo>
                    <a:cubicBezTo>
                      <a:pt x="15" y="148"/>
                      <a:pt x="17" y="165"/>
                      <a:pt x="18" y="183"/>
                    </a:cubicBezTo>
                    <a:cubicBezTo>
                      <a:pt x="31" y="182"/>
                      <a:pt x="46" y="187"/>
                      <a:pt x="59" y="189"/>
                    </a:cubicBezTo>
                    <a:cubicBezTo>
                      <a:pt x="74" y="192"/>
                      <a:pt x="89" y="194"/>
                      <a:pt x="105" y="197"/>
                    </a:cubicBezTo>
                    <a:cubicBezTo>
                      <a:pt x="127" y="201"/>
                      <a:pt x="151" y="209"/>
                      <a:pt x="173" y="209"/>
                    </a:cubicBezTo>
                    <a:cubicBezTo>
                      <a:pt x="174" y="180"/>
                      <a:pt x="173" y="150"/>
                      <a:pt x="176" y="120"/>
                    </a:cubicBezTo>
                    <a:cubicBezTo>
                      <a:pt x="177" y="104"/>
                      <a:pt x="175" y="89"/>
                      <a:pt x="176" y="73"/>
                    </a:cubicBezTo>
                    <a:cubicBezTo>
                      <a:pt x="177" y="64"/>
                      <a:pt x="175" y="53"/>
                      <a:pt x="178" y="45"/>
                    </a:cubicBezTo>
                    <a:cubicBezTo>
                      <a:pt x="144" y="43"/>
                      <a:pt x="110" y="24"/>
                      <a:pt x="77" y="17"/>
                    </a:cubicBezTo>
                    <a:cubicBezTo>
                      <a:pt x="54" y="12"/>
                      <a:pt x="23" y="0"/>
                      <a:pt x="0" y="7"/>
                    </a:cubicBezTo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7" name="Freeform 17">
                <a:extLst>
                  <a:ext uri="{FF2B5EF4-FFF2-40B4-BE49-F238E27FC236}">
                    <a16:creationId xmlns:a16="http://schemas.microsoft.com/office/drawing/2014/main" id="{D0793FD2-60AD-444A-8464-D5F35363D0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90038" y="5548313"/>
                <a:ext cx="1022350" cy="1196975"/>
              </a:xfrm>
              <a:custGeom>
                <a:avLst/>
                <a:gdLst>
                  <a:gd name="T0" fmla="*/ 0 w 182"/>
                  <a:gd name="T1" fmla="*/ 8 h 212"/>
                  <a:gd name="T2" fmla="*/ 2 w 182"/>
                  <a:gd name="T3" fmla="*/ 10 h 212"/>
                  <a:gd name="T4" fmla="*/ 3 w 182"/>
                  <a:gd name="T5" fmla="*/ 26 h 212"/>
                  <a:gd name="T6" fmla="*/ 6 w 182"/>
                  <a:gd name="T7" fmla="*/ 57 h 212"/>
                  <a:gd name="T8" fmla="*/ 11 w 182"/>
                  <a:gd name="T9" fmla="*/ 106 h 212"/>
                  <a:gd name="T10" fmla="*/ 15 w 182"/>
                  <a:gd name="T11" fmla="*/ 144 h 212"/>
                  <a:gd name="T12" fmla="*/ 20 w 182"/>
                  <a:gd name="T13" fmla="*/ 185 h 212"/>
                  <a:gd name="T14" fmla="*/ 60 w 182"/>
                  <a:gd name="T15" fmla="*/ 192 h 212"/>
                  <a:gd name="T16" fmla="*/ 107 w 182"/>
                  <a:gd name="T17" fmla="*/ 200 h 212"/>
                  <a:gd name="T18" fmla="*/ 175 w 182"/>
                  <a:gd name="T19" fmla="*/ 212 h 212"/>
                  <a:gd name="T20" fmla="*/ 178 w 182"/>
                  <a:gd name="T21" fmla="*/ 172 h 212"/>
                  <a:gd name="T22" fmla="*/ 180 w 182"/>
                  <a:gd name="T23" fmla="*/ 98 h 212"/>
                  <a:gd name="T24" fmla="*/ 180 w 182"/>
                  <a:gd name="T25" fmla="*/ 63 h 212"/>
                  <a:gd name="T26" fmla="*/ 181 w 182"/>
                  <a:gd name="T27" fmla="*/ 45 h 212"/>
                  <a:gd name="T28" fmla="*/ 119 w 182"/>
                  <a:gd name="T29" fmla="*/ 29 h 212"/>
                  <a:gd name="T30" fmla="*/ 63 w 182"/>
                  <a:gd name="T31" fmla="*/ 12 h 212"/>
                  <a:gd name="T32" fmla="*/ 62 w 182"/>
                  <a:gd name="T33" fmla="*/ 15 h 212"/>
                  <a:gd name="T34" fmla="*/ 118 w 182"/>
                  <a:gd name="T35" fmla="*/ 32 h 212"/>
                  <a:gd name="T36" fmla="*/ 177 w 182"/>
                  <a:gd name="T37" fmla="*/ 59 h 212"/>
                  <a:gd name="T38" fmla="*/ 177 w 182"/>
                  <a:gd name="T39" fmla="*/ 74 h 212"/>
                  <a:gd name="T40" fmla="*/ 176 w 182"/>
                  <a:gd name="T41" fmla="*/ 98 h 212"/>
                  <a:gd name="T42" fmla="*/ 176 w 182"/>
                  <a:gd name="T43" fmla="*/ 121 h 212"/>
                  <a:gd name="T44" fmla="*/ 173 w 182"/>
                  <a:gd name="T45" fmla="*/ 208 h 212"/>
                  <a:gd name="T46" fmla="*/ 107 w 182"/>
                  <a:gd name="T47" fmla="*/ 197 h 212"/>
                  <a:gd name="T48" fmla="*/ 61 w 182"/>
                  <a:gd name="T49" fmla="*/ 188 h 212"/>
                  <a:gd name="T50" fmla="*/ 21 w 182"/>
                  <a:gd name="T51" fmla="*/ 182 h 212"/>
                  <a:gd name="T52" fmla="*/ 17 w 182"/>
                  <a:gd name="T53" fmla="*/ 132 h 212"/>
                  <a:gd name="T54" fmla="*/ 12 w 182"/>
                  <a:gd name="T55" fmla="*/ 77 h 212"/>
                  <a:gd name="T56" fmla="*/ 7 w 182"/>
                  <a:gd name="T57" fmla="*/ 33 h 212"/>
                  <a:gd name="T58" fmla="*/ 5 w 182"/>
                  <a:gd name="T59" fmla="*/ 15 h 212"/>
                  <a:gd name="T60" fmla="*/ 5 w 182"/>
                  <a:gd name="T61" fmla="*/ 10 h 212"/>
                  <a:gd name="T62" fmla="*/ 62 w 182"/>
                  <a:gd name="T63" fmla="*/ 15 h 212"/>
                  <a:gd name="T64" fmla="*/ 20 w 182"/>
                  <a:gd name="T65" fmla="*/ 18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2" h="212">
                    <a:moveTo>
                      <a:pt x="2" y="6"/>
                    </a:moveTo>
                    <a:cubicBezTo>
                      <a:pt x="1" y="7"/>
                      <a:pt x="0" y="7"/>
                      <a:pt x="0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1" y="9"/>
                      <a:pt x="1" y="10"/>
                      <a:pt x="2" y="10"/>
                    </a:cubicBezTo>
                    <a:cubicBezTo>
                      <a:pt x="2" y="11"/>
                      <a:pt x="1" y="13"/>
                      <a:pt x="1" y="15"/>
                    </a:cubicBezTo>
                    <a:cubicBezTo>
                      <a:pt x="1" y="18"/>
                      <a:pt x="2" y="22"/>
                      <a:pt x="3" y="26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1" y="106"/>
                      <a:pt x="11" y="106"/>
                      <a:pt x="11" y="106"/>
                    </a:cubicBezTo>
                    <a:cubicBezTo>
                      <a:pt x="14" y="132"/>
                      <a:pt x="14" y="132"/>
                      <a:pt x="14" y="132"/>
                    </a:cubicBezTo>
                    <a:cubicBezTo>
                      <a:pt x="15" y="144"/>
                      <a:pt x="15" y="144"/>
                      <a:pt x="15" y="144"/>
                    </a:cubicBezTo>
                    <a:cubicBezTo>
                      <a:pt x="16" y="157"/>
                      <a:pt x="17" y="171"/>
                      <a:pt x="18" y="184"/>
                    </a:cubicBezTo>
                    <a:cubicBezTo>
                      <a:pt x="18" y="185"/>
                      <a:pt x="19" y="185"/>
                      <a:pt x="20" y="185"/>
                    </a:cubicBezTo>
                    <a:cubicBezTo>
                      <a:pt x="29" y="185"/>
                      <a:pt x="40" y="187"/>
                      <a:pt x="50" y="190"/>
                    </a:cubicBezTo>
                    <a:cubicBezTo>
                      <a:pt x="60" y="192"/>
                      <a:pt x="60" y="192"/>
                      <a:pt x="60" y="192"/>
                    </a:cubicBezTo>
                    <a:cubicBezTo>
                      <a:pt x="85" y="196"/>
                      <a:pt x="85" y="196"/>
                      <a:pt x="85" y="196"/>
                    </a:cubicBezTo>
                    <a:cubicBezTo>
                      <a:pt x="107" y="200"/>
                      <a:pt x="107" y="200"/>
                      <a:pt x="107" y="200"/>
                    </a:cubicBezTo>
                    <a:cubicBezTo>
                      <a:pt x="126" y="204"/>
                      <a:pt x="126" y="204"/>
                      <a:pt x="126" y="204"/>
                    </a:cubicBezTo>
                    <a:cubicBezTo>
                      <a:pt x="143" y="208"/>
                      <a:pt x="159" y="211"/>
                      <a:pt x="175" y="212"/>
                    </a:cubicBezTo>
                    <a:cubicBezTo>
                      <a:pt x="176" y="212"/>
                      <a:pt x="177" y="211"/>
                      <a:pt x="177" y="210"/>
                    </a:cubicBezTo>
                    <a:cubicBezTo>
                      <a:pt x="177" y="197"/>
                      <a:pt x="177" y="184"/>
                      <a:pt x="178" y="172"/>
                    </a:cubicBezTo>
                    <a:cubicBezTo>
                      <a:pt x="178" y="155"/>
                      <a:pt x="178" y="138"/>
                      <a:pt x="179" y="121"/>
                    </a:cubicBezTo>
                    <a:cubicBezTo>
                      <a:pt x="180" y="114"/>
                      <a:pt x="180" y="106"/>
                      <a:pt x="180" y="98"/>
                    </a:cubicBezTo>
                    <a:cubicBezTo>
                      <a:pt x="179" y="90"/>
                      <a:pt x="179" y="82"/>
                      <a:pt x="180" y="74"/>
                    </a:cubicBezTo>
                    <a:cubicBezTo>
                      <a:pt x="180" y="63"/>
                      <a:pt x="180" y="63"/>
                      <a:pt x="180" y="63"/>
                    </a:cubicBezTo>
                    <a:cubicBezTo>
                      <a:pt x="180" y="57"/>
                      <a:pt x="180" y="51"/>
                      <a:pt x="182" y="46"/>
                    </a:cubicBezTo>
                    <a:cubicBezTo>
                      <a:pt x="182" y="46"/>
                      <a:pt x="182" y="45"/>
                      <a:pt x="181" y="45"/>
                    </a:cubicBezTo>
                    <a:cubicBezTo>
                      <a:pt x="181" y="44"/>
                      <a:pt x="181" y="44"/>
                      <a:pt x="180" y="44"/>
                    </a:cubicBezTo>
                    <a:cubicBezTo>
                      <a:pt x="160" y="43"/>
                      <a:pt x="139" y="36"/>
                      <a:pt x="119" y="29"/>
                    </a:cubicBezTo>
                    <a:cubicBezTo>
                      <a:pt x="106" y="24"/>
                      <a:pt x="92" y="19"/>
                      <a:pt x="79" y="16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43" y="7"/>
                      <a:pt x="20" y="0"/>
                      <a:pt x="2" y="6"/>
                    </a:cubicBezTo>
                    <a:close/>
                    <a:moveTo>
                      <a:pt x="62" y="15"/>
                    </a:moveTo>
                    <a:cubicBezTo>
                      <a:pt x="78" y="20"/>
                      <a:pt x="78" y="20"/>
                      <a:pt x="78" y="20"/>
                    </a:cubicBezTo>
                    <a:cubicBezTo>
                      <a:pt x="91" y="22"/>
                      <a:pt x="105" y="27"/>
                      <a:pt x="118" y="32"/>
                    </a:cubicBezTo>
                    <a:cubicBezTo>
                      <a:pt x="137" y="39"/>
                      <a:pt x="158" y="46"/>
                      <a:pt x="178" y="47"/>
                    </a:cubicBezTo>
                    <a:cubicBezTo>
                      <a:pt x="177" y="51"/>
                      <a:pt x="177" y="55"/>
                      <a:pt x="177" y="59"/>
                    </a:cubicBezTo>
                    <a:cubicBezTo>
                      <a:pt x="177" y="60"/>
                      <a:pt x="177" y="62"/>
                      <a:pt x="177" y="63"/>
                    </a:cubicBezTo>
                    <a:cubicBezTo>
                      <a:pt x="177" y="74"/>
                      <a:pt x="177" y="74"/>
                      <a:pt x="177" y="74"/>
                    </a:cubicBezTo>
                    <a:cubicBezTo>
                      <a:pt x="176" y="79"/>
                      <a:pt x="176" y="84"/>
                      <a:pt x="176" y="88"/>
                    </a:cubicBezTo>
                    <a:cubicBezTo>
                      <a:pt x="176" y="92"/>
                      <a:pt x="176" y="95"/>
                      <a:pt x="176" y="98"/>
                    </a:cubicBezTo>
                    <a:cubicBezTo>
                      <a:pt x="176" y="102"/>
                      <a:pt x="176" y="105"/>
                      <a:pt x="176" y="108"/>
                    </a:cubicBezTo>
                    <a:cubicBezTo>
                      <a:pt x="176" y="113"/>
                      <a:pt x="176" y="117"/>
                      <a:pt x="176" y="121"/>
                    </a:cubicBezTo>
                    <a:cubicBezTo>
                      <a:pt x="174" y="138"/>
                      <a:pt x="174" y="155"/>
                      <a:pt x="174" y="172"/>
                    </a:cubicBezTo>
                    <a:cubicBezTo>
                      <a:pt x="174" y="184"/>
                      <a:pt x="174" y="196"/>
                      <a:pt x="173" y="208"/>
                    </a:cubicBezTo>
                    <a:cubicBezTo>
                      <a:pt x="159" y="208"/>
                      <a:pt x="143" y="204"/>
                      <a:pt x="127" y="201"/>
                    </a:cubicBezTo>
                    <a:cubicBezTo>
                      <a:pt x="107" y="197"/>
                      <a:pt x="107" y="197"/>
                      <a:pt x="107" y="197"/>
                    </a:cubicBezTo>
                    <a:cubicBezTo>
                      <a:pt x="86" y="193"/>
                      <a:pt x="86" y="193"/>
                      <a:pt x="86" y="193"/>
                    </a:cubicBezTo>
                    <a:cubicBezTo>
                      <a:pt x="61" y="188"/>
                      <a:pt x="61" y="188"/>
                      <a:pt x="61" y="188"/>
                    </a:cubicBezTo>
                    <a:cubicBezTo>
                      <a:pt x="50" y="186"/>
                      <a:pt x="50" y="186"/>
                      <a:pt x="50" y="186"/>
                    </a:cubicBezTo>
                    <a:cubicBezTo>
                      <a:pt x="41" y="184"/>
                      <a:pt x="31" y="182"/>
                      <a:pt x="21" y="182"/>
                    </a:cubicBezTo>
                    <a:cubicBezTo>
                      <a:pt x="21" y="169"/>
                      <a:pt x="19" y="156"/>
                      <a:pt x="18" y="144"/>
                    </a:cubicBezTo>
                    <a:cubicBezTo>
                      <a:pt x="17" y="132"/>
                      <a:pt x="17" y="132"/>
                      <a:pt x="17" y="132"/>
                    </a:cubicBezTo>
                    <a:cubicBezTo>
                      <a:pt x="15" y="106"/>
                      <a:pt x="15" y="106"/>
                      <a:pt x="15" y="106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5" y="22"/>
                      <a:pt x="5" y="18"/>
                      <a:pt x="5" y="15"/>
                    </a:cubicBezTo>
                    <a:cubicBezTo>
                      <a:pt x="5" y="13"/>
                      <a:pt x="5" y="12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9"/>
                      <a:pt x="5" y="9"/>
                    </a:cubicBezTo>
                    <a:cubicBezTo>
                      <a:pt x="22" y="5"/>
                      <a:pt x="43" y="10"/>
                      <a:pt x="62" y="15"/>
                    </a:cubicBezTo>
                    <a:close/>
                    <a:moveTo>
                      <a:pt x="20" y="182"/>
                    </a:moveTo>
                    <a:cubicBezTo>
                      <a:pt x="20" y="182"/>
                      <a:pt x="20" y="182"/>
                      <a:pt x="20" y="182"/>
                    </a:cubicBezTo>
                    <a:cubicBezTo>
                      <a:pt x="20" y="182"/>
                      <a:pt x="20" y="182"/>
                      <a:pt x="20" y="18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8" name="Freeform 18">
                <a:extLst>
                  <a:ext uri="{FF2B5EF4-FFF2-40B4-BE49-F238E27FC236}">
                    <a16:creationId xmlns:a16="http://schemas.microsoft.com/office/drawing/2014/main" id="{9332927B-9031-4A4E-927D-47A38EAD64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61588" y="5808663"/>
                <a:ext cx="157163" cy="941388"/>
              </a:xfrm>
              <a:custGeom>
                <a:avLst/>
                <a:gdLst>
                  <a:gd name="T0" fmla="*/ 5 w 28"/>
                  <a:gd name="T1" fmla="*/ 3 h 167"/>
                  <a:gd name="T2" fmla="*/ 3 w 28"/>
                  <a:gd name="T3" fmla="*/ 167 h 167"/>
                  <a:gd name="T4" fmla="*/ 19 w 28"/>
                  <a:gd name="T5" fmla="*/ 165 h 167"/>
                  <a:gd name="T6" fmla="*/ 23 w 28"/>
                  <a:gd name="T7" fmla="*/ 130 h 167"/>
                  <a:gd name="T8" fmla="*/ 24 w 28"/>
                  <a:gd name="T9" fmla="*/ 75 h 167"/>
                  <a:gd name="T10" fmla="*/ 28 w 28"/>
                  <a:gd name="T11" fmla="*/ 1 h 167"/>
                  <a:gd name="T12" fmla="*/ 5 w 28"/>
                  <a:gd name="T1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67">
                    <a:moveTo>
                      <a:pt x="5" y="3"/>
                    </a:moveTo>
                    <a:cubicBezTo>
                      <a:pt x="5" y="57"/>
                      <a:pt x="0" y="113"/>
                      <a:pt x="3" y="167"/>
                    </a:cubicBezTo>
                    <a:cubicBezTo>
                      <a:pt x="8" y="165"/>
                      <a:pt x="14" y="165"/>
                      <a:pt x="19" y="165"/>
                    </a:cubicBezTo>
                    <a:cubicBezTo>
                      <a:pt x="20" y="153"/>
                      <a:pt x="23" y="142"/>
                      <a:pt x="23" y="130"/>
                    </a:cubicBezTo>
                    <a:cubicBezTo>
                      <a:pt x="23" y="112"/>
                      <a:pt x="23" y="93"/>
                      <a:pt x="24" y="75"/>
                    </a:cubicBezTo>
                    <a:cubicBezTo>
                      <a:pt x="25" y="51"/>
                      <a:pt x="28" y="25"/>
                      <a:pt x="28" y="1"/>
                    </a:cubicBezTo>
                    <a:cubicBezTo>
                      <a:pt x="21" y="1"/>
                      <a:pt x="12" y="0"/>
                      <a:pt x="5" y="0"/>
                    </a:cubicBezTo>
                  </a:path>
                </a:pathLst>
              </a:custGeom>
              <a:solidFill>
                <a:srgbClr val="2B82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9" name="Freeform 19">
                <a:extLst>
                  <a:ext uri="{FF2B5EF4-FFF2-40B4-BE49-F238E27FC236}">
                    <a16:creationId xmlns:a16="http://schemas.microsoft.com/office/drawing/2014/main" id="{6021BB99-AD68-419F-B563-FDDFDB75ED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61588" y="5802313"/>
                <a:ext cx="168275" cy="954088"/>
              </a:xfrm>
              <a:custGeom>
                <a:avLst/>
                <a:gdLst>
                  <a:gd name="T0" fmla="*/ 3 w 30"/>
                  <a:gd name="T1" fmla="*/ 1 h 169"/>
                  <a:gd name="T2" fmla="*/ 3 w 30"/>
                  <a:gd name="T3" fmla="*/ 1 h 169"/>
                  <a:gd name="T4" fmla="*/ 3 w 30"/>
                  <a:gd name="T5" fmla="*/ 3 h 169"/>
                  <a:gd name="T6" fmla="*/ 3 w 30"/>
                  <a:gd name="T7" fmla="*/ 4 h 169"/>
                  <a:gd name="T8" fmla="*/ 2 w 30"/>
                  <a:gd name="T9" fmla="*/ 66 h 169"/>
                  <a:gd name="T10" fmla="*/ 0 w 30"/>
                  <a:gd name="T11" fmla="*/ 128 h 169"/>
                  <a:gd name="T12" fmla="*/ 1 w 30"/>
                  <a:gd name="T13" fmla="*/ 168 h 169"/>
                  <a:gd name="T14" fmla="*/ 2 w 30"/>
                  <a:gd name="T15" fmla="*/ 169 h 169"/>
                  <a:gd name="T16" fmla="*/ 3 w 30"/>
                  <a:gd name="T17" fmla="*/ 169 h 169"/>
                  <a:gd name="T18" fmla="*/ 19 w 30"/>
                  <a:gd name="T19" fmla="*/ 168 h 169"/>
                  <a:gd name="T20" fmla="*/ 21 w 30"/>
                  <a:gd name="T21" fmla="*/ 166 h 169"/>
                  <a:gd name="T22" fmla="*/ 23 w 30"/>
                  <a:gd name="T23" fmla="*/ 151 h 169"/>
                  <a:gd name="T24" fmla="*/ 25 w 30"/>
                  <a:gd name="T25" fmla="*/ 131 h 169"/>
                  <a:gd name="T26" fmla="*/ 25 w 30"/>
                  <a:gd name="T27" fmla="*/ 128 h 169"/>
                  <a:gd name="T28" fmla="*/ 25 w 30"/>
                  <a:gd name="T29" fmla="*/ 76 h 169"/>
                  <a:gd name="T30" fmla="*/ 27 w 30"/>
                  <a:gd name="T31" fmla="*/ 51 h 169"/>
                  <a:gd name="T32" fmla="*/ 30 w 30"/>
                  <a:gd name="T33" fmla="*/ 2 h 169"/>
                  <a:gd name="T34" fmla="*/ 29 w 30"/>
                  <a:gd name="T35" fmla="*/ 0 h 169"/>
                  <a:gd name="T36" fmla="*/ 28 w 30"/>
                  <a:gd name="T37" fmla="*/ 0 h 169"/>
                  <a:gd name="T38" fmla="*/ 14 w 30"/>
                  <a:gd name="T39" fmla="*/ 0 h 169"/>
                  <a:gd name="T40" fmla="*/ 5 w 30"/>
                  <a:gd name="T41" fmla="*/ 0 h 169"/>
                  <a:gd name="T42" fmla="*/ 3 w 30"/>
                  <a:gd name="T43" fmla="*/ 1 h 169"/>
                  <a:gd name="T44" fmla="*/ 4 w 30"/>
                  <a:gd name="T45" fmla="*/ 128 h 169"/>
                  <a:gd name="T46" fmla="*/ 5 w 30"/>
                  <a:gd name="T47" fmla="*/ 66 h 169"/>
                  <a:gd name="T48" fmla="*/ 6 w 30"/>
                  <a:gd name="T49" fmla="*/ 4 h 169"/>
                  <a:gd name="T50" fmla="*/ 6 w 30"/>
                  <a:gd name="T51" fmla="*/ 3 h 169"/>
                  <a:gd name="T52" fmla="*/ 14 w 30"/>
                  <a:gd name="T53" fmla="*/ 3 h 169"/>
                  <a:gd name="T54" fmla="*/ 26 w 30"/>
                  <a:gd name="T55" fmla="*/ 3 h 169"/>
                  <a:gd name="T56" fmla="*/ 24 w 30"/>
                  <a:gd name="T57" fmla="*/ 51 h 169"/>
                  <a:gd name="T58" fmla="*/ 22 w 30"/>
                  <a:gd name="T59" fmla="*/ 76 h 169"/>
                  <a:gd name="T60" fmla="*/ 21 w 30"/>
                  <a:gd name="T61" fmla="*/ 117 h 169"/>
                  <a:gd name="T62" fmla="*/ 21 w 30"/>
                  <a:gd name="T63" fmla="*/ 128 h 169"/>
                  <a:gd name="T64" fmla="*/ 21 w 30"/>
                  <a:gd name="T65" fmla="*/ 131 h 169"/>
                  <a:gd name="T66" fmla="*/ 19 w 30"/>
                  <a:gd name="T67" fmla="*/ 151 h 169"/>
                  <a:gd name="T68" fmla="*/ 18 w 30"/>
                  <a:gd name="T69" fmla="*/ 164 h 169"/>
                  <a:gd name="T70" fmla="*/ 5 w 30"/>
                  <a:gd name="T71" fmla="*/ 166 h 169"/>
                  <a:gd name="T72" fmla="*/ 4 w 30"/>
                  <a:gd name="T73" fmla="*/ 128 h 169"/>
                  <a:gd name="T74" fmla="*/ 28 w 30"/>
                  <a:gd name="T75" fmla="*/ 3 h 169"/>
                  <a:gd name="T76" fmla="*/ 28 w 30"/>
                  <a:gd name="T77" fmla="*/ 3 h 169"/>
                  <a:gd name="T78" fmla="*/ 28 w 30"/>
                  <a:gd name="T79" fmla="*/ 3 h 169"/>
                  <a:gd name="T80" fmla="*/ 20 w 30"/>
                  <a:gd name="T81" fmla="*/ 164 h 169"/>
                  <a:gd name="T82" fmla="*/ 19 w 30"/>
                  <a:gd name="T83" fmla="*/ 164 h 169"/>
                  <a:gd name="T84" fmla="*/ 20 w 30"/>
                  <a:gd name="T85" fmla="*/ 164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" h="169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24"/>
                      <a:pt x="2" y="45"/>
                      <a:pt x="2" y="66"/>
                    </a:cubicBezTo>
                    <a:cubicBezTo>
                      <a:pt x="1" y="86"/>
                      <a:pt x="0" y="107"/>
                      <a:pt x="0" y="128"/>
                    </a:cubicBezTo>
                    <a:cubicBezTo>
                      <a:pt x="0" y="141"/>
                      <a:pt x="1" y="155"/>
                      <a:pt x="1" y="168"/>
                    </a:cubicBezTo>
                    <a:cubicBezTo>
                      <a:pt x="1" y="168"/>
                      <a:pt x="2" y="169"/>
                      <a:pt x="2" y="169"/>
                    </a:cubicBezTo>
                    <a:cubicBezTo>
                      <a:pt x="2" y="169"/>
                      <a:pt x="3" y="169"/>
                      <a:pt x="3" y="169"/>
                    </a:cubicBezTo>
                    <a:cubicBezTo>
                      <a:pt x="8" y="168"/>
                      <a:pt x="14" y="167"/>
                      <a:pt x="19" y="168"/>
                    </a:cubicBezTo>
                    <a:cubicBezTo>
                      <a:pt x="20" y="168"/>
                      <a:pt x="21" y="167"/>
                      <a:pt x="21" y="166"/>
                    </a:cubicBezTo>
                    <a:cubicBezTo>
                      <a:pt x="23" y="151"/>
                      <a:pt x="23" y="151"/>
                      <a:pt x="23" y="151"/>
                    </a:cubicBezTo>
                    <a:cubicBezTo>
                      <a:pt x="24" y="145"/>
                      <a:pt x="25" y="138"/>
                      <a:pt x="25" y="131"/>
                    </a:cubicBezTo>
                    <a:cubicBezTo>
                      <a:pt x="25" y="128"/>
                      <a:pt x="25" y="128"/>
                      <a:pt x="25" y="128"/>
                    </a:cubicBezTo>
                    <a:cubicBezTo>
                      <a:pt x="25" y="111"/>
                      <a:pt x="25" y="93"/>
                      <a:pt x="25" y="76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8" y="34"/>
                      <a:pt x="30" y="18"/>
                      <a:pt x="30" y="2"/>
                    </a:cubicBezTo>
                    <a:cubicBezTo>
                      <a:pt x="30" y="1"/>
                      <a:pt x="29" y="1"/>
                      <a:pt x="29" y="0"/>
                    </a:cubicBezTo>
                    <a:cubicBezTo>
                      <a:pt x="29" y="0"/>
                      <a:pt x="28" y="0"/>
                      <a:pt x="28" y="0"/>
                    </a:cubicBezTo>
                    <a:cubicBezTo>
                      <a:pt x="24" y="0"/>
                      <a:pt x="19" y="0"/>
                      <a:pt x="1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lose/>
                    <a:moveTo>
                      <a:pt x="4" y="128"/>
                    </a:moveTo>
                    <a:cubicBezTo>
                      <a:pt x="4" y="107"/>
                      <a:pt x="4" y="86"/>
                      <a:pt x="5" y="66"/>
                    </a:cubicBezTo>
                    <a:cubicBezTo>
                      <a:pt x="6" y="46"/>
                      <a:pt x="6" y="24"/>
                      <a:pt x="6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8" y="3"/>
                      <a:pt x="14" y="3"/>
                      <a:pt x="14" y="3"/>
                    </a:cubicBezTo>
                    <a:cubicBezTo>
                      <a:pt x="18" y="3"/>
                      <a:pt x="22" y="4"/>
                      <a:pt x="26" y="3"/>
                    </a:cubicBezTo>
                    <a:cubicBezTo>
                      <a:pt x="26" y="19"/>
                      <a:pt x="25" y="35"/>
                      <a:pt x="24" y="51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1" y="90"/>
                      <a:pt x="21" y="103"/>
                      <a:pt x="21" y="117"/>
                    </a:cubicBezTo>
                    <a:cubicBezTo>
                      <a:pt x="21" y="121"/>
                      <a:pt x="21" y="124"/>
                      <a:pt x="21" y="128"/>
                    </a:cubicBezTo>
                    <a:cubicBezTo>
                      <a:pt x="21" y="128"/>
                      <a:pt x="21" y="131"/>
                      <a:pt x="21" y="131"/>
                    </a:cubicBezTo>
                    <a:cubicBezTo>
                      <a:pt x="21" y="138"/>
                      <a:pt x="20" y="145"/>
                      <a:pt x="19" y="151"/>
                    </a:cubicBezTo>
                    <a:cubicBezTo>
                      <a:pt x="19" y="151"/>
                      <a:pt x="18" y="162"/>
                      <a:pt x="18" y="164"/>
                    </a:cubicBezTo>
                    <a:cubicBezTo>
                      <a:pt x="14" y="164"/>
                      <a:pt x="9" y="165"/>
                      <a:pt x="5" y="166"/>
                    </a:cubicBezTo>
                    <a:cubicBezTo>
                      <a:pt x="4" y="153"/>
                      <a:pt x="4" y="141"/>
                      <a:pt x="4" y="128"/>
                    </a:cubicBezTo>
                    <a:close/>
                    <a:moveTo>
                      <a:pt x="28" y="3"/>
                    </a:move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28" y="3"/>
                      <a:pt x="28" y="3"/>
                    </a:cubicBezTo>
                    <a:close/>
                    <a:moveTo>
                      <a:pt x="20" y="164"/>
                    </a:moveTo>
                    <a:cubicBezTo>
                      <a:pt x="19" y="164"/>
                      <a:pt x="19" y="164"/>
                      <a:pt x="19" y="164"/>
                    </a:cubicBezTo>
                    <a:cubicBezTo>
                      <a:pt x="19" y="164"/>
                      <a:pt x="19" y="164"/>
                      <a:pt x="20" y="16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Freeform 20">
                <a:extLst>
                  <a:ext uri="{FF2B5EF4-FFF2-40B4-BE49-F238E27FC236}">
                    <a16:creationId xmlns:a16="http://schemas.microsoft.com/office/drawing/2014/main" id="{E49ADC47-9A03-44A6-AE3C-0D5716449E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63188" y="5532438"/>
                <a:ext cx="977900" cy="1217613"/>
              </a:xfrm>
              <a:custGeom>
                <a:avLst/>
                <a:gdLst>
                  <a:gd name="T0" fmla="*/ 7 w 174"/>
                  <a:gd name="T1" fmla="*/ 50 h 216"/>
                  <a:gd name="T2" fmla="*/ 17 w 174"/>
                  <a:gd name="T3" fmla="*/ 46 h 216"/>
                  <a:gd name="T4" fmla="*/ 46 w 174"/>
                  <a:gd name="T5" fmla="*/ 36 h 216"/>
                  <a:gd name="T6" fmla="*/ 112 w 174"/>
                  <a:gd name="T7" fmla="*/ 16 h 216"/>
                  <a:gd name="T8" fmla="*/ 173 w 174"/>
                  <a:gd name="T9" fmla="*/ 0 h 216"/>
                  <a:gd name="T10" fmla="*/ 168 w 174"/>
                  <a:gd name="T11" fmla="*/ 104 h 216"/>
                  <a:gd name="T12" fmla="*/ 165 w 174"/>
                  <a:gd name="T13" fmla="*/ 162 h 216"/>
                  <a:gd name="T14" fmla="*/ 161 w 174"/>
                  <a:gd name="T15" fmla="*/ 170 h 216"/>
                  <a:gd name="T16" fmla="*/ 141 w 174"/>
                  <a:gd name="T17" fmla="*/ 176 h 216"/>
                  <a:gd name="T18" fmla="*/ 90 w 174"/>
                  <a:gd name="T19" fmla="*/ 189 h 216"/>
                  <a:gd name="T20" fmla="*/ 25 w 174"/>
                  <a:gd name="T21" fmla="*/ 208 h 216"/>
                  <a:gd name="T22" fmla="*/ 0 w 174"/>
                  <a:gd name="T23" fmla="*/ 216 h 216"/>
                  <a:gd name="T24" fmla="*/ 2 w 174"/>
                  <a:gd name="T25" fmla="*/ 182 h 216"/>
                  <a:gd name="T26" fmla="*/ 1 w 174"/>
                  <a:gd name="T27" fmla="*/ 129 h 216"/>
                  <a:gd name="T28" fmla="*/ 6 w 174"/>
                  <a:gd name="T29" fmla="*/ 80 h 216"/>
                  <a:gd name="T30" fmla="*/ 7 w 174"/>
                  <a:gd name="T31" fmla="*/ 54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4" h="216">
                    <a:moveTo>
                      <a:pt x="7" y="50"/>
                    </a:moveTo>
                    <a:cubicBezTo>
                      <a:pt x="6" y="50"/>
                      <a:pt x="15" y="47"/>
                      <a:pt x="17" y="46"/>
                    </a:cubicBezTo>
                    <a:cubicBezTo>
                      <a:pt x="27" y="42"/>
                      <a:pt x="37" y="39"/>
                      <a:pt x="46" y="36"/>
                    </a:cubicBezTo>
                    <a:cubicBezTo>
                      <a:pt x="68" y="29"/>
                      <a:pt x="90" y="22"/>
                      <a:pt x="112" y="16"/>
                    </a:cubicBezTo>
                    <a:cubicBezTo>
                      <a:pt x="132" y="10"/>
                      <a:pt x="152" y="3"/>
                      <a:pt x="173" y="0"/>
                    </a:cubicBezTo>
                    <a:cubicBezTo>
                      <a:pt x="174" y="34"/>
                      <a:pt x="170" y="70"/>
                      <a:pt x="168" y="104"/>
                    </a:cubicBezTo>
                    <a:cubicBezTo>
                      <a:pt x="167" y="122"/>
                      <a:pt x="169" y="144"/>
                      <a:pt x="165" y="162"/>
                    </a:cubicBezTo>
                    <a:cubicBezTo>
                      <a:pt x="164" y="167"/>
                      <a:pt x="166" y="166"/>
                      <a:pt x="161" y="170"/>
                    </a:cubicBezTo>
                    <a:cubicBezTo>
                      <a:pt x="156" y="174"/>
                      <a:pt x="147" y="174"/>
                      <a:pt x="141" y="176"/>
                    </a:cubicBezTo>
                    <a:cubicBezTo>
                      <a:pt x="124" y="180"/>
                      <a:pt x="107" y="184"/>
                      <a:pt x="90" y="189"/>
                    </a:cubicBezTo>
                    <a:cubicBezTo>
                      <a:pt x="68" y="195"/>
                      <a:pt x="46" y="201"/>
                      <a:pt x="25" y="208"/>
                    </a:cubicBezTo>
                    <a:cubicBezTo>
                      <a:pt x="17" y="211"/>
                      <a:pt x="6" y="213"/>
                      <a:pt x="0" y="216"/>
                    </a:cubicBezTo>
                    <a:cubicBezTo>
                      <a:pt x="3" y="207"/>
                      <a:pt x="3" y="192"/>
                      <a:pt x="2" y="182"/>
                    </a:cubicBezTo>
                    <a:cubicBezTo>
                      <a:pt x="0" y="164"/>
                      <a:pt x="1" y="147"/>
                      <a:pt x="1" y="129"/>
                    </a:cubicBezTo>
                    <a:cubicBezTo>
                      <a:pt x="2" y="113"/>
                      <a:pt x="4" y="97"/>
                      <a:pt x="6" y="80"/>
                    </a:cubicBezTo>
                    <a:cubicBezTo>
                      <a:pt x="6" y="73"/>
                      <a:pt x="5" y="60"/>
                      <a:pt x="7" y="54"/>
                    </a:cubicBezTo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Freeform 21">
                <a:extLst>
                  <a:ext uri="{FF2B5EF4-FFF2-40B4-BE49-F238E27FC236}">
                    <a16:creationId xmlns:a16="http://schemas.microsoft.com/office/drawing/2014/main" id="{E1ED97AB-332B-4371-9D6A-89C1DDB1D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52075" y="5519738"/>
                <a:ext cx="993775" cy="1236663"/>
              </a:xfrm>
              <a:custGeom>
                <a:avLst/>
                <a:gdLst>
                  <a:gd name="T0" fmla="*/ 131 w 177"/>
                  <a:gd name="T1" fmla="*/ 11 h 219"/>
                  <a:gd name="T2" fmla="*/ 48 w 177"/>
                  <a:gd name="T3" fmla="*/ 36 h 219"/>
                  <a:gd name="T4" fmla="*/ 19 w 177"/>
                  <a:gd name="T5" fmla="*/ 47 h 219"/>
                  <a:gd name="T6" fmla="*/ 8 w 177"/>
                  <a:gd name="T7" fmla="*/ 53 h 219"/>
                  <a:gd name="T8" fmla="*/ 10 w 177"/>
                  <a:gd name="T9" fmla="*/ 54 h 219"/>
                  <a:gd name="T10" fmla="*/ 20 w 177"/>
                  <a:gd name="T11" fmla="*/ 50 h 219"/>
                  <a:gd name="T12" fmla="*/ 49 w 177"/>
                  <a:gd name="T13" fmla="*/ 40 h 219"/>
                  <a:gd name="T14" fmla="*/ 132 w 177"/>
                  <a:gd name="T15" fmla="*/ 14 h 219"/>
                  <a:gd name="T16" fmla="*/ 173 w 177"/>
                  <a:gd name="T17" fmla="*/ 14 h 219"/>
                  <a:gd name="T18" fmla="*/ 168 w 177"/>
                  <a:gd name="T19" fmla="*/ 106 h 219"/>
                  <a:gd name="T20" fmla="*/ 168 w 177"/>
                  <a:gd name="T21" fmla="*/ 133 h 219"/>
                  <a:gd name="T22" fmla="*/ 165 w 177"/>
                  <a:gd name="T23" fmla="*/ 166 h 219"/>
                  <a:gd name="T24" fmla="*/ 149 w 177"/>
                  <a:gd name="T25" fmla="*/ 175 h 219"/>
                  <a:gd name="T26" fmla="*/ 91 w 177"/>
                  <a:gd name="T27" fmla="*/ 189 h 219"/>
                  <a:gd name="T28" fmla="*/ 17 w 177"/>
                  <a:gd name="T29" fmla="*/ 211 h 219"/>
                  <a:gd name="T30" fmla="*/ 6 w 177"/>
                  <a:gd name="T31" fmla="*/ 195 h 219"/>
                  <a:gd name="T32" fmla="*/ 5 w 177"/>
                  <a:gd name="T33" fmla="*/ 154 h 219"/>
                  <a:gd name="T34" fmla="*/ 8 w 177"/>
                  <a:gd name="T35" fmla="*/ 101 h 219"/>
                  <a:gd name="T36" fmla="*/ 10 w 177"/>
                  <a:gd name="T37" fmla="*/ 73 h 219"/>
                  <a:gd name="T38" fmla="*/ 11 w 177"/>
                  <a:gd name="T39" fmla="*/ 56 h 219"/>
                  <a:gd name="T40" fmla="*/ 10 w 177"/>
                  <a:gd name="T41" fmla="*/ 54 h 219"/>
                  <a:gd name="T42" fmla="*/ 6 w 177"/>
                  <a:gd name="T43" fmla="*/ 73 h 219"/>
                  <a:gd name="T44" fmla="*/ 4 w 177"/>
                  <a:gd name="T45" fmla="*/ 100 h 219"/>
                  <a:gd name="T46" fmla="*/ 3 w 177"/>
                  <a:gd name="T47" fmla="*/ 185 h 219"/>
                  <a:gd name="T48" fmla="*/ 0 w 177"/>
                  <a:gd name="T49" fmla="*/ 219 h 219"/>
                  <a:gd name="T50" fmla="*/ 17 w 177"/>
                  <a:gd name="T51" fmla="*/ 214 h 219"/>
                  <a:gd name="T52" fmla="*/ 92 w 177"/>
                  <a:gd name="T53" fmla="*/ 193 h 219"/>
                  <a:gd name="T54" fmla="*/ 149 w 177"/>
                  <a:gd name="T55" fmla="*/ 178 h 219"/>
                  <a:gd name="T56" fmla="*/ 169 w 177"/>
                  <a:gd name="T57" fmla="*/ 167 h 219"/>
                  <a:gd name="T58" fmla="*/ 171 w 177"/>
                  <a:gd name="T59" fmla="*/ 125 h 219"/>
                  <a:gd name="T60" fmla="*/ 174 w 177"/>
                  <a:gd name="T61" fmla="*/ 73 h 219"/>
                  <a:gd name="T62" fmla="*/ 176 w 177"/>
                  <a:gd name="T63" fmla="*/ 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7" h="219">
                    <a:moveTo>
                      <a:pt x="174" y="1"/>
                    </a:moveTo>
                    <a:cubicBezTo>
                      <a:pt x="160" y="3"/>
                      <a:pt x="146" y="7"/>
                      <a:pt x="131" y="11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89" y="23"/>
                      <a:pt x="66" y="30"/>
                      <a:pt x="48" y="36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3" y="41"/>
                      <a:pt x="26" y="44"/>
                      <a:pt x="19" y="47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7" y="51"/>
                      <a:pt x="7" y="51"/>
                      <a:pt x="8" y="53"/>
                    </a:cubicBezTo>
                    <a:cubicBezTo>
                      <a:pt x="8" y="53"/>
                      <a:pt x="8" y="53"/>
                      <a:pt x="9" y="54"/>
                    </a:cubicBezTo>
                    <a:cubicBezTo>
                      <a:pt x="9" y="54"/>
                      <a:pt x="10" y="54"/>
                      <a:pt x="10" y="54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7" y="47"/>
                      <a:pt x="34" y="45"/>
                      <a:pt x="41" y="42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67" y="34"/>
                      <a:pt x="90" y="26"/>
                      <a:pt x="114" y="20"/>
                    </a:cubicBezTo>
                    <a:cubicBezTo>
                      <a:pt x="132" y="14"/>
                      <a:pt x="132" y="14"/>
                      <a:pt x="132" y="14"/>
                    </a:cubicBezTo>
                    <a:cubicBezTo>
                      <a:pt x="146" y="10"/>
                      <a:pt x="159" y="7"/>
                      <a:pt x="173" y="4"/>
                    </a:cubicBezTo>
                    <a:cubicBezTo>
                      <a:pt x="173" y="8"/>
                      <a:pt x="173" y="11"/>
                      <a:pt x="173" y="14"/>
                    </a:cubicBezTo>
                    <a:cubicBezTo>
                      <a:pt x="173" y="34"/>
                      <a:pt x="172" y="53"/>
                      <a:pt x="170" y="73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68" y="126"/>
                      <a:pt x="168" y="126"/>
                      <a:pt x="168" y="126"/>
                    </a:cubicBezTo>
                    <a:cubicBezTo>
                      <a:pt x="168" y="128"/>
                      <a:pt x="168" y="131"/>
                      <a:pt x="168" y="133"/>
                    </a:cubicBezTo>
                    <a:cubicBezTo>
                      <a:pt x="168" y="144"/>
                      <a:pt x="168" y="154"/>
                      <a:pt x="166" y="163"/>
                    </a:cubicBezTo>
                    <a:cubicBezTo>
                      <a:pt x="165" y="166"/>
                      <a:pt x="165" y="166"/>
                      <a:pt x="165" y="166"/>
                    </a:cubicBezTo>
                    <a:cubicBezTo>
                      <a:pt x="165" y="168"/>
                      <a:pt x="165" y="168"/>
                      <a:pt x="162" y="170"/>
                    </a:cubicBezTo>
                    <a:cubicBezTo>
                      <a:pt x="159" y="173"/>
                      <a:pt x="153" y="174"/>
                      <a:pt x="149" y="175"/>
                    </a:cubicBezTo>
                    <a:cubicBezTo>
                      <a:pt x="143" y="176"/>
                      <a:pt x="143" y="176"/>
                      <a:pt x="143" y="176"/>
                    </a:cubicBezTo>
                    <a:cubicBezTo>
                      <a:pt x="91" y="189"/>
                      <a:pt x="91" y="189"/>
                      <a:pt x="91" y="189"/>
                    </a:cubicBezTo>
                    <a:cubicBezTo>
                      <a:pt x="70" y="195"/>
                      <a:pt x="48" y="201"/>
                      <a:pt x="26" y="208"/>
                    </a:cubicBezTo>
                    <a:cubicBezTo>
                      <a:pt x="17" y="211"/>
                      <a:pt x="17" y="211"/>
                      <a:pt x="17" y="211"/>
                    </a:cubicBezTo>
                    <a:cubicBezTo>
                      <a:pt x="12" y="212"/>
                      <a:pt x="8" y="214"/>
                      <a:pt x="4" y="215"/>
                    </a:cubicBezTo>
                    <a:cubicBezTo>
                      <a:pt x="6" y="209"/>
                      <a:pt x="6" y="202"/>
                      <a:pt x="6" y="195"/>
                    </a:cubicBezTo>
                    <a:cubicBezTo>
                      <a:pt x="6" y="191"/>
                      <a:pt x="6" y="188"/>
                      <a:pt x="6" y="184"/>
                    </a:cubicBezTo>
                    <a:cubicBezTo>
                      <a:pt x="5" y="174"/>
                      <a:pt x="5" y="164"/>
                      <a:pt x="5" y="154"/>
                    </a:cubicBezTo>
                    <a:cubicBezTo>
                      <a:pt x="5" y="146"/>
                      <a:pt x="5" y="138"/>
                      <a:pt x="5" y="131"/>
                    </a:cubicBezTo>
                    <a:cubicBezTo>
                      <a:pt x="5" y="121"/>
                      <a:pt x="7" y="111"/>
                      <a:pt x="8" y="101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9" y="72"/>
                      <a:pt x="9" y="70"/>
                      <a:pt x="9" y="68"/>
                    </a:cubicBezTo>
                    <a:cubicBezTo>
                      <a:pt x="9" y="64"/>
                      <a:pt x="10" y="59"/>
                      <a:pt x="11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1" y="55"/>
                      <a:pt x="11" y="54"/>
                      <a:pt x="10" y="54"/>
                    </a:cubicBezTo>
                    <a:cubicBezTo>
                      <a:pt x="9" y="54"/>
                      <a:pt x="8" y="54"/>
                      <a:pt x="8" y="55"/>
                    </a:cubicBezTo>
                    <a:cubicBezTo>
                      <a:pt x="6" y="59"/>
                      <a:pt x="6" y="66"/>
                      <a:pt x="6" y="73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3" y="110"/>
                      <a:pt x="2" y="121"/>
                      <a:pt x="2" y="131"/>
                    </a:cubicBezTo>
                    <a:cubicBezTo>
                      <a:pt x="1" y="147"/>
                      <a:pt x="1" y="165"/>
                      <a:pt x="3" y="185"/>
                    </a:cubicBezTo>
                    <a:cubicBezTo>
                      <a:pt x="3" y="195"/>
                      <a:pt x="3" y="209"/>
                      <a:pt x="0" y="217"/>
                    </a:cubicBezTo>
                    <a:cubicBezTo>
                      <a:pt x="0" y="218"/>
                      <a:pt x="0" y="218"/>
                      <a:pt x="0" y="219"/>
                    </a:cubicBezTo>
                    <a:cubicBezTo>
                      <a:pt x="1" y="219"/>
                      <a:pt x="2" y="219"/>
                      <a:pt x="2" y="219"/>
                    </a:cubicBezTo>
                    <a:cubicBezTo>
                      <a:pt x="6" y="217"/>
                      <a:pt x="12" y="216"/>
                      <a:pt x="17" y="214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49" y="205"/>
                      <a:pt x="71" y="198"/>
                      <a:pt x="92" y="193"/>
                    </a:cubicBezTo>
                    <a:cubicBezTo>
                      <a:pt x="144" y="179"/>
                      <a:pt x="144" y="179"/>
                      <a:pt x="144" y="179"/>
                    </a:cubicBezTo>
                    <a:cubicBezTo>
                      <a:pt x="149" y="178"/>
                      <a:pt x="149" y="178"/>
                      <a:pt x="149" y="178"/>
                    </a:cubicBezTo>
                    <a:cubicBezTo>
                      <a:pt x="154" y="177"/>
                      <a:pt x="160" y="176"/>
                      <a:pt x="164" y="173"/>
                    </a:cubicBezTo>
                    <a:cubicBezTo>
                      <a:pt x="168" y="170"/>
                      <a:pt x="168" y="170"/>
                      <a:pt x="169" y="167"/>
                    </a:cubicBezTo>
                    <a:cubicBezTo>
                      <a:pt x="169" y="164"/>
                      <a:pt x="169" y="164"/>
                      <a:pt x="169" y="164"/>
                    </a:cubicBezTo>
                    <a:cubicBezTo>
                      <a:pt x="172" y="152"/>
                      <a:pt x="172" y="139"/>
                      <a:pt x="171" y="125"/>
                    </a:cubicBezTo>
                    <a:cubicBezTo>
                      <a:pt x="172" y="106"/>
                      <a:pt x="172" y="106"/>
                      <a:pt x="172" y="106"/>
                    </a:cubicBezTo>
                    <a:cubicBezTo>
                      <a:pt x="174" y="73"/>
                      <a:pt x="174" y="73"/>
                      <a:pt x="174" y="73"/>
                    </a:cubicBezTo>
                    <a:cubicBezTo>
                      <a:pt x="175" y="49"/>
                      <a:pt x="177" y="25"/>
                      <a:pt x="176" y="2"/>
                    </a:cubicBezTo>
                    <a:cubicBezTo>
                      <a:pt x="176" y="2"/>
                      <a:pt x="176" y="1"/>
                      <a:pt x="176" y="1"/>
                    </a:cubicBezTo>
                    <a:cubicBezTo>
                      <a:pt x="175" y="1"/>
                      <a:pt x="175" y="0"/>
                      <a:pt x="17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2" name="Freeform 22">
                <a:extLst>
                  <a:ext uri="{FF2B5EF4-FFF2-40B4-BE49-F238E27FC236}">
                    <a16:creationId xmlns:a16="http://schemas.microsoft.com/office/drawing/2014/main" id="{1B39D37A-87A4-4DB2-8A63-FAF781954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4800" y="5497513"/>
                <a:ext cx="1062038" cy="338138"/>
              </a:xfrm>
              <a:custGeom>
                <a:avLst/>
                <a:gdLst>
                  <a:gd name="T0" fmla="*/ 0 w 189"/>
                  <a:gd name="T1" fmla="*/ 18 h 60"/>
                  <a:gd name="T2" fmla="*/ 16 w 189"/>
                  <a:gd name="T3" fmla="*/ 2 h 60"/>
                  <a:gd name="T4" fmla="*/ 46 w 189"/>
                  <a:gd name="T5" fmla="*/ 7 h 60"/>
                  <a:gd name="T6" fmla="*/ 110 w 189"/>
                  <a:gd name="T7" fmla="*/ 22 h 60"/>
                  <a:gd name="T8" fmla="*/ 160 w 189"/>
                  <a:gd name="T9" fmla="*/ 40 h 60"/>
                  <a:gd name="T10" fmla="*/ 179 w 189"/>
                  <a:gd name="T11" fmla="*/ 45 h 60"/>
                  <a:gd name="T12" fmla="*/ 186 w 189"/>
                  <a:gd name="T13" fmla="*/ 60 h 60"/>
                  <a:gd name="T14" fmla="*/ 167 w 189"/>
                  <a:gd name="T15" fmla="*/ 56 h 60"/>
                  <a:gd name="T16" fmla="*/ 139 w 189"/>
                  <a:gd name="T17" fmla="*/ 50 h 60"/>
                  <a:gd name="T18" fmla="*/ 79 w 189"/>
                  <a:gd name="T19" fmla="*/ 34 h 60"/>
                  <a:gd name="T20" fmla="*/ 0 w 189"/>
                  <a:gd name="T21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9" h="60">
                    <a:moveTo>
                      <a:pt x="0" y="18"/>
                    </a:moveTo>
                    <a:cubicBezTo>
                      <a:pt x="2" y="15"/>
                      <a:pt x="12" y="3"/>
                      <a:pt x="16" y="2"/>
                    </a:cubicBezTo>
                    <a:cubicBezTo>
                      <a:pt x="22" y="0"/>
                      <a:pt x="39" y="6"/>
                      <a:pt x="46" y="7"/>
                    </a:cubicBezTo>
                    <a:cubicBezTo>
                      <a:pt x="68" y="11"/>
                      <a:pt x="88" y="17"/>
                      <a:pt x="110" y="22"/>
                    </a:cubicBezTo>
                    <a:cubicBezTo>
                      <a:pt x="127" y="27"/>
                      <a:pt x="143" y="34"/>
                      <a:pt x="160" y="40"/>
                    </a:cubicBezTo>
                    <a:cubicBezTo>
                      <a:pt x="166" y="42"/>
                      <a:pt x="173" y="43"/>
                      <a:pt x="179" y="45"/>
                    </a:cubicBezTo>
                    <a:cubicBezTo>
                      <a:pt x="189" y="49"/>
                      <a:pt x="185" y="51"/>
                      <a:pt x="186" y="60"/>
                    </a:cubicBezTo>
                    <a:cubicBezTo>
                      <a:pt x="181" y="57"/>
                      <a:pt x="172" y="57"/>
                      <a:pt x="167" y="56"/>
                    </a:cubicBezTo>
                    <a:cubicBezTo>
                      <a:pt x="157" y="53"/>
                      <a:pt x="148" y="52"/>
                      <a:pt x="139" y="50"/>
                    </a:cubicBezTo>
                    <a:cubicBezTo>
                      <a:pt x="118" y="46"/>
                      <a:pt x="98" y="40"/>
                      <a:pt x="79" y="34"/>
                    </a:cubicBezTo>
                    <a:cubicBezTo>
                      <a:pt x="52" y="26"/>
                      <a:pt x="27" y="18"/>
                      <a:pt x="0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:a16="http://schemas.microsoft.com/office/drawing/2014/main" id="{6C0C7887-F43E-4EBB-B8B3-E031B6718D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90038" y="5492750"/>
                <a:ext cx="1062038" cy="355600"/>
              </a:xfrm>
              <a:custGeom>
                <a:avLst/>
                <a:gdLst>
                  <a:gd name="T0" fmla="*/ 16 w 189"/>
                  <a:gd name="T1" fmla="*/ 1 h 63"/>
                  <a:gd name="T2" fmla="*/ 0 w 189"/>
                  <a:gd name="T3" fmla="*/ 18 h 63"/>
                  <a:gd name="T4" fmla="*/ 0 w 189"/>
                  <a:gd name="T5" fmla="*/ 19 h 63"/>
                  <a:gd name="T6" fmla="*/ 0 w 189"/>
                  <a:gd name="T7" fmla="*/ 19 h 63"/>
                  <a:gd name="T8" fmla="*/ 0 w 189"/>
                  <a:gd name="T9" fmla="*/ 20 h 63"/>
                  <a:gd name="T10" fmla="*/ 0 w 189"/>
                  <a:gd name="T11" fmla="*/ 20 h 63"/>
                  <a:gd name="T12" fmla="*/ 1 w 189"/>
                  <a:gd name="T13" fmla="*/ 21 h 63"/>
                  <a:gd name="T14" fmla="*/ 1 w 189"/>
                  <a:gd name="T15" fmla="*/ 21 h 63"/>
                  <a:gd name="T16" fmla="*/ 70 w 189"/>
                  <a:gd name="T17" fmla="*/ 34 h 63"/>
                  <a:gd name="T18" fmla="*/ 79 w 189"/>
                  <a:gd name="T19" fmla="*/ 37 h 63"/>
                  <a:gd name="T20" fmla="*/ 87 w 189"/>
                  <a:gd name="T21" fmla="*/ 39 h 63"/>
                  <a:gd name="T22" fmla="*/ 139 w 189"/>
                  <a:gd name="T23" fmla="*/ 52 h 63"/>
                  <a:gd name="T24" fmla="*/ 146 w 189"/>
                  <a:gd name="T25" fmla="*/ 54 h 63"/>
                  <a:gd name="T26" fmla="*/ 167 w 189"/>
                  <a:gd name="T27" fmla="*/ 58 h 63"/>
                  <a:gd name="T28" fmla="*/ 174 w 189"/>
                  <a:gd name="T29" fmla="*/ 59 h 63"/>
                  <a:gd name="T30" fmla="*/ 186 w 189"/>
                  <a:gd name="T31" fmla="*/ 63 h 63"/>
                  <a:gd name="T32" fmla="*/ 188 w 189"/>
                  <a:gd name="T33" fmla="*/ 62 h 63"/>
                  <a:gd name="T34" fmla="*/ 188 w 189"/>
                  <a:gd name="T35" fmla="*/ 61 h 63"/>
                  <a:gd name="T36" fmla="*/ 188 w 189"/>
                  <a:gd name="T37" fmla="*/ 55 h 63"/>
                  <a:gd name="T38" fmla="*/ 181 w 189"/>
                  <a:gd name="T39" fmla="*/ 45 h 63"/>
                  <a:gd name="T40" fmla="*/ 172 w 189"/>
                  <a:gd name="T41" fmla="*/ 42 h 63"/>
                  <a:gd name="T42" fmla="*/ 161 w 189"/>
                  <a:gd name="T43" fmla="*/ 39 h 63"/>
                  <a:gd name="T44" fmla="*/ 147 w 189"/>
                  <a:gd name="T45" fmla="*/ 34 h 63"/>
                  <a:gd name="T46" fmla="*/ 111 w 189"/>
                  <a:gd name="T47" fmla="*/ 22 h 63"/>
                  <a:gd name="T48" fmla="*/ 100 w 189"/>
                  <a:gd name="T49" fmla="*/ 19 h 63"/>
                  <a:gd name="T50" fmla="*/ 47 w 189"/>
                  <a:gd name="T51" fmla="*/ 6 h 63"/>
                  <a:gd name="T52" fmla="*/ 40 w 189"/>
                  <a:gd name="T53" fmla="*/ 5 h 63"/>
                  <a:gd name="T54" fmla="*/ 16 w 189"/>
                  <a:gd name="T55" fmla="*/ 1 h 63"/>
                  <a:gd name="T56" fmla="*/ 18 w 189"/>
                  <a:gd name="T57" fmla="*/ 5 h 63"/>
                  <a:gd name="T58" fmla="*/ 39 w 189"/>
                  <a:gd name="T59" fmla="*/ 8 h 63"/>
                  <a:gd name="T60" fmla="*/ 47 w 189"/>
                  <a:gd name="T61" fmla="*/ 10 h 63"/>
                  <a:gd name="T62" fmla="*/ 99 w 189"/>
                  <a:gd name="T63" fmla="*/ 22 h 63"/>
                  <a:gd name="T64" fmla="*/ 110 w 189"/>
                  <a:gd name="T65" fmla="*/ 25 h 63"/>
                  <a:gd name="T66" fmla="*/ 146 w 189"/>
                  <a:gd name="T67" fmla="*/ 37 h 63"/>
                  <a:gd name="T68" fmla="*/ 160 w 189"/>
                  <a:gd name="T69" fmla="*/ 42 h 63"/>
                  <a:gd name="T70" fmla="*/ 171 w 189"/>
                  <a:gd name="T71" fmla="*/ 46 h 63"/>
                  <a:gd name="T72" fmla="*/ 180 w 189"/>
                  <a:gd name="T73" fmla="*/ 48 h 63"/>
                  <a:gd name="T74" fmla="*/ 185 w 189"/>
                  <a:gd name="T75" fmla="*/ 52 h 63"/>
                  <a:gd name="T76" fmla="*/ 185 w 189"/>
                  <a:gd name="T77" fmla="*/ 54 h 63"/>
                  <a:gd name="T78" fmla="*/ 185 w 189"/>
                  <a:gd name="T79" fmla="*/ 59 h 63"/>
                  <a:gd name="T80" fmla="*/ 174 w 189"/>
                  <a:gd name="T81" fmla="*/ 56 h 63"/>
                  <a:gd name="T82" fmla="*/ 168 w 189"/>
                  <a:gd name="T83" fmla="*/ 55 h 63"/>
                  <a:gd name="T84" fmla="*/ 146 w 189"/>
                  <a:gd name="T85" fmla="*/ 50 h 63"/>
                  <a:gd name="T86" fmla="*/ 140 w 189"/>
                  <a:gd name="T87" fmla="*/ 49 h 63"/>
                  <a:gd name="T88" fmla="*/ 88 w 189"/>
                  <a:gd name="T89" fmla="*/ 36 h 63"/>
                  <a:gd name="T90" fmla="*/ 80 w 189"/>
                  <a:gd name="T91" fmla="*/ 33 h 63"/>
                  <a:gd name="T92" fmla="*/ 71 w 189"/>
                  <a:gd name="T93" fmla="*/ 31 h 63"/>
                  <a:gd name="T94" fmla="*/ 4 w 189"/>
                  <a:gd name="T95" fmla="*/ 17 h 63"/>
                  <a:gd name="T96" fmla="*/ 18 w 189"/>
                  <a:gd name="T97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9" h="63">
                    <a:moveTo>
                      <a:pt x="16" y="1"/>
                    </a:moveTo>
                    <a:cubicBezTo>
                      <a:pt x="12" y="3"/>
                      <a:pt x="2" y="15"/>
                      <a:pt x="0" y="18"/>
                    </a:cubicBezTo>
                    <a:cubicBezTo>
                      <a:pt x="0" y="18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5" y="21"/>
                      <a:pt x="47" y="27"/>
                      <a:pt x="70" y="34"/>
                    </a:cubicBezTo>
                    <a:cubicBezTo>
                      <a:pt x="79" y="37"/>
                      <a:pt x="79" y="37"/>
                      <a:pt x="79" y="37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104" y="44"/>
                      <a:pt x="121" y="49"/>
                      <a:pt x="139" y="52"/>
                    </a:cubicBezTo>
                    <a:cubicBezTo>
                      <a:pt x="146" y="54"/>
                      <a:pt x="146" y="54"/>
                      <a:pt x="146" y="54"/>
                    </a:cubicBezTo>
                    <a:cubicBezTo>
                      <a:pt x="167" y="58"/>
                      <a:pt x="167" y="58"/>
                      <a:pt x="167" y="58"/>
                    </a:cubicBezTo>
                    <a:cubicBezTo>
                      <a:pt x="174" y="59"/>
                      <a:pt x="174" y="59"/>
                      <a:pt x="174" y="59"/>
                    </a:cubicBezTo>
                    <a:cubicBezTo>
                      <a:pt x="178" y="60"/>
                      <a:pt x="183" y="61"/>
                      <a:pt x="186" y="63"/>
                    </a:cubicBezTo>
                    <a:cubicBezTo>
                      <a:pt x="186" y="63"/>
                      <a:pt x="187" y="63"/>
                      <a:pt x="188" y="62"/>
                    </a:cubicBezTo>
                    <a:cubicBezTo>
                      <a:pt x="188" y="62"/>
                      <a:pt x="188" y="61"/>
                      <a:pt x="188" y="61"/>
                    </a:cubicBezTo>
                    <a:cubicBezTo>
                      <a:pt x="188" y="55"/>
                      <a:pt x="188" y="55"/>
                      <a:pt x="188" y="55"/>
                    </a:cubicBezTo>
                    <a:cubicBezTo>
                      <a:pt x="189" y="49"/>
                      <a:pt x="188" y="47"/>
                      <a:pt x="181" y="45"/>
                    </a:cubicBezTo>
                    <a:cubicBezTo>
                      <a:pt x="172" y="42"/>
                      <a:pt x="172" y="42"/>
                      <a:pt x="172" y="42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47" y="34"/>
                      <a:pt x="147" y="34"/>
                      <a:pt x="147" y="34"/>
                    </a:cubicBezTo>
                    <a:cubicBezTo>
                      <a:pt x="136" y="29"/>
                      <a:pt x="124" y="25"/>
                      <a:pt x="111" y="22"/>
                    </a:cubicBezTo>
                    <a:cubicBezTo>
                      <a:pt x="111" y="22"/>
                      <a:pt x="100" y="19"/>
                      <a:pt x="100" y="19"/>
                    </a:cubicBezTo>
                    <a:cubicBezTo>
                      <a:pt x="82" y="14"/>
                      <a:pt x="66" y="10"/>
                      <a:pt x="47" y="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1" y="2"/>
                      <a:pt x="21" y="0"/>
                      <a:pt x="16" y="1"/>
                    </a:cubicBezTo>
                    <a:close/>
                    <a:moveTo>
                      <a:pt x="18" y="5"/>
                    </a:moveTo>
                    <a:cubicBezTo>
                      <a:pt x="21" y="3"/>
                      <a:pt x="31" y="6"/>
                      <a:pt x="39" y="8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65" y="13"/>
                      <a:pt x="82" y="17"/>
                      <a:pt x="99" y="22"/>
                    </a:cubicBezTo>
                    <a:cubicBezTo>
                      <a:pt x="110" y="25"/>
                      <a:pt x="110" y="25"/>
                      <a:pt x="110" y="25"/>
                    </a:cubicBezTo>
                    <a:cubicBezTo>
                      <a:pt x="123" y="28"/>
                      <a:pt x="135" y="33"/>
                      <a:pt x="146" y="37"/>
                    </a:cubicBezTo>
                    <a:cubicBezTo>
                      <a:pt x="160" y="42"/>
                      <a:pt x="160" y="42"/>
                      <a:pt x="160" y="42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80" y="48"/>
                      <a:pt x="180" y="48"/>
                      <a:pt x="180" y="48"/>
                    </a:cubicBezTo>
                    <a:cubicBezTo>
                      <a:pt x="184" y="49"/>
                      <a:pt x="185" y="50"/>
                      <a:pt x="185" y="52"/>
                    </a:cubicBezTo>
                    <a:cubicBezTo>
                      <a:pt x="185" y="53"/>
                      <a:pt x="185" y="54"/>
                      <a:pt x="185" y="54"/>
                    </a:cubicBezTo>
                    <a:cubicBezTo>
                      <a:pt x="185" y="54"/>
                      <a:pt x="185" y="57"/>
                      <a:pt x="185" y="59"/>
                    </a:cubicBezTo>
                    <a:cubicBezTo>
                      <a:pt x="182" y="57"/>
                      <a:pt x="178" y="57"/>
                      <a:pt x="174" y="56"/>
                    </a:cubicBezTo>
                    <a:cubicBezTo>
                      <a:pt x="168" y="55"/>
                      <a:pt x="168" y="55"/>
                      <a:pt x="168" y="55"/>
                    </a:cubicBezTo>
                    <a:cubicBezTo>
                      <a:pt x="146" y="50"/>
                      <a:pt x="146" y="50"/>
                      <a:pt x="146" y="50"/>
                    </a:cubicBezTo>
                    <a:cubicBezTo>
                      <a:pt x="140" y="49"/>
                      <a:pt x="140" y="49"/>
                      <a:pt x="140" y="49"/>
                    </a:cubicBezTo>
                    <a:cubicBezTo>
                      <a:pt x="122" y="46"/>
                      <a:pt x="105" y="40"/>
                      <a:pt x="88" y="36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71" y="31"/>
                      <a:pt x="71" y="31"/>
                      <a:pt x="71" y="31"/>
                    </a:cubicBezTo>
                    <a:cubicBezTo>
                      <a:pt x="49" y="24"/>
                      <a:pt x="27" y="18"/>
                      <a:pt x="4" y="17"/>
                    </a:cubicBezTo>
                    <a:cubicBezTo>
                      <a:pt x="8" y="13"/>
                      <a:pt x="15" y="5"/>
                      <a:pt x="18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Freeform 24">
                <a:extLst>
                  <a:ext uri="{FF2B5EF4-FFF2-40B4-BE49-F238E27FC236}">
                    <a16:creationId xmlns:a16="http://schemas.microsoft.com/office/drawing/2014/main" id="{317DEF78-EC79-4127-A68B-9F40EFBDA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23500" y="5413375"/>
                <a:ext cx="1011238" cy="428625"/>
              </a:xfrm>
              <a:custGeom>
                <a:avLst/>
                <a:gdLst>
                  <a:gd name="T0" fmla="*/ 3 w 180"/>
                  <a:gd name="T1" fmla="*/ 76 h 76"/>
                  <a:gd name="T2" fmla="*/ 0 w 180"/>
                  <a:gd name="T3" fmla="*/ 64 h 76"/>
                  <a:gd name="T4" fmla="*/ 18 w 180"/>
                  <a:gd name="T5" fmla="*/ 52 h 76"/>
                  <a:gd name="T6" fmla="*/ 83 w 180"/>
                  <a:gd name="T7" fmla="*/ 24 h 76"/>
                  <a:gd name="T8" fmla="*/ 142 w 180"/>
                  <a:gd name="T9" fmla="*/ 7 h 76"/>
                  <a:gd name="T10" fmla="*/ 171 w 180"/>
                  <a:gd name="T11" fmla="*/ 1 h 76"/>
                  <a:gd name="T12" fmla="*/ 180 w 180"/>
                  <a:gd name="T13" fmla="*/ 24 h 76"/>
                  <a:gd name="T14" fmla="*/ 119 w 180"/>
                  <a:gd name="T15" fmla="*/ 40 h 76"/>
                  <a:gd name="T16" fmla="*/ 48 w 180"/>
                  <a:gd name="T17" fmla="*/ 61 h 76"/>
                  <a:gd name="T18" fmla="*/ 4 w 180"/>
                  <a:gd name="T1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0" h="76">
                    <a:moveTo>
                      <a:pt x="3" y="76"/>
                    </a:moveTo>
                    <a:cubicBezTo>
                      <a:pt x="2" y="74"/>
                      <a:pt x="0" y="65"/>
                      <a:pt x="0" y="64"/>
                    </a:cubicBezTo>
                    <a:cubicBezTo>
                      <a:pt x="2" y="60"/>
                      <a:pt x="14" y="55"/>
                      <a:pt x="18" y="52"/>
                    </a:cubicBezTo>
                    <a:cubicBezTo>
                      <a:pt x="37" y="40"/>
                      <a:pt x="62" y="32"/>
                      <a:pt x="83" y="24"/>
                    </a:cubicBezTo>
                    <a:cubicBezTo>
                      <a:pt x="102" y="17"/>
                      <a:pt x="122" y="12"/>
                      <a:pt x="142" y="7"/>
                    </a:cubicBezTo>
                    <a:cubicBezTo>
                      <a:pt x="151" y="4"/>
                      <a:pt x="162" y="0"/>
                      <a:pt x="171" y="1"/>
                    </a:cubicBezTo>
                    <a:cubicBezTo>
                      <a:pt x="174" y="7"/>
                      <a:pt x="180" y="18"/>
                      <a:pt x="180" y="24"/>
                    </a:cubicBezTo>
                    <a:cubicBezTo>
                      <a:pt x="160" y="28"/>
                      <a:pt x="139" y="35"/>
                      <a:pt x="119" y="40"/>
                    </a:cubicBezTo>
                    <a:cubicBezTo>
                      <a:pt x="96" y="46"/>
                      <a:pt x="70" y="51"/>
                      <a:pt x="48" y="61"/>
                    </a:cubicBezTo>
                    <a:cubicBezTo>
                      <a:pt x="34" y="68"/>
                      <a:pt x="20" y="72"/>
                      <a:pt x="4" y="7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" name="Freeform 25">
                <a:extLst>
                  <a:ext uri="{FF2B5EF4-FFF2-40B4-BE49-F238E27FC236}">
                    <a16:creationId xmlns:a16="http://schemas.microsoft.com/office/drawing/2014/main" id="{F8FB449E-F160-41A0-9270-AB1F8C1FCA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12388" y="5407025"/>
                <a:ext cx="1033463" cy="446088"/>
              </a:xfrm>
              <a:custGeom>
                <a:avLst/>
                <a:gdLst>
                  <a:gd name="T0" fmla="*/ 144 w 184"/>
                  <a:gd name="T1" fmla="*/ 6 h 79"/>
                  <a:gd name="T2" fmla="*/ 143 w 184"/>
                  <a:gd name="T3" fmla="*/ 6 h 79"/>
                  <a:gd name="T4" fmla="*/ 122 w 184"/>
                  <a:gd name="T5" fmla="*/ 12 h 79"/>
                  <a:gd name="T6" fmla="*/ 85 w 184"/>
                  <a:gd name="T7" fmla="*/ 23 h 79"/>
                  <a:gd name="T8" fmla="*/ 74 w 184"/>
                  <a:gd name="T9" fmla="*/ 27 h 79"/>
                  <a:gd name="T10" fmla="*/ 19 w 184"/>
                  <a:gd name="T11" fmla="*/ 52 h 79"/>
                  <a:gd name="T12" fmla="*/ 15 w 184"/>
                  <a:gd name="T13" fmla="*/ 54 h 79"/>
                  <a:gd name="T14" fmla="*/ 1 w 184"/>
                  <a:gd name="T15" fmla="*/ 64 h 79"/>
                  <a:gd name="T16" fmla="*/ 3 w 184"/>
                  <a:gd name="T17" fmla="*/ 78 h 79"/>
                  <a:gd name="T18" fmla="*/ 5 w 184"/>
                  <a:gd name="T19" fmla="*/ 79 h 79"/>
                  <a:gd name="T20" fmla="*/ 6 w 184"/>
                  <a:gd name="T21" fmla="*/ 78 h 79"/>
                  <a:gd name="T22" fmla="*/ 7 w 184"/>
                  <a:gd name="T23" fmla="*/ 79 h 79"/>
                  <a:gd name="T24" fmla="*/ 51 w 184"/>
                  <a:gd name="T25" fmla="*/ 64 h 79"/>
                  <a:gd name="T26" fmla="*/ 113 w 184"/>
                  <a:gd name="T27" fmla="*/ 45 h 79"/>
                  <a:gd name="T28" fmla="*/ 122 w 184"/>
                  <a:gd name="T29" fmla="*/ 43 h 79"/>
                  <a:gd name="T30" fmla="*/ 146 w 184"/>
                  <a:gd name="T31" fmla="*/ 36 h 79"/>
                  <a:gd name="T32" fmla="*/ 182 w 184"/>
                  <a:gd name="T33" fmla="*/ 27 h 79"/>
                  <a:gd name="T34" fmla="*/ 184 w 184"/>
                  <a:gd name="T35" fmla="*/ 25 h 79"/>
                  <a:gd name="T36" fmla="*/ 176 w 184"/>
                  <a:gd name="T37" fmla="*/ 3 h 79"/>
                  <a:gd name="T38" fmla="*/ 175 w 184"/>
                  <a:gd name="T39" fmla="*/ 1 h 79"/>
                  <a:gd name="T40" fmla="*/ 174 w 184"/>
                  <a:gd name="T41" fmla="*/ 0 h 79"/>
                  <a:gd name="T42" fmla="*/ 144 w 184"/>
                  <a:gd name="T43" fmla="*/ 6 h 79"/>
                  <a:gd name="T44" fmla="*/ 4 w 184"/>
                  <a:gd name="T45" fmla="*/ 65 h 79"/>
                  <a:gd name="T46" fmla="*/ 4 w 184"/>
                  <a:gd name="T47" fmla="*/ 65 h 79"/>
                  <a:gd name="T48" fmla="*/ 16 w 184"/>
                  <a:gd name="T49" fmla="*/ 57 h 79"/>
                  <a:gd name="T50" fmla="*/ 21 w 184"/>
                  <a:gd name="T51" fmla="*/ 55 h 79"/>
                  <a:gd name="T52" fmla="*/ 75 w 184"/>
                  <a:gd name="T53" fmla="*/ 30 h 79"/>
                  <a:gd name="T54" fmla="*/ 86 w 184"/>
                  <a:gd name="T55" fmla="*/ 26 h 79"/>
                  <a:gd name="T56" fmla="*/ 123 w 184"/>
                  <a:gd name="T57" fmla="*/ 15 h 79"/>
                  <a:gd name="T58" fmla="*/ 144 w 184"/>
                  <a:gd name="T59" fmla="*/ 9 h 79"/>
                  <a:gd name="T60" fmla="*/ 145 w 184"/>
                  <a:gd name="T61" fmla="*/ 9 h 79"/>
                  <a:gd name="T62" fmla="*/ 172 w 184"/>
                  <a:gd name="T63" fmla="*/ 3 h 79"/>
                  <a:gd name="T64" fmla="*/ 173 w 184"/>
                  <a:gd name="T65" fmla="*/ 5 h 79"/>
                  <a:gd name="T66" fmla="*/ 180 w 184"/>
                  <a:gd name="T67" fmla="*/ 24 h 79"/>
                  <a:gd name="T68" fmla="*/ 145 w 184"/>
                  <a:gd name="T69" fmla="*/ 33 h 79"/>
                  <a:gd name="T70" fmla="*/ 121 w 184"/>
                  <a:gd name="T71" fmla="*/ 40 h 79"/>
                  <a:gd name="T72" fmla="*/ 112 w 184"/>
                  <a:gd name="T73" fmla="*/ 42 h 79"/>
                  <a:gd name="T74" fmla="*/ 50 w 184"/>
                  <a:gd name="T75" fmla="*/ 61 h 79"/>
                  <a:gd name="T76" fmla="*/ 6 w 184"/>
                  <a:gd name="T77" fmla="*/ 76 h 79"/>
                  <a:gd name="T78" fmla="*/ 4 w 184"/>
                  <a:gd name="T79" fmla="*/ 6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4" h="79">
                    <a:moveTo>
                      <a:pt x="144" y="6"/>
                    </a:moveTo>
                    <a:cubicBezTo>
                      <a:pt x="143" y="6"/>
                      <a:pt x="143" y="6"/>
                      <a:pt x="143" y="6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10" y="15"/>
                      <a:pt x="97" y="18"/>
                      <a:pt x="85" y="23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55" y="34"/>
                      <a:pt x="35" y="42"/>
                      <a:pt x="19" y="52"/>
                    </a:cubicBezTo>
                    <a:cubicBezTo>
                      <a:pt x="15" y="54"/>
                      <a:pt x="15" y="54"/>
                      <a:pt x="15" y="54"/>
                    </a:cubicBezTo>
                    <a:cubicBezTo>
                      <a:pt x="8" y="58"/>
                      <a:pt x="2" y="61"/>
                      <a:pt x="1" y="64"/>
                    </a:cubicBezTo>
                    <a:cubicBezTo>
                      <a:pt x="0" y="66"/>
                      <a:pt x="3" y="76"/>
                      <a:pt x="3" y="78"/>
                    </a:cubicBezTo>
                    <a:cubicBezTo>
                      <a:pt x="3" y="79"/>
                      <a:pt x="4" y="79"/>
                      <a:pt x="5" y="79"/>
                    </a:cubicBezTo>
                    <a:cubicBezTo>
                      <a:pt x="5" y="79"/>
                      <a:pt x="5" y="78"/>
                      <a:pt x="6" y="78"/>
                    </a:cubicBezTo>
                    <a:cubicBezTo>
                      <a:pt x="6" y="79"/>
                      <a:pt x="6" y="79"/>
                      <a:pt x="7" y="79"/>
                    </a:cubicBezTo>
                    <a:cubicBezTo>
                      <a:pt x="21" y="76"/>
                      <a:pt x="35" y="71"/>
                      <a:pt x="51" y="64"/>
                    </a:cubicBezTo>
                    <a:cubicBezTo>
                      <a:pt x="70" y="55"/>
                      <a:pt x="92" y="50"/>
                      <a:pt x="113" y="45"/>
                    </a:cubicBezTo>
                    <a:cubicBezTo>
                      <a:pt x="122" y="43"/>
                      <a:pt x="122" y="43"/>
                      <a:pt x="122" y="43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58" y="33"/>
                      <a:pt x="170" y="29"/>
                      <a:pt x="182" y="27"/>
                    </a:cubicBezTo>
                    <a:cubicBezTo>
                      <a:pt x="183" y="27"/>
                      <a:pt x="184" y="26"/>
                      <a:pt x="184" y="25"/>
                    </a:cubicBezTo>
                    <a:cubicBezTo>
                      <a:pt x="183" y="19"/>
                      <a:pt x="179" y="10"/>
                      <a:pt x="176" y="3"/>
                    </a:cubicBezTo>
                    <a:cubicBezTo>
                      <a:pt x="175" y="1"/>
                      <a:pt x="175" y="1"/>
                      <a:pt x="175" y="1"/>
                    </a:cubicBezTo>
                    <a:cubicBezTo>
                      <a:pt x="175" y="0"/>
                      <a:pt x="174" y="0"/>
                      <a:pt x="174" y="0"/>
                    </a:cubicBezTo>
                    <a:cubicBezTo>
                      <a:pt x="164" y="0"/>
                      <a:pt x="154" y="3"/>
                      <a:pt x="144" y="6"/>
                    </a:cubicBezTo>
                    <a:close/>
                    <a:moveTo>
                      <a:pt x="4" y="65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5" y="63"/>
                      <a:pt x="13" y="59"/>
                      <a:pt x="16" y="57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37" y="45"/>
                      <a:pt x="56" y="37"/>
                      <a:pt x="75" y="30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98" y="22"/>
                      <a:pt x="111" y="18"/>
                      <a:pt x="123" y="15"/>
                    </a:cubicBezTo>
                    <a:cubicBezTo>
                      <a:pt x="144" y="9"/>
                      <a:pt x="144" y="9"/>
                      <a:pt x="144" y="9"/>
                    </a:cubicBezTo>
                    <a:cubicBezTo>
                      <a:pt x="145" y="9"/>
                      <a:pt x="145" y="9"/>
                      <a:pt x="145" y="9"/>
                    </a:cubicBezTo>
                    <a:cubicBezTo>
                      <a:pt x="154" y="6"/>
                      <a:pt x="163" y="3"/>
                      <a:pt x="172" y="3"/>
                    </a:cubicBezTo>
                    <a:cubicBezTo>
                      <a:pt x="173" y="4"/>
                      <a:pt x="173" y="5"/>
                      <a:pt x="173" y="5"/>
                    </a:cubicBezTo>
                    <a:cubicBezTo>
                      <a:pt x="176" y="10"/>
                      <a:pt x="179" y="18"/>
                      <a:pt x="180" y="24"/>
                    </a:cubicBezTo>
                    <a:cubicBezTo>
                      <a:pt x="168" y="26"/>
                      <a:pt x="156" y="30"/>
                      <a:pt x="145" y="33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91" y="47"/>
                      <a:pt x="69" y="52"/>
                      <a:pt x="50" y="61"/>
                    </a:cubicBezTo>
                    <a:cubicBezTo>
                      <a:pt x="34" y="68"/>
                      <a:pt x="20" y="72"/>
                      <a:pt x="6" y="76"/>
                    </a:cubicBezTo>
                    <a:cubicBezTo>
                      <a:pt x="5" y="72"/>
                      <a:pt x="4" y="67"/>
                      <a:pt x="4" y="6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Freeform 26">
                <a:extLst>
                  <a:ext uri="{FF2B5EF4-FFF2-40B4-BE49-F238E27FC236}">
                    <a16:creationId xmlns:a16="http://schemas.microsoft.com/office/drawing/2014/main" id="{123E2135-8EB2-4A93-84E9-A10F7B3B0B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83738" y="6626225"/>
                <a:ext cx="38100" cy="287338"/>
              </a:xfrm>
              <a:custGeom>
                <a:avLst/>
                <a:gdLst>
                  <a:gd name="T0" fmla="*/ 4 w 7"/>
                  <a:gd name="T1" fmla="*/ 1 h 51"/>
                  <a:gd name="T2" fmla="*/ 1 w 7"/>
                  <a:gd name="T3" fmla="*/ 27 h 51"/>
                  <a:gd name="T4" fmla="*/ 0 w 7"/>
                  <a:gd name="T5" fmla="*/ 49 h 51"/>
                  <a:gd name="T6" fmla="*/ 1 w 7"/>
                  <a:gd name="T7" fmla="*/ 51 h 51"/>
                  <a:gd name="T8" fmla="*/ 3 w 7"/>
                  <a:gd name="T9" fmla="*/ 50 h 51"/>
                  <a:gd name="T10" fmla="*/ 5 w 7"/>
                  <a:gd name="T11" fmla="*/ 27 h 51"/>
                  <a:gd name="T12" fmla="*/ 7 w 7"/>
                  <a:gd name="T13" fmla="*/ 2 h 51"/>
                  <a:gd name="T14" fmla="*/ 6 w 7"/>
                  <a:gd name="T15" fmla="*/ 0 h 51"/>
                  <a:gd name="T16" fmla="*/ 4 w 7"/>
                  <a:gd name="T17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51">
                    <a:moveTo>
                      <a:pt x="4" y="1"/>
                    </a:moveTo>
                    <a:cubicBezTo>
                      <a:pt x="1" y="7"/>
                      <a:pt x="1" y="17"/>
                      <a:pt x="1" y="27"/>
                    </a:cubicBezTo>
                    <a:cubicBezTo>
                      <a:pt x="2" y="35"/>
                      <a:pt x="2" y="43"/>
                      <a:pt x="0" y="49"/>
                    </a:cubicBezTo>
                    <a:cubicBezTo>
                      <a:pt x="0" y="50"/>
                      <a:pt x="0" y="51"/>
                      <a:pt x="1" y="51"/>
                    </a:cubicBezTo>
                    <a:cubicBezTo>
                      <a:pt x="2" y="51"/>
                      <a:pt x="3" y="51"/>
                      <a:pt x="3" y="50"/>
                    </a:cubicBezTo>
                    <a:cubicBezTo>
                      <a:pt x="5" y="44"/>
                      <a:pt x="5" y="35"/>
                      <a:pt x="5" y="27"/>
                    </a:cubicBezTo>
                    <a:cubicBezTo>
                      <a:pt x="5" y="18"/>
                      <a:pt x="4" y="8"/>
                      <a:pt x="7" y="2"/>
                    </a:cubicBezTo>
                    <a:cubicBezTo>
                      <a:pt x="7" y="2"/>
                      <a:pt x="7" y="1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7" name="Freeform 27">
                <a:extLst>
                  <a:ext uri="{FF2B5EF4-FFF2-40B4-BE49-F238E27FC236}">
                    <a16:creationId xmlns:a16="http://schemas.microsoft.com/office/drawing/2014/main" id="{25F4BB5D-4149-4EBC-8520-CF1258D46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5163" y="6569075"/>
                <a:ext cx="84138" cy="333375"/>
              </a:xfrm>
              <a:custGeom>
                <a:avLst/>
                <a:gdLst>
                  <a:gd name="T0" fmla="*/ 1 w 15"/>
                  <a:gd name="T1" fmla="*/ 0 h 59"/>
                  <a:gd name="T2" fmla="*/ 0 w 15"/>
                  <a:gd name="T3" fmla="*/ 2 h 59"/>
                  <a:gd name="T4" fmla="*/ 11 w 15"/>
                  <a:gd name="T5" fmla="*/ 58 h 59"/>
                  <a:gd name="T6" fmla="*/ 14 w 15"/>
                  <a:gd name="T7" fmla="*/ 59 h 59"/>
                  <a:gd name="T8" fmla="*/ 15 w 15"/>
                  <a:gd name="T9" fmla="*/ 57 h 59"/>
                  <a:gd name="T10" fmla="*/ 3 w 15"/>
                  <a:gd name="T11" fmla="*/ 2 h 59"/>
                  <a:gd name="T12" fmla="*/ 1 w 15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9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1" y="19"/>
                      <a:pt x="6" y="42"/>
                      <a:pt x="11" y="58"/>
                    </a:cubicBezTo>
                    <a:cubicBezTo>
                      <a:pt x="12" y="59"/>
                      <a:pt x="13" y="59"/>
                      <a:pt x="14" y="59"/>
                    </a:cubicBezTo>
                    <a:cubicBezTo>
                      <a:pt x="14" y="59"/>
                      <a:pt x="15" y="58"/>
                      <a:pt x="15" y="57"/>
                    </a:cubicBezTo>
                    <a:cubicBezTo>
                      <a:pt x="9" y="41"/>
                      <a:pt x="5" y="18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" name="Freeform 28">
                <a:extLst>
                  <a:ext uri="{FF2B5EF4-FFF2-40B4-BE49-F238E27FC236}">
                    <a16:creationId xmlns:a16="http://schemas.microsoft.com/office/drawing/2014/main" id="{AFBDB3CC-DD9D-4D1F-AEF4-5E008C1410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7638" y="5773738"/>
                <a:ext cx="612775" cy="750888"/>
              </a:xfrm>
              <a:custGeom>
                <a:avLst/>
                <a:gdLst>
                  <a:gd name="T0" fmla="*/ 60 w 109"/>
                  <a:gd name="T1" fmla="*/ 128 h 133"/>
                  <a:gd name="T2" fmla="*/ 18 w 109"/>
                  <a:gd name="T3" fmla="*/ 121 h 133"/>
                  <a:gd name="T4" fmla="*/ 27 w 109"/>
                  <a:gd name="T5" fmla="*/ 59 h 133"/>
                  <a:gd name="T6" fmla="*/ 59 w 109"/>
                  <a:gd name="T7" fmla="*/ 25 h 133"/>
                  <a:gd name="T8" fmla="*/ 89 w 109"/>
                  <a:gd name="T9" fmla="*/ 4 h 133"/>
                  <a:gd name="T10" fmla="*/ 100 w 109"/>
                  <a:gd name="T11" fmla="*/ 25 h 133"/>
                  <a:gd name="T12" fmla="*/ 72 w 109"/>
                  <a:gd name="T13" fmla="*/ 61 h 133"/>
                  <a:gd name="T14" fmla="*/ 106 w 109"/>
                  <a:gd name="T15" fmla="*/ 56 h 133"/>
                  <a:gd name="T16" fmla="*/ 73 w 109"/>
                  <a:gd name="T17" fmla="*/ 93 h 133"/>
                  <a:gd name="T18" fmla="*/ 99 w 109"/>
                  <a:gd name="T19" fmla="*/ 90 h 133"/>
                  <a:gd name="T20" fmla="*/ 73 w 109"/>
                  <a:gd name="T21" fmla="*/ 108 h 133"/>
                  <a:gd name="T22" fmla="*/ 88 w 109"/>
                  <a:gd name="T23" fmla="*/ 109 h 133"/>
                  <a:gd name="T24" fmla="*/ 58 w 109"/>
                  <a:gd name="T25" fmla="*/ 12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33">
                    <a:moveTo>
                      <a:pt x="60" y="128"/>
                    </a:moveTo>
                    <a:cubicBezTo>
                      <a:pt x="47" y="129"/>
                      <a:pt x="30" y="133"/>
                      <a:pt x="18" y="121"/>
                    </a:cubicBezTo>
                    <a:cubicBezTo>
                      <a:pt x="0" y="103"/>
                      <a:pt x="15" y="75"/>
                      <a:pt x="27" y="59"/>
                    </a:cubicBezTo>
                    <a:cubicBezTo>
                      <a:pt x="36" y="46"/>
                      <a:pt x="47" y="35"/>
                      <a:pt x="59" y="25"/>
                    </a:cubicBezTo>
                    <a:cubicBezTo>
                      <a:pt x="68" y="17"/>
                      <a:pt x="76" y="6"/>
                      <a:pt x="89" y="4"/>
                    </a:cubicBezTo>
                    <a:cubicBezTo>
                      <a:pt x="104" y="0"/>
                      <a:pt x="105" y="13"/>
                      <a:pt x="100" y="25"/>
                    </a:cubicBezTo>
                    <a:cubicBezTo>
                      <a:pt x="95" y="41"/>
                      <a:pt x="84" y="50"/>
                      <a:pt x="72" y="61"/>
                    </a:cubicBezTo>
                    <a:cubicBezTo>
                      <a:pt x="78" y="57"/>
                      <a:pt x="102" y="42"/>
                      <a:pt x="106" y="56"/>
                    </a:cubicBezTo>
                    <a:cubicBezTo>
                      <a:pt x="109" y="71"/>
                      <a:pt x="81" y="86"/>
                      <a:pt x="73" y="93"/>
                    </a:cubicBezTo>
                    <a:cubicBezTo>
                      <a:pt x="77" y="90"/>
                      <a:pt x="97" y="82"/>
                      <a:pt x="99" y="90"/>
                    </a:cubicBezTo>
                    <a:cubicBezTo>
                      <a:pt x="101" y="96"/>
                      <a:pt x="78" y="107"/>
                      <a:pt x="73" y="108"/>
                    </a:cubicBezTo>
                    <a:cubicBezTo>
                      <a:pt x="78" y="108"/>
                      <a:pt x="84" y="105"/>
                      <a:pt x="88" y="109"/>
                    </a:cubicBezTo>
                    <a:cubicBezTo>
                      <a:pt x="83" y="117"/>
                      <a:pt x="68" y="126"/>
                      <a:pt x="58" y="12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Freeform 29">
                <a:extLst>
                  <a:ext uri="{FF2B5EF4-FFF2-40B4-BE49-F238E27FC236}">
                    <a16:creationId xmlns:a16="http://schemas.microsoft.com/office/drawing/2014/main" id="{9565D6D2-8471-4E81-A455-C90E15649A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32875" y="5780088"/>
                <a:ext cx="612775" cy="744538"/>
              </a:xfrm>
              <a:custGeom>
                <a:avLst/>
                <a:gdLst>
                  <a:gd name="T0" fmla="*/ 90 w 109"/>
                  <a:gd name="T1" fmla="*/ 1 h 132"/>
                  <a:gd name="T2" fmla="*/ 65 w 109"/>
                  <a:gd name="T3" fmla="*/ 17 h 132"/>
                  <a:gd name="T4" fmla="*/ 59 w 109"/>
                  <a:gd name="T5" fmla="*/ 23 h 132"/>
                  <a:gd name="T6" fmla="*/ 26 w 109"/>
                  <a:gd name="T7" fmla="*/ 57 h 132"/>
                  <a:gd name="T8" fmla="*/ 18 w 109"/>
                  <a:gd name="T9" fmla="*/ 121 h 132"/>
                  <a:gd name="T10" fmla="*/ 57 w 109"/>
                  <a:gd name="T11" fmla="*/ 129 h 132"/>
                  <a:gd name="T12" fmla="*/ 61 w 109"/>
                  <a:gd name="T13" fmla="*/ 129 h 132"/>
                  <a:gd name="T14" fmla="*/ 62 w 109"/>
                  <a:gd name="T15" fmla="*/ 127 h 132"/>
                  <a:gd name="T16" fmla="*/ 91 w 109"/>
                  <a:gd name="T17" fmla="*/ 109 h 132"/>
                  <a:gd name="T18" fmla="*/ 91 w 109"/>
                  <a:gd name="T19" fmla="*/ 108 h 132"/>
                  <a:gd name="T20" fmla="*/ 90 w 109"/>
                  <a:gd name="T21" fmla="*/ 106 h 132"/>
                  <a:gd name="T22" fmla="*/ 85 w 109"/>
                  <a:gd name="T23" fmla="*/ 104 h 132"/>
                  <a:gd name="T24" fmla="*/ 101 w 109"/>
                  <a:gd name="T25" fmla="*/ 92 h 132"/>
                  <a:gd name="T26" fmla="*/ 102 w 109"/>
                  <a:gd name="T27" fmla="*/ 89 h 132"/>
                  <a:gd name="T28" fmla="*/ 102 w 109"/>
                  <a:gd name="T29" fmla="*/ 88 h 132"/>
                  <a:gd name="T30" fmla="*/ 98 w 109"/>
                  <a:gd name="T31" fmla="*/ 84 h 132"/>
                  <a:gd name="T32" fmla="*/ 87 w 109"/>
                  <a:gd name="T33" fmla="*/ 85 h 132"/>
                  <a:gd name="T34" fmla="*/ 109 w 109"/>
                  <a:gd name="T35" fmla="*/ 58 h 132"/>
                  <a:gd name="T36" fmla="*/ 108 w 109"/>
                  <a:gd name="T37" fmla="*/ 55 h 132"/>
                  <a:gd name="T38" fmla="*/ 103 w 109"/>
                  <a:gd name="T39" fmla="*/ 49 h 132"/>
                  <a:gd name="T40" fmla="*/ 84 w 109"/>
                  <a:gd name="T41" fmla="*/ 52 h 132"/>
                  <a:gd name="T42" fmla="*/ 103 w 109"/>
                  <a:gd name="T43" fmla="*/ 24 h 132"/>
                  <a:gd name="T44" fmla="*/ 105 w 109"/>
                  <a:gd name="T45" fmla="*/ 12 h 132"/>
                  <a:gd name="T46" fmla="*/ 103 w 109"/>
                  <a:gd name="T47" fmla="*/ 4 h 132"/>
                  <a:gd name="T48" fmla="*/ 90 w 109"/>
                  <a:gd name="T49" fmla="*/ 1 h 132"/>
                  <a:gd name="T50" fmla="*/ 21 w 109"/>
                  <a:gd name="T51" fmla="*/ 119 h 132"/>
                  <a:gd name="T52" fmla="*/ 29 w 109"/>
                  <a:gd name="T53" fmla="*/ 59 h 132"/>
                  <a:gd name="T54" fmla="*/ 61 w 109"/>
                  <a:gd name="T55" fmla="*/ 25 h 132"/>
                  <a:gd name="T56" fmla="*/ 68 w 109"/>
                  <a:gd name="T57" fmla="*/ 19 h 132"/>
                  <a:gd name="T58" fmla="*/ 90 w 109"/>
                  <a:gd name="T59" fmla="*/ 4 h 132"/>
                  <a:gd name="T60" fmla="*/ 100 w 109"/>
                  <a:gd name="T61" fmla="*/ 6 h 132"/>
                  <a:gd name="T62" fmla="*/ 100 w 109"/>
                  <a:gd name="T63" fmla="*/ 23 h 132"/>
                  <a:gd name="T64" fmla="*/ 72 w 109"/>
                  <a:gd name="T65" fmla="*/ 58 h 132"/>
                  <a:gd name="T66" fmla="*/ 71 w 109"/>
                  <a:gd name="T67" fmla="*/ 59 h 132"/>
                  <a:gd name="T68" fmla="*/ 71 w 109"/>
                  <a:gd name="T69" fmla="*/ 61 h 132"/>
                  <a:gd name="T70" fmla="*/ 73 w 109"/>
                  <a:gd name="T71" fmla="*/ 61 h 132"/>
                  <a:gd name="T72" fmla="*/ 74 w 109"/>
                  <a:gd name="T73" fmla="*/ 61 h 132"/>
                  <a:gd name="T74" fmla="*/ 102 w 109"/>
                  <a:gd name="T75" fmla="*/ 52 h 132"/>
                  <a:gd name="T76" fmla="*/ 105 w 109"/>
                  <a:gd name="T77" fmla="*/ 56 h 132"/>
                  <a:gd name="T78" fmla="*/ 105 w 109"/>
                  <a:gd name="T79" fmla="*/ 58 h 132"/>
                  <a:gd name="T80" fmla="*/ 79 w 109"/>
                  <a:gd name="T81" fmla="*/ 86 h 132"/>
                  <a:gd name="T82" fmla="*/ 73 w 109"/>
                  <a:gd name="T83" fmla="*/ 91 h 132"/>
                  <a:gd name="T84" fmla="*/ 73 w 109"/>
                  <a:gd name="T85" fmla="*/ 91 h 132"/>
                  <a:gd name="T86" fmla="*/ 73 w 109"/>
                  <a:gd name="T87" fmla="*/ 91 h 132"/>
                  <a:gd name="T88" fmla="*/ 72 w 109"/>
                  <a:gd name="T89" fmla="*/ 92 h 132"/>
                  <a:gd name="T90" fmla="*/ 72 w 109"/>
                  <a:gd name="T91" fmla="*/ 93 h 132"/>
                  <a:gd name="T92" fmla="*/ 75 w 109"/>
                  <a:gd name="T93" fmla="*/ 93 h 132"/>
                  <a:gd name="T94" fmla="*/ 97 w 109"/>
                  <a:gd name="T95" fmla="*/ 87 h 132"/>
                  <a:gd name="T96" fmla="*/ 98 w 109"/>
                  <a:gd name="T97" fmla="*/ 89 h 132"/>
                  <a:gd name="T98" fmla="*/ 98 w 109"/>
                  <a:gd name="T99" fmla="*/ 91 h 132"/>
                  <a:gd name="T100" fmla="*/ 74 w 109"/>
                  <a:gd name="T101" fmla="*/ 105 h 132"/>
                  <a:gd name="T102" fmla="*/ 73 w 109"/>
                  <a:gd name="T103" fmla="*/ 107 h 132"/>
                  <a:gd name="T104" fmla="*/ 74 w 109"/>
                  <a:gd name="T105" fmla="*/ 109 h 132"/>
                  <a:gd name="T106" fmla="*/ 79 w 109"/>
                  <a:gd name="T107" fmla="*/ 108 h 132"/>
                  <a:gd name="T108" fmla="*/ 87 w 109"/>
                  <a:gd name="T109" fmla="*/ 108 h 132"/>
                  <a:gd name="T110" fmla="*/ 59 w 109"/>
                  <a:gd name="T111" fmla="*/ 124 h 132"/>
                  <a:gd name="T112" fmla="*/ 58 w 109"/>
                  <a:gd name="T113" fmla="*/ 125 h 132"/>
                  <a:gd name="T114" fmla="*/ 56 w 109"/>
                  <a:gd name="T115" fmla="*/ 126 h 132"/>
                  <a:gd name="T116" fmla="*/ 21 w 109"/>
                  <a:gd name="T117" fmla="*/ 11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9" h="132">
                    <a:moveTo>
                      <a:pt x="90" y="1"/>
                    </a:moveTo>
                    <a:cubicBezTo>
                      <a:pt x="80" y="3"/>
                      <a:pt x="72" y="10"/>
                      <a:pt x="65" y="17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45" y="34"/>
                      <a:pt x="35" y="45"/>
                      <a:pt x="26" y="57"/>
                    </a:cubicBezTo>
                    <a:cubicBezTo>
                      <a:pt x="13" y="76"/>
                      <a:pt x="0" y="103"/>
                      <a:pt x="18" y="121"/>
                    </a:cubicBezTo>
                    <a:cubicBezTo>
                      <a:pt x="29" y="132"/>
                      <a:pt x="44" y="131"/>
                      <a:pt x="57" y="129"/>
                    </a:cubicBezTo>
                    <a:cubicBezTo>
                      <a:pt x="61" y="129"/>
                      <a:pt x="61" y="129"/>
                      <a:pt x="61" y="129"/>
                    </a:cubicBezTo>
                    <a:cubicBezTo>
                      <a:pt x="62" y="128"/>
                      <a:pt x="62" y="128"/>
                      <a:pt x="62" y="127"/>
                    </a:cubicBezTo>
                    <a:cubicBezTo>
                      <a:pt x="72" y="125"/>
                      <a:pt x="85" y="117"/>
                      <a:pt x="91" y="109"/>
                    </a:cubicBezTo>
                    <a:cubicBezTo>
                      <a:pt x="91" y="108"/>
                      <a:pt x="91" y="108"/>
                      <a:pt x="91" y="108"/>
                    </a:cubicBezTo>
                    <a:cubicBezTo>
                      <a:pt x="91" y="107"/>
                      <a:pt x="91" y="107"/>
                      <a:pt x="90" y="106"/>
                    </a:cubicBezTo>
                    <a:cubicBezTo>
                      <a:pt x="89" y="105"/>
                      <a:pt x="87" y="104"/>
                      <a:pt x="85" y="104"/>
                    </a:cubicBezTo>
                    <a:cubicBezTo>
                      <a:pt x="91" y="101"/>
                      <a:pt x="99" y="97"/>
                      <a:pt x="101" y="92"/>
                    </a:cubicBezTo>
                    <a:cubicBezTo>
                      <a:pt x="102" y="91"/>
                      <a:pt x="102" y="90"/>
                      <a:pt x="102" y="89"/>
                    </a:cubicBezTo>
                    <a:cubicBezTo>
                      <a:pt x="102" y="89"/>
                      <a:pt x="102" y="88"/>
                      <a:pt x="102" y="88"/>
                    </a:cubicBezTo>
                    <a:cubicBezTo>
                      <a:pt x="101" y="86"/>
                      <a:pt x="100" y="85"/>
                      <a:pt x="98" y="84"/>
                    </a:cubicBezTo>
                    <a:cubicBezTo>
                      <a:pt x="95" y="83"/>
                      <a:pt x="91" y="84"/>
                      <a:pt x="87" y="85"/>
                    </a:cubicBezTo>
                    <a:cubicBezTo>
                      <a:pt x="97" y="77"/>
                      <a:pt x="109" y="68"/>
                      <a:pt x="109" y="58"/>
                    </a:cubicBezTo>
                    <a:cubicBezTo>
                      <a:pt x="109" y="57"/>
                      <a:pt x="109" y="56"/>
                      <a:pt x="108" y="55"/>
                    </a:cubicBezTo>
                    <a:cubicBezTo>
                      <a:pt x="108" y="52"/>
                      <a:pt x="106" y="50"/>
                      <a:pt x="103" y="49"/>
                    </a:cubicBezTo>
                    <a:cubicBezTo>
                      <a:pt x="98" y="46"/>
                      <a:pt x="91" y="49"/>
                      <a:pt x="84" y="52"/>
                    </a:cubicBezTo>
                    <a:cubicBezTo>
                      <a:pt x="92" y="44"/>
                      <a:pt x="99" y="36"/>
                      <a:pt x="103" y="24"/>
                    </a:cubicBezTo>
                    <a:cubicBezTo>
                      <a:pt x="104" y="21"/>
                      <a:pt x="105" y="17"/>
                      <a:pt x="105" y="12"/>
                    </a:cubicBezTo>
                    <a:cubicBezTo>
                      <a:pt x="105" y="9"/>
                      <a:pt x="105" y="6"/>
                      <a:pt x="103" y="4"/>
                    </a:cubicBezTo>
                    <a:cubicBezTo>
                      <a:pt x="100" y="1"/>
                      <a:pt x="96" y="0"/>
                      <a:pt x="90" y="1"/>
                    </a:cubicBezTo>
                    <a:close/>
                    <a:moveTo>
                      <a:pt x="21" y="119"/>
                    </a:moveTo>
                    <a:cubicBezTo>
                      <a:pt x="4" y="103"/>
                      <a:pt x="16" y="77"/>
                      <a:pt x="29" y="59"/>
                    </a:cubicBezTo>
                    <a:cubicBezTo>
                      <a:pt x="37" y="47"/>
                      <a:pt x="48" y="37"/>
                      <a:pt x="61" y="25"/>
                    </a:cubicBezTo>
                    <a:cubicBezTo>
                      <a:pt x="68" y="19"/>
                      <a:pt x="68" y="19"/>
                      <a:pt x="68" y="19"/>
                    </a:cubicBezTo>
                    <a:cubicBezTo>
                      <a:pt x="74" y="13"/>
                      <a:pt x="81" y="6"/>
                      <a:pt x="90" y="4"/>
                    </a:cubicBezTo>
                    <a:cubicBezTo>
                      <a:pt x="95" y="3"/>
                      <a:pt x="98" y="4"/>
                      <a:pt x="100" y="6"/>
                    </a:cubicBezTo>
                    <a:cubicBezTo>
                      <a:pt x="103" y="9"/>
                      <a:pt x="103" y="15"/>
                      <a:pt x="100" y="23"/>
                    </a:cubicBezTo>
                    <a:cubicBezTo>
                      <a:pt x="94" y="38"/>
                      <a:pt x="84" y="48"/>
                      <a:pt x="72" y="58"/>
                    </a:cubicBezTo>
                    <a:cubicBezTo>
                      <a:pt x="71" y="59"/>
                      <a:pt x="71" y="59"/>
                      <a:pt x="71" y="59"/>
                    </a:cubicBezTo>
                    <a:cubicBezTo>
                      <a:pt x="71" y="59"/>
                      <a:pt x="71" y="60"/>
                      <a:pt x="71" y="61"/>
                    </a:cubicBezTo>
                    <a:cubicBezTo>
                      <a:pt x="72" y="62"/>
                      <a:pt x="73" y="62"/>
                      <a:pt x="73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9" y="58"/>
                      <a:pt x="95" y="49"/>
                      <a:pt x="102" y="52"/>
                    </a:cubicBezTo>
                    <a:cubicBezTo>
                      <a:pt x="104" y="52"/>
                      <a:pt x="105" y="54"/>
                      <a:pt x="105" y="56"/>
                    </a:cubicBezTo>
                    <a:cubicBezTo>
                      <a:pt x="105" y="57"/>
                      <a:pt x="105" y="57"/>
                      <a:pt x="105" y="58"/>
                    </a:cubicBezTo>
                    <a:cubicBezTo>
                      <a:pt x="105" y="68"/>
                      <a:pt x="89" y="79"/>
                      <a:pt x="79" y="86"/>
                    </a:cubicBezTo>
                    <a:cubicBezTo>
                      <a:pt x="79" y="86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91"/>
                      <a:pt x="72" y="91"/>
                      <a:pt x="72" y="92"/>
                    </a:cubicBezTo>
                    <a:cubicBezTo>
                      <a:pt x="72" y="92"/>
                      <a:pt x="72" y="93"/>
                      <a:pt x="72" y="93"/>
                    </a:cubicBezTo>
                    <a:cubicBezTo>
                      <a:pt x="73" y="94"/>
                      <a:pt x="74" y="94"/>
                      <a:pt x="75" y="93"/>
                    </a:cubicBezTo>
                    <a:cubicBezTo>
                      <a:pt x="78" y="91"/>
                      <a:pt x="91" y="86"/>
                      <a:pt x="97" y="87"/>
                    </a:cubicBezTo>
                    <a:cubicBezTo>
                      <a:pt x="98" y="88"/>
                      <a:pt x="98" y="89"/>
                      <a:pt x="98" y="89"/>
                    </a:cubicBezTo>
                    <a:cubicBezTo>
                      <a:pt x="98" y="89"/>
                      <a:pt x="98" y="90"/>
                      <a:pt x="98" y="91"/>
                    </a:cubicBezTo>
                    <a:cubicBezTo>
                      <a:pt x="95" y="96"/>
                      <a:pt x="78" y="104"/>
                      <a:pt x="74" y="105"/>
                    </a:cubicBezTo>
                    <a:cubicBezTo>
                      <a:pt x="73" y="105"/>
                      <a:pt x="72" y="106"/>
                      <a:pt x="73" y="107"/>
                    </a:cubicBezTo>
                    <a:cubicBezTo>
                      <a:pt x="73" y="108"/>
                      <a:pt x="74" y="109"/>
                      <a:pt x="74" y="109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82" y="108"/>
                      <a:pt x="85" y="107"/>
                      <a:pt x="87" y="108"/>
                    </a:cubicBezTo>
                    <a:cubicBezTo>
                      <a:pt x="81" y="116"/>
                      <a:pt x="67" y="123"/>
                      <a:pt x="59" y="124"/>
                    </a:cubicBezTo>
                    <a:cubicBezTo>
                      <a:pt x="58" y="124"/>
                      <a:pt x="58" y="125"/>
                      <a:pt x="58" y="125"/>
                    </a:cubicBezTo>
                    <a:cubicBezTo>
                      <a:pt x="57" y="126"/>
                      <a:pt x="56" y="126"/>
                      <a:pt x="56" y="126"/>
                    </a:cubicBezTo>
                    <a:cubicBezTo>
                      <a:pt x="44" y="127"/>
                      <a:pt x="30" y="129"/>
                      <a:pt x="21" y="11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Freeform 30">
                <a:extLst>
                  <a:ext uri="{FF2B5EF4-FFF2-40B4-BE49-F238E27FC236}">
                    <a16:creationId xmlns:a16="http://schemas.microsoft.com/office/drawing/2014/main" id="{390512D8-B259-47E1-BE17-5DF6CB8CE8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4850" y="5797550"/>
                <a:ext cx="628650" cy="687388"/>
              </a:xfrm>
              <a:custGeom>
                <a:avLst/>
                <a:gdLst>
                  <a:gd name="T0" fmla="*/ 89 w 112"/>
                  <a:gd name="T1" fmla="*/ 56 h 122"/>
                  <a:gd name="T2" fmla="*/ 59 w 112"/>
                  <a:gd name="T3" fmla="*/ 39 h 122"/>
                  <a:gd name="T4" fmla="*/ 22 w 112"/>
                  <a:gd name="T5" fmla="*/ 12 h 122"/>
                  <a:gd name="T6" fmla="*/ 4 w 112"/>
                  <a:gd name="T7" fmla="*/ 17 h 122"/>
                  <a:gd name="T8" fmla="*/ 27 w 112"/>
                  <a:gd name="T9" fmla="*/ 50 h 122"/>
                  <a:gd name="T10" fmla="*/ 4 w 112"/>
                  <a:gd name="T11" fmla="*/ 53 h 122"/>
                  <a:gd name="T12" fmla="*/ 29 w 112"/>
                  <a:gd name="T13" fmla="*/ 76 h 122"/>
                  <a:gd name="T14" fmla="*/ 3 w 112"/>
                  <a:gd name="T15" fmla="*/ 81 h 122"/>
                  <a:gd name="T16" fmla="*/ 26 w 112"/>
                  <a:gd name="T17" fmla="*/ 94 h 122"/>
                  <a:gd name="T18" fmla="*/ 11 w 112"/>
                  <a:gd name="T19" fmla="*/ 103 h 122"/>
                  <a:gd name="T20" fmla="*/ 33 w 112"/>
                  <a:gd name="T21" fmla="*/ 116 h 122"/>
                  <a:gd name="T22" fmla="*/ 83 w 112"/>
                  <a:gd name="T23" fmla="*/ 114 h 122"/>
                  <a:gd name="T24" fmla="*/ 86 w 112"/>
                  <a:gd name="T25" fmla="*/ 5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2" h="122">
                    <a:moveTo>
                      <a:pt x="89" y="56"/>
                    </a:moveTo>
                    <a:cubicBezTo>
                      <a:pt x="81" y="49"/>
                      <a:pt x="69" y="44"/>
                      <a:pt x="59" y="39"/>
                    </a:cubicBezTo>
                    <a:cubicBezTo>
                      <a:pt x="46" y="31"/>
                      <a:pt x="34" y="22"/>
                      <a:pt x="22" y="12"/>
                    </a:cubicBezTo>
                    <a:cubicBezTo>
                      <a:pt x="15" y="6"/>
                      <a:pt x="0" y="0"/>
                      <a:pt x="4" y="17"/>
                    </a:cubicBezTo>
                    <a:cubicBezTo>
                      <a:pt x="6" y="27"/>
                      <a:pt x="20" y="42"/>
                      <a:pt x="27" y="50"/>
                    </a:cubicBezTo>
                    <a:cubicBezTo>
                      <a:pt x="21" y="49"/>
                      <a:pt x="6" y="46"/>
                      <a:pt x="4" y="53"/>
                    </a:cubicBezTo>
                    <a:cubicBezTo>
                      <a:pt x="2" y="63"/>
                      <a:pt x="23" y="72"/>
                      <a:pt x="29" y="76"/>
                    </a:cubicBezTo>
                    <a:cubicBezTo>
                      <a:pt x="24" y="78"/>
                      <a:pt x="3" y="71"/>
                      <a:pt x="3" y="81"/>
                    </a:cubicBezTo>
                    <a:cubicBezTo>
                      <a:pt x="4" y="86"/>
                      <a:pt x="22" y="91"/>
                      <a:pt x="26" y="94"/>
                    </a:cubicBezTo>
                    <a:cubicBezTo>
                      <a:pt x="19" y="94"/>
                      <a:pt x="6" y="94"/>
                      <a:pt x="11" y="103"/>
                    </a:cubicBezTo>
                    <a:cubicBezTo>
                      <a:pt x="14" y="109"/>
                      <a:pt x="27" y="114"/>
                      <a:pt x="33" y="116"/>
                    </a:cubicBezTo>
                    <a:cubicBezTo>
                      <a:pt x="48" y="122"/>
                      <a:pt x="68" y="121"/>
                      <a:pt x="83" y="114"/>
                    </a:cubicBezTo>
                    <a:cubicBezTo>
                      <a:pt x="105" y="103"/>
                      <a:pt x="112" y="64"/>
                      <a:pt x="86" y="5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" name="Freeform 31">
                <a:extLst>
                  <a:ext uri="{FF2B5EF4-FFF2-40B4-BE49-F238E27FC236}">
                    <a16:creationId xmlns:a16="http://schemas.microsoft.com/office/drawing/2014/main" id="{CA3431B3-16FB-47EB-A85A-B3CFBE5945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869613" y="5808663"/>
                <a:ext cx="579438" cy="687388"/>
              </a:xfrm>
              <a:custGeom>
                <a:avLst/>
                <a:gdLst>
                  <a:gd name="T0" fmla="*/ 3 w 103"/>
                  <a:gd name="T1" fmla="*/ 3 h 122"/>
                  <a:gd name="T2" fmla="*/ 0 w 103"/>
                  <a:gd name="T3" fmla="*/ 10 h 122"/>
                  <a:gd name="T4" fmla="*/ 1 w 103"/>
                  <a:gd name="T5" fmla="*/ 15 h 122"/>
                  <a:gd name="T6" fmla="*/ 22 w 103"/>
                  <a:gd name="T7" fmla="*/ 46 h 122"/>
                  <a:gd name="T8" fmla="*/ 2 w 103"/>
                  <a:gd name="T9" fmla="*/ 51 h 122"/>
                  <a:gd name="T10" fmla="*/ 1 w 103"/>
                  <a:gd name="T11" fmla="*/ 53 h 122"/>
                  <a:gd name="T12" fmla="*/ 21 w 103"/>
                  <a:gd name="T13" fmla="*/ 72 h 122"/>
                  <a:gd name="T14" fmla="*/ 19 w 103"/>
                  <a:gd name="T15" fmla="*/ 72 h 122"/>
                  <a:gd name="T16" fmla="*/ 2 w 103"/>
                  <a:gd name="T17" fmla="*/ 74 h 122"/>
                  <a:gd name="T18" fmla="*/ 1 w 103"/>
                  <a:gd name="T19" fmla="*/ 78 h 122"/>
                  <a:gd name="T20" fmla="*/ 1 w 103"/>
                  <a:gd name="T21" fmla="*/ 79 h 122"/>
                  <a:gd name="T22" fmla="*/ 18 w 103"/>
                  <a:gd name="T23" fmla="*/ 90 h 122"/>
                  <a:gd name="T24" fmla="*/ 8 w 103"/>
                  <a:gd name="T25" fmla="*/ 95 h 122"/>
                  <a:gd name="T26" fmla="*/ 7 w 103"/>
                  <a:gd name="T27" fmla="*/ 97 h 122"/>
                  <a:gd name="T28" fmla="*/ 9 w 103"/>
                  <a:gd name="T29" fmla="*/ 102 h 122"/>
                  <a:gd name="T30" fmla="*/ 30 w 103"/>
                  <a:gd name="T31" fmla="*/ 115 h 122"/>
                  <a:gd name="T32" fmla="*/ 31 w 103"/>
                  <a:gd name="T33" fmla="*/ 116 h 122"/>
                  <a:gd name="T34" fmla="*/ 82 w 103"/>
                  <a:gd name="T35" fmla="*/ 113 h 122"/>
                  <a:gd name="T36" fmla="*/ 103 w 103"/>
                  <a:gd name="T37" fmla="*/ 77 h 122"/>
                  <a:gd name="T38" fmla="*/ 103 w 103"/>
                  <a:gd name="T39" fmla="*/ 77 h 122"/>
                  <a:gd name="T40" fmla="*/ 86 w 103"/>
                  <a:gd name="T41" fmla="*/ 50 h 122"/>
                  <a:gd name="T42" fmla="*/ 85 w 103"/>
                  <a:gd name="T43" fmla="*/ 49 h 122"/>
                  <a:gd name="T44" fmla="*/ 70 w 103"/>
                  <a:gd name="T45" fmla="*/ 41 h 122"/>
                  <a:gd name="T46" fmla="*/ 59 w 103"/>
                  <a:gd name="T47" fmla="*/ 36 h 122"/>
                  <a:gd name="T48" fmla="*/ 23 w 103"/>
                  <a:gd name="T49" fmla="*/ 9 h 122"/>
                  <a:gd name="T50" fmla="*/ 3 w 103"/>
                  <a:gd name="T51" fmla="*/ 3 h 122"/>
                  <a:gd name="T52" fmla="*/ 28 w 103"/>
                  <a:gd name="T53" fmla="*/ 49 h 122"/>
                  <a:gd name="T54" fmla="*/ 28 w 103"/>
                  <a:gd name="T55" fmla="*/ 47 h 122"/>
                  <a:gd name="T56" fmla="*/ 4 w 103"/>
                  <a:gd name="T57" fmla="*/ 14 h 122"/>
                  <a:gd name="T58" fmla="*/ 5 w 103"/>
                  <a:gd name="T59" fmla="*/ 6 h 122"/>
                  <a:gd name="T60" fmla="*/ 20 w 103"/>
                  <a:gd name="T61" fmla="*/ 12 h 122"/>
                  <a:gd name="T62" fmla="*/ 57 w 103"/>
                  <a:gd name="T63" fmla="*/ 39 h 122"/>
                  <a:gd name="T64" fmla="*/ 68 w 103"/>
                  <a:gd name="T65" fmla="*/ 44 h 122"/>
                  <a:gd name="T66" fmla="*/ 87 w 103"/>
                  <a:gd name="T67" fmla="*/ 55 h 122"/>
                  <a:gd name="T68" fmla="*/ 89 w 103"/>
                  <a:gd name="T69" fmla="*/ 55 h 122"/>
                  <a:gd name="T70" fmla="*/ 100 w 103"/>
                  <a:gd name="T71" fmla="*/ 77 h 122"/>
                  <a:gd name="T72" fmla="*/ 100 w 103"/>
                  <a:gd name="T73" fmla="*/ 77 h 122"/>
                  <a:gd name="T74" fmla="*/ 81 w 103"/>
                  <a:gd name="T75" fmla="*/ 110 h 122"/>
                  <a:gd name="T76" fmla="*/ 33 w 103"/>
                  <a:gd name="T77" fmla="*/ 113 h 122"/>
                  <a:gd name="T78" fmla="*/ 31 w 103"/>
                  <a:gd name="T79" fmla="*/ 112 h 122"/>
                  <a:gd name="T80" fmla="*/ 12 w 103"/>
                  <a:gd name="T81" fmla="*/ 100 h 122"/>
                  <a:gd name="T82" fmla="*/ 11 w 103"/>
                  <a:gd name="T83" fmla="*/ 96 h 122"/>
                  <a:gd name="T84" fmla="*/ 23 w 103"/>
                  <a:gd name="T85" fmla="*/ 93 h 122"/>
                  <a:gd name="T86" fmla="*/ 25 w 103"/>
                  <a:gd name="T87" fmla="*/ 93 h 122"/>
                  <a:gd name="T88" fmla="*/ 27 w 103"/>
                  <a:gd name="T89" fmla="*/ 92 h 122"/>
                  <a:gd name="T90" fmla="*/ 26 w 103"/>
                  <a:gd name="T91" fmla="*/ 90 h 122"/>
                  <a:gd name="T92" fmla="*/ 19 w 103"/>
                  <a:gd name="T93" fmla="*/ 87 h 122"/>
                  <a:gd name="T94" fmla="*/ 4 w 103"/>
                  <a:gd name="T95" fmla="*/ 78 h 122"/>
                  <a:gd name="T96" fmla="*/ 5 w 103"/>
                  <a:gd name="T97" fmla="*/ 76 h 122"/>
                  <a:gd name="T98" fmla="*/ 19 w 103"/>
                  <a:gd name="T99" fmla="*/ 75 h 122"/>
                  <a:gd name="T100" fmla="*/ 29 w 103"/>
                  <a:gd name="T101" fmla="*/ 75 h 122"/>
                  <a:gd name="T102" fmla="*/ 30 w 103"/>
                  <a:gd name="T103" fmla="*/ 74 h 122"/>
                  <a:gd name="T104" fmla="*/ 29 w 103"/>
                  <a:gd name="T105" fmla="*/ 72 h 122"/>
                  <a:gd name="T106" fmla="*/ 25 w 103"/>
                  <a:gd name="T107" fmla="*/ 70 h 122"/>
                  <a:gd name="T108" fmla="*/ 5 w 103"/>
                  <a:gd name="T109" fmla="*/ 52 h 122"/>
                  <a:gd name="T110" fmla="*/ 23 w 103"/>
                  <a:gd name="T111" fmla="*/ 49 h 122"/>
                  <a:gd name="T112" fmla="*/ 26 w 103"/>
                  <a:gd name="T113" fmla="*/ 50 h 122"/>
                  <a:gd name="T114" fmla="*/ 28 w 103"/>
                  <a:gd name="T115" fmla="*/ 4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3" h="122">
                    <a:moveTo>
                      <a:pt x="3" y="3"/>
                    </a:moveTo>
                    <a:cubicBezTo>
                      <a:pt x="1" y="4"/>
                      <a:pt x="0" y="6"/>
                      <a:pt x="0" y="10"/>
                    </a:cubicBezTo>
                    <a:cubicBezTo>
                      <a:pt x="0" y="11"/>
                      <a:pt x="1" y="13"/>
                      <a:pt x="1" y="15"/>
                    </a:cubicBezTo>
                    <a:cubicBezTo>
                      <a:pt x="3" y="24"/>
                      <a:pt x="13" y="36"/>
                      <a:pt x="22" y="46"/>
                    </a:cubicBezTo>
                    <a:cubicBezTo>
                      <a:pt x="14" y="44"/>
                      <a:pt x="4" y="43"/>
                      <a:pt x="2" y="51"/>
                    </a:cubicBezTo>
                    <a:cubicBezTo>
                      <a:pt x="1" y="52"/>
                      <a:pt x="1" y="52"/>
                      <a:pt x="1" y="53"/>
                    </a:cubicBezTo>
                    <a:cubicBezTo>
                      <a:pt x="1" y="61"/>
                      <a:pt x="13" y="68"/>
                      <a:pt x="21" y="72"/>
                    </a:cubicBezTo>
                    <a:cubicBezTo>
                      <a:pt x="20" y="72"/>
                      <a:pt x="20" y="72"/>
                      <a:pt x="19" y="72"/>
                    </a:cubicBezTo>
                    <a:cubicBezTo>
                      <a:pt x="12" y="71"/>
                      <a:pt x="6" y="71"/>
                      <a:pt x="2" y="74"/>
                    </a:cubicBezTo>
                    <a:cubicBezTo>
                      <a:pt x="1" y="75"/>
                      <a:pt x="1" y="76"/>
                      <a:pt x="1" y="78"/>
                    </a:cubicBezTo>
                    <a:cubicBezTo>
                      <a:pt x="1" y="78"/>
                      <a:pt x="1" y="78"/>
                      <a:pt x="1" y="79"/>
                    </a:cubicBezTo>
                    <a:cubicBezTo>
                      <a:pt x="1" y="83"/>
                      <a:pt x="8" y="87"/>
                      <a:pt x="18" y="90"/>
                    </a:cubicBezTo>
                    <a:cubicBezTo>
                      <a:pt x="14" y="91"/>
                      <a:pt x="10" y="92"/>
                      <a:pt x="8" y="95"/>
                    </a:cubicBezTo>
                    <a:cubicBezTo>
                      <a:pt x="7" y="96"/>
                      <a:pt x="7" y="96"/>
                      <a:pt x="7" y="97"/>
                    </a:cubicBezTo>
                    <a:cubicBezTo>
                      <a:pt x="7" y="99"/>
                      <a:pt x="8" y="100"/>
                      <a:pt x="9" y="102"/>
                    </a:cubicBezTo>
                    <a:cubicBezTo>
                      <a:pt x="12" y="108"/>
                      <a:pt x="24" y="113"/>
                      <a:pt x="30" y="115"/>
                    </a:cubicBezTo>
                    <a:cubicBezTo>
                      <a:pt x="31" y="116"/>
                      <a:pt x="31" y="116"/>
                      <a:pt x="31" y="116"/>
                    </a:cubicBezTo>
                    <a:cubicBezTo>
                      <a:pt x="46" y="122"/>
                      <a:pt x="66" y="121"/>
                      <a:pt x="82" y="113"/>
                    </a:cubicBezTo>
                    <a:cubicBezTo>
                      <a:pt x="95" y="107"/>
                      <a:pt x="103" y="92"/>
                      <a:pt x="103" y="77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3" y="64"/>
                      <a:pt x="97" y="54"/>
                      <a:pt x="86" y="50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0" y="46"/>
                      <a:pt x="75" y="43"/>
                      <a:pt x="70" y="41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45" y="28"/>
                      <a:pt x="34" y="19"/>
                      <a:pt x="23" y="9"/>
                    </a:cubicBezTo>
                    <a:cubicBezTo>
                      <a:pt x="18" y="5"/>
                      <a:pt x="9" y="0"/>
                      <a:pt x="3" y="3"/>
                    </a:cubicBezTo>
                    <a:close/>
                    <a:moveTo>
                      <a:pt x="28" y="49"/>
                    </a:moveTo>
                    <a:cubicBezTo>
                      <a:pt x="28" y="48"/>
                      <a:pt x="28" y="47"/>
                      <a:pt x="28" y="47"/>
                    </a:cubicBezTo>
                    <a:cubicBezTo>
                      <a:pt x="22" y="41"/>
                      <a:pt x="7" y="25"/>
                      <a:pt x="4" y="14"/>
                    </a:cubicBezTo>
                    <a:cubicBezTo>
                      <a:pt x="3" y="10"/>
                      <a:pt x="4" y="7"/>
                      <a:pt x="5" y="6"/>
                    </a:cubicBezTo>
                    <a:cubicBezTo>
                      <a:pt x="8" y="4"/>
                      <a:pt x="15" y="7"/>
                      <a:pt x="20" y="12"/>
                    </a:cubicBezTo>
                    <a:cubicBezTo>
                      <a:pt x="32" y="21"/>
                      <a:pt x="44" y="31"/>
                      <a:pt x="57" y="39"/>
                    </a:cubicBezTo>
                    <a:cubicBezTo>
                      <a:pt x="68" y="44"/>
                      <a:pt x="68" y="44"/>
                      <a:pt x="68" y="44"/>
                    </a:cubicBezTo>
                    <a:cubicBezTo>
                      <a:pt x="75" y="47"/>
                      <a:pt x="82" y="51"/>
                      <a:pt x="87" y="55"/>
                    </a:cubicBezTo>
                    <a:cubicBezTo>
                      <a:pt x="88" y="55"/>
                      <a:pt x="88" y="55"/>
                      <a:pt x="89" y="55"/>
                    </a:cubicBezTo>
                    <a:cubicBezTo>
                      <a:pt x="98" y="61"/>
                      <a:pt x="100" y="71"/>
                      <a:pt x="100" y="77"/>
                    </a:cubicBezTo>
                    <a:cubicBezTo>
                      <a:pt x="100" y="77"/>
                      <a:pt x="100" y="77"/>
                      <a:pt x="100" y="77"/>
                    </a:cubicBezTo>
                    <a:cubicBezTo>
                      <a:pt x="100" y="91"/>
                      <a:pt x="92" y="105"/>
                      <a:pt x="81" y="110"/>
                    </a:cubicBezTo>
                    <a:cubicBezTo>
                      <a:pt x="65" y="117"/>
                      <a:pt x="46" y="118"/>
                      <a:pt x="33" y="113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6" y="110"/>
                      <a:pt x="14" y="105"/>
                      <a:pt x="12" y="100"/>
                    </a:cubicBezTo>
                    <a:cubicBezTo>
                      <a:pt x="11" y="99"/>
                      <a:pt x="10" y="97"/>
                      <a:pt x="11" y="96"/>
                    </a:cubicBezTo>
                    <a:cubicBezTo>
                      <a:pt x="12" y="94"/>
                      <a:pt x="19" y="94"/>
                      <a:pt x="23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6" y="93"/>
                      <a:pt x="27" y="93"/>
                      <a:pt x="27" y="92"/>
                    </a:cubicBezTo>
                    <a:cubicBezTo>
                      <a:pt x="27" y="91"/>
                      <a:pt x="27" y="91"/>
                      <a:pt x="26" y="9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14" y="85"/>
                      <a:pt x="4" y="81"/>
                      <a:pt x="4" y="78"/>
                    </a:cubicBezTo>
                    <a:cubicBezTo>
                      <a:pt x="4" y="77"/>
                      <a:pt x="4" y="76"/>
                      <a:pt x="5" y="76"/>
                    </a:cubicBezTo>
                    <a:cubicBezTo>
                      <a:pt x="7" y="74"/>
                      <a:pt x="13" y="75"/>
                      <a:pt x="19" y="75"/>
                    </a:cubicBezTo>
                    <a:cubicBezTo>
                      <a:pt x="23" y="76"/>
                      <a:pt x="26" y="76"/>
                      <a:pt x="29" y="75"/>
                    </a:cubicBezTo>
                    <a:cubicBezTo>
                      <a:pt x="29" y="75"/>
                      <a:pt x="30" y="74"/>
                      <a:pt x="30" y="74"/>
                    </a:cubicBezTo>
                    <a:cubicBezTo>
                      <a:pt x="30" y="73"/>
                      <a:pt x="30" y="72"/>
                      <a:pt x="29" y="72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8" y="67"/>
                      <a:pt x="3" y="59"/>
                      <a:pt x="5" y="52"/>
                    </a:cubicBezTo>
                    <a:cubicBezTo>
                      <a:pt x="6" y="47"/>
                      <a:pt x="17" y="48"/>
                      <a:pt x="23" y="49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7" y="50"/>
                      <a:pt x="28" y="49"/>
                      <a:pt x="28" y="4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Freeform 32">
                <a:extLst>
                  <a:ext uri="{FF2B5EF4-FFF2-40B4-BE49-F238E27FC236}">
                    <a16:creationId xmlns:a16="http://schemas.microsoft.com/office/drawing/2014/main" id="{FA1D3AE8-6500-4B0E-A11C-24E9C7DB5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1888" y="5153025"/>
                <a:ext cx="252413" cy="203200"/>
              </a:xfrm>
              <a:custGeom>
                <a:avLst/>
                <a:gdLst>
                  <a:gd name="T0" fmla="*/ 23 w 45"/>
                  <a:gd name="T1" fmla="*/ 7 h 36"/>
                  <a:gd name="T2" fmla="*/ 23 w 45"/>
                  <a:gd name="T3" fmla="*/ 33 h 36"/>
                  <a:gd name="T4" fmla="*/ 24 w 45"/>
                  <a:gd name="T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6">
                    <a:moveTo>
                      <a:pt x="23" y="7"/>
                    </a:moveTo>
                    <a:cubicBezTo>
                      <a:pt x="5" y="0"/>
                      <a:pt x="0" y="36"/>
                      <a:pt x="23" y="33"/>
                    </a:cubicBezTo>
                    <a:cubicBezTo>
                      <a:pt x="45" y="30"/>
                      <a:pt x="39" y="10"/>
                      <a:pt x="24" y="4"/>
                    </a:cubicBezTo>
                  </a:path>
                </a:pathLst>
              </a:custGeom>
              <a:solidFill>
                <a:srgbClr val="F9C5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3" name="Freeform 33">
                <a:extLst>
                  <a:ext uri="{FF2B5EF4-FFF2-40B4-BE49-F238E27FC236}">
                    <a16:creationId xmlns:a16="http://schemas.microsoft.com/office/drawing/2014/main" id="{5741D10A-80DC-4315-8FAB-004AD9407B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4913" y="5221288"/>
                <a:ext cx="88900" cy="68263"/>
              </a:xfrm>
              <a:custGeom>
                <a:avLst/>
                <a:gdLst>
                  <a:gd name="T0" fmla="*/ 12 w 16"/>
                  <a:gd name="T1" fmla="*/ 0 h 12"/>
                  <a:gd name="T2" fmla="*/ 9 w 16"/>
                  <a:gd name="T3" fmla="*/ 12 h 12"/>
                  <a:gd name="T4" fmla="*/ 9 w 16"/>
                  <a:gd name="T5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2" y="0"/>
                    </a:moveTo>
                    <a:cubicBezTo>
                      <a:pt x="5" y="0"/>
                      <a:pt x="0" y="12"/>
                      <a:pt x="9" y="12"/>
                    </a:cubicBezTo>
                    <a:cubicBezTo>
                      <a:pt x="16" y="12"/>
                      <a:pt x="16" y="4"/>
                      <a:pt x="9" y="3"/>
                    </a:cubicBezTo>
                  </a:path>
                </a:pathLst>
              </a:custGeom>
              <a:solidFill>
                <a:srgbClr val="F779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Freeform 34">
                <a:extLst>
                  <a:ext uri="{FF2B5EF4-FFF2-40B4-BE49-F238E27FC236}">
                    <a16:creationId xmlns:a16="http://schemas.microsoft.com/office/drawing/2014/main" id="{BC1D3E6B-4B34-413E-86B4-C5BA3B998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8438" y="5961063"/>
                <a:ext cx="152400" cy="152400"/>
              </a:xfrm>
              <a:custGeom>
                <a:avLst/>
                <a:gdLst>
                  <a:gd name="T0" fmla="*/ 10 w 27"/>
                  <a:gd name="T1" fmla="*/ 1 h 27"/>
                  <a:gd name="T2" fmla="*/ 5 w 27"/>
                  <a:gd name="T3" fmla="*/ 4 h 27"/>
                  <a:gd name="T4" fmla="*/ 1 w 27"/>
                  <a:gd name="T5" fmla="*/ 6 h 27"/>
                  <a:gd name="T6" fmla="*/ 0 w 27"/>
                  <a:gd name="T7" fmla="*/ 8 h 27"/>
                  <a:gd name="T8" fmla="*/ 3 w 27"/>
                  <a:gd name="T9" fmla="*/ 15 h 27"/>
                  <a:gd name="T10" fmla="*/ 7 w 27"/>
                  <a:gd name="T11" fmla="*/ 25 h 27"/>
                  <a:gd name="T12" fmla="*/ 8 w 27"/>
                  <a:gd name="T13" fmla="*/ 26 h 27"/>
                  <a:gd name="T14" fmla="*/ 9 w 27"/>
                  <a:gd name="T15" fmla="*/ 27 h 27"/>
                  <a:gd name="T16" fmla="*/ 21 w 27"/>
                  <a:gd name="T17" fmla="*/ 19 h 27"/>
                  <a:gd name="T18" fmla="*/ 26 w 27"/>
                  <a:gd name="T19" fmla="*/ 15 h 27"/>
                  <a:gd name="T20" fmla="*/ 27 w 27"/>
                  <a:gd name="T21" fmla="*/ 13 h 27"/>
                  <a:gd name="T22" fmla="*/ 25 w 27"/>
                  <a:gd name="T23" fmla="*/ 12 h 27"/>
                  <a:gd name="T24" fmla="*/ 19 w 27"/>
                  <a:gd name="T25" fmla="*/ 17 h 27"/>
                  <a:gd name="T26" fmla="*/ 10 w 27"/>
                  <a:gd name="T27" fmla="*/ 23 h 27"/>
                  <a:gd name="T28" fmla="*/ 6 w 27"/>
                  <a:gd name="T29" fmla="*/ 14 h 27"/>
                  <a:gd name="T30" fmla="*/ 4 w 27"/>
                  <a:gd name="T31" fmla="*/ 8 h 27"/>
                  <a:gd name="T32" fmla="*/ 7 w 27"/>
                  <a:gd name="T33" fmla="*/ 7 h 27"/>
                  <a:gd name="T34" fmla="*/ 13 w 27"/>
                  <a:gd name="T35" fmla="*/ 2 h 27"/>
                  <a:gd name="T36" fmla="*/ 13 w 27"/>
                  <a:gd name="T37" fmla="*/ 2 h 27"/>
                  <a:gd name="T38" fmla="*/ 12 w 27"/>
                  <a:gd name="T39" fmla="*/ 0 h 27"/>
                  <a:gd name="T40" fmla="*/ 10 w 27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" h="27">
                    <a:moveTo>
                      <a:pt x="10" y="1"/>
                    </a:moveTo>
                    <a:cubicBezTo>
                      <a:pt x="9" y="2"/>
                      <a:pt x="7" y="3"/>
                      <a:pt x="5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5" y="18"/>
                      <a:pt x="6" y="22"/>
                      <a:pt x="7" y="25"/>
                    </a:cubicBezTo>
                    <a:cubicBezTo>
                      <a:pt x="7" y="26"/>
                      <a:pt x="7" y="26"/>
                      <a:pt x="8" y="26"/>
                    </a:cubicBezTo>
                    <a:cubicBezTo>
                      <a:pt x="8" y="27"/>
                      <a:pt x="9" y="27"/>
                      <a:pt x="9" y="27"/>
                    </a:cubicBezTo>
                    <a:cubicBezTo>
                      <a:pt x="13" y="25"/>
                      <a:pt x="17" y="22"/>
                      <a:pt x="21" y="19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5"/>
                      <a:pt x="27" y="13"/>
                      <a:pt x="27" y="13"/>
                    </a:cubicBezTo>
                    <a:cubicBezTo>
                      <a:pt x="26" y="12"/>
                      <a:pt x="25" y="12"/>
                      <a:pt x="25" y="12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6" y="19"/>
                      <a:pt x="13" y="21"/>
                      <a:pt x="10" y="23"/>
                    </a:cubicBezTo>
                    <a:cubicBezTo>
                      <a:pt x="9" y="20"/>
                      <a:pt x="7" y="17"/>
                      <a:pt x="6" y="14"/>
                    </a:cubicBezTo>
                    <a:cubicBezTo>
                      <a:pt x="6" y="14"/>
                      <a:pt x="4" y="10"/>
                      <a:pt x="4" y="8"/>
                    </a:cubicBezTo>
                    <a:cubicBezTo>
                      <a:pt x="5" y="8"/>
                      <a:pt x="7" y="7"/>
                      <a:pt x="7" y="7"/>
                    </a:cubicBezTo>
                    <a:cubicBezTo>
                      <a:pt x="10" y="5"/>
                      <a:pt x="12" y="4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3" y="1"/>
                      <a:pt x="12" y="0"/>
                    </a:cubicBezTo>
                    <a:cubicBezTo>
                      <a:pt x="11" y="0"/>
                      <a:pt x="10" y="0"/>
                      <a:pt x="10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5" name="Freeform 35">
                <a:extLst>
                  <a:ext uri="{FF2B5EF4-FFF2-40B4-BE49-F238E27FC236}">
                    <a16:creationId xmlns:a16="http://schemas.microsoft.com/office/drawing/2014/main" id="{A0A16588-9378-4D32-9ACB-21A4AA2504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87013" y="5994400"/>
                <a:ext cx="73025" cy="68263"/>
              </a:xfrm>
              <a:custGeom>
                <a:avLst/>
                <a:gdLst>
                  <a:gd name="T0" fmla="*/ 10 w 13"/>
                  <a:gd name="T1" fmla="*/ 1 h 12"/>
                  <a:gd name="T2" fmla="*/ 8 w 13"/>
                  <a:gd name="T3" fmla="*/ 3 h 12"/>
                  <a:gd name="T4" fmla="*/ 2 w 13"/>
                  <a:gd name="T5" fmla="*/ 8 h 12"/>
                  <a:gd name="T6" fmla="*/ 0 w 13"/>
                  <a:gd name="T7" fmla="*/ 9 h 12"/>
                  <a:gd name="T8" fmla="*/ 1 w 13"/>
                  <a:gd name="T9" fmla="*/ 11 h 12"/>
                  <a:gd name="T10" fmla="*/ 11 w 13"/>
                  <a:gd name="T11" fmla="*/ 5 h 12"/>
                  <a:gd name="T12" fmla="*/ 12 w 13"/>
                  <a:gd name="T13" fmla="*/ 3 h 12"/>
                  <a:gd name="T14" fmla="*/ 12 w 13"/>
                  <a:gd name="T15" fmla="*/ 1 h 12"/>
                  <a:gd name="T16" fmla="*/ 10 w 13"/>
                  <a:gd name="T17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2">
                    <a:moveTo>
                      <a:pt x="10" y="1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6" y="5"/>
                      <a:pt x="4" y="8"/>
                      <a:pt x="2" y="8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0" y="10"/>
                      <a:pt x="0" y="11"/>
                      <a:pt x="1" y="11"/>
                    </a:cubicBezTo>
                    <a:cubicBezTo>
                      <a:pt x="5" y="12"/>
                      <a:pt x="8" y="8"/>
                      <a:pt x="11" y="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0"/>
                      <a:pt x="11" y="0"/>
                      <a:pt x="10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Freeform 36">
                <a:extLst>
                  <a:ext uri="{FF2B5EF4-FFF2-40B4-BE49-F238E27FC236}">
                    <a16:creationId xmlns:a16="http://schemas.microsoft.com/office/drawing/2014/main" id="{8906BAC1-C7BB-4180-A615-2C2E18496D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75913" y="5915025"/>
                <a:ext cx="101600" cy="119063"/>
              </a:xfrm>
              <a:custGeom>
                <a:avLst/>
                <a:gdLst>
                  <a:gd name="T0" fmla="*/ 10 w 18"/>
                  <a:gd name="T1" fmla="*/ 1 h 21"/>
                  <a:gd name="T2" fmla="*/ 5 w 18"/>
                  <a:gd name="T3" fmla="*/ 10 h 21"/>
                  <a:gd name="T4" fmla="*/ 6 w 18"/>
                  <a:gd name="T5" fmla="*/ 12 h 21"/>
                  <a:gd name="T6" fmla="*/ 4 w 18"/>
                  <a:gd name="T7" fmla="*/ 9 h 21"/>
                  <a:gd name="T8" fmla="*/ 2 w 18"/>
                  <a:gd name="T9" fmla="*/ 8 h 21"/>
                  <a:gd name="T10" fmla="*/ 1 w 18"/>
                  <a:gd name="T11" fmla="*/ 10 h 21"/>
                  <a:gd name="T12" fmla="*/ 7 w 18"/>
                  <a:gd name="T13" fmla="*/ 20 h 21"/>
                  <a:gd name="T14" fmla="*/ 9 w 18"/>
                  <a:gd name="T15" fmla="*/ 20 h 21"/>
                  <a:gd name="T16" fmla="*/ 10 w 18"/>
                  <a:gd name="T17" fmla="*/ 18 h 21"/>
                  <a:gd name="T18" fmla="*/ 11 w 18"/>
                  <a:gd name="T19" fmla="*/ 4 h 21"/>
                  <a:gd name="T20" fmla="*/ 13 w 18"/>
                  <a:gd name="T21" fmla="*/ 4 h 21"/>
                  <a:gd name="T22" fmla="*/ 14 w 18"/>
                  <a:gd name="T23" fmla="*/ 12 h 21"/>
                  <a:gd name="T24" fmla="*/ 15 w 18"/>
                  <a:gd name="T25" fmla="*/ 14 h 21"/>
                  <a:gd name="T26" fmla="*/ 17 w 18"/>
                  <a:gd name="T27" fmla="*/ 13 h 21"/>
                  <a:gd name="T28" fmla="*/ 16 w 18"/>
                  <a:gd name="T29" fmla="*/ 2 h 21"/>
                  <a:gd name="T30" fmla="*/ 10 w 18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21">
                    <a:moveTo>
                      <a:pt x="10" y="1"/>
                    </a:moveTo>
                    <a:cubicBezTo>
                      <a:pt x="7" y="2"/>
                      <a:pt x="5" y="6"/>
                      <a:pt x="5" y="10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5" y="10"/>
                      <a:pt x="4" y="9"/>
                      <a:pt x="4" y="9"/>
                    </a:cubicBezTo>
                    <a:cubicBezTo>
                      <a:pt x="3" y="8"/>
                      <a:pt x="2" y="7"/>
                      <a:pt x="2" y="8"/>
                    </a:cubicBezTo>
                    <a:cubicBezTo>
                      <a:pt x="1" y="8"/>
                      <a:pt x="0" y="9"/>
                      <a:pt x="1" y="10"/>
                    </a:cubicBezTo>
                    <a:cubicBezTo>
                      <a:pt x="1" y="11"/>
                      <a:pt x="6" y="18"/>
                      <a:pt x="7" y="20"/>
                    </a:cubicBezTo>
                    <a:cubicBezTo>
                      <a:pt x="8" y="21"/>
                      <a:pt x="9" y="21"/>
                      <a:pt x="9" y="20"/>
                    </a:cubicBezTo>
                    <a:cubicBezTo>
                      <a:pt x="10" y="20"/>
                      <a:pt x="10" y="19"/>
                      <a:pt x="10" y="18"/>
                    </a:cubicBezTo>
                    <a:cubicBezTo>
                      <a:pt x="9" y="14"/>
                      <a:pt x="7" y="5"/>
                      <a:pt x="11" y="4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5" y="6"/>
                      <a:pt x="15" y="9"/>
                      <a:pt x="14" y="12"/>
                    </a:cubicBezTo>
                    <a:cubicBezTo>
                      <a:pt x="14" y="13"/>
                      <a:pt x="14" y="14"/>
                      <a:pt x="15" y="14"/>
                    </a:cubicBezTo>
                    <a:cubicBezTo>
                      <a:pt x="16" y="14"/>
                      <a:pt x="17" y="14"/>
                      <a:pt x="17" y="13"/>
                    </a:cubicBezTo>
                    <a:cubicBezTo>
                      <a:pt x="18" y="10"/>
                      <a:pt x="18" y="5"/>
                      <a:pt x="16" y="2"/>
                    </a:cubicBezTo>
                    <a:cubicBezTo>
                      <a:pt x="15" y="1"/>
                      <a:pt x="13" y="0"/>
                      <a:pt x="10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7" name="Freeform 37">
                <a:extLst>
                  <a:ext uri="{FF2B5EF4-FFF2-40B4-BE49-F238E27FC236}">
                    <a16:creationId xmlns:a16="http://schemas.microsoft.com/office/drawing/2014/main" id="{808F3290-D38E-4C39-94C6-2C990336FB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94975" y="5864225"/>
                <a:ext cx="106363" cy="220663"/>
              </a:xfrm>
              <a:custGeom>
                <a:avLst/>
                <a:gdLst>
                  <a:gd name="T0" fmla="*/ 6 w 19"/>
                  <a:gd name="T1" fmla="*/ 1 h 39"/>
                  <a:gd name="T2" fmla="*/ 1 w 19"/>
                  <a:gd name="T3" fmla="*/ 13 h 39"/>
                  <a:gd name="T4" fmla="*/ 6 w 19"/>
                  <a:gd name="T5" fmla="*/ 18 h 39"/>
                  <a:gd name="T6" fmla="*/ 10 w 19"/>
                  <a:gd name="T7" fmla="*/ 11 h 39"/>
                  <a:gd name="T8" fmla="*/ 16 w 19"/>
                  <a:gd name="T9" fmla="*/ 27 h 39"/>
                  <a:gd name="T10" fmla="*/ 14 w 19"/>
                  <a:gd name="T11" fmla="*/ 33 h 39"/>
                  <a:gd name="T12" fmla="*/ 7 w 19"/>
                  <a:gd name="T13" fmla="*/ 34 h 39"/>
                  <a:gd name="T14" fmla="*/ 5 w 19"/>
                  <a:gd name="T15" fmla="*/ 26 h 39"/>
                  <a:gd name="T16" fmla="*/ 4 w 19"/>
                  <a:gd name="T17" fmla="*/ 23 h 39"/>
                  <a:gd name="T18" fmla="*/ 2 w 19"/>
                  <a:gd name="T19" fmla="*/ 24 h 39"/>
                  <a:gd name="T20" fmla="*/ 5 w 19"/>
                  <a:gd name="T21" fmla="*/ 37 h 39"/>
                  <a:gd name="T22" fmla="*/ 16 w 19"/>
                  <a:gd name="T23" fmla="*/ 35 h 39"/>
                  <a:gd name="T24" fmla="*/ 19 w 19"/>
                  <a:gd name="T25" fmla="*/ 27 h 39"/>
                  <a:gd name="T26" fmla="*/ 11 w 19"/>
                  <a:gd name="T27" fmla="*/ 6 h 39"/>
                  <a:gd name="T28" fmla="*/ 12 w 19"/>
                  <a:gd name="T29" fmla="*/ 6 h 39"/>
                  <a:gd name="T30" fmla="*/ 11 w 19"/>
                  <a:gd name="T31" fmla="*/ 5 h 39"/>
                  <a:gd name="T32" fmla="*/ 6 w 19"/>
                  <a:gd name="T33" fmla="*/ 1 h 39"/>
                  <a:gd name="T34" fmla="*/ 4 w 19"/>
                  <a:gd name="T35" fmla="*/ 12 h 39"/>
                  <a:gd name="T36" fmla="*/ 4 w 19"/>
                  <a:gd name="T37" fmla="*/ 10 h 39"/>
                  <a:gd name="T38" fmla="*/ 7 w 19"/>
                  <a:gd name="T39" fmla="*/ 4 h 39"/>
                  <a:gd name="T40" fmla="*/ 8 w 19"/>
                  <a:gd name="T41" fmla="*/ 6 h 39"/>
                  <a:gd name="T42" fmla="*/ 8 w 19"/>
                  <a:gd name="T43" fmla="*/ 6 h 39"/>
                  <a:gd name="T44" fmla="*/ 8 w 19"/>
                  <a:gd name="T45" fmla="*/ 6 h 39"/>
                  <a:gd name="T46" fmla="*/ 5 w 19"/>
                  <a:gd name="T47" fmla="*/ 14 h 39"/>
                  <a:gd name="T48" fmla="*/ 4 w 19"/>
                  <a:gd name="T49" fmla="*/ 1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" h="39">
                    <a:moveTo>
                      <a:pt x="6" y="1"/>
                    </a:moveTo>
                    <a:cubicBezTo>
                      <a:pt x="2" y="2"/>
                      <a:pt x="0" y="8"/>
                      <a:pt x="1" y="13"/>
                    </a:cubicBezTo>
                    <a:cubicBezTo>
                      <a:pt x="2" y="15"/>
                      <a:pt x="3" y="18"/>
                      <a:pt x="6" y="18"/>
                    </a:cubicBezTo>
                    <a:cubicBezTo>
                      <a:pt x="8" y="18"/>
                      <a:pt x="9" y="15"/>
                      <a:pt x="10" y="11"/>
                    </a:cubicBezTo>
                    <a:cubicBezTo>
                      <a:pt x="14" y="18"/>
                      <a:pt x="16" y="24"/>
                      <a:pt x="16" y="27"/>
                    </a:cubicBezTo>
                    <a:cubicBezTo>
                      <a:pt x="16" y="30"/>
                      <a:pt x="15" y="31"/>
                      <a:pt x="14" y="33"/>
                    </a:cubicBezTo>
                    <a:cubicBezTo>
                      <a:pt x="11" y="35"/>
                      <a:pt x="9" y="36"/>
                      <a:pt x="7" y="34"/>
                    </a:cubicBezTo>
                    <a:cubicBezTo>
                      <a:pt x="5" y="33"/>
                      <a:pt x="3" y="30"/>
                      <a:pt x="5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3"/>
                      <a:pt x="2" y="24"/>
                      <a:pt x="2" y="24"/>
                    </a:cubicBezTo>
                    <a:cubicBezTo>
                      <a:pt x="0" y="29"/>
                      <a:pt x="1" y="35"/>
                      <a:pt x="5" y="37"/>
                    </a:cubicBezTo>
                    <a:cubicBezTo>
                      <a:pt x="8" y="39"/>
                      <a:pt x="12" y="39"/>
                      <a:pt x="16" y="35"/>
                    </a:cubicBezTo>
                    <a:cubicBezTo>
                      <a:pt x="18" y="33"/>
                      <a:pt x="19" y="30"/>
                      <a:pt x="19" y="27"/>
                    </a:cubicBezTo>
                    <a:cubicBezTo>
                      <a:pt x="19" y="22"/>
                      <a:pt x="17" y="15"/>
                      <a:pt x="11" y="6"/>
                    </a:cubicBezTo>
                    <a:cubicBezTo>
                      <a:pt x="11" y="6"/>
                      <a:pt x="12" y="6"/>
                      <a:pt x="12" y="6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0" y="0"/>
                      <a:pt x="7" y="1"/>
                      <a:pt x="6" y="1"/>
                    </a:cubicBezTo>
                    <a:close/>
                    <a:moveTo>
                      <a:pt x="4" y="12"/>
                    </a:moveTo>
                    <a:cubicBezTo>
                      <a:pt x="4" y="11"/>
                      <a:pt x="4" y="11"/>
                      <a:pt x="4" y="10"/>
                    </a:cubicBezTo>
                    <a:cubicBezTo>
                      <a:pt x="4" y="8"/>
                      <a:pt x="6" y="5"/>
                      <a:pt x="7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10"/>
                      <a:pt x="6" y="13"/>
                      <a:pt x="5" y="14"/>
                    </a:cubicBezTo>
                    <a:cubicBezTo>
                      <a:pt x="5" y="14"/>
                      <a:pt x="5" y="13"/>
                      <a:pt x="4" y="12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Freeform 38">
                <a:extLst>
                  <a:ext uri="{FF2B5EF4-FFF2-40B4-BE49-F238E27FC236}">
                    <a16:creationId xmlns:a16="http://schemas.microsoft.com/office/drawing/2014/main" id="{7B990627-7C29-4F56-B307-70889F699D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1338" y="5762625"/>
                <a:ext cx="61913" cy="169863"/>
              </a:xfrm>
              <a:custGeom>
                <a:avLst/>
                <a:gdLst>
                  <a:gd name="T0" fmla="*/ 1 w 11"/>
                  <a:gd name="T1" fmla="*/ 1 h 30"/>
                  <a:gd name="T2" fmla="*/ 0 w 11"/>
                  <a:gd name="T3" fmla="*/ 3 h 30"/>
                  <a:gd name="T4" fmla="*/ 3 w 11"/>
                  <a:gd name="T5" fmla="*/ 15 h 30"/>
                  <a:gd name="T6" fmla="*/ 7 w 11"/>
                  <a:gd name="T7" fmla="*/ 29 h 30"/>
                  <a:gd name="T8" fmla="*/ 10 w 11"/>
                  <a:gd name="T9" fmla="*/ 30 h 30"/>
                  <a:gd name="T10" fmla="*/ 11 w 11"/>
                  <a:gd name="T11" fmla="*/ 28 h 30"/>
                  <a:gd name="T12" fmla="*/ 7 w 11"/>
                  <a:gd name="T13" fmla="*/ 14 h 30"/>
                  <a:gd name="T14" fmla="*/ 3 w 11"/>
                  <a:gd name="T15" fmla="*/ 2 h 30"/>
                  <a:gd name="T16" fmla="*/ 1 w 11"/>
                  <a:gd name="T17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30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8" y="30"/>
                      <a:pt x="9" y="30"/>
                      <a:pt x="10" y="30"/>
                    </a:cubicBezTo>
                    <a:cubicBezTo>
                      <a:pt x="10" y="30"/>
                      <a:pt x="11" y="29"/>
                      <a:pt x="11" y="28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9" name="Freeform 39">
                <a:extLst>
                  <a:ext uri="{FF2B5EF4-FFF2-40B4-BE49-F238E27FC236}">
                    <a16:creationId xmlns:a16="http://schemas.microsoft.com/office/drawing/2014/main" id="{BCCDD4E1-36EB-40E8-AD05-BCD6F2BE3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0713" y="5802313"/>
                <a:ext cx="44450" cy="107950"/>
              </a:xfrm>
              <a:custGeom>
                <a:avLst/>
                <a:gdLst>
                  <a:gd name="T0" fmla="*/ 2 w 8"/>
                  <a:gd name="T1" fmla="*/ 0 h 19"/>
                  <a:gd name="T2" fmla="*/ 1 w 8"/>
                  <a:gd name="T3" fmla="*/ 2 h 19"/>
                  <a:gd name="T4" fmla="*/ 5 w 8"/>
                  <a:gd name="T5" fmla="*/ 18 h 19"/>
                  <a:gd name="T6" fmla="*/ 7 w 8"/>
                  <a:gd name="T7" fmla="*/ 19 h 19"/>
                  <a:gd name="T8" fmla="*/ 8 w 8"/>
                  <a:gd name="T9" fmla="*/ 17 h 19"/>
                  <a:gd name="T10" fmla="*/ 6 w 8"/>
                  <a:gd name="T11" fmla="*/ 9 h 19"/>
                  <a:gd name="T12" fmla="*/ 4 w 8"/>
                  <a:gd name="T13" fmla="*/ 1 h 19"/>
                  <a:gd name="T14" fmla="*/ 2 w 8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19">
                    <a:moveTo>
                      <a:pt x="2" y="0"/>
                    </a:moveTo>
                    <a:cubicBezTo>
                      <a:pt x="1" y="0"/>
                      <a:pt x="0" y="1"/>
                      <a:pt x="1" y="2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6" y="19"/>
                      <a:pt x="7" y="19"/>
                    </a:cubicBezTo>
                    <a:cubicBezTo>
                      <a:pt x="8" y="19"/>
                      <a:pt x="8" y="18"/>
                      <a:pt x="8" y="1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Freeform 40">
                <a:extLst>
                  <a:ext uri="{FF2B5EF4-FFF2-40B4-BE49-F238E27FC236}">
                    <a16:creationId xmlns:a16="http://schemas.microsoft.com/office/drawing/2014/main" id="{33DFE207-1B5A-4EE8-B072-320D823BB0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69600" y="5729288"/>
                <a:ext cx="33338" cy="33338"/>
              </a:xfrm>
              <a:custGeom>
                <a:avLst/>
                <a:gdLst>
                  <a:gd name="T0" fmla="*/ 2 w 6"/>
                  <a:gd name="T1" fmla="*/ 1 h 6"/>
                  <a:gd name="T2" fmla="*/ 2 w 6"/>
                  <a:gd name="T3" fmla="*/ 2 h 6"/>
                  <a:gd name="T4" fmla="*/ 2 w 6"/>
                  <a:gd name="T5" fmla="*/ 1 h 6"/>
                  <a:gd name="T6" fmla="*/ 1 w 6"/>
                  <a:gd name="T7" fmla="*/ 2 h 6"/>
                  <a:gd name="T8" fmla="*/ 1 w 6"/>
                  <a:gd name="T9" fmla="*/ 2 h 6"/>
                  <a:gd name="T10" fmla="*/ 1 w 6"/>
                  <a:gd name="T11" fmla="*/ 2 h 6"/>
                  <a:gd name="T12" fmla="*/ 1 w 6"/>
                  <a:gd name="T13" fmla="*/ 3 h 6"/>
                  <a:gd name="T14" fmla="*/ 0 w 6"/>
                  <a:gd name="T15" fmla="*/ 3 h 6"/>
                  <a:gd name="T16" fmla="*/ 1 w 6"/>
                  <a:gd name="T17" fmla="*/ 3 h 6"/>
                  <a:gd name="T18" fmla="*/ 1 w 6"/>
                  <a:gd name="T19" fmla="*/ 4 h 6"/>
                  <a:gd name="T20" fmla="*/ 1 w 6"/>
                  <a:gd name="T21" fmla="*/ 5 h 6"/>
                  <a:gd name="T22" fmla="*/ 3 w 6"/>
                  <a:gd name="T23" fmla="*/ 5 h 6"/>
                  <a:gd name="T24" fmla="*/ 5 w 6"/>
                  <a:gd name="T25" fmla="*/ 4 h 6"/>
                  <a:gd name="T26" fmla="*/ 5 w 6"/>
                  <a:gd name="T27" fmla="*/ 1 h 6"/>
                  <a:gd name="T28" fmla="*/ 2 w 6"/>
                  <a:gd name="T29" fmla="*/ 1 h 6"/>
                  <a:gd name="T30" fmla="*/ 3 w 6"/>
                  <a:gd name="T31" fmla="*/ 2 h 6"/>
                  <a:gd name="T32" fmla="*/ 2 w 6"/>
                  <a:gd name="T33" fmla="*/ 1 h 6"/>
                  <a:gd name="T34" fmla="*/ 3 w 6"/>
                  <a:gd name="T35" fmla="*/ 2 h 6"/>
                  <a:gd name="T36" fmla="*/ 3 w 6"/>
                  <a:gd name="T37" fmla="*/ 2 h 6"/>
                  <a:gd name="T38" fmla="*/ 4 w 6"/>
                  <a:gd name="T39" fmla="*/ 3 h 6"/>
                  <a:gd name="T40" fmla="*/ 4 w 6"/>
                  <a:gd name="T41" fmla="*/ 3 h 6"/>
                  <a:gd name="T42" fmla="*/ 4 w 6"/>
                  <a:gd name="T43" fmla="*/ 4 h 6"/>
                  <a:gd name="T44" fmla="*/ 2 w 6"/>
                  <a:gd name="T45" fmla="*/ 3 h 6"/>
                  <a:gd name="T46" fmla="*/ 2 w 6"/>
                  <a:gd name="T47" fmla="*/ 3 h 6"/>
                  <a:gd name="T48" fmla="*/ 3 w 6"/>
                  <a:gd name="T4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" h="6">
                    <a:moveTo>
                      <a:pt x="2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6"/>
                      <a:pt x="3" y="6"/>
                      <a:pt x="3" y="5"/>
                    </a:cubicBezTo>
                    <a:cubicBezTo>
                      <a:pt x="4" y="5"/>
                      <a:pt x="4" y="5"/>
                      <a:pt x="5" y="4"/>
                    </a:cubicBezTo>
                    <a:cubicBezTo>
                      <a:pt x="5" y="3"/>
                      <a:pt x="6" y="2"/>
                      <a:pt x="5" y="1"/>
                    </a:cubicBezTo>
                    <a:cubicBezTo>
                      <a:pt x="4" y="0"/>
                      <a:pt x="2" y="1"/>
                      <a:pt x="2" y="1"/>
                    </a:cubicBezTo>
                    <a:close/>
                    <a:moveTo>
                      <a:pt x="3" y="2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lose/>
                    <a:moveTo>
                      <a:pt x="3" y="2"/>
                    </a:moveTo>
                    <a:cubicBezTo>
                      <a:pt x="3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1" name="Freeform 41">
                <a:extLst>
                  <a:ext uri="{FF2B5EF4-FFF2-40B4-BE49-F238E27FC236}">
                    <a16:creationId xmlns:a16="http://schemas.microsoft.com/office/drawing/2014/main" id="{F5728DCD-7EC1-4398-AAC7-81D4728203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42625" y="5729288"/>
                <a:ext cx="73025" cy="119063"/>
              </a:xfrm>
              <a:custGeom>
                <a:avLst/>
                <a:gdLst>
                  <a:gd name="T0" fmla="*/ 10 w 13"/>
                  <a:gd name="T1" fmla="*/ 0 h 21"/>
                  <a:gd name="T2" fmla="*/ 3 w 13"/>
                  <a:gd name="T3" fmla="*/ 5 h 21"/>
                  <a:gd name="T4" fmla="*/ 4 w 13"/>
                  <a:gd name="T5" fmla="*/ 11 h 21"/>
                  <a:gd name="T6" fmla="*/ 9 w 13"/>
                  <a:gd name="T7" fmla="*/ 13 h 21"/>
                  <a:gd name="T8" fmla="*/ 9 w 13"/>
                  <a:gd name="T9" fmla="*/ 13 h 21"/>
                  <a:gd name="T10" fmla="*/ 8 w 13"/>
                  <a:gd name="T11" fmla="*/ 17 h 21"/>
                  <a:gd name="T12" fmla="*/ 3 w 13"/>
                  <a:gd name="T13" fmla="*/ 17 h 21"/>
                  <a:gd name="T14" fmla="*/ 1 w 13"/>
                  <a:gd name="T15" fmla="*/ 17 h 21"/>
                  <a:gd name="T16" fmla="*/ 1 w 13"/>
                  <a:gd name="T17" fmla="*/ 19 h 21"/>
                  <a:gd name="T18" fmla="*/ 10 w 13"/>
                  <a:gd name="T19" fmla="*/ 19 h 21"/>
                  <a:gd name="T20" fmla="*/ 12 w 13"/>
                  <a:gd name="T21" fmla="*/ 10 h 21"/>
                  <a:gd name="T22" fmla="*/ 10 w 13"/>
                  <a:gd name="T23" fmla="*/ 9 h 21"/>
                  <a:gd name="T24" fmla="*/ 6 w 13"/>
                  <a:gd name="T25" fmla="*/ 9 h 21"/>
                  <a:gd name="T26" fmla="*/ 6 w 13"/>
                  <a:gd name="T27" fmla="*/ 6 h 21"/>
                  <a:gd name="T28" fmla="*/ 10 w 13"/>
                  <a:gd name="T29" fmla="*/ 4 h 21"/>
                  <a:gd name="T30" fmla="*/ 12 w 13"/>
                  <a:gd name="T31" fmla="*/ 2 h 21"/>
                  <a:gd name="T32" fmla="*/ 10 w 13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21">
                    <a:moveTo>
                      <a:pt x="10" y="0"/>
                    </a:moveTo>
                    <a:cubicBezTo>
                      <a:pt x="7" y="1"/>
                      <a:pt x="4" y="2"/>
                      <a:pt x="3" y="5"/>
                    </a:cubicBezTo>
                    <a:cubicBezTo>
                      <a:pt x="2" y="7"/>
                      <a:pt x="2" y="10"/>
                      <a:pt x="4" y="11"/>
                    </a:cubicBezTo>
                    <a:cubicBezTo>
                      <a:pt x="4" y="12"/>
                      <a:pt x="6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5"/>
                      <a:pt x="8" y="16"/>
                      <a:pt x="8" y="17"/>
                    </a:cubicBezTo>
                    <a:cubicBezTo>
                      <a:pt x="6" y="18"/>
                      <a:pt x="4" y="18"/>
                      <a:pt x="3" y="17"/>
                    </a:cubicBezTo>
                    <a:cubicBezTo>
                      <a:pt x="2" y="16"/>
                      <a:pt x="1" y="16"/>
                      <a:pt x="1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4" y="21"/>
                      <a:pt x="7" y="21"/>
                      <a:pt x="10" y="19"/>
                    </a:cubicBezTo>
                    <a:cubicBezTo>
                      <a:pt x="12" y="17"/>
                      <a:pt x="13" y="14"/>
                      <a:pt x="12" y="10"/>
                    </a:cubicBezTo>
                    <a:cubicBezTo>
                      <a:pt x="12" y="10"/>
                      <a:pt x="11" y="9"/>
                      <a:pt x="10" y="9"/>
                    </a:cubicBezTo>
                    <a:cubicBezTo>
                      <a:pt x="8" y="10"/>
                      <a:pt x="7" y="10"/>
                      <a:pt x="6" y="9"/>
                    </a:cubicBezTo>
                    <a:cubicBezTo>
                      <a:pt x="6" y="8"/>
                      <a:pt x="6" y="7"/>
                      <a:pt x="6" y="6"/>
                    </a:cubicBezTo>
                    <a:cubicBezTo>
                      <a:pt x="7" y="5"/>
                      <a:pt x="8" y="4"/>
                      <a:pt x="10" y="4"/>
                    </a:cubicBezTo>
                    <a:cubicBezTo>
                      <a:pt x="11" y="4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2" name="Freeform 42">
                <a:extLst>
                  <a:ext uri="{FF2B5EF4-FFF2-40B4-BE49-F238E27FC236}">
                    <a16:creationId xmlns:a16="http://schemas.microsoft.com/office/drawing/2014/main" id="{A5254CFE-D54D-4500-975D-28B5113B1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1525" y="5683250"/>
                <a:ext cx="112713" cy="125413"/>
              </a:xfrm>
              <a:custGeom>
                <a:avLst/>
                <a:gdLst>
                  <a:gd name="T0" fmla="*/ 1 w 20"/>
                  <a:gd name="T1" fmla="*/ 0 h 22"/>
                  <a:gd name="T2" fmla="*/ 0 w 20"/>
                  <a:gd name="T3" fmla="*/ 2 h 22"/>
                  <a:gd name="T4" fmla="*/ 0 w 20"/>
                  <a:gd name="T5" fmla="*/ 2 h 22"/>
                  <a:gd name="T6" fmla="*/ 1 w 20"/>
                  <a:gd name="T7" fmla="*/ 3 h 22"/>
                  <a:gd name="T8" fmla="*/ 5 w 20"/>
                  <a:gd name="T9" fmla="*/ 20 h 22"/>
                  <a:gd name="T10" fmla="*/ 7 w 20"/>
                  <a:gd name="T11" fmla="*/ 22 h 22"/>
                  <a:gd name="T12" fmla="*/ 9 w 20"/>
                  <a:gd name="T13" fmla="*/ 20 h 22"/>
                  <a:gd name="T14" fmla="*/ 12 w 20"/>
                  <a:gd name="T15" fmla="*/ 9 h 22"/>
                  <a:gd name="T16" fmla="*/ 15 w 20"/>
                  <a:gd name="T17" fmla="*/ 9 h 22"/>
                  <a:gd name="T18" fmla="*/ 15 w 20"/>
                  <a:gd name="T19" fmla="*/ 14 h 22"/>
                  <a:gd name="T20" fmla="*/ 16 w 20"/>
                  <a:gd name="T21" fmla="*/ 16 h 22"/>
                  <a:gd name="T22" fmla="*/ 18 w 20"/>
                  <a:gd name="T23" fmla="*/ 15 h 22"/>
                  <a:gd name="T24" fmla="*/ 17 w 20"/>
                  <a:gd name="T25" fmla="*/ 6 h 22"/>
                  <a:gd name="T26" fmla="*/ 10 w 20"/>
                  <a:gd name="T27" fmla="*/ 6 h 22"/>
                  <a:gd name="T28" fmla="*/ 7 w 20"/>
                  <a:gd name="T29" fmla="*/ 10 h 22"/>
                  <a:gd name="T30" fmla="*/ 1 w 20"/>
                  <a:gd name="T3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5"/>
                      <a:pt x="4" y="15"/>
                      <a:pt x="5" y="20"/>
                    </a:cubicBezTo>
                    <a:cubicBezTo>
                      <a:pt x="5" y="21"/>
                      <a:pt x="6" y="22"/>
                      <a:pt x="7" y="22"/>
                    </a:cubicBezTo>
                    <a:cubicBezTo>
                      <a:pt x="8" y="22"/>
                      <a:pt x="9" y="21"/>
                      <a:pt x="9" y="20"/>
                    </a:cubicBezTo>
                    <a:cubicBezTo>
                      <a:pt x="8" y="14"/>
                      <a:pt x="10" y="10"/>
                      <a:pt x="12" y="9"/>
                    </a:cubicBezTo>
                    <a:cubicBezTo>
                      <a:pt x="13" y="9"/>
                      <a:pt x="14" y="8"/>
                      <a:pt x="15" y="9"/>
                    </a:cubicBezTo>
                    <a:cubicBezTo>
                      <a:pt x="16" y="10"/>
                      <a:pt x="16" y="11"/>
                      <a:pt x="15" y="14"/>
                    </a:cubicBezTo>
                    <a:cubicBezTo>
                      <a:pt x="15" y="15"/>
                      <a:pt x="15" y="16"/>
                      <a:pt x="16" y="16"/>
                    </a:cubicBezTo>
                    <a:cubicBezTo>
                      <a:pt x="17" y="17"/>
                      <a:pt x="18" y="16"/>
                      <a:pt x="18" y="15"/>
                    </a:cubicBezTo>
                    <a:cubicBezTo>
                      <a:pt x="20" y="10"/>
                      <a:pt x="18" y="7"/>
                      <a:pt x="17" y="6"/>
                    </a:cubicBezTo>
                    <a:cubicBezTo>
                      <a:pt x="15" y="5"/>
                      <a:pt x="13" y="5"/>
                      <a:pt x="10" y="6"/>
                    </a:cubicBezTo>
                    <a:cubicBezTo>
                      <a:pt x="9" y="7"/>
                      <a:pt x="8" y="8"/>
                      <a:pt x="7" y="10"/>
                    </a:cubicBezTo>
                    <a:cubicBezTo>
                      <a:pt x="5" y="5"/>
                      <a:pt x="3" y="0"/>
                      <a:pt x="1" y="0"/>
                    </a:cubicBezTo>
                    <a:close/>
                  </a:path>
                </a:pathLst>
              </a:custGeom>
              <a:solidFill>
                <a:srgbClr val="C5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3" name="Freeform 43">
                <a:extLst>
                  <a:ext uri="{FF2B5EF4-FFF2-40B4-BE49-F238E27FC236}">
                    <a16:creationId xmlns:a16="http://schemas.microsoft.com/office/drawing/2014/main" id="{B8E877AB-F8E4-458A-97D9-0C9C71EA9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8500" y="6732588"/>
                <a:ext cx="415925" cy="169863"/>
              </a:xfrm>
              <a:custGeom>
                <a:avLst/>
                <a:gdLst>
                  <a:gd name="T0" fmla="*/ 0 w 74"/>
                  <a:gd name="T1" fmla="*/ 30 h 30"/>
                  <a:gd name="T2" fmla="*/ 65 w 74"/>
                  <a:gd name="T3" fmla="*/ 0 h 30"/>
                  <a:gd name="T4" fmla="*/ 74 w 74"/>
                  <a:gd name="T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30">
                    <a:moveTo>
                      <a:pt x="0" y="30"/>
                    </a:moveTo>
                    <a:cubicBezTo>
                      <a:pt x="22" y="18"/>
                      <a:pt x="43" y="8"/>
                      <a:pt x="65" y="0"/>
                    </a:cubicBezTo>
                    <a:cubicBezTo>
                      <a:pt x="67" y="9"/>
                      <a:pt x="71" y="24"/>
                      <a:pt x="74" y="30"/>
                    </a:cubicBezTo>
                  </a:path>
                </a:pathLst>
              </a:custGeom>
              <a:solidFill>
                <a:srgbClr val="ED7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4" name="Freeform 44">
                <a:extLst>
                  <a:ext uri="{FF2B5EF4-FFF2-40B4-BE49-F238E27FC236}">
                    <a16:creationId xmlns:a16="http://schemas.microsoft.com/office/drawing/2014/main" id="{2FC1F043-431A-4F57-8E24-1659CB6EB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5100" y="4352925"/>
                <a:ext cx="1978025" cy="1884363"/>
              </a:xfrm>
              <a:custGeom>
                <a:avLst/>
                <a:gdLst>
                  <a:gd name="T0" fmla="*/ 139 w 352"/>
                  <a:gd name="T1" fmla="*/ 194 h 334"/>
                  <a:gd name="T2" fmla="*/ 108 w 352"/>
                  <a:gd name="T3" fmla="*/ 130 h 334"/>
                  <a:gd name="T4" fmla="*/ 38 w 352"/>
                  <a:gd name="T5" fmla="*/ 123 h 334"/>
                  <a:gd name="T6" fmla="*/ 7 w 352"/>
                  <a:gd name="T7" fmla="*/ 151 h 334"/>
                  <a:gd name="T8" fmla="*/ 1 w 352"/>
                  <a:gd name="T9" fmla="*/ 189 h 334"/>
                  <a:gd name="T10" fmla="*/ 43 w 352"/>
                  <a:gd name="T11" fmla="*/ 252 h 334"/>
                  <a:gd name="T12" fmla="*/ 106 w 352"/>
                  <a:gd name="T13" fmla="*/ 245 h 334"/>
                  <a:gd name="T14" fmla="*/ 142 w 352"/>
                  <a:gd name="T15" fmla="*/ 317 h 334"/>
                  <a:gd name="T16" fmla="*/ 213 w 352"/>
                  <a:gd name="T17" fmla="*/ 320 h 334"/>
                  <a:gd name="T18" fmla="*/ 285 w 352"/>
                  <a:gd name="T19" fmla="*/ 295 h 334"/>
                  <a:gd name="T20" fmla="*/ 315 w 352"/>
                  <a:gd name="T21" fmla="*/ 275 h 334"/>
                  <a:gd name="T22" fmla="*/ 327 w 352"/>
                  <a:gd name="T23" fmla="*/ 262 h 334"/>
                  <a:gd name="T24" fmla="*/ 342 w 352"/>
                  <a:gd name="T25" fmla="*/ 251 h 334"/>
                  <a:gd name="T26" fmla="*/ 338 w 352"/>
                  <a:gd name="T27" fmla="*/ 191 h 334"/>
                  <a:gd name="T28" fmla="*/ 317 w 352"/>
                  <a:gd name="T29" fmla="*/ 155 h 334"/>
                  <a:gd name="T30" fmla="*/ 308 w 352"/>
                  <a:gd name="T31" fmla="*/ 133 h 334"/>
                  <a:gd name="T32" fmla="*/ 324 w 352"/>
                  <a:gd name="T33" fmla="*/ 124 h 334"/>
                  <a:gd name="T34" fmla="*/ 341 w 352"/>
                  <a:gd name="T35" fmla="*/ 88 h 334"/>
                  <a:gd name="T36" fmla="*/ 342 w 352"/>
                  <a:gd name="T37" fmla="*/ 52 h 334"/>
                  <a:gd name="T38" fmla="*/ 324 w 352"/>
                  <a:gd name="T39" fmla="*/ 19 h 334"/>
                  <a:gd name="T40" fmla="*/ 297 w 352"/>
                  <a:gd name="T41" fmla="*/ 2 h 334"/>
                  <a:gd name="T42" fmla="*/ 259 w 352"/>
                  <a:gd name="T43" fmla="*/ 7 h 334"/>
                  <a:gd name="T44" fmla="*/ 210 w 352"/>
                  <a:gd name="T45" fmla="*/ 58 h 334"/>
                  <a:gd name="T46" fmla="*/ 206 w 352"/>
                  <a:gd name="T47" fmla="*/ 105 h 334"/>
                  <a:gd name="T48" fmla="*/ 233 w 352"/>
                  <a:gd name="T49" fmla="*/ 146 h 334"/>
                  <a:gd name="T50" fmla="*/ 166 w 352"/>
                  <a:gd name="T51" fmla="*/ 184 h 334"/>
                  <a:gd name="T52" fmla="*/ 188 w 352"/>
                  <a:gd name="T53" fmla="*/ 169 h 334"/>
                  <a:gd name="T54" fmla="*/ 140 w 352"/>
                  <a:gd name="T55" fmla="*/ 193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2" h="334">
                    <a:moveTo>
                      <a:pt x="139" y="194"/>
                    </a:moveTo>
                    <a:cubicBezTo>
                      <a:pt x="135" y="170"/>
                      <a:pt x="125" y="149"/>
                      <a:pt x="108" y="130"/>
                    </a:cubicBezTo>
                    <a:cubicBezTo>
                      <a:pt x="91" y="111"/>
                      <a:pt x="59" y="108"/>
                      <a:pt x="38" y="123"/>
                    </a:cubicBezTo>
                    <a:cubicBezTo>
                      <a:pt x="27" y="131"/>
                      <a:pt x="14" y="139"/>
                      <a:pt x="7" y="151"/>
                    </a:cubicBezTo>
                    <a:cubicBezTo>
                      <a:pt x="1" y="163"/>
                      <a:pt x="0" y="176"/>
                      <a:pt x="1" y="189"/>
                    </a:cubicBezTo>
                    <a:cubicBezTo>
                      <a:pt x="1" y="216"/>
                      <a:pt x="18" y="242"/>
                      <a:pt x="43" y="252"/>
                    </a:cubicBezTo>
                    <a:cubicBezTo>
                      <a:pt x="63" y="260"/>
                      <a:pt x="90" y="260"/>
                      <a:pt x="106" y="245"/>
                    </a:cubicBezTo>
                    <a:cubicBezTo>
                      <a:pt x="100" y="270"/>
                      <a:pt x="122" y="304"/>
                      <a:pt x="142" y="317"/>
                    </a:cubicBezTo>
                    <a:cubicBezTo>
                      <a:pt x="165" y="334"/>
                      <a:pt x="188" y="329"/>
                      <a:pt x="213" y="320"/>
                    </a:cubicBezTo>
                    <a:cubicBezTo>
                      <a:pt x="236" y="312"/>
                      <a:pt x="263" y="307"/>
                      <a:pt x="285" y="295"/>
                    </a:cubicBezTo>
                    <a:cubicBezTo>
                      <a:pt x="295" y="289"/>
                      <a:pt x="307" y="283"/>
                      <a:pt x="315" y="275"/>
                    </a:cubicBezTo>
                    <a:cubicBezTo>
                      <a:pt x="320" y="271"/>
                      <a:pt x="323" y="266"/>
                      <a:pt x="327" y="262"/>
                    </a:cubicBezTo>
                    <a:cubicBezTo>
                      <a:pt x="332" y="258"/>
                      <a:pt x="338" y="256"/>
                      <a:pt x="342" y="251"/>
                    </a:cubicBezTo>
                    <a:cubicBezTo>
                      <a:pt x="352" y="238"/>
                      <a:pt x="344" y="205"/>
                      <a:pt x="338" y="191"/>
                    </a:cubicBezTo>
                    <a:cubicBezTo>
                      <a:pt x="332" y="178"/>
                      <a:pt x="325" y="167"/>
                      <a:pt x="317" y="155"/>
                    </a:cubicBezTo>
                    <a:cubicBezTo>
                      <a:pt x="313" y="150"/>
                      <a:pt x="302" y="140"/>
                      <a:pt x="308" y="133"/>
                    </a:cubicBezTo>
                    <a:cubicBezTo>
                      <a:pt x="312" y="129"/>
                      <a:pt x="320" y="127"/>
                      <a:pt x="324" y="124"/>
                    </a:cubicBezTo>
                    <a:cubicBezTo>
                      <a:pt x="335" y="115"/>
                      <a:pt x="339" y="102"/>
                      <a:pt x="341" y="88"/>
                    </a:cubicBezTo>
                    <a:cubicBezTo>
                      <a:pt x="343" y="76"/>
                      <a:pt x="342" y="65"/>
                      <a:pt x="342" y="52"/>
                    </a:cubicBezTo>
                    <a:cubicBezTo>
                      <a:pt x="341" y="38"/>
                      <a:pt x="334" y="29"/>
                      <a:pt x="324" y="19"/>
                    </a:cubicBezTo>
                    <a:cubicBezTo>
                      <a:pt x="317" y="12"/>
                      <a:pt x="307" y="4"/>
                      <a:pt x="297" y="2"/>
                    </a:cubicBezTo>
                    <a:cubicBezTo>
                      <a:pt x="286" y="0"/>
                      <a:pt x="270" y="4"/>
                      <a:pt x="259" y="7"/>
                    </a:cubicBezTo>
                    <a:cubicBezTo>
                      <a:pt x="237" y="13"/>
                      <a:pt x="217" y="36"/>
                      <a:pt x="210" y="58"/>
                    </a:cubicBezTo>
                    <a:cubicBezTo>
                      <a:pt x="205" y="74"/>
                      <a:pt x="202" y="89"/>
                      <a:pt x="206" y="105"/>
                    </a:cubicBezTo>
                    <a:cubicBezTo>
                      <a:pt x="210" y="123"/>
                      <a:pt x="226" y="131"/>
                      <a:pt x="233" y="146"/>
                    </a:cubicBezTo>
                    <a:cubicBezTo>
                      <a:pt x="211" y="153"/>
                      <a:pt x="184" y="170"/>
                      <a:pt x="166" y="184"/>
                    </a:cubicBezTo>
                    <a:cubicBezTo>
                      <a:pt x="174" y="179"/>
                      <a:pt x="181" y="175"/>
                      <a:pt x="188" y="169"/>
                    </a:cubicBezTo>
                    <a:cubicBezTo>
                      <a:pt x="171" y="174"/>
                      <a:pt x="154" y="185"/>
                      <a:pt x="140" y="193"/>
                    </a:cubicBezTo>
                  </a:path>
                </a:pathLst>
              </a:custGeom>
              <a:solidFill>
                <a:srgbClr val="E4E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Freeform 45">
                <a:extLst>
                  <a:ext uri="{FF2B5EF4-FFF2-40B4-BE49-F238E27FC236}">
                    <a16:creationId xmlns:a16="http://schemas.microsoft.com/office/drawing/2014/main" id="{9E7E46A9-8770-4D2C-82CA-FAEFF60A53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57950" y="4341813"/>
                <a:ext cx="2024063" cy="1884363"/>
              </a:xfrm>
              <a:custGeom>
                <a:avLst/>
                <a:gdLst>
                  <a:gd name="T0" fmla="*/ 214 w 360"/>
                  <a:gd name="T1" fmla="*/ 90 h 334"/>
                  <a:gd name="T2" fmla="*/ 224 w 360"/>
                  <a:gd name="T3" fmla="*/ 126 h 334"/>
                  <a:gd name="T4" fmla="*/ 241 w 360"/>
                  <a:gd name="T5" fmla="*/ 148 h 334"/>
                  <a:gd name="T6" fmla="*/ 197 w 360"/>
                  <a:gd name="T7" fmla="*/ 169 h 334"/>
                  <a:gd name="T8" fmla="*/ 151 w 360"/>
                  <a:gd name="T9" fmla="*/ 193 h 334"/>
                  <a:gd name="T10" fmla="*/ 122 w 360"/>
                  <a:gd name="T11" fmla="*/ 135 h 334"/>
                  <a:gd name="T12" fmla="*/ 13 w 360"/>
                  <a:gd name="T13" fmla="*/ 214 h 334"/>
                  <a:gd name="T14" fmla="*/ 114 w 360"/>
                  <a:gd name="T15" fmla="*/ 248 h 334"/>
                  <a:gd name="T16" fmla="*/ 148 w 360"/>
                  <a:gd name="T17" fmla="*/ 318 h 334"/>
                  <a:gd name="T18" fmla="*/ 348 w 360"/>
                  <a:gd name="T19" fmla="*/ 260 h 334"/>
                  <a:gd name="T20" fmla="*/ 318 w 360"/>
                  <a:gd name="T21" fmla="*/ 139 h 334"/>
                  <a:gd name="T22" fmla="*/ 355 w 360"/>
                  <a:gd name="T23" fmla="*/ 51 h 334"/>
                  <a:gd name="T24" fmla="*/ 265 w 360"/>
                  <a:gd name="T25" fmla="*/ 8 h 334"/>
                  <a:gd name="T26" fmla="*/ 246 w 360"/>
                  <a:gd name="T27" fmla="*/ 149 h 334"/>
                  <a:gd name="T28" fmla="*/ 227 w 360"/>
                  <a:gd name="T29" fmla="*/ 124 h 334"/>
                  <a:gd name="T30" fmla="*/ 266 w 360"/>
                  <a:gd name="T31" fmla="*/ 12 h 334"/>
                  <a:gd name="T32" fmla="*/ 352 w 360"/>
                  <a:gd name="T33" fmla="*/ 52 h 334"/>
                  <a:gd name="T34" fmla="*/ 316 w 360"/>
                  <a:gd name="T35" fmla="*/ 135 h 334"/>
                  <a:gd name="T36" fmla="*/ 315 w 360"/>
                  <a:gd name="T37" fmla="*/ 136 h 334"/>
                  <a:gd name="T38" fmla="*/ 313 w 360"/>
                  <a:gd name="T39" fmla="*/ 138 h 334"/>
                  <a:gd name="T40" fmla="*/ 314 w 360"/>
                  <a:gd name="T41" fmla="*/ 140 h 334"/>
                  <a:gd name="T42" fmla="*/ 314 w 360"/>
                  <a:gd name="T43" fmla="*/ 141 h 334"/>
                  <a:gd name="T44" fmla="*/ 345 w 360"/>
                  <a:gd name="T45" fmla="*/ 258 h 334"/>
                  <a:gd name="T46" fmla="*/ 151 w 360"/>
                  <a:gd name="T47" fmla="*/ 315 h 334"/>
                  <a:gd name="T48" fmla="*/ 116 w 360"/>
                  <a:gd name="T49" fmla="*/ 242 h 334"/>
                  <a:gd name="T50" fmla="*/ 68 w 360"/>
                  <a:gd name="T51" fmla="*/ 257 h 334"/>
                  <a:gd name="T52" fmla="*/ 50 w 360"/>
                  <a:gd name="T53" fmla="*/ 125 h 334"/>
                  <a:gd name="T54" fmla="*/ 147 w 360"/>
                  <a:gd name="T55" fmla="*/ 197 h 334"/>
                  <a:gd name="T56" fmla="*/ 150 w 360"/>
                  <a:gd name="T57" fmla="*/ 199 h 334"/>
                  <a:gd name="T58" fmla="*/ 199 w 360"/>
                  <a:gd name="T59" fmla="*/ 173 h 334"/>
                  <a:gd name="T60" fmla="*/ 245 w 360"/>
                  <a:gd name="T61" fmla="*/ 152 h 334"/>
                  <a:gd name="T62" fmla="*/ 317 w 360"/>
                  <a:gd name="T63" fmla="*/ 135 h 334"/>
                  <a:gd name="T64" fmla="*/ 316 w 360"/>
                  <a:gd name="T65" fmla="*/ 135 h 334"/>
                  <a:gd name="T66" fmla="*/ 244 w 360"/>
                  <a:gd name="T67" fmla="*/ 148 h 334"/>
                  <a:gd name="T68" fmla="*/ 244 w 360"/>
                  <a:gd name="T69" fmla="*/ 148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0" h="334">
                    <a:moveTo>
                      <a:pt x="265" y="8"/>
                    </a:moveTo>
                    <a:cubicBezTo>
                      <a:pt x="233" y="21"/>
                      <a:pt x="213" y="52"/>
                      <a:pt x="214" y="90"/>
                    </a:cubicBezTo>
                    <a:cubicBezTo>
                      <a:pt x="214" y="97"/>
                      <a:pt x="215" y="103"/>
                      <a:pt x="216" y="109"/>
                    </a:cubicBezTo>
                    <a:cubicBezTo>
                      <a:pt x="218" y="115"/>
                      <a:pt x="220" y="121"/>
                      <a:pt x="224" y="126"/>
                    </a:cubicBezTo>
                    <a:cubicBezTo>
                      <a:pt x="226" y="129"/>
                      <a:pt x="229" y="132"/>
                      <a:pt x="232" y="136"/>
                    </a:cubicBezTo>
                    <a:cubicBezTo>
                      <a:pt x="235" y="140"/>
                      <a:pt x="239" y="144"/>
                      <a:pt x="241" y="148"/>
                    </a:cubicBezTo>
                    <a:cubicBezTo>
                      <a:pt x="231" y="151"/>
                      <a:pt x="221" y="157"/>
                      <a:pt x="211" y="162"/>
                    </a:cubicBezTo>
                    <a:cubicBezTo>
                      <a:pt x="197" y="169"/>
                      <a:pt x="197" y="169"/>
                      <a:pt x="197" y="169"/>
                    </a:cubicBezTo>
                    <a:cubicBezTo>
                      <a:pt x="186" y="174"/>
                      <a:pt x="186" y="174"/>
                      <a:pt x="186" y="174"/>
                    </a:cubicBezTo>
                    <a:cubicBezTo>
                      <a:pt x="174" y="180"/>
                      <a:pt x="161" y="186"/>
                      <a:pt x="151" y="193"/>
                    </a:cubicBezTo>
                    <a:cubicBezTo>
                      <a:pt x="151" y="188"/>
                      <a:pt x="151" y="183"/>
                      <a:pt x="149" y="177"/>
                    </a:cubicBezTo>
                    <a:cubicBezTo>
                      <a:pt x="145" y="161"/>
                      <a:pt x="133" y="146"/>
                      <a:pt x="122" y="135"/>
                    </a:cubicBezTo>
                    <a:cubicBezTo>
                      <a:pt x="100" y="112"/>
                      <a:pt x="76" y="108"/>
                      <a:pt x="49" y="121"/>
                    </a:cubicBezTo>
                    <a:cubicBezTo>
                      <a:pt x="15" y="137"/>
                      <a:pt x="0" y="177"/>
                      <a:pt x="13" y="214"/>
                    </a:cubicBezTo>
                    <a:cubicBezTo>
                      <a:pt x="21" y="236"/>
                      <a:pt x="43" y="255"/>
                      <a:pt x="67" y="261"/>
                    </a:cubicBezTo>
                    <a:cubicBezTo>
                      <a:pt x="85" y="264"/>
                      <a:pt x="101" y="260"/>
                      <a:pt x="114" y="248"/>
                    </a:cubicBezTo>
                    <a:cubicBezTo>
                      <a:pt x="114" y="255"/>
                      <a:pt x="115" y="262"/>
                      <a:pt x="117" y="268"/>
                    </a:cubicBezTo>
                    <a:cubicBezTo>
                      <a:pt x="123" y="288"/>
                      <a:pt x="134" y="306"/>
                      <a:pt x="148" y="318"/>
                    </a:cubicBezTo>
                    <a:cubicBezTo>
                      <a:pt x="164" y="330"/>
                      <a:pt x="182" y="334"/>
                      <a:pt x="201" y="330"/>
                    </a:cubicBezTo>
                    <a:cubicBezTo>
                      <a:pt x="249" y="320"/>
                      <a:pt x="314" y="299"/>
                      <a:pt x="348" y="260"/>
                    </a:cubicBezTo>
                    <a:cubicBezTo>
                      <a:pt x="360" y="248"/>
                      <a:pt x="360" y="229"/>
                      <a:pt x="355" y="210"/>
                    </a:cubicBezTo>
                    <a:cubicBezTo>
                      <a:pt x="345" y="176"/>
                      <a:pt x="319" y="141"/>
                      <a:pt x="318" y="139"/>
                    </a:cubicBezTo>
                    <a:cubicBezTo>
                      <a:pt x="343" y="123"/>
                      <a:pt x="357" y="107"/>
                      <a:pt x="358" y="73"/>
                    </a:cubicBezTo>
                    <a:cubicBezTo>
                      <a:pt x="358" y="65"/>
                      <a:pt x="357" y="58"/>
                      <a:pt x="355" y="51"/>
                    </a:cubicBezTo>
                    <a:cubicBezTo>
                      <a:pt x="351" y="36"/>
                      <a:pt x="343" y="24"/>
                      <a:pt x="330" y="15"/>
                    </a:cubicBezTo>
                    <a:cubicBezTo>
                      <a:pt x="312" y="2"/>
                      <a:pt x="288" y="0"/>
                      <a:pt x="265" y="8"/>
                    </a:cubicBezTo>
                    <a:close/>
                    <a:moveTo>
                      <a:pt x="246" y="151"/>
                    </a:moveTo>
                    <a:cubicBezTo>
                      <a:pt x="246" y="150"/>
                      <a:pt x="246" y="149"/>
                      <a:pt x="246" y="149"/>
                    </a:cubicBezTo>
                    <a:cubicBezTo>
                      <a:pt x="244" y="143"/>
                      <a:pt x="239" y="138"/>
                      <a:pt x="235" y="133"/>
                    </a:cubicBezTo>
                    <a:cubicBezTo>
                      <a:pt x="232" y="130"/>
                      <a:pt x="229" y="127"/>
                      <a:pt x="227" y="124"/>
                    </a:cubicBezTo>
                    <a:cubicBezTo>
                      <a:pt x="221" y="114"/>
                      <a:pt x="218" y="103"/>
                      <a:pt x="218" y="90"/>
                    </a:cubicBezTo>
                    <a:cubicBezTo>
                      <a:pt x="217" y="53"/>
                      <a:pt x="236" y="24"/>
                      <a:pt x="266" y="12"/>
                    </a:cubicBezTo>
                    <a:cubicBezTo>
                      <a:pt x="288" y="4"/>
                      <a:pt x="311" y="6"/>
                      <a:pt x="328" y="18"/>
                    </a:cubicBezTo>
                    <a:cubicBezTo>
                      <a:pt x="340" y="26"/>
                      <a:pt x="348" y="38"/>
                      <a:pt x="352" y="52"/>
                    </a:cubicBezTo>
                    <a:cubicBezTo>
                      <a:pt x="353" y="59"/>
                      <a:pt x="354" y="66"/>
                      <a:pt x="354" y="73"/>
                    </a:cubicBezTo>
                    <a:cubicBezTo>
                      <a:pt x="353" y="105"/>
                      <a:pt x="340" y="120"/>
                      <a:pt x="316" y="135"/>
                    </a:cubicBezTo>
                    <a:cubicBezTo>
                      <a:pt x="316" y="135"/>
                      <a:pt x="315" y="135"/>
                      <a:pt x="315" y="135"/>
                    </a:cubicBezTo>
                    <a:cubicBezTo>
                      <a:pt x="315" y="135"/>
                      <a:pt x="315" y="135"/>
                      <a:pt x="315" y="136"/>
                    </a:cubicBezTo>
                    <a:cubicBezTo>
                      <a:pt x="315" y="136"/>
                      <a:pt x="315" y="135"/>
                      <a:pt x="314" y="136"/>
                    </a:cubicBezTo>
                    <a:cubicBezTo>
                      <a:pt x="314" y="136"/>
                      <a:pt x="312" y="137"/>
                      <a:pt x="313" y="138"/>
                    </a:cubicBezTo>
                    <a:cubicBezTo>
                      <a:pt x="313" y="138"/>
                      <a:pt x="313" y="139"/>
                      <a:pt x="313" y="139"/>
                    </a:cubicBezTo>
                    <a:cubicBezTo>
                      <a:pt x="313" y="139"/>
                      <a:pt x="314" y="140"/>
                      <a:pt x="314" y="140"/>
                    </a:cubicBezTo>
                    <a:cubicBezTo>
                      <a:pt x="314" y="140"/>
                      <a:pt x="314" y="140"/>
                      <a:pt x="314" y="140"/>
                    </a:cubicBezTo>
                    <a:cubicBezTo>
                      <a:pt x="314" y="141"/>
                      <a:pt x="314" y="141"/>
                      <a:pt x="314" y="141"/>
                    </a:cubicBezTo>
                    <a:cubicBezTo>
                      <a:pt x="327" y="158"/>
                      <a:pt x="344" y="185"/>
                      <a:pt x="351" y="211"/>
                    </a:cubicBezTo>
                    <a:cubicBezTo>
                      <a:pt x="356" y="229"/>
                      <a:pt x="356" y="246"/>
                      <a:pt x="345" y="258"/>
                    </a:cubicBezTo>
                    <a:cubicBezTo>
                      <a:pt x="311" y="296"/>
                      <a:pt x="248" y="316"/>
                      <a:pt x="200" y="326"/>
                    </a:cubicBezTo>
                    <a:cubicBezTo>
                      <a:pt x="182" y="330"/>
                      <a:pt x="165" y="326"/>
                      <a:pt x="151" y="315"/>
                    </a:cubicBezTo>
                    <a:cubicBezTo>
                      <a:pt x="131" y="299"/>
                      <a:pt x="118" y="272"/>
                      <a:pt x="118" y="244"/>
                    </a:cubicBezTo>
                    <a:cubicBezTo>
                      <a:pt x="118" y="243"/>
                      <a:pt x="117" y="242"/>
                      <a:pt x="116" y="242"/>
                    </a:cubicBezTo>
                    <a:cubicBezTo>
                      <a:pt x="116" y="242"/>
                      <a:pt x="115" y="242"/>
                      <a:pt x="114" y="243"/>
                    </a:cubicBezTo>
                    <a:cubicBezTo>
                      <a:pt x="102" y="255"/>
                      <a:pt x="85" y="260"/>
                      <a:pt x="68" y="257"/>
                    </a:cubicBezTo>
                    <a:cubicBezTo>
                      <a:pt x="45" y="252"/>
                      <a:pt x="25" y="234"/>
                      <a:pt x="17" y="212"/>
                    </a:cubicBezTo>
                    <a:cubicBezTo>
                      <a:pt x="5" y="178"/>
                      <a:pt x="19" y="140"/>
                      <a:pt x="50" y="125"/>
                    </a:cubicBezTo>
                    <a:cubicBezTo>
                      <a:pt x="76" y="112"/>
                      <a:pt x="99" y="116"/>
                      <a:pt x="120" y="138"/>
                    </a:cubicBezTo>
                    <a:cubicBezTo>
                      <a:pt x="134" y="152"/>
                      <a:pt x="150" y="174"/>
                      <a:pt x="147" y="197"/>
                    </a:cubicBezTo>
                    <a:cubicBezTo>
                      <a:pt x="147" y="198"/>
                      <a:pt x="147" y="199"/>
                      <a:pt x="148" y="199"/>
                    </a:cubicBezTo>
                    <a:cubicBezTo>
                      <a:pt x="149" y="200"/>
                      <a:pt x="149" y="200"/>
                      <a:pt x="150" y="199"/>
                    </a:cubicBezTo>
                    <a:cubicBezTo>
                      <a:pt x="160" y="190"/>
                      <a:pt x="175" y="184"/>
                      <a:pt x="188" y="178"/>
                    </a:cubicBezTo>
                    <a:cubicBezTo>
                      <a:pt x="199" y="173"/>
                      <a:pt x="199" y="173"/>
                      <a:pt x="199" y="173"/>
                    </a:cubicBezTo>
                    <a:cubicBezTo>
                      <a:pt x="212" y="166"/>
                      <a:pt x="212" y="166"/>
                      <a:pt x="212" y="166"/>
                    </a:cubicBezTo>
                    <a:cubicBezTo>
                      <a:pt x="223" y="160"/>
                      <a:pt x="234" y="154"/>
                      <a:pt x="245" y="152"/>
                    </a:cubicBezTo>
                    <a:cubicBezTo>
                      <a:pt x="245" y="151"/>
                      <a:pt x="246" y="151"/>
                      <a:pt x="246" y="151"/>
                    </a:cubicBezTo>
                    <a:close/>
                    <a:moveTo>
                      <a:pt x="317" y="135"/>
                    </a:moveTo>
                    <a:cubicBezTo>
                      <a:pt x="317" y="135"/>
                      <a:pt x="317" y="135"/>
                      <a:pt x="317" y="135"/>
                    </a:cubicBezTo>
                    <a:cubicBezTo>
                      <a:pt x="317" y="135"/>
                      <a:pt x="316" y="135"/>
                      <a:pt x="316" y="135"/>
                    </a:cubicBezTo>
                    <a:cubicBezTo>
                      <a:pt x="316" y="135"/>
                      <a:pt x="317" y="135"/>
                      <a:pt x="317" y="135"/>
                    </a:cubicBezTo>
                    <a:close/>
                    <a:moveTo>
                      <a:pt x="244" y="148"/>
                    </a:moveTo>
                    <a:cubicBezTo>
                      <a:pt x="244" y="148"/>
                      <a:pt x="244" y="148"/>
                      <a:pt x="244" y="148"/>
                    </a:cubicBezTo>
                    <a:cubicBezTo>
                      <a:pt x="244" y="148"/>
                      <a:pt x="244" y="148"/>
                      <a:pt x="244" y="148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6" name="Freeform 46">
                <a:extLst>
                  <a:ext uri="{FF2B5EF4-FFF2-40B4-BE49-F238E27FC236}">
                    <a16:creationId xmlns:a16="http://schemas.microsoft.com/office/drawing/2014/main" id="{9451BC1C-1AAC-4CD2-AF7A-335B8DB9B9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6213" y="5751513"/>
                <a:ext cx="101600" cy="112713"/>
              </a:xfrm>
              <a:custGeom>
                <a:avLst/>
                <a:gdLst>
                  <a:gd name="T0" fmla="*/ 15 w 18"/>
                  <a:gd name="T1" fmla="*/ 17 h 20"/>
                  <a:gd name="T2" fmla="*/ 7 w 18"/>
                  <a:gd name="T3" fmla="*/ 9 h 20"/>
                  <a:gd name="T4" fmla="*/ 15 w 18"/>
                  <a:gd name="T5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0">
                    <a:moveTo>
                      <a:pt x="15" y="17"/>
                    </a:moveTo>
                    <a:cubicBezTo>
                      <a:pt x="9" y="20"/>
                      <a:pt x="0" y="16"/>
                      <a:pt x="7" y="9"/>
                    </a:cubicBezTo>
                    <a:cubicBezTo>
                      <a:pt x="17" y="0"/>
                      <a:pt x="18" y="14"/>
                      <a:pt x="15" y="18"/>
                    </a:cubicBezTo>
                  </a:path>
                </a:pathLst>
              </a:custGeom>
              <a:solidFill>
                <a:srgbClr val="CC8A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7" name="Freeform 47">
                <a:extLst>
                  <a:ext uri="{FF2B5EF4-FFF2-40B4-BE49-F238E27FC236}">
                    <a16:creationId xmlns:a16="http://schemas.microsoft.com/office/drawing/2014/main" id="{762B8AA3-F5C0-4B91-AAD4-4032550024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07325" y="5768975"/>
                <a:ext cx="95250" cy="101600"/>
              </a:xfrm>
              <a:custGeom>
                <a:avLst/>
                <a:gdLst>
                  <a:gd name="T0" fmla="*/ 4 w 17"/>
                  <a:gd name="T1" fmla="*/ 5 h 18"/>
                  <a:gd name="T2" fmla="*/ 1 w 17"/>
                  <a:gd name="T3" fmla="*/ 12 h 18"/>
                  <a:gd name="T4" fmla="*/ 1 w 17"/>
                  <a:gd name="T5" fmla="*/ 14 h 18"/>
                  <a:gd name="T6" fmla="*/ 12 w 17"/>
                  <a:gd name="T7" fmla="*/ 17 h 18"/>
                  <a:gd name="T8" fmla="*/ 12 w 17"/>
                  <a:gd name="T9" fmla="*/ 17 h 18"/>
                  <a:gd name="T10" fmla="*/ 15 w 17"/>
                  <a:gd name="T11" fmla="*/ 16 h 18"/>
                  <a:gd name="T12" fmla="*/ 14 w 17"/>
                  <a:gd name="T13" fmla="*/ 2 h 18"/>
                  <a:gd name="T14" fmla="*/ 4 w 17"/>
                  <a:gd name="T15" fmla="*/ 5 h 18"/>
                  <a:gd name="T16" fmla="*/ 5 w 17"/>
                  <a:gd name="T17" fmla="*/ 11 h 18"/>
                  <a:gd name="T18" fmla="*/ 6 w 17"/>
                  <a:gd name="T19" fmla="*/ 8 h 18"/>
                  <a:gd name="T20" fmla="*/ 11 w 17"/>
                  <a:gd name="T21" fmla="*/ 6 h 18"/>
                  <a:gd name="T22" fmla="*/ 12 w 17"/>
                  <a:gd name="T23" fmla="*/ 7 h 18"/>
                  <a:gd name="T24" fmla="*/ 12 w 17"/>
                  <a:gd name="T25" fmla="*/ 12 h 18"/>
                  <a:gd name="T26" fmla="*/ 5 w 17"/>
                  <a:gd name="T27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8">
                    <a:moveTo>
                      <a:pt x="4" y="5"/>
                    </a:moveTo>
                    <a:cubicBezTo>
                      <a:pt x="0" y="8"/>
                      <a:pt x="0" y="10"/>
                      <a:pt x="1" y="12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3" y="16"/>
                      <a:pt x="8" y="18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7"/>
                      <a:pt x="15" y="16"/>
                    </a:cubicBezTo>
                    <a:cubicBezTo>
                      <a:pt x="17" y="13"/>
                      <a:pt x="17" y="5"/>
                      <a:pt x="14" y="2"/>
                    </a:cubicBezTo>
                    <a:cubicBezTo>
                      <a:pt x="12" y="1"/>
                      <a:pt x="9" y="0"/>
                      <a:pt x="4" y="5"/>
                    </a:cubicBezTo>
                    <a:close/>
                    <a:moveTo>
                      <a:pt x="5" y="11"/>
                    </a:moveTo>
                    <a:cubicBezTo>
                      <a:pt x="4" y="10"/>
                      <a:pt x="6" y="8"/>
                      <a:pt x="6" y="8"/>
                    </a:cubicBezTo>
                    <a:cubicBezTo>
                      <a:pt x="9" y="6"/>
                      <a:pt x="11" y="5"/>
                      <a:pt x="11" y="6"/>
                    </a:cubicBezTo>
                    <a:cubicBezTo>
                      <a:pt x="12" y="6"/>
                      <a:pt x="12" y="6"/>
                      <a:pt x="12" y="7"/>
                    </a:cubicBezTo>
                    <a:cubicBezTo>
                      <a:pt x="13" y="9"/>
                      <a:pt x="12" y="11"/>
                      <a:pt x="12" y="12"/>
                    </a:cubicBezTo>
                    <a:cubicBezTo>
                      <a:pt x="9" y="14"/>
                      <a:pt x="6" y="13"/>
                      <a:pt x="5" y="1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8" name="Freeform 48">
                <a:extLst>
                  <a:ext uri="{FF2B5EF4-FFF2-40B4-BE49-F238E27FC236}">
                    <a16:creationId xmlns:a16="http://schemas.microsoft.com/office/drawing/2014/main" id="{1E5C79F1-83E0-411D-B472-58962FA90F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0913" y="5599113"/>
                <a:ext cx="163513" cy="123825"/>
              </a:xfrm>
              <a:custGeom>
                <a:avLst/>
                <a:gdLst>
                  <a:gd name="T0" fmla="*/ 7 w 29"/>
                  <a:gd name="T1" fmla="*/ 4 h 22"/>
                  <a:gd name="T2" fmla="*/ 2 w 29"/>
                  <a:gd name="T3" fmla="*/ 21 h 22"/>
                  <a:gd name="T4" fmla="*/ 5 w 29"/>
                  <a:gd name="T5" fmla="*/ 22 h 22"/>
                  <a:gd name="T6" fmla="*/ 6 w 29"/>
                  <a:gd name="T7" fmla="*/ 19 h 22"/>
                  <a:gd name="T8" fmla="*/ 9 w 29"/>
                  <a:gd name="T9" fmla="*/ 7 h 22"/>
                  <a:gd name="T10" fmla="*/ 25 w 29"/>
                  <a:gd name="T11" fmla="*/ 8 h 22"/>
                  <a:gd name="T12" fmla="*/ 28 w 29"/>
                  <a:gd name="T13" fmla="*/ 8 h 22"/>
                  <a:gd name="T14" fmla="*/ 28 w 29"/>
                  <a:gd name="T15" fmla="*/ 6 h 22"/>
                  <a:gd name="T16" fmla="*/ 7 w 29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2">
                    <a:moveTo>
                      <a:pt x="7" y="4"/>
                    </a:moveTo>
                    <a:cubicBezTo>
                      <a:pt x="1" y="8"/>
                      <a:pt x="0" y="14"/>
                      <a:pt x="2" y="21"/>
                    </a:cubicBezTo>
                    <a:cubicBezTo>
                      <a:pt x="3" y="22"/>
                      <a:pt x="4" y="22"/>
                      <a:pt x="5" y="22"/>
                    </a:cubicBezTo>
                    <a:cubicBezTo>
                      <a:pt x="6" y="22"/>
                      <a:pt x="6" y="20"/>
                      <a:pt x="6" y="19"/>
                    </a:cubicBezTo>
                    <a:cubicBezTo>
                      <a:pt x="4" y="14"/>
                      <a:pt x="5" y="10"/>
                      <a:pt x="9" y="7"/>
                    </a:cubicBezTo>
                    <a:cubicBezTo>
                      <a:pt x="13" y="4"/>
                      <a:pt x="20" y="4"/>
                      <a:pt x="25" y="8"/>
                    </a:cubicBezTo>
                    <a:cubicBezTo>
                      <a:pt x="26" y="9"/>
                      <a:pt x="27" y="9"/>
                      <a:pt x="28" y="8"/>
                    </a:cubicBezTo>
                    <a:cubicBezTo>
                      <a:pt x="29" y="8"/>
                      <a:pt x="29" y="6"/>
                      <a:pt x="28" y="6"/>
                    </a:cubicBezTo>
                    <a:cubicBezTo>
                      <a:pt x="22" y="0"/>
                      <a:pt x="13" y="0"/>
                      <a:pt x="7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Freeform 49">
                <a:extLst>
                  <a:ext uri="{FF2B5EF4-FFF2-40B4-BE49-F238E27FC236}">
                    <a16:creationId xmlns:a16="http://schemas.microsoft.com/office/drawing/2014/main" id="{CEF0FA71-FE3D-4288-AE39-47C0A431B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75" y="5784850"/>
                <a:ext cx="106363" cy="114300"/>
              </a:xfrm>
              <a:custGeom>
                <a:avLst/>
                <a:gdLst>
                  <a:gd name="T0" fmla="*/ 5 w 19"/>
                  <a:gd name="T1" fmla="*/ 3 h 20"/>
                  <a:gd name="T2" fmla="*/ 12 w 19"/>
                  <a:gd name="T3" fmla="*/ 14 h 20"/>
                  <a:gd name="T4" fmla="*/ 4 w 19"/>
                  <a:gd name="T5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0">
                    <a:moveTo>
                      <a:pt x="5" y="3"/>
                    </a:moveTo>
                    <a:cubicBezTo>
                      <a:pt x="0" y="9"/>
                      <a:pt x="5" y="20"/>
                      <a:pt x="12" y="14"/>
                    </a:cubicBezTo>
                    <a:cubicBezTo>
                      <a:pt x="19" y="7"/>
                      <a:pt x="12" y="0"/>
                      <a:pt x="4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Freeform 50">
                <a:extLst>
                  <a:ext uri="{FF2B5EF4-FFF2-40B4-BE49-F238E27FC236}">
                    <a16:creationId xmlns:a16="http://schemas.microsoft.com/office/drawing/2014/main" id="{6319991A-B199-4D38-A062-0FA5244559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8138" y="5283200"/>
                <a:ext cx="169863" cy="123825"/>
              </a:xfrm>
              <a:custGeom>
                <a:avLst/>
                <a:gdLst>
                  <a:gd name="T0" fmla="*/ 8 w 30"/>
                  <a:gd name="T1" fmla="*/ 4 h 22"/>
                  <a:gd name="T2" fmla="*/ 3 w 30"/>
                  <a:gd name="T3" fmla="*/ 21 h 22"/>
                  <a:gd name="T4" fmla="*/ 5 w 30"/>
                  <a:gd name="T5" fmla="*/ 22 h 22"/>
                  <a:gd name="T6" fmla="*/ 6 w 30"/>
                  <a:gd name="T7" fmla="*/ 20 h 22"/>
                  <a:gd name="T8" fmla="*/ 10 w 30"/>
                  <a:gd name="T9" fmla="*/ 8 h 22"/>
                  <a:gd name="T10" fmla="*/ 26 w 30"/>
                  <a:gd name="T11" fmla="*/ 10 h 22"/>
                  <a:gd name="T12" fmla="*/ 29 w 30"/>
                  <a:gd name="T13" fmla="*/ 10 h 22"/>
                  <a:gd name="T14" fmla="*/ 29 w 30"/>
                  <a:gd name="T15" fmla="*/ 7 h 22"/>
                  <a:gd name="T16" fmla="*/ 8 w 30"/>
                  <a:gd name="T1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2">
                    <a:moveTo>
                      <a:pt x="8" y="4"/>
                    </a:moveTo>
                    <a:cubicBezTo>
                      <a:pt x="2" y="8"/>
                      <a:pt x="0" y="14"/>
                      <a:pt x="3" y="21"/>
                    </a:cubicBezTo>
                    <a:cubicBezTo>
                      <a:pt x="3" y="22"/>
                      <a:pt x="4" y="22"/>
                      <a:pt x="5" y="22"/>
                    </a:cubicBezTo>
                    <a:cubicBezTo>
                      <a:pt x="6" y="22"/>
                      <a:pt x="7" y="21"/>
                      <a:pt x="6" y="20"/>
                    </a:cubicBezTo>
                    <a:cubicBezTo>
                      <a:pt x="5" y="14"/>
                      <a:pt x="6" y="10"/>
                      <a:pt x="10" y="8"/>
                    </a:cubicBezTo>
                    <a:cubicBezTo>
                      <a:pt x="14" y="5"/>
                      <a:pt x="21" y="5"/>
                      <a:pt x="26" y="10"/>
                    </a:cubicBezTo>
                    <a:cubicBezTo>
                      <a:pt x="27" y="10"/>
                      <a:pt x="28" y="10"/>
                      <a:pt x="29" y="10"/>
                    </a:cubicBezTo>
                    <a:cubicBezTo>
                      <a:pt x="30" y="9"/>
                      <a:pt x="30" y="8"/>
                      <a:pt x="29" y="7"/>
                    </a:cubicBezTo>
                    <a:cubicBezTo>
                      <a:pt x="23" y="0"/>
                      <a:pt x="14" y="1"/>
                      <a:pt x="8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1" name="Freeform 51">
                <a:extLst>
                  <a:ext uri="{FF2B5EF4-FFF2-40B4-BE49-F238E27FC236}">
                    <a16:creationId xmlns:a16="http://schemas.microsoft.com/office/drawing/2014/main" id="{1538134B-B1F7-4C37-9939-BCD1E2E47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7200" y="5475288"/>
                <a:ext cx="106363" cy="112713"/>
              </a:xfrm>
              <a:custGeom>
                <a:avLst/>
                <a:gdLst>
                  <a:gd name="T0" fmla="*/ 5 w 19"/>
                  <a:gd name="T1" fmla="*/ 3 h 20"/>
                  <a:gd name="T2" fmla="*/ 12 w 19"/>
                  <a:gd name="T3" fmla="*/ 14 h 20"/>
                  <a:gd name="T4" fmla="*/ 4 w 19"/>
                  <a:gd name="T5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0">
                    <a:moveTo>
                      <a:pt x="5" y="3"/>
                    </a:moveTo>
                    <a:cubicBezTo>
                      <a:pt x="0" y="9"/>
                      <a:pt x="4" y="20"/>
                      <a:pt x="12" y="14"/>
                    </a:cubicBezTo>
                    <a:cubicBezTo>
                      <a:pt x="19" y="8"/>
                      <a:pt x="12" y="0"/>
                      <a:pt x="4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2" name="Freeform 52">
                <a:extLst>
                  <a:ext uri="{FF2B5EF4-FFF2-40B4-BE49-F238E27FC236}">
                    <a16:creationId xmlns:a16="http://schemas.microsoft.com/office/drawing/2014/main" id="{04550461-82DC-4755-A1EB-3163AD1A1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8925" y="5102225"/>
                <a:ext cx="476250" cy="587375"/>
              </a:xfrm>
              <a:custGeom>
                <a:avLst/>
                <a:gdLst>
                  <a:gd name="T0" fmla="*/ 34 w 85"/>
                  <a:gd name="T1" fmla="*/ 13 h 104"/>
                  <a:gd name="T2" fmla="*/ 24 w 85"/>
                  <a:gd name="T3" fmla="*/ 85 h 104"/>
                  <a:gd name="T4" fmla="*/ 83 w 85"/>
                  <a:gd name="T5" fmla="*/ 51 h 104"/>
                  <a:gd name="T6" fmla="*/ 34 w 85"/>
                  <a:gd name="T7" fmla="*/ 1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04">
                    <a:moveTo>
                      <a:pt x="34" y="13"/>
                    </a:moveTo>
                    <a:cubicBezTo>
                      <a:pt x="4" y="21"/>
                      <a:pt x="0" y="69"/>
                      <a:pt x="24" y="85"/>
                    </a:cubicBezTo>
                    <a:cubicBezTo>
                      <a:pt x="51" y="104"/>
                      <a:pt x="82" y="79"/>
                      <a:pt x="83" y="51"/>
                    </a:cubicBezTo>
                    <a:cubicBezTo>
                      <a:pt x="85" y="25"/>
                      <a:pt x="58" y="0"/>
                      <a:pt x="34" y="14"/>
                    </a:cubicBezTo>
                  </a:path>
                </a:pathLst>
              </a:custGeom>
              <a:solidFill>
                <a:srgbClr val="DDB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3" name="Freeform 53">
                <a:extLst>
                  <a:ext uri="{FF2B5EF4-FFF2-40B4-BE49-F238E27FC236}">
                    <a16:creationId xmlns:a16="http://schemas.microsoft.com/office/drawing/2014/main" id="{8C250F05-0F59-4BF6-B41B-88A08C28ED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7325" y="4483100"/>
                <a:ext cx="584200" cy="546100"/>
              </a:xfrm>
              <a:custGeom>
                <a:avLst/>
                <a:gdLst>
                  <a:gd name="T0" fmla="*/ 30 w 104"/>
                  <a:gd name="T1" fmla="*/ 6 h 97"/>
                  <a:gd name="T2" fmla="*/ 3 w 104"/>
                  <a:gd name="T3" fmla="*/ 37 h 97"/>
                  <a:gd name="T4" fmla="*/ 19 w 104"/>
                  <a:gd name="T5" fmla="*/ 81 h 97"/>
                  <a:gd name="T6" fmla="*/ 87 w 104"/>
                  <a:gd name="T7" fmla="*/ 57 h 97"/>
                  <a:gd name="T8" fmla="*/ 33 w 104"/>
                  <a:gd name="T9" fmla="*/ 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97">
                    <a:moveTo>
                      <a:pt x="30" y="6"/>
                    </a:moveTo>
                    <a:cubicBezTo>
                      <a:pt x="17" y="13"/>
                      <a:pt x="6" y="22"/>
                      <a:pt x="3" y="37"/>
                    </a:cubicBezTo>
                    <a:cubicBezTo>
                      <a:pt x="0" y="52"/>
                      <a:pt x="6" y="72"/>
                      <a:pt x="19" y="81"/>
                    </a:cubicBezTo>
                    <a:cubicBezTo>
                      <a:pt x="41" y="97"/>
                      <a:pt x="77" y="79"/>
                      <a:pt x="87" y="57"/>
                    </a:cubicBezTo>
                    <a:cubicBezTo>
                      <a:pt x="104" y="21"/>
                      <a:pt x="63" y="0"/>
                      <a:pt x="33" y="7"/>
                    </a:cubicBezTo>
                  </a:path>
                </a:pathLst>
              </a:custGeom>
              <a:solidFill>
                <a:srgbClr val="DDB3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4" name="Freeform 54">
                <a:extLst>
                  <a:ext uri="{FF2B5EF4-FFF2-40B4-BE49-F238E27FC236}">
                    <a16:creationId xmlns:a16="http://schemas.microsoft.com/office/drawing/2014/main" id="{CA693669-A7C5-44CA-9BF9-5A32AB3E2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6025" y="5835650"/>
                <a:ext cx="347663" cy="231775"/>
              </a:xfrm>
              <a:custGeom>
                <a:avLst/>
                <a:gdLst>
                  <a:gd name="T0" fmla="*/ 2 w 62"/>
                  <a:gd name="T1" fmla="*/ 12 h 41"/>
                  <a:gd name="T2" fmla="*/ 14 w 62"/>
                  <a:gd name="T3" fmla="*/ 35 h 41"/>
                  <a:gd name="T4" fmla="*/ 61 w 62"/>
                  <a:gd name="T5" fmla="*/ 26 h 41"/>
                  <a:gd name="T6" fmla="*/ 62 w 62"/>
                  <a:gd name="T7" fmla="*/ 25 h 41"/>
                  <a:gd name="T8" fmla="*/ 62 w 62"/>
                  <a:gd name="T9" fmla="*/ 22 h 41"/>
                  <a:gd name="T10" fmla="*/ 56 w 62"/>
                  <a:gd name="T11" fmla="*/ 2 h 41"/>
                  <a:gd name="T12" fmla="*/ 54 w 62"/>
                  <a:gd name="T13" fmla="*/ 1 h 41"/>
                  <a:gd name="T14" fmla="*/ 53 w 62"/>
                  <a:gd name="T15" fmla="*/ 3 h 41"/>
                  <a:gd name="T16" fmla="*/ 53 w 62"/>
                  <a:gd name="T17" fmla="*/ 3 h 41"/>
                  <a:gd name="T18" fmla="*/ 55 w 62"/>
                  <a:gd name="T19" fmla="*/ 10 h 41"/>
                  <a:gd name="T20" fmla="*/ 58 w 62"/>
                  <a:gd name="T21" fmla="*/ 23 h 41"/>
                  <a:gd name="T22" fmla="*/ 58 w 62"/>
                  <a:gd name="T23" fmla="*/ 24 h 41"/>
                  <a:gd name="T24" fmla="*/ 15 w 62"/>
                  <a:gd name="T25" fmla="*/ 31 h 41"/>
                  <a:gd name="T26" fmla="*/ 5 w 62"/>
                  <a:gd name="T27" fmla="*/ 13 h 41"/>
                  <a:gd name="T28" fmla="*/ 4 w 62"/>
                  <a:gd name="T29" fmla="*/ 10 h 41"/>
                  <a:gd name="T30" fmla="*/ 2 w 62"/>
                  <a:gd name="T31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2" h="41">
                    <a:moveTo>
                      <a:pt x="2" y="12"/>
                    </a:moveTo>
                    <a:cubicBezTo>
                      <a:pt x="0" y="22"/>
                      <a:pt x="4" y="30"/>
                      <a:pt x="14" y="35"/>
                    </a:cubicBezTo>
                    <a:cubicBezTo>
                      <a:pt x="27" y="41"/>
                      <a:pt x="50" y="40"/>
                      <a:pt x="61" y="26"/>
                    </a:cubicBezTo>
                    <a:cubicBezTo>
                      <a:pt x="62" y="26"/>
                      <a:pt x="62" y="25"/>
                      <a:pt x="62" y="25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1" y="15"/>
                      <a:pt x="59" y="7"/>
                      <a:pt x="56" y="2"/>
                    </a:cubicBezTo>
                    <a:cubicBezTo>
                      <a:pt x="56" y="1"/>
                      <a:pt x="55" y="0"/>
                      <a:pt x="54" y="1"/>
                    </a:cubicBezTo>
                    <a:cubicBezTo>
                      <a:pt x="53" y="1"/>
                      <a:pt x="52" y="2"/>
                      <a:pt x="53" y="3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4" y="5"/>
                      <a:pt x="55" y="7"/>
                      <a:pt x="55" y="10"/>
                    </a:cubicBezTo>
                    <a:cubicBezTo>
                      <a:pt x="56" y="14"/>
                      <a:pt x="57" y="19"/>
                      <a:pt x="58" y="23"/>
                    </a:cubicBezTo>
                    <a:cubicBezTo>
                      <a:pt x="58" y="23"/>
                      <a:pt x="58" y="23"/>
                      <a:pt x="58" y="24"/>
                    </a:cubicBezTo>
                    <a:cubicBezTo>
                      <a:pt x="47" y="36"/>
                      <a:pt x="27" y="37"/>
                      <a:pt x="15" y="31"/>
                    </a:cubicBezTo>
                    <a:cubicBezTo>
                      <a:pt x="11" y="29"/>
                      <a:pt x="3" y="24"/>
                      <a:pt x="5" y="13"/>
                    </a:cubicBezTo>
                    <a:cubicBezTo>
                      <a:pt x="6" y="12"/>
                      <a:pt x="5" y="10"/>
                      <a:pt x="4" y="10"/>
                    </a:cubicBezTo>
                    <a:cubicBezTo>
                      <a:pt x="3" y="10"/>
                      <a:pt x="2" y="11"/>
                      <a:pt x="2" y="1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5" name="Freeform 55">
                <a:extLst>
                  <a:ext uri="{FF2B5EF4-FFF2-40B4-BE49-F238E27FC236}">
                    <a16:creationId xmlns:a16="http://schemas.microsoft.com/office/drawing/2014/main" id="{37451A3C-A66D-4532-9A6D-EE57D5F27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7813" y="5768975"/>
                <a:ext cx="252413" cy="242888"/>
              </a:xfrm>
              <a:custGeom>
                <a:avLst/>
                <a:gdLst>
                  <a:gd name="T0" fmla="*/ 39 w 45"/>
                  <a:gd name="T1" fmla="*/ 0 h 43"/>
                  <a:gd name="T2" fmla="*/ 38 w 45"/>
                  <a:gd name="T3" fmla="*/ 3 h 43"/>
                  <a:gd name="T4" fmla="*/ 33 w 45"/>
                  <a:gd name="T5" fmla="*/ 27 h 43"/>
                  <a:gd name="T6" fmla="*/ 2 w 45"/>
                  <a:gd name="T7" fmla="*/ 35 h 43"/>
                  <a:gd name="T8" fmla="*/ 0 w 45"/>
                  <a:gd name="T9" fmla="*/ 37 h 43"/>
                  <a:gd name="T10" fmla="*/ 1 w 45"/>
                  <a:gd name="T11" fmla="*/ 39 h 43"/>
                  <a:gd name="T12" fmla="*/ 36 w 45"/>
                  <a:gd name="T13" fmla="*/ 30 h 43"/>
                  <a:gd name="T14" fmla="*/ 41 w 45"/>
                  <a:gd name="T15" fmla="*/ 1 h 43"/>
                  <a:gd name="T16" fmla="*/ 39 w 45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3">
                    <a:moveTo>
                      <a:pt x="39" y="0"/>
                    </a:moveTo>
                    <a:cubicBezTo>
                      <a:pt x="38" y="1"/>
                      <a:pt x="37" y="2"/>
                      <a:pt x="38" y="3"/>
                    </a:cubicBezTo>
                    <a:cubicBezTo>
                      <a:pt x="41" y="11"/>
                      <a:pt x="39" y="20"/>
                      <a:pt x="33" y="27"/>
                    </a:cubicBezTo>
                    <a:cubicBezTo>
                      <a:pt x="25" y="35"/>
                      <a:pt x="13" y="39"/>
                      <a:pt x="2" y="35"/>
                    </a:cubicBezTo>
                    <a:cubicBezTo>
                      <a:pt x="1" y="35"/>
                      <a:pt x="0" y="36"/>
                      <a:pt x="0" y="37"/>
                    </a:cubicBezTo>
                    <a:cubicBezTo>
                      <a:pt x="0" y="38"/>
                      <a:pt x="0" y="39"/>
                      <a:pt x="1" y="39"/>
                    </a:cubicBezTo>
                    <a:cubicBezTo>
                      <a:pt x="13" y="43"/>
                      <a:pt x="27" y="39"/>
                      <a:pt x="36" y="30"/>
                    </a:cubicBezTo>
                    <a:cubicBezTo>
                      <a:pt x="43" y="22"/>
                      <a:pt x="45" y="11"/>
                      <a:pt x="41" y="1"/>
                    </a:cubicBezTo>
                    <a:cubicBezTo>
                      <a:pt x="41" y="0"/>
                      <a:pt x="40" y="0"/>
                      <a:pt x="39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6" name="Freeform 56">
                <a:extLst>
                  <a:ext uri="{FF2B5EF4-FFF2-40B4-BE49-F238E27FC236}">
                    <a16:creationId xmlns:a16="http://schemas.microsoft.com/office/drawing/2014/main" id="{133C5972-3EB3-422F-9DE3-D9B99FF72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6950" y="5859463"/>
                <a:ext cx="257175" cy="236538"/>
              </a:xfrm>
              <a:custGeom>
                <a:avLst/>
                <a:gdLst>
                  <a:gd name="T0" fmla="*/ 17 w 46"/>
                  <a:gd name="T1" fmla="*/ 11 h 42"/>
                  <a:gd name="T2" fmla="*/ 6 w 46"/>
                  <a:gd name="T3" fmla="*/ 34 h 42"/>
                  <a:gd name="T4" fmla="*/ 33 w 46"/>
                  <a:gd name="T5" fmla="*/ 36 h 42"/>
                  <a:gd name="T6" fmla="*/ 15 w 46"/>
                  <a:gd name="T7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42">
                    <a:moveTo>
                      <a:pt x="17" y="11"/>
                    </a:moveTo>
                    <a:cubicBezTo>
                      <a:pt x="5" y="8"/>
                      <a:pt x="0" y="26"/>
                      <a:pt x="6" y="34"/>
                    </a:cubicBezTo>
                    <a:cubicBezTo>
                      <a:pt x="12" y="42"/>
                      <a:pt x="26" y="42"/>
                      <a:pt x="33" y="36"/>
                    </a:cubicBezTo>
                    <a:cubicBezTo>
                      <a:pt x="46" y="23"/>
                      <a:pt x="30" y="0"/>
                      <a:pt x="15" y="11"/>
                    </a:cubicBezTo>
                  </a:path>
                </a:pathLst>
              </a:custGeom>
              <a:solidFill>
                <a:srgbClr val="EF8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7" name="Freeform 57">
                <a:extLst>
                  <a:ext uri="{FF2B5EF4-FFF2-40B4-BE49-F238E27FC236}">
                    <a16:creationId xmlns:a16="http://schemas.microsoft.com/office/drawing/2014/main" id="{CCA2828C-EB2E-4AD2-B005-FCD4338DDF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9113" y="5514975"/>
                <a:ext cx="258763" cy="265113"/>
              </a:xfrm>
              <a:custGeom>
                <a:avLst/>
                <a:gdLst>
                  <a:gd name="T0" fmla="*/ 18 w 46"/>
                  <a:gd name="T1" fmla="*/ 6 h 47"/>
                  <a:gd name="T2" fmla="*/ 32 w 46"/>
                  <a:gd name="T3" fmla="*/ 30 h 47"/>
                  <a:gd name="T4" fmla="*/ 21 w 46"/>
                  <a:gd name="T5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47">
                    <a:moveTo>
                      <a:pt x="18" y="6"/>
                    </a:moveTo>
                    <a:cubicBezTo>
                      <a:pt x="0" y="9"/>
                      <a:pt x="9" y="47"/>
                      <a:pt x="32" y="30"/>
                    </a:cubicBezTo>
                    <a:cubicBezTo>
                      <a:pt x="46" y="20"/>
                      <a:pt x="36" y="0"/>
                      <a:pt x="21" y="5"/>
                    </a:cubicBezTo>
                  </a:path>
                </a:pathLst>
              </a:custGeom>
              <a:solidFill>
                <a:srgbClr val="EF8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8" name="Freeform 58">
                <a:extLst>
                  <a:ext uri="{FF2B5EF4-FFF2-40B4-BE49-F238E27FC236}">
                    <a16:creationId xmlns:a16="http://schemas.microsoft.com/office/drawing/2014/main" id="{ED6A0983-4F05-43FA-853B-6165E383E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5050" y="5926138"/>
                <a:ext cx="141288" cy="112713"/>
              </a:xfrm>
              <a:custGeom>
                <a:avLst/>
                <a:gdLst>
                  <a:gd name="T0" fmla="*/ 16 w 25"/>
                  <a:gd name="T1" fmla="*/ 5 h 20"/>
                  <a:gd name="T2" fmla="*/ 14 w 25"/>
                  <a:gd name="T3" fmla="*/ 20 h 20"/>
                  <a:gd name="T4" fmla="*/ 18 w 25"/>
                  <a:gd name="T5" fmla="*/ 4 h 20"/>
                  <a:gd name="T6" fmla="*/ 15 w 25"/>
                  <a:gd name="T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0">
                    <a:moveTo>
                      <a:pt x="16" y="5"/>
                    </a:moveTo>
                    <a:cubicBezTo>
                      <a:pt x="7" y="0"/>
                      <a:pt x="0" y="19"/>
                      <a:pt x="14" y="20"/>
                    </a:cubicBezTo>
                    <a:cubicBezTo>
                      <a:pt x="25" y="20"/>
                      <a:pt x="22" y="10"/>
                      <a:pt x="18" y="4"/>
                    </a:cubicBezTo>
                    <a:cubicBezTo>
                      <a:pt x="17" y="4"/>
                      <a:pt x="16" y="5"/>
                      <a:pt x="15" y="5"/>
                    </a:cubicBezTo>
                  </a:path>
                </a:pathLst>
              </a:custGeom>
              <a:solidFill>
                <a:srgbClr val="E26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9" name="Freeform 59">
                <a:extLst>
                  <a:ext uri="{FF2B5EF4-FFF2-40B4-BE49-F238E27FC236}">
                    <a16:creationId xmlns:a16="http://schemas.microsoft.com/office/drawing/2014/main" id="{60488E0C-05F6-4D34-A256-40FDBC800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9913" y="5554663"/>
                <a:ext cx="139700" cy="112713"/>
              </a:xfrm>
              <a:custGeom>
                <a:avLst/>
                <a:gdLst>
                  <a:gd name="T0" fmla="*/ 16 w 25"/>
                  <a:gd name="T1" fmla="*/ 5 h 20"/>
                  <a:gd name="T2" fmla="*/ 13 w 25"/>
                  <a:gd name="T3" fmla="*/ 20 h 20"/>
                  <a:gd name="T4" fmla="*/ 17 w 25"/>
                  <a:gd name="T5" fmla="*/ 5 h 20"/>
                  <a:gd name="T6" fmla="*/ 15 w 25"/>
                  <a:gd name="T7" fmla="*/ 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0">
                    <a:moveTo>
                      <a:pt x="16" y="5"/>
                    </a:moveTo>
                    <a:cubicBezTo>
                      <a:pt x="7" y="0"/>
                      <a:pt x="0" y="19"/>
                      <a:pt x="13" y="20"/>
                    </a:cubicBezTo>
                    <a:cubicBezTo>
                      <a:pt x="25" y="20"/>
                      <a:pt x="22" y="10"/>
                      <a:pt x="17" y="5"/>
                    </a:cubicBezTo>
                    <a:cubicBezTo>
                      <a:pt x="16" y="5"/>
                      <a:pt x="16" y="5"/>
                      <a:pt x="15" y="5"/>
                    </a:cubicBezTo>
                  </a:path>
                </a:pathLst>
              </a:custGeom>
              <a:solidFill>
                <a:srgbClr val="E26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0" name="Freeform 60">
                <a:extLst>
                  <a:ext uri="{FF2B5EF4-FFF2-40B4-BE49-F238E27FC236}">
                    <a16:creationId xmlns:a16="http://schemas.microsoft.com/office/drawing/2014/main" id="{3092FFD9-9551-415F-ABE3-DF3A17DEC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1038" y="6067425"/>
                <a:ext cx="1028700" cy="203200"/>
              </a:xfrm>
              <a:custGeom>
                <a:avLst/>
                <a:gdLst>
                  <a:gd name="T0" fmla="*/ 1 w 183"/>
                  <a:gd name="T1" fmla="*/ 27 h 36"/>
                  <a:gd name="T2" fmla="*/ 6 w 183"/>
                  <a:gd name="T3" fmla="*/ 13 h 36"/>
                  <a:gd name="T4" fmla="*/ 30 w 183"/>
                  <a:gd name="T5" fmla="*/ 13 h 36"/>
                  <a:gd name="T6" fmla="*/ 111 w 183"/>
                  <a:gd name="T7" fmla="*/ 8 h 36"/>
                  <a:gd name="T8" fmla="*/ 166 w 183"/>
                  <a:gd name="T9" fmla="*/ 3 h 36"/>
                  <a:gd name="T10" fmla="*/ 178 w 183"/>
                  <a:gd name="T11" fmla="*/ 4 h 36"/>
                  <a:gd name="T12" fmla="*/ 183 w 183"/>
                  <a:gd name="T13" fmla="*/ 22 h 36"/>
                  <a:gd name="T14" fmla="*/ 85 w 183"/>
                  <a:gd name="T15" fmla="*/ 28 h 36"/>
                  <a:gd name="T16" fmla="*/ 36 w 183"/>
                  <a:gd name="T17" fmla="*/ 33 h 36"/>
                  <a:gd name="T18" fmla="*/ 15 w 183"/>
                  <a:gd name="T19" fmla="*/ 35 h 36"/>
                  <a:gd name="T20" fmla="*/ 2 w 183"/>
                  <a:gd name="T21" fmla="*/ 3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3" h="36">
                    <a:moveTo>
                      <a:pt x="1" y="27"/>
                    </a:moveTo>
                    <a:cubicBezTo>
                      <a:pt x="0" y="25"/>
                      <a:pt x="4" y="15"/>
                      <a:pt x="6" y="13"/>
                    </a:cubicBezTo>
                    <a:cubicBezTo>
                      <a:pt x="11" y="9"/>
                      <a:pt x="24" y="13"/>
                      <a:pt x="30" y="13"/>
                    </a:cubicBezTo>
                    <a:cubicBezTo>
                      <a:pt x="58" y="14"/>
                      <a:pt x="83" y="12"/>
                      <a:pt x="111" y="8"/>
                    </a:cubicBezTo>
                    <a:cubicBezTo>
                      <a:pt x="129" y="6"/>
                      <a:pt x="148" y="3"/>
                      <a:pt x="166" y="3"/>
                    </a:cubicBezTo>
                    <a:cubicBezTo>
                      <a:pt x="172" y="2"/>
                      <a:pt x="175" y="0"/>
                      <a:pt x="178" y="4"/>
                    </a:cubicBezTo>
                    <a:cubicBezTo>
                      <a:pt x="180" y="7"/>
                      <a:pt x="182" y="18"/>
                      <a:pt x="183" y="22"/>
                    </a:cubicBezTo>
                    <a:cubicBezTo>
                      <a:pt x="150" y="25"/>
                      <a:pt x="117" y="25"/>
                      <a:pt x="85" y="28"/>
                    </a:cubicBezTo>
                    <a:cubicBezTo>
                      <a:pt x="69" y="29"/>
                      <a:pt x="52" y="31"/>
                      <a:pt x="36" y="33"/>
                    </a:cubicBezTo>
                    <a:cubicBezTo>
                      <a:pt x="29" y="34"/>
                      <a:pt x="22" y="36"/>
                      <a:pt x="15" y="35"/>
                    </a:cubicBezTo>
                    <a:cubicBezTo>
                      <a:pt x="11" y="35"/>
                      <a:pt x="6" y="33"/>
                      <a:pt x="2" y="3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1" name="Freeform 61">
                <a:extLst>
                  <a:ext uri="{FF2B5EF4-FFF2-40B4-BE49-F238E27FC236}">
                    <a16:creationId xmlns:a16="http://schemas.microsoft.com/office/drawing/2014/main" id="{D0DC1586-336A-46D9-BC4D-3CFAECEF2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9925" y="6067425"/>
                <a:ext cx="1046163" cy="214313"/>
              </a:xfrm>
              <a:custGeom>
                <a:avLst/>
                <a:gdLst>
                  <a:gd name="T0" fmla="*/ 172 w 186"/>
                  <a:gd name="T1" fmla="*/ 0 h 38"/>
                  <a:gd name="T2" fmla="*/ 168 w 186"/>
                  <a:gd name="T3" fmla="*/ 1 h 38"/>
                  <a:gd name="T4" fmla="*/ 112 w 186"/>
                  <a:gd name="T5" fmla="*/ 7 h 38"/>
                  <a:gd name="T6" fmla="*/ 32 w 186"/>
                  <a:gd name="T7" fmla="*/ 11 h 38"/>
                  <a:gd name="T8" fmla="*/ 26 w 186"/>
                  <a:gd name="T9" fmla="*/ 10 h 38"/>
                  <a:gd name="T10" fmla="*/ 7 w 186"/>
                  <a:gd name="T11" fmla="*/ 11 h 38"/>
                  <a:gd name="T12" fmla="*/ 1 w 186"/>
                  <a:gd name="T13" fmla="*/ 28 h 38"/>
                  <a:gd name="T14" fmla="*/ 3 w 186"/>
                  <a:gd name="T15" fmla="*/ 29 h 38"/>
                  <a:gd name="T16" fmla="*/ 4 w 186"/>
                  <a:gd name="T17" fmla="*/ 27 h 38"/>
                  <a:gd name="T18" fmla="*/ 9 w 186"/>
                  <a:gd name="T19" fmla="*/ 14 h 38"/>
                  <a:gd name="T20" fmla="*/ 25 w 186"/>
                  <a:gd name="T21" fmla="*/ 14 h 38"/>
                  <a:gd name="T22" fmla="*/ 32 w 186"/>
                  <a:gd name="T23" fmla="*/ 15 h 38"/>
                  <a:gd name="T24" fmla="*/ 113 w 186"/>
                  <a:gd name="T25" fmla="*/ 10 h 38"/>
                  <a:gd name="T26" fmla="*/ 168 w 186"/>
                  <a:gd name="T27" fmla="*/ 4 h 38"/>
                  <a:gd name="T28" fmla="*/ 173 w 186"/>
                  <a:gd name="T29" fmla="*/ 4 h 38"/>
                  <a:gd name="T30" fmla="*/ 179 w 186"/>
                  <a:gd name="T31" fmla="*/ 5 h 38"/>
                  <a:gd name="T32" fmla="*/ 183 w 186"/>
                  <a:gd name="T33" fmla="*/ 20 h 38"/>
                  <a:gd name="T34" fmla="*/ 136 w 186"/>
                  <a:gd name="T35" fmla="*/ 23 h 38"/>
                  <a:gd name="T36" fmla="*/ 87 w 186"/>
                  <a:gd name="T37" fmla="*/ 26 h 38"/>
                  <a:gd name="T38" fmla="*/ 38 w 186"/>
                  <a:gd name="T39" fmla="*/ 32 h 38"/>
                  <a:gd name="T40" fmla="*/ 34 w 186"/>
                  <a:gd name="T41" fmla="*/ 32 h 38"/>
                  <a:gd name="T42" fmla="*/ 18 w 186"/>
                  <a:gd name="T43" fmla="*/ 34 h 38"/>
                  <a:gd name="T44" fmla="*/ 12 w 186"/>
                  <a:gd name="T45" fmla="*/ 32 h 38"/>
                  <a:gd name="T46" fmla="*/ 4 w 186"/>
                  <a:gd name="T47" fmla="*/ 31 h 38"/>
                  <a:gd name="T48" fmla="*/ 2 w 186"/>
                  <a:gd name="T49" fmla="*/ 33 h 38"/>
                  <a:gd name="T50" fmla="*/ 4 w 186"/>
                  <a:gd name="T51" fmla="*/ 34 h 38"/>
                  <a:gd name="T52" fmla="*/ 11 w 186"/>
                  <a:gd name="T53" fmla="*/ 36 h 38"/>
                  <a:gd name="T54" fmla="*/ 17 w 186"/>
                  <a:gd name="T55" fmla="*/ 37 h 38"/>
                  <a:gd name="T56" fmla="*/ 35 w 186"/>
                  <a:gd name="T57" fmla="*/ 36 h 38"/>
                  <a:gd name="T58" fmla="*/ 38 w 186"/>
                  <a:gd name="T59" fmla="*/ 35 h 38"/>
                  <a:gd name="T60" fmla="*/ 87 w 186"/>
                  <a:gd name="T61" fmla="*/ 30 h 38"/>
                  <a:gd name="T62" fmla="*/ 136 w 186"/>
                  <a:gd name="T63" fmla="*/ 26 h 38"/>
                  <a:gd name="T64" fmla="*/ 185 w 186"/>
                  <a:gd name="T65" fmla="*/ 23 h 38"/>
                  <a:gd name="T66" fmla="*/ 186 w 186"/>
                  <a:gd name="T67" fmla="*/ 21 h 38"/>
                  <a:gd name="T68" fmla="*/ 181 w 186"/>
                  <a:gd name="T69" fmla="*/ 4 h 38"/>
                  <a:gd name="T70" fmla="*/ 172 w 186"/>
                  <a:gd name="T7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86" h="38">
                    <a:moveTo>
                      <a:pt x="172" y="0"/>
                    </a:moveTo>
                    <a:cubicBezTo>
                      <a:pt x="168" y="1"/>
                      <a:pt x="168" y="1"/>
                      <a:pt x="168" y="1"/>
                    </a:cubicBezTo>
                    <a:cubicBezTo>
                      <a:pt x="149" y="2"/>
                      <a:pt x="128" y="4"/>
                      <a:pt x="112" y="7"/>
                    </a:cubicBezTo>
                    <a:cubicBezTo>
                      <a:pt x="86" y="11"/>
                      <a:pt x="60" y="12"/>
                      <a:pt x="32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19" y="9"/>
                      <a:pt x="11" y="8"/>
                      <a:pt x="7" y="11"/>
                    </a:cubicBezTo>
                    <a:cubicBezTo>
                      <a:pt x="4" y="13"/>
                      <a:pt x="0" y="25"/>
                      <a:pt x="1" y="28"/>
                    </a:cubicBezTo>
                    <a:cubicBezTo>
                      <a:pt x="1" y="29"/>
                      <a:pt x="2" y="29"/>
                      <a:pt x="3" y="29"/>
                    </a:cubicBezTo>
                    <a:cubicBezTo>
                      <a:pt x="4" y="29"/>
                      <a:pt x="4" y="28"/>
                      <a:pt x="4" y="27"/>
                    </a:cubicBezTo>
                    <a:cubicBezTo>
                      <a:pt x="4" y="25"/>
                      <a:pt x="7" y="15"/>
                      <a:pt x="9" y="14"/>
                    </a:cubicBezTo>
                    <a:cubicBezTo>
                      <a:pt x="12" y="12"/>
                      <a:pt x="19" y="13"/>
                      <a:pt x="25" y="14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60" y="15"/>
                      <a:pt x="86" y="14"/>
                      <a:pt x="113" y="10"/>
                    </a:cubicBezTo>
                    <a:cubicBezTo>
                      <a:pt x="128" y="8"/>
                      <a:pt x="149" y="5"/>
                      <a:pt x="168" y="4"/>
                    </a:cubicBezTo>
                    <a:cubicBezTo>
                      <a:pt x="173" y="4"/>
                      <a:pt x="173" y="4"/>
                      <a:pt x="173" y="4"/>
                    </a:cubicBezTo>
                    <a:cubicBezTo>
                      <a:pt x="176" y="3"/>
                      <a:pt x="177" y="3"/>
                      <a:pt x="179" y="5"/>
                    </a:cubicBezTo>
                    <a:cubicBezTo>
                      <a:pt x="180" y="7"/>
                      <a:pt x="182" y="16"/>
                      <a:pt x="183" y="20"/>
                    </a:cubicBezTo>
                    <a:cubicBezTo>
                      <a:pt x="167" y="21"/>
                      <a:pt x="151" y="22"/>
                      <a:pt x="136" y="23"/>
                    </a:cubicBezTo>
                    <a:cubicBezTo>
                      <a:pt x="120" y="24"/>
                      <a:pt x="103" y="25"/>
                      <a:pt x="87" y="26"/>
                    </a:cubicBezTo>
                    <a:cubicBezTo>
                      <a:pt x="72" y="28"/>
                      <a:pt x="55" y="29"/>
                      <a:pt x="38" y="32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29" y="33"/>
                      <a:pt x="23" y="34"/>
                      <a:pt x="18" y="34"/>
                    </a:cubicBezTo>
                    <a:cubicBezTo>
                      <a:pt x="18" y="34"/>
                      <a:pt x="12" y="32"/>
                      <a:pt x="12" y="32"/>
                    </a:cubicBezTo>
                    <a:cubicBezTo>
                      <a:pt x="9" y="32"/>
                      <a:pt x="7" y="31"/>
                      <a:pt x="4" y="31"/>
                    </a:cubicBezTo>
                    <a:cubicBezTo>
                      <a:pt x="3" y="31"/>
                      <a:pt x="2" y="32"/>
                      <a:pt x="2" y="33"/>
                    </a:cubicBezTo>
                    <a:cubicBezTo>
                      <a:pt x="2" y="34"/>
                      <a:pt x="3" y="34"/>
                      <a:pt x="4" y="34"/>
                    </a:cubicBezTo>
                    <a:cubicBezTo>
                      <a:pt x="6" y="34"/>
                      <a:pt x="8" y="35"/>
                      <a:pt x="11" y="36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23" y="38"/>
                      <a:pt x="29" y="37"/>
                      <a:pt x="35" y="36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55" y="33"/>
                      <a:pt x="73" y="31"/>
                      <a:pt x="87" y="30"/>
                    </a:cubicBezTo>
                    <a:cubicBezTo>
                      <a:pt x="103" y="28"/>
                      <a:pt x="120" y="27"/>
                      <a:pt x="136" y="26"/>
                    </a:cubicBezTo>
                    <a:cubicBezTo>
                      <a:pt x="152" y="26"/>
                      <a:pt x="168" y="25"/>
                      <a:pt x="185" y="23"/>
                    </a:cubicBezTo>
                    <a:cubicBezTo>
                      <a:pt x="186" y="23"/>
                      <a:pt x="186" y="22"/>
                      <a:pt x="186" y="21"/>
                    </a:cubicBezTo>
                    <a:cubicBezTo>
                      <a:pt x="186" y="18"/>
                      <a:pt x="183" y="7"/>
                      <a:pt x="181" y="4"/>
                    </a:cubicBezTo>
                    <a:cubicBezTo>
                      <a:pt x="179" y="0"/>
                      <a:pt x="176" y="0"/>
                      <a:pt x="17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2" name="Freeform 62">
                <a:extLst>
                  <a:ext uri="{FF2B5EF4-FFF2-40B4-BE49-F238E27FC236}">
                    <a16:creationId xmlns:a16="http://schemas.microsoft.com/office/drawing/2014/main" id="{77BF0B77-B6C4-4BF7-B1E2-CF41B5554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6400" y="5695950"/>
                <a:ext cx="803275" cy="506413"/>
              </a:xfrm>
              <a:custGeom>
                <a:avLst/>
                <a:gdLst>
                  <a:gd name="T0" fmla="*/ 4 w 143"/>
                  <a:gd name="T1" fmla="*/ 88 h 90"/>
                  <a:gd name="T2" fmla="*/ 0 w 143"/>
                  <a:gd name="T3" fmla="*/ 68 h 90"/>
                  <a:gd name="T4" fmla="*/ 40 w 143"/>
                  <a:gd name="T5" fmla="*/ 44 h 90"/>
                  <a:gd name="T6" fmla="*/ 82 w 143"/>
                  <a:gd name="T7" fmla="*/ 21 h 90"/>
                  <a:gd name="T8" fmla="*/ 131 w 143"/>
                  <a:gd name="T9" fmla="*/ 0 h 90"/>
                  <a:gd name="T10" fmla="*/ 143 w 143"/>
                  <a:gd name="T11" fmla="*/ 21 h 90"/>
                  <a:gd name="T12" fmla="*/ 106 w 143"/>
                  <a:gd name="T13" fmla="*/ 42 h 90"/>
                  <a:gd name="T14" fmla="*/ 57 w 143"/>
                  <a:gd name="T15" fmla="*/ 66 h 90"/>
                  <a:gd name="T16" fmla="*/ 2 w 14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90">
                    <a:moveTo>
                      <a:pt x="4" y="88"/>
                    </a:moveTo>
                    <a:cubicBezTo>
                      <a:pt x="3" y="81"/>
                      <a:pt x="1" y="75"/>
                      <a:pt x="0" y="68"/>
                    </a:cubicBezTo>
                    <a:cubicBezTo>
                      <a:pt x="14" y="62"/>
                      <a:pt x="27" y="51"/>
                      <a:pt x="40" y="44"/>
                    </a:cubicBezTo>
                    <a:cubicBezTo>
                      <a:pt x="54" y="36"/>
                      <a:pt x="67" y="27"/>
                      <a:pt x="82" y="21"/>
                    </a:cubicBezTo>
                    <a:cubicBezTo>
                      <a:pt x="99" y="13"/>
                      <a:pt x="114" y="5"/>
                      <a:pt x="131" y="0"/>
                    </a:cubicBezTo>
                    <a:cubicBezTo>
                      <a:pt x="131" y="7"/>
                      <a:pt x="138" y="16"/>
                      <a:pt x="143" y="21"/>
                    </a:cubicBezTo>
                    <a:cubicBezTo>
                      <a:pt x="130" y="26"/>
                      <a:pt x="118" y="35"/>
                      <a:pt x="106" y="42"/>
                    </a:cubicBezTo>
                    <a:cubicBezTo>
                      <a:pt x="90" y="50"/>
                      <a:pt x="73" y="59"/>
                      <a:pt x="57" y="66"/>
                    </a:cubicBezTo>
                    <a:cubicBezTo>
                      <a:pt x="38" y="74"/>
                      <a:pt x="20" y="84"/>
                      <a:pt x="2" y="9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3" name="Freeform 63">
                <a:extLst>
                  <a:ext uri="{FF2B5EF4-FFF2-40B4-BE49-F238E27FC236}">
                    <a16:creationId xmlns:a16="http://schemas.microsoft.com/office/drawing/2014/main" id="{39F51FA3-A61E-445F-92B5-512A28B89D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15288" y="5683250"/>
                <a:ext cx="820738" cy="530225"/>
              </a:xfrm>
              <a:custGeom>
                <a:avLst/>
                <a:gdLst>
                  <a:gd name="T0" fmla="*/ 133 w 146"/>
                  <a:gd name="T1" fmla="*/ 0 h 94"/>
                  <a:gd name="T2" fmla="*/ 93 w 146"/>
                  <a:gd name="T3" fmla="*/ 17 h 94"/>
                  <a:gd name="T4" fmla="*/ 83 w 146"/>
                  <a:gd name="T5" fmla="*/ 21 h 94"/>
                  <a:gd name="T6" fmla="*/ 55 w 146"/>
                  <a:gd name="T7" fmla="*/ 37 h 94"/>
                  <a:gd name="T8" fmla="*/ 41 w 146"/>
                  <a:gd name="T9" fmla="*/ 44 h 94"/>
                  <a:gd name="T10" fmla="*/ 24 w 146"/>
                  <a:gd name="T11" fmla="*/ 55 h 94"/>
                  <a:gd name="T12" fmla="*/ 1 w 146"/>
                  <a:gd name="T13" fmla="*/ 69 h 94"/>
                  <a:gd name="T14" fmla="*/ 0 w 146"/>
                  <a:gd name="T15" fmla="*/ 70 h 94"/>
                  <a:gd name="T16" fmla="*/ 0 w 146"/>
                  <a:gd name="T17" fmla="*/ 70 h 94"/>
                  <a:gd name="T18" fmla="*/ 3 w 146"/>
                  <a:gd name="T19" fmla="*/ 82 h 94"/>
                  <a:gd name="T20" fmla="*/ 4 w 146"/>
                  <a:gd name="T21" fmla="*/ 90 h 94"/>
                  <a:gd name="T22" fmla="*/ 4 w 146"/>
                  <a:gd name="T23" fmla="*/ 90 h 94"/>
                  <a:gd name="T24" fmla="*/ 3 w 146"/>
                  <a:gd name="T25" fmla="*/ 91 h 94"/>
                  <a:gd name="T26" fmla="*/ 2 w 146"/>
                  <a:gd name="T27" fmla="*/ 92 h 94"/>
                  <a:gd name="T28" fmla="*/ 2 w 146"/>
                  <a:gd name="T29" fmla="*/ 93 h 94"/>
                  <a:gd name="T30" fmla="*/ 4 w 146"/>
                  <a:gd name="T31" fmla="*/ 94 h 94"/>
                  <a:gd name="T32" fmla="*/ 41 w 146"/>
                  <a:gd name="T33" fmla="*/ 78 h 94"/>
                  <a:gd name="T34" fmla="*/ 59 w 146"/>
                  <a:gd name="T35" fmla="*/ 70 h 94"/>
                  <a:gd name="T36" fmla="*/ 92 w 146"/>
                  <a:gd name="T37" fmla="*/ 54 h 94"/>
                  <a:gd name="T38" fmla="*/ 109 w 146"/>
                  <a:gd name="T39" fmla="*/ 45 h 94"/>
                  <a:gd name="T40" fmla="*/ 124 w 146"/>
                  <a:gd name="T41" fmla="*/ 36 h 94"/>
                  <a:gd name="T42" fmla="*/ 145 w 146"/>
                  <a:gd name="T43" fmla="*/ 25 h 94"/>
                  <a:gd name="T44" fmla="*/ 146 w 146"/>
                  <a:gd name="T45" fmla="*/ 24 h 94"/>
                  <a:gd name="T46" fmla="*/ 146 w 146"/>
                  <a:gd name="T47" fmla="*/ 22 h 94"/>
                  <a:gd name="T48" fmla="*/ 135 w 146"/>
                  <a:gd name="T49" fmla="*/ 2 h 94"/>
                  <a:gd name="T50" fmla="*/ 134 w 146"/>
                  <a:gd name="T51" fmla="*/ 0 h 94"/>
                  <a:gd name="T52" fmla="*/ 133 w 146"/>
                  <a:gd name="T53" fmla="*/ 0 h 94"/>
                  <a:gd name="T54" fmla="*/ 26 w 146"/>
                  <a:gd name="T55" fmla="*/ 58 h 94"/>
                  <a:gd name="T56" fmla="*/ 43 w 146"/>
                  <a:gd name="T57" fmla="*/ 47 h 94"/>
                  <a:gd name="T58" fmla="*/ 56 w 146"/>
                  <a:gd name="T59" fmla="*/ 40 h 94"/>
                  <a:gd name="T60" fmla="*/ 85 w 146"/>
                  <a:gd name="T61" fmla="*/ 24 h 94"/>
                  <a:gd name="T62" fmla="*/ 94 w 146"/>
                  <a:gd name="T63" fmla="*/ 20 h 94"/>
                  <a:gd name="T64" fmla="*/ 132 w 146"/>
                  <a:gd name="T65" fmla="*/ 4 h 94"/>
                  <a:gd name="T66" fmla="*/ 142 w 146"/>
                  <a:gd name="T67" fmla="*/ 23 h 94"/>
                  <a:gd name="T68" fmla="*/ 122 w 146"/>
                  <a:gd name="T69" fmla="*/ 33 h 94"/>
                  <a:gd name="T70" fmla="*/ 107 w 146"/>
                  <a:gd name="T71" fmla="*/ 42 h 94"/>
                  <a:gd name="T72" fmla="*/ 90 w 146"/>
                  <a:gd name="T73" fmla="*/ 51 h 94"/>
                  <a:gd name="T74" fmla="*/ 58 w 146"/>
                  <a:gd name="T75" fmla="*/ 67 h 94"/>
                  <a:gd name="T76" fmla="*/ 39 w 146"/>
                  <a:gd name="T77" fmla="*/ 75 h 94"/>
                  <a:gd name="T78" fmla="*/ 8 w 146"/>
                  <a:gd name="T79" fmla="*/ 89 h 94"/>
                  <a:gd name="T80" fmla="*/ 6 w 146"/>
                  <a:gd name="T81" fmla="*/ 81 h 94"/>
                  <a:gd name="T82" fmla="*/ 4 w 146"/>
                  <a:gd name="T83" fmla="*/ 71 h 94"/>
                  <a:gd name="T84" fmla="*/ 26 w 146"/>
                  <a:gd name="T85" fmla="*/ 58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6" h="94">
                    <a:moveTo>
                      <a:pt x="133" y="0"/>
                    </a:moveTo>
                    <a:cubicBezTo>
                      <a:pt x="119" y="4"/>
                      <a:pt x="106" y="10"/>
                      <a:pt x="93" y="17"/>
                    </a:cubicBezTo>
                    <a:cubicBezTo>
                      <a:pt x="83" y="21"/>
                      <a:pt x="83" y="21"/>
                      <a:pt x="83" y="21"/>
                    </a:cubicBezTo>
                    <a:cubicBezTo>
                      <a:pt x="73" y="26"/>
                      <a:pt x="64" y="31"/>
                      <a:pt x="55" y="37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17" y="60"/>
                      <a:pt x="9" y="65"/>
                      <a:pt x="1" y="69"/>
                    </a:cubicBezTo>
                    <a:cubicBezTo>
                      <a:pt x="0" y="69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5"/>
                      <a:pt x="2" y="78"/>
                      <a:pt x="3" y="82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4" y="90"/>
                      <a:pt x="4" y="90"/>
                      <a:pt x="3" y="91"/>
                    </a:cubicBezTo>
                    <a:cubicBezTo>
                      <a:pt x="3" y="91"/>
                      <a:pt x="2" y="91"/>
                      <a:pt x="2" y="92"/>
                    </a:cubicBezTo>
                    <a:cubicBezTo>
                      <a:pt x="2" y="92"/>
                      <a:pt x="2" y="92"/>
                      <a:pt x="2" y="93"/>
                    </a:cubicBezTo>
                    <a:cubicBezTo>
                      <a:pt x="3" y="94"/>
                      <a:pt x="4" y="94"/>
                      <a:pt x="4" y="94"/>
                    </a:cubicBezTo>
                    <a:cubicBezTo>
                      <a:pt x="17" y="90"/>
                      <a:pt x="29" y="84"/>
                      <a:pt x="41" y="78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70" y="65"/>
                      <a:pt x="81" y="59"/>
                      <a:pt x="92" y="54"/>
                    </a:cubicBezTo>
                    <a:cubicBezTo>
                      <a:pt x="109" y="45"/>
                      <a:pt x="109" y="45"/>
                      <a:pt x="109" y="45"/>
                    </a:cubicBezTo>
                    <a:cubicBezTo>
                      <a:pt x="114" y="42"/>
                      <a:pt x="119" y="39"/>
                      <a:pt x="124" y="36"/>
                    </a:cubicBezTo>
                    <a:cubicBezTo>
                      <a:pt x="131" y="32"/>
                      <a:pt x="138" y="28"/>
                      <a:pt x="145" y="25"/>
                    </a:cubicBezTo>
                    <a:cubicBezTo>
                      <a:pt x="146" y="25"/>
                      <a:pt x="146" y="24"/>
                      <a:pt x="146" y="24"/>
                    </a:cubicBezTo>
                    <a:cubicBezTo>
                      <a:pt x="146" y="23"/>
                      <a:pt x="146" y="22"/>
                      <a:pt x="146" y="22"/>
                    </a:cubicBezTo>
                    <a:cubicBezTo>
                      <a:pt x="141" y="17"/>
                      <a:pt x="135" y="8"/>
                      <a:pt x="135" y="2"/>
                    </a:cubicBezTo>
                    <a:cubicBezTo>
                      <a:pt x="135" y="1"/>
                      <a:pt x="135" y="1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lose/>
                    <a:moveTo>
                      <a:pt x="26" y="58"/>
                    </a:moveTo>
                    <a:cubicBezTo>
                      <a:pt x="43" y="47"/>
                      <a:pt x="43" y="47"/>
                      <a:pt x="43" y="47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65" y="34"/>
                      <a:pt x="75" y="29"/>
                      <a:pt x="85" y="24"/>
                    </a:cubicBezTo>
                    <a:cubicBezTo>
                      <a:pt x="94" y="20"/>
                      <a:pt x="94" y="20"/>
                      <a:pt x="94" y="20"/>
                    </a:cubicBezTo>
                    <a:cubicBezTo>
                      <a:pt x="107" y="14"/>
                      <a:pt x="119" y="8"/>
                      <a:pt x="132" y="4"/>
                    </a:cubicBezTo>
                    <a:cubicBezTo>
                      <a:pt x="133" y="11"/>
                      <a:pt x="138" y="18"/>
                      <a:pt x="142" y="23"/>
                    </a:cubicBezTo>
                    <a:cubicBezTo>
                      <a:pt x="135" y="25"/>
                      <a:pt x="129" y="29"/>
                      <a:pt x="122" y="33"/>
                    </a:cubicBezTo>
                    <a:cubicBezTo>
                      <a:pt x="117" y="36"/>
                      <a:pt x="112" y="39"/>
                      <a:pt x="107" y="42"/>
                    </a:cubicBezTo>
                    <a:cubicBezTo>
                      <a:pt x="90" y="51"/>
                      <a:pt x="90" y="51"/>
                      <a:pt x="90" y="51"/>
                    </a:cubicBezTo>
                    <a:cubicBezTo>
                      <a:pt x="80" y="56"/>
                      <a:pt x="69" y="62"/>
                      <a:pt x="58" y="6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29" y="80"/>
                      <a:pt x="18" y="85"/>
                      <a:pt x="8" y="89"/>
                    </a:cubicBezTo>
                    <a:cubicBezTo>
                      <a:pt x="7" y="88"/>
                      <a:pt x="6" y="81"/>
                      <a:pt x="6" y="81"/>
                    </a:cubicBezTo>
                    <a:cubicBezTo>
                      <a:pt x="5" y="78"/>
                      <a:pt x="4" y="75"/>
                      <a:pt x="4" y="71"/>
                    </a:cubicBezTo>
                    <a:cubicBezTo>
                      <a:pt x="11" y="67"/>
                      <a:pt x="19" y="62"/>
                      <a:pt x="26" y="58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4" name="Freeform 64">
                <a:extLst>
                  <a:ext uri="{FF2B5EF4-FFF2-40B4-BE49-F238E27FC236}">
                    <a16:creationId xmlns:a16="http://schemas.microsoft.com/office/drawing/2014/main" id="{EA248947-4A3D-43FA-90E1-738AA3C4D7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50" y="6716713"/>
                <a:ext cx="77788" cy="185738"/>
              </a:xfrm>
              <a:custGeom>
                <a:avLst/>
                <a:gdLst>
                  <a:gd name="T0" fmla="*/ 0 w 14"/>
                  <a:gd name="T1" fmla="*/ 0 h 33"/>
                  <a:gd name="T2" fmla="*/ 6 w 14"/>
                  <a:gd name="T3" fmla="*/ 19 h 33"/>
                  <a:gd name="T4" fmla="*/ 10 w 14"/>
                  <a:gd name="T5" fmla="*/ 33 h 33"/>
                  <a:gd name="T6" fmla="*/ 14 w 14"/>
                  <a:gd name="T7" fmla="*/ 33 h 33"/>
                  <a:gd name="T8" fmla="*/ 9 w 14"/>
                  <a:gd name="T9" fmla="*/ 18 h 33"/>
                  <a:gd name="T10" fmla="*/ 4 w 14"/>
                  <a:gd name="T11" fmla="*/ 0 h 33"/>
                  <a:gd name="T12" fmla="*/ 0 w 14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3">
                    <a:moveTo>
                      <a:pt x="0" y="0"/>
                    </a:moveTo>
                    <a:cubicBezTo>
                      <a:pt x="0" y="6"/>
                      <a:pt x="3" y="13"/>
                      <a:pt x="6" y="19"/>
                    </a:cubicBezTo>
                    <a:cubicBezTo>
                      <a:pt x="8" y="25"/>
                      <a:pt x="10" y="30"/>
                      <a:pt x="10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29"/>
                      <a:pt x="11" y="24"/>
                      <a:pt x="9" y="18"/>
                    </a:cubicBezTo>
                    <a:cubicBezTo>
                      <a:pt x="6" y="12"/>
                      <a:pt x="4" y="5"/>
                      <a:pt x="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5" name="Freeform 65">
                <a:extLst>
                  <a:ext uri="{FF2B5EF4-FFF2-40B4-BE49-F238E27FC236}">
                    <a16:creationId xmlns:a16="http://schemas.microsoft.com/office/drawing/2014/main" id="{FAE798E4-94DB-45EA-A9BB-220F4F5233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1038" y="6180138"/>
                <a:ext cx="1023938" cy="722313"/>
              </a:xfrm>
              <a:custGeom>
                <a:avLst/>
                <a:gdLst>
                  <a:gd name="T0" fmla="*/ 35 w 182"/>
                  <a:gd name="T1" fmla="*/ 128 h 128"/>
                  <a:gd name="T2" fmla="*/ 15 w 182"/>
                  <a:gd name="T3" fmla="*/ 56 h 128"/>
                  <a:gd name="T4" fmla="*/ 0 w 182"/>
                  <a:gd name="T5" fmla="*/ 7 h 128"/>
                  <a:gd name="T6" fmla="*/ 33 w 182"/>
                  <a:gd name="T7" fmla="*/ 10 h 128"/>
                  <a:gd name="T8" fmla="*/ 88 w 182"/>
                  <a:gd name="T9" fmla="*/ 5 h 128"/>
                  <a:gd name="T10" fmla="*/ 135 w 182"/>
                  <a:gd name="T11" fmla="*/ 2 h 128"/>
                  <a:gd name="T12" fmla="*/ 166 w 182"/>
                  <a:gd name="T13" fmla="*/ 3 h 128"/>
                  <a:gd name="T14" fmla="*/ 172 w 182"/>
                  <a:gd name="T15" fmla="*/ 11 h 128"/>
                  <a:gd name="T16" fmla="*/ 176 w 182"/>
                  <a:gd name="T17" fmla="*/ 33 h 128"/>
                  <a:gd name="T18" fmla="*/ 179 w 182"/>
                  <a:gd name="T19" fmla="*/ 77 h 128"/>
                  <a:gd name="T20" fmla="*/ 182 w 182"/>
                  <a:gd name="T21" fmla="*/ 12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28">
                    <a:moveTo>
                      <a:pt x="35" y="128"/>
                    </a:moveTo>
                    <a:cubicBezTo>
                      <a:pt x="37" y="107"/>
                      <a:pt x="23" y="78"/>
                      <a:pt x="15" y="56"/>
                    </a:cubicBezTo>
                    <a:cubicBezTo>
                      <a:pt x="10" y="40"/>
                      <a:pt x="3" y="23"/>
                      <a:pt x="0" y="7"/>
                    </a:cubicBezTo>
                    <a:cubicBezTo>
                      <a:pt x="10" y="5"/>
                      <a:pt x="23" y="10"/>
                      <a:pt x="33" y="10"/>
                    </a:cubicBezTo>
                    <a:cubicBezTo>
                      <a:pt x="52" y="10"/>
                      <a:pt x="70" y="6"/>
                      <a:pt x="88" y="5"/>
                    </a:cubicBezTo>
                    <a:cubicBezTo>
                      <a:pt x="104" y="4"/>
                      <a:pt x="119" y="2"/>
                      <a:pt x="135" y="2"/>
                    </a:cubicBezTo>
                    <a:cubicBezTo>
                      <a:pt x="144" y="3"/>
                      <a:pt x="156" y="0"/>
                      <a:pt x="166" y="3"/>
                    </a:cubicBezTo>
                    <a:cubicBezTo>
                      <a:pt x="173" y="5"/>
                      <a:pt x="170" y="2"/>
                      <a:pt x="172" y="11"/>
                    </a:cubicBezTo>
                    <a:cubicBezTo>
                      <a:pt x="174" y="18"/>
                      <a:pt x="175" y="25"/>
                      <a:pt x="176" y="33"/>
                    </a:cubicBezTo>
                    <a:cubicBezTo>
                      <a:pt x="177" y="47"/>
                      <a:pt x="178" y="62"/>
                      <a:pt x="179" y="77"/>
                    </a:cubicBezTo>
                    <a:cubicBezTo>
                      <a:pt x="180" y="94"/>
                      <a:pt x="181" y="110"/>
                      <a:pt x="182" y="127"/>
                    </a:cubicBezTo>
                  </a:path>
                </a:pathLst>
              </a:custGeom>
              <a:solidFill>
                <a:srgbClr val="78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6" name="Freeform 66">
                <a:extLst>
                  <a:ext uri="{FF2B5EF4-FFF2-40B4-BE49-F238E27FC236}">
                    <a16:creationId xmlns:a16="http://schemas.microsoft.com/office/drawing/2014/main" id="{0363DA46-5AF3-48C8-994C-9477BFEA3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9925" y="6175375"/>
                <a:ext cx="1046163" cy="727075"/>
              </a:xfrm>
              <a:custGeom>
                <a:avLst/>
                <a:gdLst>
                  <a:gd name="T0" fmla="*/ 148 w 186"/>
                  <a:gd name="T1" fmla="*/ 1 h 129"/>
                  <a:gd name="T2" fmla="*/ 137 w 186"/>
                  <a:gd name="T3" fmla="*/ 2 h 129"/>
                  <a:gd name="T4" fmla="*/ 106 w 186"/>
                  <a:gd name="T5" fmla="*/ 3 h 129"/>
                  <a:gd name="T6" fmla="*/ 90 w 186"/>
                  <a:gd name="T7" fmla="*/ 4 h 129"/>
                  <a:gd name="T8" fmla="*/ 67 w 186"/>
                  <a:gd name="T9" fmla="*/ 7 h 129"/>
                  <a:gd name="T10" fmla="*/ 36 w 186"/>
                  <a:gd name="T11" fmla="*/ 9 h 129"/>
                  <a:gd name="T12" fmla="*/ 23 w 186"/>
                  <a:gd name="T13" fmla="*/ 8 h 129"/>
                  <a:gd name="T14" fmla="*/ 2 w 186"/>
                  <a:gd name="T15" fmla="*/ 7 h 129"/>
                  <a:gd name="T16" fmla="*/ 1 w 186"/>
                  <a:gd name="T17" fmla="*/ 7 h 129"/>
                  <a:gd name="T18" fmla="*/ 0 w 186"/>
                  <a:gd name="T19" fmla="*/ 9 h 129"/>
                  <a:gd name="T20" fmla="*/ 14 w 186"/>
                  <a:gd name="T21" fmla="*/ 54 h 129"/>
                  <a:gd name="T22" fmla="*/ 16 w 186"/>
                  <a:gd name="T23" fmla="*/ 58 h 129"/>
                  <a:gd name="T24" fmla="*/ 21 w 186"/>
                  <a:gd name="T25" fmla="*/ 73 h 129"/>
                  <a:gd name="T26" fmla="*/ 35 w 186"/>
                  <a:gd name="T27" fmla="*/ 129 h 129"/>
                  <a:gd name="T28" fmla="*/ 39 w 186"/>
                  <a:gd name="T29" fmla="*/ 129 h 129"/>
                  <a:gd name="T30" fmla="*/ 39 w 186"/>
                  <a:gd name="T31" fmla="*/ 126 h 129"/>
                  <a:gd name="T32" fmla="*/ 24 w 186"/>
                  <a:gd name="T33" fmla="*/ 71 h 129"/>
                  <a:gd name="T34" fmla="*/ 19 w 186"/>
                  <a:gd name="T35" fmla="*/ 57 h 129"/>
                  <a:gd name="T36" fmla="*/ 18 w 186"/>
                  <a:gd name="T37" fmla="*/ 53 h 129"/>
                  <a:gd name="T38" fmla="*/ 4 w 186"/>
                  <a:gd name="T39" fmla="*/ 10 h 129"/>
                  <a:gd name="T40" fmla="*/ 23 w 186"/>
                  <a:gd name="T41" fmla="*/ 11 h 129"/>
                  <a:gd name="T42" fmla="*/ 35 w 186"/>
                  <a:gd name="T43" fmla="*/ 13 h 129"/>
                  <a:gd name="T44" fmla="*/ 67 w 186"/>
                  <a:gd name="T45" fmla="*/ 10 h 129"/>
                  <a:gd name="T46" fmla="*/ 90 w 186"/>
                  <a:gd name="T47" fmla="*/ 7 h 129"/>
                  <a:gd name="T48" fmla="*/ 106 w 186"/>
                  <a:gd name="T49" fmla="*/ 6 h 129"/>
                  <a:gd name="T50" fmla="*/ 137 w 186"/>
                  <a:gd name="T51" fmla="*/ 5 h 129"/>
                  <a:gd name="T52" fmla="*/ 148 w 186"/>
                  <a:gd name="T53" fmla="*/ 5 h 129"/>
                  <a:gd name="T54" fmla="*/ 167 w 186"/>
                  <a:gd name="T55" fmla="*/ 5 h 129"/>
                  <a:gd name="T56" fmla="*/ 172 w 186"/>
                  <a:gd name="T57" fmla="*/ 6 h 129"/>
                  <a:gd name="T58" fmla="*/ 173 w 186"/>
                  <a:gd name="T59" fmla="*/ 12 h 129"/>
                  <a:gd name="T60" fmla="*/ 176 w 186"/>
                  <a:gd name="T61" fmla="*/ 34 h 129"/>
                  <a:gd name="T62" fmla="*/ 179 w 186"/>
                  <a:gd name="T63" fmla="*/ 78 h 129"/>
                  <a:gd name="T64" fmla="*/ 182 w 186"/>
                  <a:gd name="T65" fmla="*/ 128 h 129"/>
                  <a:gd name="T66" fmla="*/ 186 w 186"/>
                  <a:gd name="T67" fmla="*/ 128 h 129"/>
                  <a:gd name="T68" fmla="*/ 183 w 186"/>
                  <a:gd name="T69" fmla="*/ 78 h 129"/>
                  <a:gd name="T70" fmla="*/ 180 w 186"/>
                  <a:gd name="T71" fmla="*/ 34 h 129"/>
                  <a:gd name="T72" fmla="*/ 176 w 186"/>
                  <a:gd name="T73" fmla="*/ 11 h 129"/>
                  <a:gd name="T74" fmla="*/ 175 w 186"/>
                  <a:gd name="T75" fmla="*/ 7 h 129"/>
                  <a:gd name="T76" fmla="*/ 171 w 186"/>
                  <a:gd name="T77" fmla="*/ 3 h 129"/>
                  <a:gd name="T78" fmla="*/ 168 w 186"/>
                  <a:gd name="T79" fmla="*/ 2 h 129"/>
                  <a:gd name="T80" fmla="*/ 148 w 186"/>
                  <a:gd name="T81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6" h="129">
                    <a:moveTo>
                      <a:pt x="148" y="1"/>
                    </a:moveTo>
                    <a:cubicBezTo>
                      <a:pt x="137" y="2"/>
                      <a:pt x="137" y="2"/>
                      <a:pt x="137" y="2"/>
                    </a:cubicBezTo>
                    <a:cubicBezTo>
                      <a:pt x="126" y="1"/>
                      <a:pt x="116" y="2"/>
                      <a:pt x="106" y="3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82" y="4"/>
                      <a:pt x="74" y="5"/>
                      <a:pt x="67" y="7"/>
                    </a:cubicBezTo>
                    <a:cubicBezTo>
                      <a:pt x="56" y="8"/>
                      <a:pt x="46" y="9"/>
                      <a:pt x="36" y="9"/>
                    </a:cubicBezTo>
                    <a:cubicBezTo>
                      <a:pt x="32" y="9"/>
                      <a:pt x="28" y="8"/>
                      <a:pt x="23" y="8"/>
                    </a:cubicBezTo>
                    <a:cubicBezTo>
                      <a:pt x="16" y="6"/>
                      <a:pt x="8" y="5"/>
                      <a:pt x="2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4" y="23"/>
                      <a:pt x="9" y="39"/>
                      <a:pt x="14" y="54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21" y="73"/>
                      <a:pt x="21" y="73"/>
                      <a:pt x="21" y="73"/>
                    </a:cubicBezTo>
                    <a:cubicBezTo>
                      <a:pt x="28" y="91"/>
                      <a:pt x="37" y="113"/>
                      <a:pt x="35" y="12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39" y="128"/>
                      <a:pt x="39" y="127"/>
                      <a:pt x="39" y="126"/>
                    </a:cubicBezTo>
                    <a:cubicBezTo>
                      <a:pt x="39" y="109"/>
                      <a:pt x="31" y="89"/>
                      <a:pt x="24" y="71"/>
                    </a:cubicBezTo>
                    <a:cubicBezTo>
                      <a:pt x="19" y="57"/>
                      <a:pt x="19" y="57"/>
                      <a:pt x="19" y="57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13" y="39"/>
                      <a:pt x="7" y="24"/>
                      <a:pt x="4" y="10"/>
                    </a:cubicBezTo>
                    <a:cubicBezTo>
                      <a:pt x="10" y="9"/>
                      <a:pt x="16" y="10"/>
                      <a:pt x="23" y="11"/>
                    </a:cubicBezTo>
                    <a:cubicBezTo>
                      <a:pt x="27" y="12"/>
                      <a:pt x="32" y="12"/>
                      <a:pt x="35" y="13"/>
                    </a:cubicBezTo>
                    <a:cubicBezTo>
                      <a:pt x="46" y="13"/>
                      <a:pt x="57" y="11"/>
                      <a:pt x="67" y="10"/>
                    </a:cubicBezTo>
                    <a:cubicBezTo>
                      <a:pt x="75" y="9"/>
                      <a:pt x="83" y="8"/>
                      <a:pt x="90" y="7"/>
                    </a:cubicBezTo>
                    <a:cubicBezTo>
                      <a:pt x="106" y="6"/>
                      <a:pt x="106" y="6"/>
                      <a:pt x="106" y="6"/>
                    </a:cubicBezTo>
                    <a:cubicBezTo>
                      <a:pt x="116" y="6"/>
                      <a:pt x="126" y="5"/>
                      <a:pt x="137" y="5"/>
                    </a:cubicBezTo>
                    <a:cubicBezTo>
                      <a:pt x="148" y="5"/>
                      <a:pt x="148" y="5"/>
                      <a:pt x="148" y="5"/>
                    </a:cubicBezTo>
                    <a:cubicBezTo>
                      <a:pt x="155" y="4"/>
                      <a:pt x="162" y="4"/>
                      <a:pt x="167" y="5"/>
                    </a:cubicBezTo>
                    <a:cubicBezTo>
                      <a:pt x="167" y="5"/>
                      <a:pt x="171" y="6"/>
                      <a:pt x="172" y="6"/>
                    </a:cubicBezTo>
                    <a:cubicBezTo>
                      <a:pt x="172" y="7"/>
                      <a:pt x="173" y="12"/>
                      <a:pt x="173" y="12"/>
                    </a:cubicBezTo>
                    <a:cubicBezTo>
                      <a:pt x="174" y="18"/>
                      <a:pt x="175" y="25"/>
                      <a:pt x="176" y="34"/>
                    </a:cubicBezTo>
                    <a:cubicBezTo>
                      <a:pt x="178" y="49"/>
                      <a:pt x="178" y="65"/>
                      <a:pt x="179" y="78"/>
                    </a:cubicBezTo>
                    <a:cubicBezTo>
                      <a:pt x="182" y="128"/>
                      <a:pt x="182" y="128"/>
                      <a:pt x="182" y="128"/>
                    </a:cubicBezTo>
                    <a:cubicBezTo>
                      <a:pt x="186" y="128"/>
                      <a:pt x="186" y="128"/>
                      <a:pt x="186" y="128"/>
                    </a:cubicBezTo>
                    <a:cubicBezTo>
                      <a:pt x="183" y="78"/>
                      <a:pt x="183" y="78"/>
                      <a:pt x="183" y="78"/>
                    </a:cubicBezTo>
                    <a:cubicBezTo>
                      <a:pt x="182" y="64"/>
                      <a:pt x="181" y="49"/>
                      <a:pt x="180" y="34"/>
                    </a:cubicBezTo>
                    <a:cubicBezTo>
                      <a:pt x="179" y="24"/>
                      <a:pt x="178" y="17"/>
                      <a:pt x="176" y="11"/>
                    </a:cubicBezTo>
                    <a:cubicBezTo>
                      <a:pt x="175" y="7"/>
                      <a:pt x="175" y="7"/>
                      <a:pt x="175" y="7"/>
                    </a:cubicBezTo>
                    <a:cubicBezTo>
                      <a:pt x="175" y="4"/>
                      <a:pt x="174" y="3"/>
                      <a:pt x="171" y="3"/>
                    </a:cubicBezTo>
                    <a:cubicBezTo>
                      <a:pt x="168" y="2"/>
                      <a:pt x="168" y="2"/>
                      <a:pt x="168" y="2"/>
                    </a:cubicBezTo>
                    <a:cubicBezTo>
                      <a:pt x="162" y="0"/>
                      <a:pt x="155" y="1"/>
                      <a:pt x="148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7" name="Freeform 67">
                <a:extLst>
                  <a:ext uri="{FF2B5EF4-FFF2-40B4-BE49-F238E27FC236}">
                    <a16:creationId xmlns:a16="http://schemas.microsoft.com/office/drawing/2014/main" id="{20C7F8E9-151B-405D-8A64-A1A5F929BE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838" y="6180138"/>
                <a:ext cx="190500" cy="722313"/>
              </a:xfrm>
              <a:custGeom>
                <a:avLst/>
                <a:gdLst>
                  <a:gd name="T0" fmla="*/ 14 w 34"/>
                  <a:gd name="T1" fmla="*/ 128 h 128"/>
                  <a:gd name="T2" fmla="*/ 7 w 34"/>
                  <a:gd name="T3" fmla="*/ 54 h 128"/>
                  <a:gd name="T4" fmla="*/ 0 w 34"/>
                  <a:gd name="T5" fmla="*/ 3 h 128"/>
                  <a:gd name="T6" fmla="*/ 20 w 34"/>
                  <a:gd name="T7" fmla="*/ 0 h 128"/>
                  <a:gd name="T8" fmla="*/ 30 w 34"/>
                  <a:gd name="T9" fmla="*/ 80 h 128"/>
                  <a:gd name="T10" fmla="*/ 32 w 34"/>
                  <a:gd name="T11" fmla="*/ 109 h 128"/>
                  <a:gd name="T12" fmla="*/ 34 w 34"/>
                  <a:gd name="T1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28">
                    <a:moveTo>
                      <a:pt x="14" y="128"/>
                    </a:moveTo>
                    <a:cubicBezTo>
                      <a:pt x="13" y="106"/>
                      <a:pt x="10" y="77"/>
                      <a:pt x="7" y="54"/>
                    </a:cubicBezTo>
                    <a:cubicBezTo>
                      <a:pt x="6" y="38"/>
                      <a:pt x="5" y="18"/>
                      <a:pt x="0" y="3"/>
                    </a:cubicBezTo>
                    <a:cubicBezTo>
                      <a:pt x="7" y="2"/>
                      <a:pt x="14" y="1"/>
                      <a:pt x="20" y="0"/>
                    </a:cubicBezTo>
                    <a:cubicBezTo>
                      <a:pt x="20" y="26"/>
                      <a:pt x="28" y="54"/>
                      <a:pt x="30" y="80"/>
                    </a:cubicBezTo>
                    <a:cubicBezTo>
                      <a:pt x="31" y="90"/>
                      <a:pt x="31" y="99"/>
                      <a:pt x="32" y="109"/>
                    </a:cubicBezTo>
                    <a:cubicBezTo>
                      <a:pt x="32" y="114"/>
                      <a:pt x="34" y="128"/>
                      <a:pt x="34" y="128"/>
                    </a:cubicBezTo>
                  </a:path>
                </a:pathLst>
              </a:custGeom>
              <a:solidFill>
                <a:srgbClr val="45AA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8" name="Freeform 68">
                <a:extLst>
                  <a:ext uri="{FF2B5EF4-FFF2-40B4-BE49-F238E27FC236}">
                    <a16:creationId xmlns:a16="http://schemas.microsoft.com/office/drawing/2014/main" id="{4538555D-5F2A-4DF7-B4B3-258D1CA92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64488" y="6169025"/>
                <a:ext cx="201613" cy="744538"/>
              </a:xfrm>
              <a:custGeom>
                <a:avLst/>
                <a:gdLst>
                  <a:gd name="T0" fmla="*/ 21 w 36"/>
                  <a:gd name="T1" fmla="*/ 0 h 132"/>
                  <a:gd name="T2" fmla="*/ 1 w 36"/>
                  <a:gd name="T3" fmla="*/ 3 h 132"/>
                  <a:gd name="T4" fmla="*/ 0 w 36"/>
                  <a:gd name="T5" fmla="*/ 4 h 132"/>
                  <a:gd name="T6" fmla="*/ 0 w 36"/>
                  <a:gd name="T7" fmla="*/ 5 h 132"/>
                  <a:gd name="T8" fmla="*/ 6 w 36"/>
                  <a:gd name="T9" fmla="*/ 44 h 132"/>
                  <a:gd name="T10" fmla="*/ 7 w 36"/>
                  <a:gd name="T11" fmla="*/ 56 h 132"/>
                  <a:gd name="T12" fmla="*/ 8 w 36"/>
                  <a:gd name="T13" fmla="*/ 71 h 132"/>
                  <a:gd name="T14" fmla="*/ 13 w 36"/>
                  <a:gd name="T15" fmla="*/ 130 h 132"/>
                  <a:gd name="T16" fmla="*/ 16 w 36"/>
                  <a:gd name="T17" fmla="*/ 130 h 132"/>
                  <a:gd name="T18" fmla="*/ 11 w 36"/>
                  <a:gd name="T19" fmla="*/ 70 h 132"/>
                  <a:gd name="T20" fmla="*/ 10 w 36"/>
                  <a:gd name="T21" fmla="*/ 56 h 132"/>
                  <a:gd name="T22" fmla="*/ 9 w 36"/>
                  <a:gd name="T23" fmla="*/ 44 h 132"/>
                  <a:gd name="T24" fmla="*/ 4 w 36"/>
                  <a:gd name="T25" fmla="*/ 6 h 132"/>
                  <a:gd name="T26" fmla="*/ 20 w 36"/>
                  <a:gd name="T27" fmla="*/ 4 h 132"/>
                  <a:gd name="T28" fmla="*/ 25 w 36"/>
                  <a:gd name="T29" fmla="*/ 51 h 132"/>
                  <a:gd name="T30" fmla="*/ 30 w 36"/>
                  <a:gd name="T31" fmla="*/ 82 h 132"/>
                  <a:gd name="T32" fmla="*/ 31 w 36"/>
                  <a:gd name="T33" fmla="*/ 101 h 132"/>
                  <a:gd name="T34" fmla="*/ 31 w 36"/>
                  <a:gd name="T35" fmla="*/ 111 h 132"/>
                  <a:gd name="T36" fmla="*/ 34 w 36"/>
                  <a:gd name="T37" fmla="*/ 132 h 132"/>
                  <a:gd name="T38" fmla="*/ 36 w 36"/>
                  <a:gd name="T39" fmla="*/ 130 h 132"/>
                  <a:gd name="T40" fmla="*/ 35 w 36"/>
                  <a:gd name="T41" fmla="*/ 111 h 132"/>
                  <a:gd name="T42" fmla="*/ 34 w 36"/>
                  <a:gd name="T43" fmla="*/ 101 h 132"/>
                  <a:gd name="T44" fmla="*/ 33 w 36"/>
                  <a:gd name="T45" fmla="*/ 82 h 132"/>
                  <a:gd name="T46" fmla="*/ 29 w 36"/>
                  <a:gd name="T47" fmla="*/ 50 h 132"/>
                  <a:gd name="T48" fmla="*/ 23 w 36"/>
                  <a:gd name="T49" fmla="*/ 2 h 132"/>
                  <a:gd name="T50" fmla="*/ 22 w 36"/>
                  <a:gd name="T51" fmla="*/ 1 h 132"/>
                  <a:gd name="T52" fmla="*/ 21 w 36"/>
                  <a:gd name="T5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" h="132">
                    <a:moveTo>
                      <a:pt x="21" y="0"/>
                    </a:moveTo>
                    <a:cubicBezTo>
                      <a:pt x="15" y="1"/>
                      <a:pt x="8" y="3"/>
                      <a:pt x="1" y="3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4" y="16"/>
                      <a:pt x="5" y="31"/>
                      <a:pt x="6" y="44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71"/>
                      <a:pt x="8" y="71"/>
                      <a:pt x="8" y="71"/>
                    </a:cubicBezTo>
                    <a:cubicBezTo>
                      <a:pt x="10" y="90"/>
                      <a:pt x="12" y="113"/>
                      <a:pt x="13" y="130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13"/>
                      <a:pt x="13" y="90"/>
                      <a:pt x="11" y="70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8" y="31"/>
                      <a:pt x="7" y="18"/>
                      <a:pt x="4" y="6"/>
                    </a:cubicBezTo>
                    <a:cubicBezTo>
                      <a:pt x="9" y="6"/>
                      <a:pt x="15" y="5"/>
                      <a:pt x="20" y="4"/>
                    </a:cubicBezTo>
                    <a:cubicBezTo>
                      <a:pt x="20" y="19"/>
                      <a:pt x="23" y="35"/>
                      <a:pt x="25" y="51"/>
                    </a:cubicBezTo>
                    <a:cubicBezTo>
                      <a:pt x="27" y="61"/>
                      <a:pt x="29" y="72"/>
                      <a:pt x="30" y="82"/>
                    </a:cubicBezTo>
                    <a:cubicBezTo>
                      <a:pt x="31" y="101"/>
                      <a:pt x="31" y="101"/>
                      <a:pt x="31" y="10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2" y="132"/>
                      <a:pt x="33" y="132"/>
                      <a:pt x="34" y="132"/>
                    </a:cubicBezTo>
                    <a:cubicBezTo>
                      <a:pt x="36" y="130"/>
                      <a:pt x="36" y="130"/>
                      <a:pt x="36" y="130"/>
                    </a:cubicBezTo>
                    <a:cubicBezTo>
                      <a:pt x="36" y="129"/>
                      <a:pt x="35" y="116"/>
                      <a:pt x="35" y="111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2" y="72"/>
                      <a:pt x="30" y="61"/>
                      <a:pt x="29" y="50"/>
                    </a:cubicBezTo>
                    <a:cubicBezTo>
                      <a:pt x="26" y="34"/>
                      <a:pt x="23" y="18"/>
                      <a:pt x="23" y="2"/>
                    </a:cubicBezTo>
                    <a:cubicBezTo>
                      <a:pt x="23" y="1"/>
                      <a:pt x="23" y="1"/>
                      <a:pt x="22" y="1"/>
                    </a:cubicBezTo>
                    <a:cubicBezTo>
                      <a:pt x="22" y="0"/>
                      <a:pt x="21" y="0"/>
                      <a:pt x="2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79" name="Freeform 69">
                <a:extLst>
                  <a:ext uri="{FF2B5EF4-FFF2-40B4-BE49-F238E27FC236}">
                    <a16:creationId xmlns:a16="http://schemas.microsoft.com/office/drawing/2014/main" id="{D84B5812-4DCC-4A59-AAFF-26F7C95B41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0850" y="5802313"/>
                <a:ext cx="838200" cy="1100138"/>
              </a:xfrm>
              <a:custGeom>
                <a:avLst/>
                <a:gdLst>
                  <a:gd name="T0" fmla="*/ 15 w 149"/>
                  <a:gd name="T1" fmla="*/ 194 h 195"/>
                  <a:gd name="T2" fmla="*/ 11 w 149"/>
                  <a:gd name="T3" fmla="*/ 127 h 195"/>
                  <a:gd name="T4" fmla="*/ 1 w 149"/>
                  <a:gd name="T5" fmla="*/ 80 h 195"/>
                  <a:gd name="T6" fmla="*/ 7 w 149"/>
                  <a:gd name="T7" fmla="*/ 63 h 195"/>
                  <a:gd name="T8" fmla="*/ 40 w 149"/>
                  <a:gd name="T9" fmla="*/ 42 h 195"/>
                  <a:gd name="T10" fmla="*/ 115 w 149"/>
                  <a:gd name="T11" fmla="*/ 8 h 195"/>
                  <a:gd name="T12" fmla="*/ 134 w 149"/>
                  <a:gd name="T13" fmla="*/ 0 h 195"/>
                  <a:gd name="T14" fmla="*/ 149 w 149"/>
                  <a:gd name="T15" fmla="*/ 148 h 195"/>
                  <a:gd name="T16" fmla="*/ 52 w 149"/>
                  <a:gd name="T17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9" h="195">
                    <a:moveTo>
                      <a:pt x="15" y="194"/>
                    </a:moveTo>
                    <a:cubicBezTo>
                      <a:pt x="14" y="170"/>
                      <a:pt x="14" y="151"/>
                      <a:pt x="11" y="127"/>
                    </a:cubicBezTo>
                    <a:cubicBezTo>
                      <a:pt x="8" y="111"/>
                      <a:pt x="4" y="96"/>
                      <a:pt x="1" y="80"/>
                    </a:cubicBezTo>
                    <a:cubicBezTo>
                      <a:pt x="0" y="70"/>
                      <a:pt x="0" y="69"/>
                      <a:pt x="7" y="63"/>
                    </a:cubicBezTo>
                    <a:cubicBezTo>
                      <a:pt x="18" y="55"/>
                      <a:pt x="28" y="48"/>
                      <a:pt x="40" y="42"/>
                    </a:cubicBezTo>
                    <a:cubicBezTo>
                      <a:pt x="64" y="29"/>
                      <a:pt x="90" y="19"/>
                      <a:pt x="115" y="8"/>
                    </a:cubicBezTo>
                    <a:cubicBezTo>
                      <a:pt x="121" y="5"/>
                      <a:pt x="128" y="3"/>
                      <a:pt x="134" y="0"/>
                    </a:cubicBezTo>
                    <a:cubicBezTo>
                      <a:pt x="139" y="50"/>
                      <a:pt x="142" y="100"/>
                      <a:pt x="149" y="148"/>
                    </a:cubicBezTo>
                    <a:cubicBezTo>
                      <a:pt x="115" y="159"/>
                      <a:pt x="81" y="176"/>
                      <a:pt x="52" y="195"/>
                    </a:cubicBezTo>
                  </a:path>
                </a:pathLst>
              </a:custGeom>
              <a:solidFill>
                <a:srgbClr val="78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0" name="Freeform 70">
                <a:extLst>
                  <a:ext uri="{FF2B5EF4-FFF2-40B4-BE49-F238E27FC236}">
                    <a16:creationId xmlns:a16="http://schemas.microsoft.com/office/drawing/2014/main" id="{54DE0C3D-5249-4119-8193-7831FD01D6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9738" y="5797550"/>
                <a:ext cx="860425" cy="1111250"/>
              </a:xfrm>
              <a:custGeom>
                <a:avLst/>
                <a:gdLst>
                  <a:gd name="T0" fmla="*/ 135 w 153"/>
                  <a:gd name="T1" fmla="*/ 0 h 197"/>
                  <a:gd name="T2" fmla="*/ 124 w 153"/>
                  <a:gd name="T3" fmla="*/ 4 h 197"/>
                  <a:gd name="T4" fmla="*/ 117 w 153"/>
                  <a:gd name="T5" fmla="*/ 8 h 197"/>
                  <a:gd name="T6" fmla="*/ 98 w 153"/>
                  <a:gd name="T7" fmla="*/ 15 h 197"/>
                  <a:gd name="T8" fmla="*/ 41 w 153"/>
                  <a:gd name="T9" fmla="*/ 42 h 197"/>
                  <a:gd name="T10" fmla="*/ 8 w 153"/>
                  <a:gd name="T11" fmla="*/ 63 h 197"/>
                  <a:gd name="T12" fmla="*/ 2 w 153"/>
                  <a:gd name="T13" fmla="*/ 81 h 197"/>
                  <a:gd name="T14" fmla="*/ 6 w 153"/>
                  <a:gd name="T15" fmla="*/ 104 h 197"/>
                  <a:gd name="T16" fmla="*/ 11 w 153"/>
                  <a:gd name="T17" fmla="*/ 128 h 197"/>
                  <a:gd name="T18" fmla="*/ 15 w 153"/>
                  <a:gd name="T19" fmla="*/ 182 h 197"/>
                  <a:gd name="T20" fmla="*/ 16 w 153"/>
                  <a:gd name="T21" fmla="*/ 195 h 197"/>
                  <a:gd name="T22" fmla="*/ 19 w 153"/>
                  <a:gd name="T23" fmla="*/ 195 h 197"/>
                  <a:gd name="T24" fmla="*/ 19 w 153"/>
                  <a:gd name="T25" fmla="*/ 182 h 197"/>
                  <a:gd name="T26" fmla="*/ 14 w 153"/>
                  <a:gd name="T27" fmla="*/ 128 h 197"/>
                  <a:gd name="T28" fmla="*/ 10 w 153"/>
                  <a:gd name="T29" fmla="*/ 103 h 197"/>
                  <a:gd name="T30" fmla="*/ 5 w 153"/>
                  <a:gd name="T31" fmla="*/ 81 h 197"/>
                  <a:gd name="T32" fmla="*/ 4 w 153"/>
                  <a:gd name="T33" fmla="*/ 74 h 197"/>
                  <a:gd name="T34" fmla="*/ 11 w 153"/>
                  <a:gd name="T35" fmla="*/ 65 h 197"/>
                  <a:gd name="T36" fmla="*/ 43 w 153"/>
                  <a:gd name="T37" fmla="*/ 45 h 197"/>
                  <a:gd name="T38" fmla="*/ 100 w 153"/>
                  <a:gd name="T39" fmla="*/ 19 h 197"/>
                  <a:gd name="T40" fmla="*/ 118 w 153"/>
                  <a:gd name="T41" fmla="*/ 11 h 197"/>
                  <a:gd name="T42" fmla="*/ 126 w 153"/>
                  <a:gd name="T43" fmla="*/ 8 h 197"/>
                  <a:gd name="T44" fmla="*/ 135 w 153"/>
                  <a:gd name="T45" fmla="*/ 4 h 197"/>
                  <a:gd name="T46" fmla="*/ 139 w 153"/>
                  <a:gd name="T47" fmla="*/ 53 h 197"/>
                  <a:gd name="T48" fmla="*/ 149 w 153"/>
                  <a:gd name="T49" fmla="*/ 148 h 197"/>
                  <a:gd name="T50" fmla="*/ 53 w 153"/>
                  <a:gd name="T51" fmla="*/ 194 h 197"/>
                  <a:gd name="T52" fmla="*/ 55 w 153"/>
                  <a:gd name="T53" fmla="*/ 197 h 197"/>
                  <a:gd name="T54" fmla="*/ 152 w 153"/>
                  <a:gd name="T55" fmla="*/ 151 h 197"/>
                  <a:gd name="T56" fmla="*/ 153 w 153"/>
                  <a:gd name="T57" fmla="*/ 149 h 197"/>
                  <a:gd name="T58" fmla="*/ 143 w 153"/>
                  <a:gd name="T59" fmla="*/ 53 h 197"/>
                  <a:gd name="T60" fmla="*/ 138 w 153"/>
                  <a:gd name="T61" fmla="*/ 1 h 197"/>
                  <a:gd name="T62" fmla="*/ 137 w 153"/>
                  <a:gd name="T63" fmla="*/ 0 h 197"/>
                  <a:gd name="T64" fmla="*/ 135 w 153"/>
                  <a:gd name="T65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3" h="197">
                    <a:moveTo>
                      <a:pt x="135" y="0"/>
                    </a:moveTo>
                    <a:cubicBezTo>
                      <a:pt x="124" y="4"/>
                      <a:pt x="124" y="4"/>
                      <a:pt x="124" y="4"/>
                    </a:cubicBezTo>
                    <a:cubicBezTo>
                      <a:pt x="117" y="8"/>
                      <a:pt x="117" y="8"/>
                      <a:pt x="117" y="8"/>
                    </a:cubicBezTo>
                    <a:cubicBezTo>
                      <a:pt x="98" y="15"/>
                      <a:pt x="98" y="15"/>
                      <a:pt x="98" y="15"/>
                    </a:cubicBezTo>
                    <a:cubicBezTo>
                      <a:pt x="79" y="23"/>
                      <a:pt x="59" y="32"/>
                      <a:pt x="41" y="42"/>
                    </a:cubicBezTo>
                    <a:cubicBezTo>
                      <a:pt x="30" y="48"/>
                      <a:pt x="19" y="54"/>
                      <a:pt x="8" y="63"/>
                    </a:cubicBezTo>
                    <a:cubicBezTo>
                      <a:pt x="0" y="69"/>
                      <a:pt x="0" y="71"/>
                      <a:pt x="2" y="81"/>
                    </a:cubicBezTo>
                    <a:cubicBezTo>
                      <a:pt x="2" y="81"/>
                      <a:pt x="6" y="104"/>
                      <a:pt x="6" y="104"/>
                    </a:cubicBezTo>
                    <a:cubicBezTo>
                      <a:pt x="8" y="112"/>
                      <a:pt x="10" y="120"/>
                      <a:pt x="11" y="128"/>
                    </a:cubicBezTo>
                    <a:cubicBezTo>
                      <a:pt x="14" y="147"/>
                      <a:pt x="14" y="163"/>
                      <a:pt x="15" y="182"/>
                    </a:cubicBezTo>
                    <a:cubicBezTo>
                      <a:pt x="16" y="195"/>
                      <a:pt x="16" y="195"/>
                      <a:pt x="16" y="195"/>
                    </a:cubicBezTo>
                    <a:cubicBezTo>
                      <a:pt x="19" y="195"/>
                      <a:pt x="19" y="195"/>
                      <a:pt x="19" y="195"/>
                    </a:cubicBezTo>
                    <a:cubicBezTo>
                      <a:pt x="19" y="182"/>
                      <a:pt x="19" y="182"/>
                      <a:pt x="19" y="182"/>
                    </a:cubicBezTo>
                    <a:cubicBezTo>
                      <a:pt x="18" y="163"/>
                      <a:pt x="17" y="147"/>
                      <a:pt x="14" y="128"/>
                    </a:cubicBezTo>
                    <a:cubicBezTo>
                      <a:pt x="13" y="119"/>
                      <a:pt x="11" y="111"/>
                      <a:pt x="10" y="103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78"/>
                      <a:pt x="4" y="75"/>
                      <a:pt x="4" y="74"/>
                    </a:cubicBezTo>
                    <a:cubicBezTo>
                      <a:pt x="4" y="70"/>
                      <a:pt x="6" y="69"/>
                      <a:pt x="11" y="65"/>
                    </a:cubicBezTo>
                    <a:cubicBezTo>
                      <a:pt x="21" y="57"/>
                      <a:pt x="31" y="51"/>
                      <a:pt x="43" y="45"/>
                    </a:cubicBezTo>
                    <a:cubicBezTo>
                      <a:pt x="61" y="35"/>
                      <a:pt x="81" y="27"/>
                      <a:pt x="100" y="19"/>
                    </a:cubicBezTo>
                    <a:cubicBezTo>
                      <a:pt x="118" y="11"/>
                      <a:pt x="118" y="11"/>
                      <a:pt x="118" y="11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8"/>
                      <a:pt x="132" y="5"/>
                      <a:pt x="135" y="4"/>
                    </a:cubicBezTo>
                    <a:cubicBezTo>
                      <a:pt x="135" y="8"/>
                      <a:pt x="139" y="53"/>
                      <a:pt x="139" y="53"/>
                    </a:cubicBezTo>
                    <a:cubicBezTo>
                      <a:pt x="142" y="85"/>
                      <a:pt x="145" y="117"/>
                      <a:pt x="149" y="148"/>
                    </a:cubicBezTo>
                    <a:cubicBezTo>
                      <a:pt x="117" y="159"/>
                      <a:pt x="84" y="175"/>
                      <a:pt x="53" y="194"/>
                    </a:cubicBezTo>
                    <a:cubicBezTo>
                      <a:pt x="55" y="197"/>
                      <a:pt x="55" y="197"/>
                      <a:pt x="55" y="197"/>
                    </a:cubicBezTo>
                    <a:cubicBezTo>
                      <a:pt x="86" y="177"/>
                      <a:pt x="119" y="161"/>
                      <a:pt x="152" y="151"/>
                    </a:cubicBezTo>
                    <a:cubicBezTo>
                      <a:pt x="153" y="151"/>
                      <a:pt x="153" y="150"/>
                      <a:pt x="153" y="149"/>
                    </a:cubicBezTo>
                    <a:cubicBezTo>
                      <a:pt x="148" y="118"/>
                      <a:pt x="146" y="85"/>
                      <a:pt x="143" y="53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138" y="1"/>
                      <a:pt x="138" y="0"/>
                      <a:pt x="137" y="0"/>
                    </a:cubicBezTo>
                    <a:cubicBezTo>
                      <a:pt x="137" y="0"/>
                      <a:pt x="136" y="0"/>
                      <a:pt x="135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1" name="Freeform 71">
                <a:extLst>
                  <a:ext uri="{FF2B5EF4-FFF2-40B4-BE49-F238E27FC236}">
                    <a16:creationId xmlns:a16="http://schemas.microsoft.com/office/drawing/2014/main" id="{3CCF06C4-9E81-4169-BFDE-4EF367F15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5538" y="6135688"/>
                <a:ext cx="263525" cy="247650"/>
              </a:xfrm>
              <a:custGeom>
                <a:avLst/>
                <a:gdLst>
                  <a:gd name="T0" fmla="*/ 27 w 47"/>
                  <a:gd name="T1" fmla="*/ 0 h 44"/>
                  <a:gd name="T2" fmla="*/ 0 w 47"/>
                  <a:gd name="T3" fmla="*/ 14 h 44"/>
                  <a:gd name="T4" fmla="*/ 16 w 47"/>
                  <a:gd name="T5" fmla="*/ 11 h 44"/>
                  <a:gd name="T6" fmla="*/ 2 w 47"/>
                  <a:gd name="T7" fmla="*/ 20 h 44"/>
                  <a:gd name="T8" fmla="*/ 16 w 47"/>
                  <a:gd name="T9" fmla="*/ 18 h 44"/>
                  <a:gd name="T10" fmla="*/ 3 w 47"/>
                  <a:gd name="T11" fmla="*/ 27 h 44"/>
                  <a:gd name="T12" fmla="*/ 18 w 47"/>
                  <a:gd name="T13" fmla="*/ 25 h 44"/>
                  <a:gd name="T14" fmla="*/ 7 w 47"/>
                  <a:gd name="T15" fmla="*/ 34 h 44"/>
                  <a:gd name="T16" fmla="*/ 27 w 47"/>
                  <a:gd name="T17" fmla="*/ 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4">
                    <a:moveTo>
                      <a:pt x="27" y="0"/>
                    </a:moveTo>
                    <a:cubicBezTo>
                      <a:pt x="19" y="0"/>
                      <a:pt x="0" y="5"/>
                      <a:pt x="0" y="14"/>
                    </a:cubicBezTo>
                    <a:cubicBezTo>
                      <a:pt x="5" y="15"/>
                      <a:pt x="11" y="13"/>
                      <a:pt x="16" y="11"/>
                    </a:cubicBezTo>
                    <a:cubicBezTo>
                      <a:pt x="11" y="13"/>
                      <a:pt x="5" y="16"/>
                      <a:pt x="2" y="20"/>
                    </a:cubicBezTo>
                    <a:cubicBezTo>
                      <a:pt x="7" y="23"/>
                      <a:pt x="12" y="19"/>
                      <a:pt x="16" y="18"/>
                    </a:cubicBezTo>
                    <a:cubicBezTo>
                      <a:pt x="14" y="20"/>
                      <a:pt x="6" y="23"/>
                      <a:pt x="3" y="27"/>
                    </a:cubicBezTo>
                    <a:cubicBezTo>
                      <a:pt x="7" y="32"/>
                      <a:pt x="13" y="26"/>
                      <a:pt x="18" y="25"/>
                    </a:cubicBezTo>
                    <a:cubicBezTo>
                      <a:pt x="13" y="26"/>
                      <a:pt x="9" y="30"/>
                      <a:pt x="7" y="34"/>
                    </a:cubicBezTo>
                    <a:cubicBezTo>
                      <a:pt x="29" y="44"/>
                      <a:pt x="47" y="2"/>
                      <a:pt x="27" y="1"/>
                    </a:cubicBezTo>
                  </a:path>
                </a:pathLst>
              </a:custGeom>
              <a:solidFill>
                <a:srgbClr val="E4E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2" name="Freeform 72">
                <a:extLst>
                  <a:ext uri="{FF2B5EF4-FFF2-40B4-BE49-F238E27FC236}">
                    <a16:creationId xmlns:a16="http://schemas.microsoft.com/office/drawing/2014/main" id="{BB38DCE6-9553-467D-9597-5DFC9F1A25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34425" y="6124575"/>
                <a:ext cx="219075" cy="230188"/>
              </a:xfrm>
              <a:custGeom>
                <a:avLst/>
                <a:gdLst>
                  <a:gd name="T0" fmla="*/ 0 w 39"/>
                  <a:gd name="T1" fmla="*/ 15 h 41"/>
                  <a:gd name="T2" fmla="*/ 1 w 39"/>
                  <a:gd name="T3" fmla="*/ 17 h 41"/>
                  <a:gd name="T4" fmla="*/ 7 w 39"/>
                  <a:gd name="T5" fmla="*/ 17 h 41"/>
                  <a:gd name="T6" fmla="*/ 3 w 39"/>
                  <a:gd name="T7" fmla="*/ 21 h 41"/>
                  <a:gd name="T8" fmla="*/ 3 w 39"/>
                  <a:gd name="T9" fmla="*/ 22 h 41"/>
                  <a:gd name="T10" fmla="*/ 3 w 39"/>
                  <a:gd name="T11" fmla="*/ 23 h 41"/>
                  <a:gd name="T12" fmla="*/ 4 w 39"/>
                  <a:gd name="T13" fmla="*/ 24 h 41"/>
                  <a:gd name="T14" fmla="*/ 8 w 39"/>
                  <a:gd name="T15" fmla="*/ 25 h 41"/>
                  <a:gd name="T16" fmla="*/ 4 w 39"/>
                  <a:gd name="T17" fmla="*/ 28 h 41"/>
                  <a:gd name="T18" fmla="*/ 4 w 39"/>
                  <a:gd name="T19" fmla="*/ 29 h 41"/>
                  <a:gd name="T20" fmla="*/ 4 w 39"/>
                  <a:gd name="T21" fmla="*/ 31 h 41"/>
                  <a:gd name="T22" fmla="*/ 9 w 39"/>
                  <a:gd name="T23" fmla="*/ 33 h 41"/>
                  <a:gd name="T24" fmla="*/ 8 w 39"/>
                  <a:gd name="T25" fmla="*/ 36 h 41"/>
                  <a:gd name="T26" fmla="*/ 8 w 39"/>
                  <a:gd name="T27" fmla="*/ 36 h 41"/>
                  <a:gd name="T28" fmla="*/ 9 w 39"/>
                  <a:gd name="T29" fmla="*/ 38 h 41"/>
                  <a:gd name="T30" fmla="*/ 30 w 39"/>
                  <a:gd name="T31" fmla="*/ 33 h 41"/>
                  <a:gd name="T32" fmla="*/ 39 w 39"/>
                  <a:gd name="T33" fmla="*/ 12 h 41"/>
                  <a:gd name="T34" fmla="*/ 39 w 39"/>
                  <a:gd name="T35" fmla="*/ 7 h 41"/>
                  <a:gd name="T36" fmla="*/ 30 w 39"/>
                  <a:gd name="T37" fmla="*/ 1 h 41"/>
                  <a:gd name="T38" fmla="*/ 29 w 39"/>
                  <a:gd name="T39" fmla="*/ 0 h 41"/>
                  <a:gd name="T40" fmla="*/ 0 w 39"/>
                  <a:gd name="T41" fmla="*/ 15 h 41"/>
                  <a:gd name="T42" fmla="*/ 27 w 39"/>
                  <a:gd name="T43" fmla="*/ 4 h 41"/>
                  <a:gd name="T44" fmla="*/ 29 w 39"/>
                  <a:gd name="T45" fmla="*/ 5 h 41"/>
                  <a:gd name="T46" fmla="*/ 35 w 39"/>
                  <a:gd name="T47" fmla="*/ 9 h 41"/>
                  <a:gd name="T48" fmla="*/ 36 w 39"/>
                  <a:gd name="T49" fmla="*/ 13 h 41"/>
                  <a:gd name="T50" fmla="*/ 28 w 39"/>
                  <a:gd name="T51" fmla="*/ 31 h 41"/>
                  <a:gd name="T52" fmla="*/ 12 w 39"/>
                  <a:gd name="T53" fmla="*/ 35 h 41"/>
                  <a:gd name="T54" fmla="*/ 16 w 39"/>
                  <a:gd name="T55" fmla="*/ 30 h 41"/>
                  <a:gd name="T56" fmla="*/ 21 w 39"/>
                  <a:gd name="T57" fmla="*/ 29 h 41"/>
                  <a:gd name="T58" fmla="*/ 22 w 39"/>
                  <a:gd name="T59" fmla="*/ 27 h 41"/>
                  <a:gd name="T60" fmla="*/ 22 w 39"/>
                  <a:gd name="T61" fmla="*/ 27 h 41"/>
                  <a:gd name="T62" fmla="*/ 20 w 39"/>
                  <a:gd name="T63" fmla="*/ 25 h 41"/>
                  <a:gd name="T64" fmla="*/ 20 w 39"/>
                  <a:gd name="T65" fmla="*/ 25 h 41"/>
                  <a:gd name="T66" fmla="*/ 20 w 39"/>
                  <a:gd name="T67" fmla="*/ 25 h 41"/>
                  <a:gd name="T68" fmla="*/ 20 w 39"/>
                  <a:gd name="T69" fmla="*/ 25 h 41"/>
                  <a:gd name="T70" fmla="*/ 15 w 39"/>
                  <a:gd name="T71" fmla="*/ 27 h 41"/>
                  <a:gd name="T72" fmla="*/ 8 w 39"/>
                  <a:gd name="T73" fmla="*/ 29 h 41"/>
                  <a:gd name="T74" fmla="*/ 19 w 39"/>
                  <a:gd name="T75" fmla="*/ 22 h 41"/>
                  <a:gd name="T76" fmla="*/ 20 w 39"/>
                  <a:gd name="T77" fmla="*/ 20 h 41"/>
                  <a:gd name="T78" fmla="*/ 20 w 39"/>
                  <a:gd name="T79" fmla="*/ 19 h 41"/>
                  <a:gd name="T80" fmla="*/ 18 w 39"/>
                  <a:gd name="T81" fmla="*/ 18 h 41"/>
                  <a:gd name="T82" fmla="*/ 14 w 39"/>
                  <a:gd name="T83" fmla="*/ 20 h 41"/>
                  <a:gd name="T84" fmla="*/ 8 w 39"/>
                  <a:gd name="T85" fmla="*/ 21 h 41"/>
                  <a:gd name="T86" fmla="*/ 17 w 39"/>
                  <a:gd name="T87" fmla="*/ 15 h 41"/>
                  <a:gd name="T88" fmla="*/ 18 w 39"/>
                  <a:gd name="T89" fmla="*/ 15 h 41"/>
                  <a:gd name="T90" fmla="*/ 19 w 39"/>
                  <a:gd name="T91" fmla="*/ 13 h 41"/>
                  <a:gd name="T92" fmla="*/ 19 w 39"/>
                  <a:gd name="T93" fmla="*/ 12 h 41"/>
                  <a:gd name="T94" fmla="*/ 17 w 39"/>
                  <a:gd name="T95" fmla="*/ 11 h 41"/>
                  <a:gd name="T96" fmla="*/ 4 w 39"/>
                  <a:gd name="T97" fmla="*/ 14 h 41"/>
                  <a:gd name="T98" fmla="*/ 27 w 39"/>
                  <a:gd name="T99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9" h="41">
                    <a:moveTo>
                      <a:pt x="0" y="15"/>
                    </a:moveTo>
                    <a:cubicBezTo>
                      <a:pt x="0" y="16"/>
                      <a:pt x="0" y="17"/>
                      <a:pt x="1" y="17"/>
                    </a:cubicBezTo>
                    <a:cubicBezTo>
                      <a:pt x="3" y="18"/>
                      <a:pt x="5" y="18"/>
                      <a:pt x="7" y="17"/>
                    </a:cubicBezTo>
                    <a:cubicBezTo>
                      <a:pt x="5" y="19"/>
                      <a:pt x="4" y="20"/>
                      <a:pt x="3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4"/>
                      <a:pt x="4" y="24"/>
                    </a:cubicBezTo>
                    <a:cubicBezTo>
                      <a:pt x="5" y="25"/>
                      <a:pt x="6" y="25"/>
                      <a:pt x="8" y="25"/>
                    </a:cubicBezTo>
                    <a:cubicBezTo>
                      <a:pt x="6" y="26"/>
                      <a:pt x="5" y="27"/>
                      <a:pt x="4" y="2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6" y="32"/>
                      <a:pt x="7" y="33"/>
                      <a:pt x="9" y="33"/>
                    </a:cubicBezTo>
                    <a:cubicBezTo>
                      <a:pt x="9" y="34"/>
                      <a:pt x="8" y="35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7"/>
                      <a:pt x="8" y="38"/>
                      <a:pt x="9" y="38"/>
                    </a:cubicBezTo>
                    <a:cubicBezTo>
                      <a:pt x="16" y="41"/>
                      <a:pt x="24" y="39"/>
                      <a:pt x="30" y="33"/>
                    </a:cubicBezTo>
                    <a:cubicBezTo>
                      <a:pt x="36" y="27"/>
                      <a:pt x="39" y="19"/>
                      <a:pt x="39" y="12"/>
                    </a:cubicBezTo>
                    <a:cubicBezTo>
                      <a:pt x="39" y="11"/>
                      <a:pt x="39" y="9"/>
                      <a:pt x="39" y="7"/>
                    </a:cubicBezTo>
                    <a:cubicBezTo>
                      <a:pt x="37" y="4"/>
                      <a:pt x="34" y="2"/>
                      <a:pt x="30" y="1"/>
                    </a:cubicBezTo>
                    <a:cubicBezTo>
                      <a:pt x="30" y="1"/>
                      <a:pt x="30" y="0"/>
                      <a:pt x="29" y="0"/>
                    </a:cubicBezTo>
                    <a:cubicBezTo>
                      <a:pt x="21" y="0"/>
                      <a:pt x="1" y="5"/>
                      <a:pt x="0" y="15"/>
                    </a:cubicBezTo>
                    <a:close/>
                    <a:moveTo>
                      <a:pt x="27" y="4"/>
                    </a:moveTo>
                    <a:cubicBezTo>
                      <a:pt x="28" y="4"/>
                      <a:pt x="28" y="5"/>
                      <a:pt x="29" y="5"/>
                    </a:cubicBezTo>
                    <a:cubicBezTo>
                      <a:pt x="32" y="5"/>
                      <a:pt x="34" y="6"/>
                      <a:pt x="35" y="9"/>
                    </a:cubicBezTo>
                    <a:cubicBezTo>
                      <a:pt x="36" y="10"/>
                      <a:pt x="36" y="11"/>
                      <a:pt x="36" y="13"/>
                    </a:cubicBezTo>
                    <a:cubicBezTo>
                      <a:pt x="36" y="18"/>
                      <a:pt x="33" y="26"/>
                      <a:pt x="28" y="31"/>
                    </a:cubicBezTo>
                    <a:cubicBezTo>
                      <a:pt x="25" y="33"/>
                      <a:pt x="19" y="37"/>
                      <a:pt x="12" y="35"/>
                    </a:cubicBezTo>
                    <a:cubicBezTo>
                      <a:pt x="13" y="33"/>
                      <a:pt x="14" y="32"/>
                      <a:pt x="16" y="30"/>
                    </a:cubicBezTo>
                    <a:cubicBezTo>
                      <a:pt x="16" y="30"/>
                      <a:pt x="21" y="29"/>
                      <a:pt x="21" y="29"/>
                    </a:cubicBezTo>
                    <a:cubicBezTo>
                      <a:pt x="21" y="28"/>
                      <a:pt x="22" y="28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6"/>
                      <a:pt x="21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18" y="26"/>
                      <a:pt x="16" y="27"/>
                      <a:pt x="15" y="27"/>
                    </a:cubicBezTo>
                    <a:cubicBezTo>
                      <a:pt x="12" y="29"/>
                      <a:pt x="10" y="29"/>
                      <a:pt x="8" y="29"/>
                    </a:cubicBezTo>
                    <a:cubicBezTo>
                      <a:pt x="12" y="26"/>
                      <a:pt x="17" y="23"/>
                      <a:pt x="19" y="22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20" y="20"/>
                      <a:pt x="20" y="20"/>
                      <a:pt x="20" y="19"/>
                    </a:cubicBezTo>
                    <a:cubicBezTo>
                      <a:pt x="20" y="19"/>
                      <a:pt x="19" y="18"/>
                      <a:pt x="18" y="1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2" y="21"/>
                      <a:pt x="10" y="21"/>
                      <a:pt x="8" y="21"/>
                    </a:cubicBezTo>
                    <a:cubicBezTo>
                      <a:pt x="10" y="19"/>
                      <a:pt x="14" y="17"/>
                      <a:pt x="17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9" y="14"/>
                      <a:pt x="19" y="14"/>
                      <a:pt x="19" y="13"/>
                    </a:cubicBezTo>
                    <a:cubicBezTo>
                      <a:pt x="19" y="13"/>
                      <a:pt x="19" y="13"/>
                      <a:pt x="19" y="12"/>
                    </a:cubicBezTo>
                    <a:cubicBezTo>
                      <a:pt x="19" y="11"/>
                      <a:pt x="18" y="11"/>
                      <a:pt x="17" y="11"/>
                    </a:cubicBezTo>
                    <a:cubicBezTo>
                      <a:pt x="12" y="14"/>
                      <a:pt x="7" y="14"/>
                      <a:pt x="4" y="14"/>
                    </a:cubicBezTo>
                    <a:cubicBezTo>
                      <a:pt x="6" y="8"/>
                      <a:pt x="20" y="4"/>
                      <a:pt x="27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3" name="Freeform 73">
                <a:extLst>
                  <a:ext uri="{FF2B5EF4-FFF2-40B4-BE49-F238E27FC236}">
                    <a16:creationId xmlns:a16="http://schemas.microsoft.com/office/drawing/2014/main" id="{DBBCF597-A0E7-4634-AB59-43B8D591DC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5" y="6423025"/>
                <a:ext cx="258763" cy="258763"/>
              </a:xfrm>
              <a:custGeom>
                <a:avLst/>
                <a:gdLst>
                  <a:gd name="T0" fmla="*/ 35 w 46"/>
                  <a:gd name="T1" fmla="*/ 5 h 46"/>
                  <a:gd name="T2" fmla="*/ 14 w 46"/>
                  <a:gd name="T3" fmla="*/ 39 h 46"/>
                  <a:gd name="T4" fmla="*/ 46 w 46"/>
                  <a:gd name="T5" fmla="*/ 25 h 46"/>
                  <a:gd name="T6" fmla="*/ 28 w 46"/>
                  <a:gd name="T7" fmla="*/ 31 h 46"/>
                  <a:gd name="T8" fmla="*/ 45 w 46"/>
                  <a:gd name="T9" fmla="*/ 18 h 46"/>
                  <a:gd name="T10" fmla="*/ 27 w 46"/>
                  <a:gd name="T11" fmla="*/ 26 h 46"/>
                  <a:gd name="T12" fmla="*/ 42 w 46"/>
                  <a:gd name="T13" fmla="*/ 14 h 46"/>
                  <a:gd name="T14" fmla="*/ 26 w 46"/>
                  <a:gd name="T15" fmla="*/ 19 h 46"/>
                  <a:gd name="T16" fmla="*/ 32 w 46"/>
                  <a:gd name="T1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6">
                    <a:moveTo>
                      <a:pt x="35" y="5"/>
                    </a:moveTo>
                    <a:cubicBezTo>
                      <a:pt x="24" y="7"/>
                      <a:pt x="0" y="28"/>
                      <a:pt x="14" y="39"/>
                    </a:cubicBezTo>
                    <a:cubicBezTo>
                      <a:pt x="22" y="46"/>
                      <a:pt x="46" y="35"/>
                      <a:pt x="46" y="25"/>
                    </a:cubicBezTo>
                    <a:cubicBezTo>
                      <a:pt x="41" y="23"/>
                      <a:pt x="32" y="27"/>
                      <a:pt x="28" y="31"/>
                    </a:cubicBezTo>
                    <a:cubicBezTo>
                      <a:pt x="34" y="28"/>
                      <a:pt x="42" y="24"/>
                      <a:pt x="45" y="18"/>
                    </a:cubicBezTo>
                    <a:cubicBezTo>
                      <a:pt x="39" y="16"/>
                      <a:pt x="31" y="22"/>
                      <a:pt x="27" y="26"/>
                    </a:cubicBezTo>
                    <a:cubicBezTo>
                      <a:pt x="32" y="25"/>
                      <a:pt x="40" y="19"/>
                      <a:pt x="42" y="14"/>
                    </a:cubicBezTo>
                    <a:cubicBezTo>
                      <a:pt x="37" y="11"/>
                      <a:pt x="29" y="15"/>
                      <a:pt x="26" y="19"/>
                    </a:cubicBezTo>
                    <a:cubicBezTo>
                      <a:pt x="39" y="18"/>
                      <a:pt x="42" y="0"/>
                      <a:pt x="32" y="8"/>
                    </a:cubicBezTo>
                  </a:path>
                </a:pathLst>
              </a:custGeom>
              <a:solidFill>
                <a:srgbClr val="E4E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4" name="Freeform 74">
                <a:extLst>
                  <a:ext uri="{FF2B5EF4-FFF2-40B4-BE49-F238E27FC236}">
                    <a16:creationId xmlns:a16="http://schemas.microsoft.com/office/drawing/2014/main" id="{435A1630-CBDA-4150-904B-D89B743D53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8813" y="6440488"/>
                <a:ext cx="230188" cy="236538"/>
              </a:xfrm>
              <a:custGeom>
                <a:avLst/>
                <a:gdLst>
                  <a:gd name="T0" fmla="*/ 28 w 41"/>
                  <a:gd name="T1" fmla="*/ 0 h 42"/>
                  <a:gd name="T2" fmla="*/ 2 w 41"/>
                  <a:gd name="T3" fmla="*/ 24 h 42"/>
                  <a:gd name="T4" fmla="*/ 6 w 41"/>
                  <a:gd name="T5" fmla="*/ 38 h 42"/>
                  <a:gd name="T6" fmla="*/ 27 w 41"/>
                  <a:gd name="T7" fmla="*/ 37 h 42"/>
                  <a:gd name="T8" fmla="*/ 41 w 41"/>
                  <a:gd name="T9" fmla="*/ 22 h 42"/>
                  <a:gd name="T10" fmla="*/ 41 w 41"/>
                  <a:gd name="T11" fmla="*/ 22 h 42"/>
                  <a:gd name="T12" fmla="*/ 40 w 41"/>
                  <a:gd name="T13" fmla="*/ 20 h 42"/>
                  <a:gd name="T14" fmla="*/ 36 w 41"/>
                  <a:gd name="T15" fmla="*/ 20 h 42"/>
                  <a:gd name="T16" fmla="*/ 39 w 41"/>
                  <a:gd name="T17" fmla="*/ 16 h 42"/>
                  <a:gd name="T18" fmla="*/ 40 w 41"/>
                  <a:gd name="T19" fmla="*/ 15 h 42"/>
                  <a:gd name="T20" fmla="*/ 39 w 41"/>
                  <a:gd name="T21" fmla="*/ 14 h 42"/>
                  <a:gd name="T22" fmla="*/ 38 w 41"/>
                  <a:gd name="T23" fmla="*/ 13 h 42"/>
                  <a:gd name="T24" fmla="*/ 36 w 41"/>
                  <a:gd name="T25" fmla="*/ 13 h 42"/>
                  <a:gd name="T26" fmla="*/ 37 w 41"/>
                  <a:gd name="T27" fmla="*/ 11 h 42"/>
                  <a:gd name="T28" fmla="*/ 37 w 41"/>
                  <a:gd name="T29" fmla="*/ 11 h 42"/>
                  <a:gd name="T30" fmla="*/ 36 w 41"/>
                  <a:gd name="T31" fmla="*/ 9 h 42"/>
                  <a:gd name="T32" fmla="*/ 32 w 41"/>
                  <a:gd name="T33" fmla="*/ 8 h 42"/>
                  <a:gd name="T34" fmla="*/ 32 w 41"/>
                  <a:gd name="T35" fmla="*/ 7 h 42"/>
                  <a:gd name="T36" fmla="*/ 33 w 41"/>
                  <a:gd name="T37" fmla="*/ 5 h 42"/>
                  <a:gd name="T38" fmla="*/ 31 w 41"/>
                  <a:gd name="T39" fmla="*/ 2 h 42"/>
                  <a:gd name="T40" fmla="*/ 29 w 41"/>
                  <a:gd name="T41" fmla="*/ 1 h 42"/>
                  <a:gd name="T42" fmla="*/ 28 w 41"/>
                  <a:gd name="T43" fmla="*/ 0 h 42"/>
                  <a:gd name="T44" fmla="*/ 25 w 41"/>
                  <a:gd name="T45" fmla="*/ 6 h 42"/>
                  <a:gd name="T46" fmla="*/ 29 w 41"/>
                  <a:gd name="T47" fmla="*/ 5 h 42"/>
                  <a:gd name="T48" fmla="*/ 29 w 41"/>
                  <a:gd name="T49" fmla="*/ 5 h 42"/>
                  <a:gd name="T50" fmla="*/ 29 w 41"/>
                  <a:gd name="T51" fmla="*/ 7 h 42"/>
                  <a:gd name="T52" fmla="*/ 28 w 41"/>
                  <a:gd name="T53" fmla="*/ 9 h 42"/>
                  <a:gd name="T54" fmla="*/ 18 w 41"/>
                  <a:gd name="T55" fmla="*/ 14 h 42"/>
                  <a:gd name="T56" fmla="*/ 17 w 41"/>
                  <a:gd name="T57" fmla="*/ 16 h 42"/>
                  <a:gd name="T58" fmla="*/ 17 w 41"/>
                  <a:gd name="T59" fmla="*/ 16 h 42"/>
                  <a:gd name="T60" fmla="*/ 19 w 41"/>
                  <a:gd name="T61" fmla="*/ 17 h 42"/>
                  <a:gd name="T62" fmla="*/ 30 w 41"/>
                  <a:gd name="T63" fmla="*/ 12 h 42"/>
                  <a:gd name="T64" fmla="*/ 32 w 41"/>
                  <a:gd name="T65" fmla="*/ 12 h 42"/>
                  <a:gd name="T66" fmla="*/ 31 w 41"/>
                  <a:gd name="T67" fmla="*/ 14 h 42"/>
                  <a:gd name="T68" fmla="*/ 18 w 41"/>
                  <a:gd name="T69" fmla="*/ 22 h 42"/>
                  <a:gd name="T70" fmla="*/ 18 w 41"/>
                  <a:gd name="T71" fmla="*/ 23 h 42"/>
                  <a:gd name="T72" fmla="*/ 18 w 41"/>
                  <a:gd name="T73" fmla="*/ 23 h 42"/>
                  <a:gd name="T74" fmla="*/ 20 w 41"/>
                  <a:gd name="T75" fmla="*/ 24 h 42"/>
                  <a:gd name="T76" fmla="*/ 33 w 41"/>
                  <a:gd name="T77" fmla="*/ 17 h 42"/>
                  <a:gd name="T78" fmla="*/ 34 w 41"/>
                  <a:gd name="T79" fmla="*/ 17 h 42"/>
                  <a:gd name="T80" fmla="*/ 29 w 41"/>
                  <a:gd name="T81" fmla="*/ 21 h 42"/>
                  <a:gd name="T82" fmla="*/ 20 w 41"/>
                  <a:gd name="T83" fmla="*/ 26 h 42"/>
                  <a:gd name="T84" fmla="*/ 20 w 41"/>
                  <a:gd name="T85" fmla="*/ 28 h 42"/>
                  <a:gd name="T86" fmla="*/ 20 w 41"/>
                  <a:gd name="T87" fmla="*/ 29 h 42"/>
                  <a:gd name="T88" fmla="*/ 22 w 41"/>
                  <a:gd name="T89" fmla="*/ 29 h 42"/>
                  <a:gd name="T90" fmla="*/ 23 w 41"/>
                  <a:gd name="T91" fmla="*/ 29 h 42"/>
                  <a:gd name="T92" fmla="*/ 30 w 41"/>
                  <a:gd name="T93" fmla="*/ 24 h 42"/>
                  <a:gd name="T94" fmla="*/ 37 w 41"/>
                  <a:gd name="T95" fmla="*/ 23 h 42"/>
                  <a:gd name="T96" fmla="*/ 26 w 41"/>
                  <a:gd name="T97" fmla="*/ 34 h 42"/>
                  <a:gd name="T98" fmla="*/ 8 w 41"/>
                  <a:gd name="T99" fmla="*/ 35 h 42"/>
                  <a:gd name="T100" fmla="*/ 4 w 41"/>
                  <a:gd name="T101" fmla="*/ 28 h 42"/>
                  <a:gd name="T102" fmla="*/ 5 w 41"/>
                  <a:gd name="T103" fmla="*/ 25 h 42"/>
                  <a:gd name="T104" fmla="*/ 23 w 41"/>
                  <a:gd name="T105" fmla="*/ 6 h 42"/>
                  <a:gd name="T106" fmla="*/ 23 w 41"/>
                  <a:gd name="T107" fmla="*/ 6 h 42"/>
                  <a:gd name="T108" fmla="*/ 25 w 41"/>
                  <a:gd name="T109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1" h="42">
                    <a:moveTo>
                      <a:pt x="28" y="0"/>
                    </a:moveTo>
                    <a:cubicBezTo>
                      <a:pt x="19" y="2"/>
                      <a:pt x="5" y="13"/>
                      <a:pt x="2" y="24"/>
                    </a:cubicBezTo>
                    <a:cubicBezTo>
                      <a:pt x="0" y="29"/>
                      <a:pt x="1" y="34"/>
                      <a:pt x="6" y="38"/>
                    </a:cubicBezTo>
                    <a:cubicBezTo>
                      <a:pt x="11" y="42"/>
                      <a:pt x="21" y="40"/>
                      <a:pt x="27" y="37"/>
                    </a:cubicBezTo>
                    <a:cubicBezTo>
                      <a:pt x="34" y="34"/>
                      <a:pt x="41" y="28"/>
                      <a:pt x="41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1" y="21"/>
                      <a:pt x="41" y="21"/>
                      <a:pt x="40" y="20"/>
                    </a:cubicBezTo>
                    <a:cubicBezTo>
                      <a:pt x="39" y="20"/>
                      <a:pt x="38" y="20"/>
                      <a:pt x="36" y="20"/>
                    </a:cubicBezTo>
                    <a:cubicBezTo>
                      <a:pt x="38" y="18"/>
                      <a:pt x="39" y="17"/>
                      <a:pt x="39" y="16"/>
                    </a:cubicBezTo>
                    <a:cubicBezTo>
                      <a:pt x="39" y="16"/>
                      <a:pt x="40" y="15"/>
                      <a:pt x="40" y="15"/>
                    </a:cubicBezTo>
                    <a:cubicBezTo>
                      <a:pt x="40" y="15"/>
                      <a:pt x="39" y="15"/>
                      <a:pt x="39" y="14"/>
                    </a:cubicBezTo>
                    <a:cubicBezTo>
                      <a:pt x="39" y="14"/>
                      <a:pt x="39" y="14"/>
                      <a:pt x="38" y="13"/>
                    </a:cubicBezTo>
                    <a:cubicBezTo>
                      <a:pt x="38" y="13"/>
                      <a:pt x="37" y="13"/>
                      <a:pt x="36" y="13"/>
                    </a:cubicBezTo>
                    <a:cubicBezTo>
                      <a:pt x="36" y="12"/>
                      <a:pt x="37" y="12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0"/>
                      <a:pt x="37" y="10"/>
                      <a:pt x="36" y="9"/>
                    </a:cubicBezTo>
                    <a:cubicBezTo>
                      <a:pt x="35" y="9"/>
                      <a:pt x="33" y="8"/>
                      <a:pt x="32" y="8"/>
                    </a:cubicBezTo>
                    <a:cubicBezTo>
                      <a:pt x="32" y="8"/>
                      <a:pt x="32" y="7"/>
                      <a:pt x="32" y="7"/>
                    </a:cubicBezTo>
                    <a:cubicBezTo>
                      <a:pt x="33" y="6"/>
                      <a:pt x="33" y="6"/>
                      <a:pt x="33" y="5"/>
                    </a:cubicBezTo>
                    <a:cubicBezTo>
                      <a:pt x="33" y="4"/>
                      <a:pt x="32" y="3"/>
                      <a:pt x="31" y="2"/>
                    </a:cubicBezTo>
                    <a:cubicBezTo>
                      <a:pt x="31" y="1"/>
                      <a:pt x="30" y="1"/>
                      <a:pt x="29" y="1"/>
                    </a:cubicBezTo>
                    <a:cubicBezTo>
                      <a:pt x="29" y="1"/>
                      <a:pt x="28" y="0"/>
                      <a:pt x="28" y="0"/>
                    </a:cubicBezTo>
                    <a:close/>
                    <a:moveTo>
                      <a:pt x="25" y="6"/>
                    </a:moveTo>
                    <a:cubicBezTo>
                      <a:pt x="28" y="4"/>
                      <a:pt x="29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6"/>
                      <a:pt x="29" y="6"/>
                      <a:pt x="29" y="7"/>
                    </a:cubicBezTo>
                    <a:cubicBezTo>
                      <a:pt x="28" y="8"/>
                      <a:pt x="28" y="8"/>
                      <a:pt x="28" y="9"/>
                    </a:cubicBezTo>
                    <a:cubicBezTo>
                      <a:pt x="24" y="10"/>
                      <a:pt x="20" y="12"/>
                      <a:pt x="18" y="14"/>
                    </a:cubicBezTo>
                    <a:cubicBezTo>
                      <a:pt x="17" y="15"/>
                      <a:pt x="17" y="15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9" y="17"/>
                    </a:cubicBezTo>
                    <a:cubicBezTo>
                      <a:pt x="24" y="17"/>
                      <a:pt x="27" y="14"/>
                      <a:pt x="30" y="12"/>
                    </a:cubicBezTo>
                    <a:cubicBezTo>
                      <a:pt x="31" y="12"/>
                      <a:pt x="32" y="12"/>
                      <a:pt x="32" y="12"/>
                    </a:cubicBezTo>
                    <a:cubicBezTo>
                      <a:pt x="32" y="12"/>
                      <a:pt x="32" y="13"/>
                      <a:pt x="31" y="14"/>
                    </a:cubicBezTo>
                    <a:cubicBezTo>
                      <a:pt x="26" y="15"/>
                      <a:pt x="21" y="19"/>
                      <a:pt x="18" y="22"/>
                    </a:cubicBezTo>
                    <a:cubicBezTo>
                      <a:pt x="18" y="22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4"/>
                      <a:pt x="19" y="25"/>
                      <a:pt x="20" y="24"/>
                    </a:cubicBezTo>
                    <a:cubicBezTo>
                      <a:pt x="24" y="24"/>
                      <a:pt x="29" y="21"/>
                      <a:pt x="33" y="17"/>
                    </a:cubicBezTo>
                    <a:cubicBezTo>
                      <a:pt x="33" y="17"/>
                      <a:pt x="34" y="17"/>
                      <a:pt x="34" y="17"/>
                    </a:cubicBezTo>
                    <a:cubicBezTo>
                      <a:pt x="33" y="18"/>
                      <a:pt x="31" y="20"/>
                      <a:pt x="29" y="21"/>
                    </a:cubicBezTo>
                    <a:cubicBezTo>
                      <a:pt x="25" y="23"/>
                      <a:pt x="22" y="25"/>
                      <a:pt x="20" y="26"/>
                    </a:cubicBezTo>
                    <a:cubicBezTo>
                      <a:pt x="20" y="27"/>
                      <a:pt x="20" y="27"/>
                      <a:pt x="20" y="28"/>
                    </a:cubicBezTo>
                    <a:cubicBezTo>
                      <a:pt x="20" y="28"/>
                      <a:pt x="20" y="28"/>
                      <a:pt x="20" y="29"/>
                    </a:cubicBezTo>
                    <a:cubicBezTo>
                      <a:pt x="20" y="29"/>
                      <a:pt x="21" y="30"/>
                      <a:pt x="22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5" y="27"/>
                      <a:pt x="28" y="26"/>
                      <a:pt x="30" y="24"/>
                    </a:cubicBezTo>
                    <a:cubicBezTo>
                      <a:pt x="33" y="23"/>
                      <a:pt x="35" y="23"/>
                      <a:pt x="37" y="23"/>
                    </a:cubicBezTo>
                    <a:cubicBezTo>
                      <a:pt x="36" y="27"/>
                      <a:pt x="32" y="31"/>
                      <a:pt x="26" y="34"/>
                    </a:cubicBezTo>
                    <a:cubicBezTo>
                      <a:pt x="18" y="37"/>
                      <a:pt x="11" y="38"/>
                      <a:pt x="8" y="35"/>
                    </a:cubicBezTo>
                    <a:cubicBezTo>
                      <a:pt x="5" y="33"/>
                      <a:pt x="4" y="31"/>
                      <a:pt x="4" y="28"/>
                    </a:cubicBezTo>
                    <a:cubicBezTo>
                      <a:pt x="4" y="27"/>
                      <a:pt x="5" y="26"/>
                      <a:pt x="5" y="25"/>
                    </a:cubicBezTo>
                    <a:cubicBezTo>
                      <a:pt x="7" y="17"/>
                      <a:pt x="16" y="9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4" y="7"/>
                      <a:pt x="25" y="7"/>
                      <a:pt x="25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5" name="Freeform 75">
                <a:extLst>
                  <a:ext uri="{FF2B5EF4-FFF2-40B4-BE49-F238E27FC236}">
                    <a16:creationId xmlns:a16="http://schemas.microsoft.com/office/drawing/2014/main" id="{11069DF6-4E4F-43C3-9EC9-79156C67F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7575" y="6681788"/>
                <a:ext cx="163513" cy="152400"/>
              </a:xfrm>
              <a:custGeom>
                <a:avLst/>
                <a:gdLst>
                  <a:gd name="T0" fmla="*/ 10 w 29"/>
                  <a:gd name="T1" fmla="*/ 1 h 27"/>
                  <a:gd name="T2" fmla="*/ 6 w 29"/>
                  <a:gd name="T3" fmla="*/ 4 h 27"/>
                  <a:gd name="T4" fmla="*/ 2 w 29"/>
                  <a:gd name="T5" fmla="*/ 6 h 27"/>
                  <a:gd name="T6" fmla="*/ 1 w 29"/>
                  <a:gd name="T7" fmla="*/ 8 h 27"/>
                  <a:gd name="T8" fmla="*/ 4 w 29"/>
                  <a:gd name="T9" fmla="*/ 16 h 27"/>
                  <a:gd name="T10" fmla="*/ 9 w 29"/>
                  <a:gd name="T11" fmla="*/ 25 h 27"/>
                  <a:gd name="T12" fmla="*/ 9 w 29"/>
                  <a:gd name="T13" fmla="*/ 27 h 27"/>
                  <a:gd name="T14" fmla="*/ 11 w 29"/>
                  <a:gd name="T15" fmla="*/ 27 h 27"/>
                  <a:gd name="T16" fmla="*/ 22 w 29"/>
                  <a:gd name="T17" fmla="*/ 19 h 27"/>
                  <a:gd name="T18" fmla="*/ 28 w 29"/>
                  <a:gd name="T19" fmla="*/ 14 h 27"/>
                  <a:gd name="T20" fmla="*/ 28 w 29"/>
                  <a:gd name="T21" fmla="*/ 12 h 27"/>
                  <a:gd name="T22" fmla="*/ 26 w 29"/>
                  <a:gd name="T23" fmla="*/ 12 h 27"/>
                  <a:gd name="T24" fmla="*/ 20 w 29"/>
                  <a:gd name="T25" fmla="*/ 16 h 27"/>
                  <a:gd name="T26" fmla="*/ 11 w 29"/>
                  <a:gd name="T27" fmla="*/ 23 h 27"/>
                  <a:gd name="T28" fmla="*/ 7 w 29"/>
                  <a:gd name="T29" fmla="*/ 14 h 27"/>
                  <a:gd name="T30" fmla="*/ 5 w 29"/>
                  <a:gd name="T31" fmla="*/ 8 h 27"/>
                  <a:gd name="T32" fmla="*/ 8 w 29"/>
                  <a:gd name="T33" fmla="*/ 7 h 27"/>
                  <a:gd name="T34" fmla="*/ 14 w 29"/>
                  <a:gd name="T35" fmla="*/ 2 h 27"/>
                  <a:gd name="T36" fmla="*/ 14 w 29"/>
                  <a:gd name="T37" fmla="*/ 2 h 27"/>
                  <a:gd name="T38" fmla="*/ 13 w 29"/>
                  <a:gd name="T39" fmla="*/ 0 h 27"/>
                  <a:gd name="T40" fmla="*/ 10 w 29"/>
                  <a:gd name="T41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27">
                    <a:moveTo>
                      <a:pt x="10" y="1"/>
                    </a:moveTo>
                    <a:cubicBezTo>
                      <a:pt x="10" y="2"/>
                      <a:pt x="8" y="3"/>
                      <a:pt x="6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8"/>
                      <a:pt x="1" y="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9"/>
                      <a:pt x="8" y="22"/>
                      <a:pt x="9" y="25"/>
                    </a:cubicBezTo>
                    <a:cubicBezTo>
                      <a:pt x="9" y="26"/>
                      <a:pt x="9" y="26"/>
                      <a:pt x="9" y="27"/>
                    </a:cubicBezTo>
                    <a:cubicBezTo>
                      <a:pt x="10" y="27"/>
                      <a:pt x="10" y="27"/>
                      <a:pt x="11" y="27"/>
                    </a:cubicBezTo>
                    <a:cubicBezTo>
                      <a:pt x="15" y="25"/>
                      <a:pt x="19" y="22"/>
                      <a:pt x="22" y="19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9" y="13"/>
                      <a:pt x="28" y="12"/>
                    </a:cubicBezTo>
                    <a:cubicBezTo>
                      <a:pt x="27" y="11"/>
                      <a:pt x="26" y="11"/>
                      <a:pt x="26" y="12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17" y="19"/>
                      <a:pt x="14" y="21"/>
                      <a:pt x="11" y="23"/>
                    </a:cubicBezTo>
                    <a:cubicBezTo>
                      <a:pt x="10" y="20"/>
                      <a:pt x="9" y="17"/>
                      <a:pt x="7" y="14"/>
                    </a:cubicBezTo>
                    <a:cubicBezTo>
                      <a:pt x="7" y="14"/>
                      <a:pt x="6" y="10"/>
                      <a:pt x="5" y="8"/>
                    </a:cubicBezTo>
                    <a:cubicBezTo>
                      <a:pt x="6" y="8"/>
                      <a:pt x="8" y="7"/>
                      <a:pt x="8" y="7"/>
                    </a:cubicBezTo>
                    <a:cubicBezTo>
                      <a:pt x="11" y="5"/>
                      <a:pt x="13" y="4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3" y="1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6" name="Freeform 76">
                <a:extLst>
                  <a:ext uri="{FF2B5EF4-FFF2-40B4-BE49-F238E27FC236}">
                    <a16:creationId xmlns:a16="http://schemas.microsoft.com/office/drawing/2014/main" id="{3BC8C2C5-EA4B-4AB2-B555-AF84EFB1E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00913" y="6716713"/>
                <a:ext cx="73025" cy="66675"/>
              </a:xfrm>
              <a:custGeom>
                <a:avLst/>
                <a:gdLst>
                  <a:gd name="T0" fmla="*/ 10 w 13"/>
                  <a:gd name="T1" fmla="*/ 1 h 12"/>
                  <a:gd name="T2" fmla="*/ 8 w 13"/>
                  <a:gd name="T3" fmla="*/ 3 h 12"/>
                  <a:gd name="T4" fmla="*/ 2 w 13"/>
                  <a:gd name="T5" fmla="*/ 8 h 12"/>
                  <a:gd name="T6" fmla="*/ 0 w 13"/>
                  <a:gd name="T7" fmla="*/ 9 h 12"/>
                  <a:gd name="T8" fmla="*/ 2 w 13"/>
                  <a:gd name="T9" fmla="*/ 11 h 12"/>
                  <a:gd name="T10" fmla="*/ 11 w 13"/>
                  <a:gd name="T11" fmla="*/ 5 h 12"/>
                  <a:gd name="T12" fmla="*/ 12 w 13"/>
                  <a:gd name="T13" fmla="*/ 3 h 12"/>
                  <a:gd name="T14" fmla="*/ 12 w 13"/>
                  <a:gd name="T15" fmla="*/ 0 h 12"/>
                  <a:gd name="T16" fmla="*/ 10 w 13"/>
                  <a:gd name="T17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2">
                    <a:moveTo>
                      <a:pt x="10" y="1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6" y="5"/>
                      <a:pt x="4" y="8"/>
                      <a:pt x="2" y="8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0" y="10"/>
                      <a:pt x="1" y="11"/>
                      <a:pt x="2" y="11"/>
                    </a:cubicBezTo>
                    <a:cubicBezTo>
                      <a:pt x="5" y="12"/>
                      <a:pt x="8" y="8"/>
                      <a:pt x="11" y="5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1"/>
                      <a:pt x="12" y="0"/>
                    </a:cubicBezTo>
                    <a:cubicBezTo>
                      <a:pt x="12" y="0"/>
                      <a:pt x="10" y="0"/>
                      <a:pt x="10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7" name="Freeform 77">
                <a:extLst>
                  <a:ext uri="{FF2B5EF4-FFF2-40B4-BE49-F238E27FC236}">
                    <a16:creationId xmlns:a16="http://schemas.microsoft.com/office/drawing/2014/main" id="{02F7BEDA-B185-499A-A8F4-420FCE615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400" y="6630988"/>
                <a:ext cx="101600" cy="119063"/>
              </a:xfrm>
              <a:custGeom>
                <a:avLst/>
                <a:gdLst>
                  <a:gd name="T0" fmla="*/ 9 w 18"/>
                  <a:gd name="T1" fmla="*/ 1 h 21"/>
                  <a:gd name="T2" fmla="*/ 5 w 18"/>
                  <a:gd name="T3" fmla="*/ 9 h 21"/>
                  <a:gd name="T4" fmla="*/ 5 w 18"/>
                  <a:gd name="T5" fmla="*/ 12 h 21"/>
                  <a:gd name="T6" fmla="*/ 3 w 18"/>
                  <a:gd name="T7" fmla="*/ 9 h 21"/>
                  <a:gd name="T8" fmla="*/ 1 w 18"/>
                  <a:gd name="T9" fmla="*/ 8 h 21"/>
                  <a:gd name="T10" fmla="*/ 0 w 18"/>
                  <a:gd name="T11" fmla="*/ 10 h 21"/>
                  <a:gd name="T12" fmla="*/ 7 w 18"/>
                  <a:gd name="T13" fmla="*/ 20 h 21"/>
                  <a:gd name="T14" fmla="*/ 9 w 18"/>
                  <a:gd name="T15" fmla="*/ 20 h 21"/>
                  <a:gd name="T16" fmla="*/ 10 w 18"/>
                  <a:gd name="T17" fmla="*/ 18 h 21"/>
                  <a:gd name="T18" fmla="*/ 11 w 18"/>
                  <a:gd name="T19" fmla="*/ 4 h 21"/>
                  <a:gd name="T20" fmla="*/ 13 w 18"/>
                  <a:gd name="T21" fmla="*/ 4 h 21"/>
                  <a:gd name="T22" fmla="*/ 14 w 18"/>
                  <a:gd name="T23" fmla="*/ 11 h 21"/>
                  <a:gd name="T24" fmla="*/ 15 w 18"/>
                  <a:gd name="T25" fmla="*/ 14 h 21"/>
                  <a:gd name="T26" fmla="*/ 17 w 18"/>
                  <a:gd name="T27" fmla="*/ 13 h 21"/>
                  <a:gd name="T28" fmla="*/ 15 w 18"/>
                  <a:gd name="T29" fmla="*/ 2 h 21"/>
                  <a:gd name="T30" fmla="*/ 9 w 18"/>
                  <a:gd name="T31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21">
                    <a:moveTo>
                      <a:pt x="9" y="1"/>
                    </a:moveTo>
                    <a:cubicBezTo>
                      <a:pt x="6" y="2"/>
                      <a:pt x="5" y="5"/>
                      <a:pt x="5" y="9"/>
                    </a:cubicBezTo>
                    <a:cubicBezTo>
                      <a:pt x="5" y="10"/>
                      <a:pt x="5" y="11"/>
                      <a:pt x="5" y="12"/>
                    </a:cubicBezTo>
                    <a:cubicBezTo>
                      <a:pt x="4" y="11"/>
                      <a:pt x="3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1" y="12"/>
                      <a:pt x="6" y="18"/>
                      <a:pt x="7" y="20"/>
                    </a:cubicBezTo>
                    <a:cubicBezTo>
                      <a:pt x="8" y="21"/>
                      <a:pt x="9" y="21"/>
                      <a:pt x="9" y="20"/>
                    </a:cubicBezTo>
                    <a:cubicBezTo>
                      <a:pt x="10" y="20"/>
                      <a:pt x="11" y="19"/>
                      <a:pt x="10" y="18"/>
                    </a:cubicBezTo>
                    <a:cubicBezTo>
                      <a:pt x="9" y="14"/>
                      <a:pt x="7" y="5"/>
                      <a:pt x="11" y="4"/>
                    </a:cubicBezTo>
                    <a:cubicBezTo>
                      <a:pt x="12" y="3"/>
                      <a:pt x="12" y="4"/>
                      <a:pt x="13" y="4"/>
                    </a:cubicBezTo>
                    <a:cubicBezTo>
                      <a:pt x="14" y="5"/>
                      <a:pt x="14" y="9"/>
                      <a:pt x="14" y="11"/>
                    </a:cubicBezTo>
                    <a:cubicBezTo>
                      <a:pt x="13" y="12"/>
                      <a:pt x="14" y="13"/>
                      <a:pt x="15" y="14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8" y="10"/>
                      <a:pt x="18" y="4"/>
                      <a:pt x="15" y="2"/>
                    </a:cubicBezTo>
                    <a:cubicBezTo>
                      <a:pt x="14" y="1"/>
                      <a:pt x="12" y="0"/>
                      <a:pt x="9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8" name="Freeform 78">
                <a:extLst>
                  <a:ext uri="{FF2B5EF4-FFF2-40B4-BE49-F238E27FC236}">
                    <a16:creationId xmlns:a16="http://schemas.microsoft.com/office/drawing/2014/main" id="{D0B77BC9-ADF0-4869-8C9A-A765CC5DEF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04113" y="6575425"/>
                <a:ext cx="112713" cy="220663"/>
              </a:xfrm>
              <a:custGeom>
                <a:avLst/>
                <a:gdLst>
                  <a:gd name="T0" fmla="*/ 6 w 20"/>
                  <a:gd name="T1" fmla="*/ 1 h 39"/>
                  <a:gd name="T2" fmla="*/ 2 w 20"/>
                  <a:gd name="T3" fmla="*/ 13 h 39"/>
                  <a:gd name="T4" fmla="*/ 6 w 20"/>
                  <a:gd name="T5" fmla="*/ 18 h 39"/>
                  <a:gd name="T6" fmla="*/ 11 w 20"/>
                  <a:gd name="T7" fmla="*/ 11 h 39"/>
                  <a:gd name="T8" fmla="*/ 17 w 20"/>
                  <a:gd name="T9" fmla="*/ 27 h 39"/>
                  <a:gd name="T10" fmla="*/ 15 w 20"/>
                  <a:gd name="T11" fmla="*/ 32 h 39"/>
                  <a:gd name="T12" fmla="*/ 8 w 20"/>
                  <a:gd name="T13" fmla="*/ 35 h 39"/>
                  <a:gd name="T14" fmla="*/ 6 w 20"/>
                  <a:gd name="T15" fmla="*/ 26 h 39"/>
                  <a:gd name="T16" fmla="*/ 5 w 20"/>
                  <a:gd name="T17" fmla="*/ 24 h 39"/>
                  <a:gd name="T18" fmla="*/ 3 w 20"/>
                  <a:gd name="T19" fmla="*/ 25 h 39"/>
                  <a:gd name="T20" fmla="*/ 6 w 20"/>
                  <a:gd name="T21" fmla="*/ 38 h 39"/>
                  <a:gd name="T22" fmla="*/ 18 w 20"/>
                  <a:gd name="T23" fmla="*/ 35 h 39"/>
                  <a:gd name="T24" fmla="*/ 20 w 20"/>
                  <a:gd name="T25" fmla="*/ 27 h 39"/>
                  <a:gd name="T26" fmla="*/ 11 w 20"/>
                  <a:gd name="T27" fmla="*/ 6 h 39"/>
                  <a:gd name="T28" fmla="*/ 11 w 20"/>
                  <a:gd name="T29" fmla="*/ 6 h 39"/>
                  <a:gd name="T30" fmla="*/ 11 w 20"/>
                  <a:gd name="T31" fmla="*/ 5 h 39"/>
                  <a:gd name="T32" fmla="*/ 6 w 20"/>
                  <a:gd name="T33" fmla="*/ 1 h 39"/>
                  <a:gd name="T34" fmla="*/ 5 w 20"/>
                  <a:gd name="T35" fmla="*/ 12 h 39"/>
                  <a:gd name="T36" fmla="*/ 4 w 20"/>
                  <a:gd name="T37" fmla="*/ 10 h 39"/>
                  <a:gd name="T38" fmla="*/ 7 w 20"/>
                  <a:gd name="T39" fmla="*/ 4 h 39"/>
                  <a:gd name="T40" fmla="*/ 8 w 20"/>
                  <a:gd name="T41" fmla="*/ 6 h 39"/>
                  <a:gd name="T42" fmla="*/ 8 w 20"/>
                  <a:gd name="T43" fmla="*/ 6 h 39"/>
                  <a:gd name="T44" fmla="*/ 8 w 20"/>
                  <a:gd name="T45" fmla="*/ 6 h 39"/>
                  <a:gd name="T46" fmla="*/ 6 w 20"/>
                  <a:gd name="T47" fmla="*/ 15 h 39"/>
                  <a:gd name="T48" fmla="*/ 5 w 20"/>
                  <a:gd name="T49" fmla="*/ 1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39">
                    <a:moveTo>
                      <a:pt x="6" y="1"/>
                    </a:moveTo>
                    <a:cubicBezTo>
                      <a:pt x="2" y="3"/>
                      <a:pt x="0" y="9"/>
                      <a:pt x="2" y="13"/>
                    </a:cubicBezTo>
                    <a:cubicBezTo>
                      <a:pt x="2" y="16"/>
                      <a:pt x="4" y="19"/>
                      <a:pt x="6" y="18"/>
                    </a:cubicBezTo>
                    <a:cubicBezTo>
                      <a:pt x="9" y="18"/>
                      <a:pt x="10" y="15"/>
                      <a:pt x="11" y="11"/>
                    </a:cubicBezTo>
                    <a:cubicBezTo>
                      <a:pt x="15" y="19"/>
                      <a:pt x="17" y="24"/>
                      <a:pt x="17" y="27"/>
                    </a:cubicBezTo>
                    <a:cubicBezTo>
                      <a:pt x="17" y="30"/>
                      <a:pt x="16" y="31"/>
                      <a:pt x="15" y="32"/>
                    </a:cubicBezTo>
                    <a:cubicBezTo>
                      <a:pt x="13" y="35"/>
                      <a:pt x="10" y="36"/>
                      <a:pt x="8" y="35"/>
                    </a:cubicBezTo>
                    <a:cubicBezTo>
                      <a:pt x="6" y="33"/>
                      <a:pt x="4" y="30"/>
                      <a:pt x="6" y="26"/>
                    </a:cubicBezTo>
                    <a:cubicBezTo>
                      <a:pt x="6" y="25"/>
                      <a:pt x="6" y="24"/>
                      <a:pt x="5" y="24"/>
                    </a:cubicBezTo>
                    <a:cubicBezTo>
                      <a:pt x="4" y="23"/>
                      <a:pt x="3" y="24"/>
                      <a:pt x="3" y="25"/>
                    </a:cubicBezTo>
                    <a:cubicBezTo>
                      <a:pt x="1" y="30"/>
                      <a:pt x="2" y="35"/>
                      <a:pt x="6" y="38"/>
                    </a:cubicBezTo>
                    <a:cubicBezTo>
                      <a:pt x="9" y="39"/>
                      <a:pt x="14" y="39"/>
                      <a:pt x="18" y="35"/>
                    </a:cubicBezTo>
                    <a:cubicBezTo>
                      <a:pt x="20" y="33"/>
                      <a:pt x="20" y="30"/>
                      <a:pt x="20" y="27"/>
                    </a:cubicBezTo>
                    <a:cubicBezTo>
                      <a:pt x="20" y="22"/>
                      <a:pt x="17" y="15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0"/>
                      <a:pt x="7" y="1"/>
                      <a:pt x="6" y="1"/>
                    </a:cubicBezTo>
                    <a:close/>
                    <a:moveTo>
                      <a:pt x="5" y="12"/>
                    </a:move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6" y="5"/>
                      <a:pt x="7" y="4"/>
                    </a:cubicBezTo>
                    <a:cubicBezTo>
                      <a:pt x="7" y="4"/>
                      <a:pt x="8" y="5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10"/>
                      <a:pt x="7" y="14"/>
                      <a:pt x="6" y="15"/>
                    </a:cubicBezTo>
                    <a:cubicBezTo>
                      <a:pt x="6" y="14"/>
                      <a:pt x="5" y="14"/>
                      <a:pt x="5" y="12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89" name="Freeform 79">
                <a:extLst>
                  <a:ext uri="{FF2B5EF4-FFF2-40B4-BE49-F238E27FC236}">
                    <a16:creationId xmlns:a16="http://schemas.microsoft.com/office/drawing/2014/main" id="{6F4B0E07-15C2-4645-9D33-7929DF48F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9363" y="6473825"/>
                <a:ext cx="73025" cy="163513"/>
              </a:xfrm>
              <a:custGeom>
                <a:avLst/>
                <a:gdLst>
                  <a:gd name="T0" fmla="*/ 2 w 13"/>
                  <a:gd name="T1" fmla="*/ 0 h 29"/>
                  <a:gd name="T2" fmla="*/ 1 w 13"/>
                  <a:gd name="T3" fmla="*/ 2 h 29"/>
                  <a:gd name="T4" fmla="*/ 5 w 13"/>
                  <a:gd name="T5" fmla="*/ 15 h 29"/>
                  <a:gd name="T6" fmla="*/ 10 w 13"/>
                  <a:gd name="T7" fmla="*/ 28 h 29"/>
                  <a:gd name="T8" fmla="*/ 12 w 13"/>
                  <a:gd name="T9" fmla="*/ 29 h 29"/>
                  <a:gd name="T10" fmla="*/ 13 w 13"/>
                  <a:gd name="T11" fmla="*/ 27 h 29"/>
                  <a:gd name="T12" fmla="*/ 8 w 13"/>
                  <a:gd name="T13" fmla="*/ 14 h 29"/>
                  <a:gd name="T14" fmla="*/ 4 w 13"/>
                  <a:gd name="T15" fmla="*/ 1 h 29"/>
                  <a:gd name="T16" fmla="*/ 2 w 13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29">
                    <a:moveTo>
                      <a:pt x="2" y="0"/>
                    </a:moveTo>
                    <a:cubicBezTo>
                      <a:pt x="1" y="1"/>
                      <a:pt x="0" y="2"/>
                      <a:pt x="1" y="2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9"/>
                      <a:pt x="11" y="29"/>
                      <a:pt x="12" y="29"/>
                    </a:cubicBezTo>
                    <a:cubicBezTo>
                      <a:pt x="13" y="29"/>
                      <a:pt x="13" y="28"/>
                      <a:pt x="13" y="27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0" name="Freeform 80">
                <a:extLst>
                  <a:ext uri="{FF2B5EF4-FFF2-40B4-BE49-F238E27FC236}">
                    <a16:creationId xmlns:a16="http://schemas.microsoft.com/office/drawing/2014/main" id="{41B44E88-8A52-4CE6-9C02-CD3BAF53E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9850" y="6502400"/>
                <a:ext cx="44450" cy="112713"/>
              </a:xfrm>
              <a:custGeom>
                <a:avLst/>
                <a:gdLst>
                  <a:gd name="T0" fmla="*/ 1 w 8"/>
                  <a:gd name="T1" fmla="*/ 1 h 20"/>
                  <a:gd name="T2" fmla="*/ 0 w 8"/>
                  <a:gd name="T3" fmla="*/ 3 h 20"/>
                  <a:gd name="T4" fmla="*/ 5 w 8"/>
                  <a:gd name="T5" fmla="*/ 18 h 20"/>
                  <a:gd name="T6" fmla="*/ 7 w 8"/>
                  <a:gd name="T7" fmla="*/ 20 h 20"/>
                  <a:gd name="T8" fmla="*/ 8 w 8"/>
                  <a:gd name="T9" fmla="*/ 18 h 20"/>
                  <a:gd name="T10" fmla="*/ 6 w 8"/>
                  <a:gd name="T11" fmla="*/ 10 h 20"/>
                  <a:gd name="T12" fmla="*/ 3 w 8"/>
                  <a:gd name="T13" fmla="*/ 2 h 20"/>
                  <a:gd name="T14" fmla="*/ 1 w 8"/>
                  <a:gd name="T15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20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6" y="20"/>
                      <a:pt x="7" y="20"/>
                    </a:cubicBezTo>
                    <a:cubicBezTo>
                      <a:pt x="8" y="19"/>
                      <a:pt x="8" y="18"/>
                      <a:pt x="8" y="1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1" name="Freeform 81">
                <a:extLst>
                  <a:ext uri="{FF2B5EF4-FFF2-40B4-BE49-F238E27FC236}">
                    <a16:creationId xmlns:a16="http://schemas.microsoft.com/office/drawing/2014/main" id="{E94DCF7E-B1A6-4D3A-B769-9D39986233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672388" y="6434138"/>
                <a:ext cx="33338" cy="33338"/>
              </a:xfrm>
              <a:custGeom>
                <a:avLst/>
                <a:gdLst>
                  <a:gd name="T0" fmla="*/ 1 w 6"/>
                  <a:gd name="T1" fmla="*/ 1 h 6"/>
                  <a:gd name="T2" fmla="*/ 1 w 6"/>
                  <a:gd name="T3" fmla="*/ 2 h 6"/>
                  <a:gd name="T4" fmla="*/ 1 w 6"/>
                  <a:gd name="T5" fmla="*/ 2 h 6"/>
                  <a:gd name="T6" fmla="*/ 1 w 6"/>
                  <a:gd name="T7" fmla="*/ 2 h 6"/>
                  <a:gd name="T8" fmla="*/ 0 w 6"/>
                  <a:gd name="T9" fmla="*/ 4 h 6"/>
                  <a:gd name="T10" fmla="*/ 1 w 6"/>
                  <a:gd name="T11" fmla="*/ 5 h 6"/>
                  <a:gd name="T12" fmla="*/ 3 w 6"/>
                  <a:gd name="T13" fmla="*/ 5 h 6"/>
                  <a:gd name="T14" fmla="*/ 4 w 6"/>
                  <a:gd name="T15" fmla="*/ 4 h 6"/>
                  <a:gd name="T16" fmla="*/ 4 w 6"/>
                  <a:gd name="T17" fmla="*/ 1 h 6"/>
                  <a:gd name="T18" fmla="*/ 3 w 6"/>
                  <a:gd name="T19" fmla="*/ 0 h 6"/>
                  <a:gd name="T20" fmla="*/ 1 w 6"/>
                  <a:gd name="T21" fmla="*/ 1 h 6"/>
                  <a:gd name="T22" fmla="*/ 3 w 6"/>
                  <a:gd name="T23" fmla="*/ 2 h 6"/>
                  <a:gd name="T24" fmla="*/ 3 w 6"/>
                  <a:gd name="T25" fmla="*/ 2 h 6"/>
                  <a:gd name="T26" fmla="*/ 4 w 6"/>
                  <a:gd name="T27" fmla="*/ 3 h 6"/>
                  <a:gd name="T28" fmla="*/ 3 w 6"/>
                  <a:gd name="T29" fmla="*/ 4 h 6"/>
                  <a:gd name="T30" fmla="*/ 3 w 6"/>
                  <a:gd name="T31" fmla="*/ 4 h 6"/>
                  <a:gd name="T32" fmla="*/ 2 w 6"/>
                  <a:gd name="T33" fmla="*/ 4 h 6"/>
                  <a:gd name="T34" fmla="*/ 2 w 6"/>
                  <a:gd name="T35" fmla="*/ 3 h 6"/>
                  <a:gd name="T36" fmla="*/ 3 w 6"/>
                  <a:gd name="T3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" h="6">
                    <a:moveTo>
                      <a:pt x="1" y="1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4"/>
                      <a:pt x="0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5" y="3"/>
                      <a:pt x="6" y="1"/>
                      <a:pt x="4" y="1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1"/>
                    </a:cubicBezTo>
                    <a:close/>
                    <a:moveTo>
                      <a:pt x="3" y="2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2" name="Freeform 82">
                <a:extLst>
                  <a:ext uri="{FF2B5EF4-FFF2-40B4-BE49-F238E27FC236}">
                    <a16:creationId xmlns:a16="http://schemas.microsoft.com/office/drawing/2014/main" id="{7D46CE0F-BFDD-4B10-9B69-C933BC6B5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5413" y="6429375"/>
                <a:ext cx="79375" cy="123825"/>
              </a:xfrm>
              <a:custGeom>
                <a:avLst/>
                <a:gdLst>
                  <a:gd name="T0" fmla="*/ 9 w 14"/>
                  <a:gd name="T1" fmla="*/ 0 h 22"/>
                  <a:gd name="T2" fmla="*/ 3 w 14"/>
                  <a:gd name="T3" fmla="*/ 5 h 22"/>
                  <a:gd name="T4" fmla="*/ 4 w 14"/>
                  <a:gd name="T5" fmla="*/ 11 h 22"/>
                  <a:gd name="T6" fmla="*/ 9 w 14"/>
                  <a:gd name="T7" fmla="*/ 13 h 22"/>
                  <a:gd name="T8" fmla="*/ 9 w 14"/>
                  <a:gd name="T9" fmla="*/ 13 h 22"/>
                  <a:gd name="T10" fmla="*/ 8 w 14"/>
                  <a:gd name="T11" fmla="*/ 17 h 22"/>
                  <a:gd name="T12" fmla="*/ 3 w 14"/>
                  <a:gd name="T13" fmla="*/ 17 h 22"/>
                  <a:gd name="T14" fmla="*/ 1 w 14"/>
                  <a:gd name="T15" fmla="*/ 17 h 22"/>
                  <a:gd name="T16" fmla="*/ 1 w 14"/>
                  <a:gd name="T17" fmla="*/ 20 h 22"/>
                  <a:gd name="T18" fmla="*/ 10 w 14"/>
                  <a:gd name="T19" fmla="*/ 19 h 22"/>
                  <a:gd name="T20" fmla="*/ 12 w 14"/>
                  <a:gd name="T21" fmla="*/ 10 h 22"/>
                  <a:gd name="T22" fmla="*/ 10 w 14"/>
                  <a:gd name="T23" fmla="*/ 9 h 22"/>
                  <a:gd name="T24" fmla="*/ 6 w 14"/>
                  <a:gd name="T25" fmla="*/ 9 h 22"/>
                  <a:gd name="T26" fmla="*/ 6 w 14"/>
                  <a:gd name="T27" fmla="*/ 6 h 22"/>
                  <a:gd name="T28" fmla="*/ 10 w 14"/>
                  <a:gd name="T29" fmla="*/ 4 h 22"/>
                  <a:gd name="T30" fmla="*/ 11 w 14"/>
                  <a:gd name="T31" fmla="*/ 2 h 22"/>
                  <a:gd name="T32" fmla="*/ 9 w 14"/>
                  <a:gd name="T3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22">
                    <a:moveTo>
                      <a:pt x="9" y="0"/>
                    </a:moveTo>
                    <a:cubicBezTo>
                      <a:pt x="6" y="1"/>
                      <a:pt x="4" y="3"/>
                      <a:pt x="3" y="5"/>
                    </a:cubicBezTo>
                    <a:cubicBezTo>
                      <a:pt x="2" y="8"/>
                      <a:pt x="2" y="10"/>
                      <a:pt x="4" y="11"/>
                    </a:cubicBezTo>
                    <a:cubicBezTo>
                      <a:pt x="5" y="12"/>
                      <a:pt x="6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5"/>
                      <a:pt x="9" y="16"/>
                      <a:pt x="8" y="17"/>
                    </a:cubicBezTo>
                    <a:cubicBezTo>
                      <a:pt x="6" y="18"/>
                      <a:pt x="5" y="18"/>
                      <a:pt x="3" y="17"/>
                    </a:cubicBezTo>
                    <a:cubicBezTo>
                      <a:pt x="3" y="16"/>
                      <a:pt x="1" y="17"/>
                      <a:pt x="1" y="17"/>
                    </a:cubicBezTo>
                    <a:cubicBezTo>
                      <a:pt x="0" y="18"/>
                      <a:pt x="1" y="19"/>
                      <a:pt x="1" y="20"/>
                    </a:cubicBezTo>
                    <a:cubicBezTo>
                      <a:pt x="4" y="22"/>
                      <a:pt x="8" y="21"/>
                      <a:pt x="10" y="19"/>
                    </a:cubicBezTo>
                    <a:cubicBezTo>
                      <a:pt x="13" y="17"/>
                      <a:pt x="14" y="13"/>
                      <a:pt x="12" y="10"/>
                    </a:cubicBezTo>
                    <a:cubicBezTo>
                      <a:pt x="12" y="9"/>
                      <a:pt x="11" y="9"/>
                      <a:pt x="10" y="9"/>
                    </a:cubicBezTo>
                    <a:cubicBezTo>
                      <a:pt x="8" y="10"/>
                      <a:pt x="7" y="10"/>
                      <a:pt x="6" y="9"/>
                    </a:cubicBezTo>
                    <a:cubicBezTo>
                      <a:pt x="6" y="8"/>
                      <a:pt x="6" y="7"/>
                      <a:pt x="6" y="6"/>
                    </a:cubicBezTo>
                    <a:cubicBezTo>
                      <a:pt x="6" y="5"/>
                      <a:pt x="8" y="4"/>
                      <a:pt x="10" y="4"/>
                    </a:cubicBezTo>
                    <a:cubicBezTo>
                      <a:pt x="11" y="3"/>
                      <a:pt x="11" y="3"/>
                      <a:pt x="11" y="2"/>
                    </a:cubicBezTo>
                    <a:cubicBezTo>
                      <a:pt x="11" y="1"/>
                      <a:pt x="10" y="0"/>
                      <a:pt x="9" y="0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3" name="Freeform 83">
                <a:extLst>
                  <a:ext uri="{FF2B5EF4-FFF2-40B4-BE49-F238E27FC236}">
                    <a16:creationId xmlns:a16="http://schemas.microsoft.com/office/drawing/2014/main" id="{AAD36544-9F68-4CE4-B190-545BE6F81A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29550" y="6383338"/>
                <a:ext cx="117475" cy="119063"/>
              </a:xfrm>
              <a:custGeom>
                <a:avLst/>
                <a:gdLst>
                  <a:gd name="T0" fmla="*/ 2 w 21"/>
                  <a:gd name="T1" fmla="*/ 0 h 21"/>
                  <a:gd name="T2" fmla="*/ 0 w 21"/>
                  <a:gd name="T3" fmla="*/ 2 h 21"/>
                  <a:gd name="T4" fmla="*/ 0 w 21"/>
                  <a:gd name="T5" fmla="*/ 2 h 21"/>
                  <a:gd name="T6" fmla="*/ 1 w 21"/>
                  <a:gd name="T7" fmla="*/ 3 h 21"/>
                  <a:gd name="T8" fmla="*/ 6 w 21"/>
                  <a:gd name="T9" fmla="*/ 20 h 21"/>
                  <a:gd name="T10" fmla="*/ 8 w 21"/>
                  <a:gd name="T11" fmla="*/ 21 h 21"/>
                  <a:gd name="T12" fmla="*/ 10 w 21"/>
                  <a:gd name="T13" fmla="*/ 19 h 21"/>
                  <a:gd name="T14" fmla="*/ 13 w 21"/>
                  <a:gd name="T15" fmla="*/ 8 h 21"/>
                  <a:gd name="T16" fmla="*/ 15 w 21"/>
                  <a:gd name="T17" fmla="*/ 8 h 21"/>
                  <a:gd name="T18" fmla="*/ 16 w 21"/>
                  <a:gd name="T19" fmla="*/ 13 h 21"/>
                  <a:gd name="T20" fmla="*/ 17 w 21"/>
                  <a:gd name="T21" fmla="*/ 15 h 21"/>
                  <a:gd name="T22" fmla="*/ 19 w 21"/>
                  <a:gd name="T23" fmla="*/ 14 h 21"/>
                  <a:gd name="T24" fmla="*/ 17 w 21"/>
                  <a:gd name="T25" fmla="*/ 5 h 21"/>
                  <a:gd name="T26" fmla="*/ 11 w 21"/>
                  <a:gd name="T27" fmla="*/ 5 h 21"/>
                  <a:gd name="T28" fmla="*/ 7 w 21"/>
                  <a:gd name="T29" fmla="*/ 10 h 21"/>
                  <a:gd name="T30" fmla="*/ 2 w 21"/>
                  <a:gd name="T31" fmla="*/ 0 h 21"/>
                  <a:gd name="T32" fmla="*/ 2 w 21"/>
                  <a:gd name="T33" fmla="*/ 3 h 21"/>
                  <a:gd name="T34" fmla="*/ 2 w 21"/>
                  <a:gd name="T35" fmla="*/ 3 h 21"/>
                  <a:gd name="T36" fmla="*/ 2 w 21"/>
                  <a:gd name="T3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" h="21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2" y="4"/>
                      <a:pt x="5" y="15"/>
                      <a:pt x="6" y="20"/>
                    </a:cubicBezTo>
                    <a:cubicBezTo>
                      <a:pt x="6" y="21"/>
                      <a:pt x="7" y="21"/>
                      <a:pt x="8" y="21"/>
                    </a:cubicBezTo>
                    <a:cubicBezTo>
                      <a:pt x="9" y="21"/>
                      <a:pt x="10" y="20"/>
                      <a:pt x="10" y="19"/>
                    </a:cubicBezTo>
                    <a:cubicBezTo>
                      <a:pt x="8" y="13"/>
                      <a:pt x="10" y="10"/>
                      <a:pt x="13" y="8"/>
                    </a:cubicBezTo>
                    <a:cubicBezTo>
                      <a:pt x="14" y="8"/>
                      <a:pt x="15" y="7"/>
                      <a:pt x="15" y="8"/>
                    </a:cubicBezTo>
                    <a:cubicBezTo>
                      <a:pt x="16" y="8"/>
                      <a:pt x="17" y="10"/>
                      <a:pt x="16" y="13"/>
                    </a:cubicBezTo>
                    <a:cubicBezTo>
                      <a:pt x="16" y="14"/>
                      <a:pt x="16" y="15"/>
                      <a:pt x="17" y="15"/>
                    </a:cubicBezTo>
                    <a:cubicBezTo>
                      <a:pt x="18" y="15"/>
                      <a:pt x="19" y="15"/>
                      <a:pt x="19" y="14"/>
                    </a:cubicBezTo>
                    <a:cubicBezTo>
                      <a:pt x="21" y="8"/>
                      <a:pt x="18" y="6"/>
                      <a:pt x="17" y="5"/>
                    </a:cubicBezTo>
                    <a:cubicBezTo>
                      <a:pt x="15" y="4"/>
                      <a:pt x="13" y="4"/>
                      <a:pt x="11" y="5"/>
                    </a:cubicBezTo>
                    <a:cubicBezTo>
                      <a:pt x="9" y="6"/>
                      <a:pt x="8" y="8"/>
                      <a:pt x="7" y="10"/>
                    </a:cubicBezTo>
                    <a:cubicBezTo>
                      <a:pt x="6" y="5"/>
                      <a:pt x="4" y="0"/>
                      <a:pt x="2" y="0"/>
                    </a:cubicBezTo>
                    <a:close/>
                    <a:moveTo>
                      <a:pt x="2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lose/>
                  </a:path>
                </a:pathLst>
              </a:custGeom>
              <a:solidFill>
                <a:srgbClr val="DEF7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4" name="Freeform 84">
                <a:extLst>
                  <a:ext uri="{FF2B5EF4-FFF2-40B4-BE49-F238E27FC236}">
                    <a16:creationId xmlns:a16="http://schemas.microsoft.com/office/drawing/2014/main" id="{68D74938-87DE-41A7-90F9-9061C7752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9250" y="4357688"/>
                <a:ext cx="484188" cy="198438"/>
              </a:xfrm>
              <a:custGeom>
                <a:avLst/>
                <a:gdLst>
                  <a:gd name="T0" fmla="*/ 32 w 86"/>
                  <a:gd name="T1" fmla="*/ 28 h 35"/>
                  <a:gd name="T2" fmla="*/ 3 w 86"/>
                  <a:gd name="T3" fmla="*/ 33 h 35"/>
                  <a:gd name="T4" fmla="*/ 1 w 86"/>
                  <a:gd name="T5" fmla="*/ 16 h 35"/>
                  <a:gd name="T6" fmla="*/ 84 w 86"/>
                  <a:gd name="T7" fmla="*/ 0 h 35"/>
                  <a:gd name="T8" fmla="*/ 86 w 86"/>
                  <a:gd name="T9" fmla="*/ 20 h 35"/>
                  <a:gd name="T10" fmla="*/ 37 w 86"/>
                  <a:gd name="T11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35">
                    <a:moveTo>
                      <a:pt x="32" y="28"/>
                    </a:moveTo>
                    <a:cubicBezTo>
                      <a:pt x="23" y="30"/>
                      <a:pt x="12" y="35"/>
                      <a:pt x="3" y="33"/>
                    </a:cubicBezTo>
                    <a:cubicBezTo>
                      <a:pt x="4" y="28"/>
                      <a:pt x="0" y="22"/>
                      <a:pt x="1" y="16"/>
                    </a:cubicBezTo>
                    <a:cubicBezTo>
                      <a:pt x="28" y="10"/>
                      <a:pt x="58" y="3"/>
                      <a:pt x="84" y="0"/>
                    </a:cubicBezTo>
                    <a:cubicBezTo>
                      <a:pt x="82" y="7"/>
                      <a:pt x="86" y="13"/>
                      <a:pt x="86" y="20"/>
                    </a:cubicBezTo>
                    <a:cubicBezTo>
                      <a:pt x="74" y="20"/>
                      <a:pt x="44" y="34"/>
                      <a:pt x="37" y="29"/>
                    </a:cubicBezTo>
                  </a:path>
                </a:pathLst>
              </a:custGeom>
              <a:solidFill>
                <a:srgbClr val="F4DA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5" name="Freeform 85">
                <a:extLst>
                  <a:ext uri="{FF2B5EF4-FFF2-40B4-BE49-F238E27FC236}">
                    <a16:creationId xmlns:a16="http://schemas.microsoft.com/office/drawing/2014/main" id="{55836F80-E12B-42AC-A71C-B1FC418356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54488" y="4346575"/>
                <a:ext cx="500063" cy="214313"/>
              </a:xfrm>
              <a:custGeom>
                <a:avLst/>
                <a:gdLst>
                  <a:gd name="T0" fmla="*/ 85 w 89"/>
                  <a:gd name="T1" fmla="*/ 1 h 38"/>
                  <a:gd name="T2" fmla="*/ 22 w 89"/>
                  <a:gd name="T3" fmla="*/ 12 h 38"/>
                  <a:gd name="T4" fmla="*/ 2 w 89"/>
                  <a:gd name="T5" fmla="*/ 16 h 38"/>
                  <a:gd name="T6" fmla="*/ 1 w 89"/>
                  <a:gd name="T7" fmla="*/ 18 h 38"/>
                  <a:gd name="T8" fmla="*/ 1 w 89"/>
                  <a:gd name="T9" fmla="*/ 27 h 38"/>
                  <a:gd name="T10" fmla="*/ 2 w 89"/>
                  <a:gd name="T11" fmla="*/ 35 h 38"/>
                  <a:gd name="T12" fmla="*/ 2 w 89"/>
                  <a:gd name="T13" fmla="*/ 36 h 38"/>
                  <a:gd name="T14" fmla="*/ 4 w 89"/>
                  <a:gd name="T15" fmla="*/ 37 h 38"/>
                  <a:gd name="T16" fmla="*/ 27 w 89"/>
                  <a:gd name="T17" fmla="*/ 33 h 38"/>
                  <a:gd name="T18" fmla="*/ 34 w 89"/>
                  <a:gd name="T19" fmla="*/ 31 h 38"/>
                  <a:gd name="T20" fmla="*/ 35 w 89"/>
                  <a:gd name="T21" fmla="*/ 29 h 38"/>
                  <a:gd name="T22" fmla="*/ 33 w 89"/>
                  <a:gd name="T23" fmla="*/ 28 h 38"/>
                  <a:gd name="T24" fmla="*/ 26 w 89"/>
                  <a:gd name="T25" fmla="*/ 30 h 38"/>
                  <a:gd name="T26" fmla="*/ 6 w 89"/>
                  <a:gd name="T27" fmla="*/ 34 h 38"/>
                  <a:gd name="T28" fmla="*/ 6 w 89"/>
                  <a:gd name="T29" fmla="*/ 33 h 38"/>
                  <a:gd name="T30" fmla="*/ 5 w 89"/>
                  <a:gd name="T31" fmla="*/ 26 h 38"/>
                  <a:gd name="T32" fmla="*/ 4 w 89"/>
                  <a:gd name="T33" fmla="*/ 20 h 38"/>
                  <a:gd name="T34" fmla="*/ 4 w 89"/>
                  <a:gd name="T35" fmla="*/ 19 h 38"/>
                  <a:gd name="T36" fmla="*/ 23 w 89"/>
                  <a:gd name="T37" fmla="*/ 15 h 38"/>
                  <a:gd name="T38" fmla="*/ 83 w 89"/>
                  <a:gd name="T39" fmla="*/ 4 h 38"/>
                  <a:gd name="T40" fmla="*/ 83 w 89"/>
                  <a:gd name="T41" fmla="*/ 6 h 38"/>
                  <a:gd name="T42" fmla="*/ 84 w 89"/>
                  <a:gd name="T43" fmla="*/ 14 h 38"/>
                  <a:gd name="T44" fmla="*/ 85 w 89"/>
                  <a:gd name="T45" fmla="*/ 20 h 38"/>
                  <a:gd name="T46" fmla="*/ 65 w 89"/>
                  <a:gd name="T47" fmla="*/ 25 h 38"/>
                  <a:gd name="T48" fmla="*/ 39 w 89"/>
                  <a:gd name="T49" fmla="*/ 30 h 38"/>
                  <a:gd name="T50" fmla="*/ 37 w 89"/>
                  <a:gd name="T51" fmla="*/ 31 h 38"/>
                  <a:gd name="T52" fmla="*/ 37 w 89"/>
                  <a:gd name="T53" fmla="*/ 33 h 38"/>
                  <a:gd name="T54" fmla="*/ 66 w 89"/>
                  <a:gd name="T55" fmla="*/ 28 h 38"/>
                  <a:gd name="T56" fmla="*/ 87 w 89"/>
                  <a:gd name="T57" fmla="*/ 23 h 38"/>
                  <a:gd name="T58" fmla="*/ 89 w 89"/>
                  <a:gd name="T59" fmla="*/ 22 h 38"/>
                  <a:gd name="T60" fmla="*/ 88 w 89"/>
                  <a:gd name="T61" fmla="*/ 13 h 38"/>
                  <a:gd name="T62" fmla="*/ 87 w 89"/>
                  <a:gd name="T63" fmla="*/ 3 h 38"/>
                  <a:gd name="T64" fmla="*/ 87 w 89"/>
                  <a:gd name="T65" fmla="*/ 1 h 38"/>
                  <a:gd name="T66" fmla="*/ 85 w 89"/>
                  <a:gd name="T67" fmla="*/ 1 h 38"/>
                  <a:gd name="T68" fmla="*/ 83 w 89"/>
                  <a:gd name="T69" fmla="*/ 2 h 38"/>
                  <a:gd name="T70" fmla="*/ 84 w 89"/>
                  <a:gd name="T71" fmla="*/ 2 h 38"/>
                  <a:gd name="T72" fmla="*/ 83 w 89"/>
                  <a:gd name="T73" fmla="*/ 2 h 38"/>
                  <a:gd name="T74" fmla="*/ 83 w 89"/>
                  <a:gd name="T75" fmla="*/ 2 h 38"/>
                  <a:gd name="T76" fmla="*/ 6 w 89"/>
                  <a:gd name="T77" fmla="*/ 35 h 38"/>
                  <a:gd name="T78" fmla="*/ 6 w 89"/>
                  <a:gd name="T79" fmla="*/ 35 h 38"/>
                  <a:gd name="T80" fmla="*/ 6 w 89"/>
                  <a:gd name="T81" fmla="*/ 36 h 38"/>
                  <a:gd name="T82" fmla="*/ 6 w 89"/>
                  <a:gd name="T8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9" h="38">
                    <a:moveTo>
                      <a:pt x="85" y="1"/>
                    </a:moveTo>
                    <a:cubicBezTo>
                      <a:pt x="65" y="3"/>
                      <a:pt x="43" y="7"/>
                      <a:pt x="22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7"/>
                      <a:pt x="1" y="17"/>
                      <a:pt x="1" y="18"/>
                    </a:cubicBezTo>
                    <a:cubicBezTo>
                      <a:pt x="0" y="21"/>
                      <a:pt x="1" y="24"/>
                      <a:pt x="1" y="27"/>
                    </a:cubicBezTo>
                    <a:cubicBezTo>
                      <a:pt x="2" y="30"/>
                      <a:pt x="3" y="33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3" y="37"/>
                      <a:pt x="3" y="37"/>
                      <a:pt x="4" y="37"/>
                    </a:cubicBezTo>
                    <a:cubicBezTo>
                      <a:pt x="11" y="38"/>
                      <a:pt x="20" y="36"/>
                      <a:pt x="27" y="33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31"/>
                      <a:pt x="35" y="30"/>
                      <a:pt x="35" y="29"/>
                    </a:cubicBezTo>
                    <a:cubicBezTo>
                      <a:pt x="35" y="28"/>
                      <a:pt x="34" y="28"/>
                      <a:pt x="33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0" y="32"/>
                      <a:pt x="12" y="34"/>
                      <a:pt x="6" y="34"/>
                    </a:cubicBezTo>
                    <a:cubicBezTo>
                      <a:pt x="6" y="34"/>
                      <a:pt x="6" y="33"/>
                      <a:pt x="6" y="33"/>
                    </a:cubicBezTo>
                    <a:cubicBezTo>
                      <a:pt x="6" y="31"/>
                      <a:pt x="5" y="29"/>
                      <a:pt x="5" y="26"/>
                    </a:cubicBezTo>
                    <a:cubicBezTo>
                      <a:pt x="4" y="24"/>
                      <a:pt x="4" y="22"/>
                      <a:pt x="4" y="20"/>
                    </a:cubicBezTo>
                    <a:cubicBezTo>
                      <a:pt x="4" y="20"/>
                      <a:pt x="4" y="20"/>
                      <a:pt x="4" y="19"/>
                    </a:cubicBezTo>
                    <a:cubicBezTo>
                      <a:pt x="6" y="19"/>
                      <a:pt x="23" y="15"/>
                      <a:pt x="23" y="15"/>
                    </a:cubicBezTo>
                    <a:cubicBezTo>
                      <a:pt x="43" y="11"/>
                      <a:pt x="64" y="6"/>
                      <a:pt x="83" y="4"/>
                    </a:cubicBezTo>
                    <a:cubicBezTo>
                      <a:pt x="83" y="5"/>
                      <a:pt x="83" y="5"/>
                      <a:pt x="83" y="6"/>
                    </a:cubicBezTo>
                    <a:cubicBezTo>
                      <a:pt x="83" y="9"/>
                      <a:pt x="84" y="11"/>
                      <a:pt x="84" y="14"/>
                    </a:cubicBezTo>
                    <a:cubicBezTo>
                      <a:pt x="85" y="16"/>
                      <a:pt x="85" y="18"/>
                      <a:pt x="85" y="20"/>
                    </a:cubicBezTo>
                    <a:cubicBezTo>
                      <a:pt x="80" y="21"/>
                      <a:pt x="73" y="23"/>
                      <a:pt x="65" y="25"/>
                    </a:cubicBezTo>
                    <a:cubicBezTo>
                      <a:pt x="55" y="28"/>
                      <a:pt x="43" y="32"/>
                      <a:pt x="39" y="30"/>
                    </a:cubicBezTo>
                    <a:cubicBezTo>
                      <a:pt x="38" y="30"/>
                      <a:pt x="37" y="30"/>
                      <a:pt x="37" y="31"/>
                    </a:cubicBezTo>
                    <a:cubicBezTo>
                      <a:pt x="36" y="31"/>
                      <a:pt x="36" y="32"/>
                      <a:pt x="37" y="33"/>
                    </a:cubicBezTo>
                    <a:cubicBezTo>
                      <a:pt x="42" y="36"/>
                      <a:pt x="54" y="32"/>
                      <a:pt x="66" y="28"/>
                    </a:cubicBezTo>
                    <a:cubicBezTo>
                      <a:pt x="74" y="26"/>
                      <a:pt x="82" y="23"/>
                      <a:pt x="87" y="23"/>
                    </a:cubicBezTo>
                    <a:cubicBezTo>
                      <a:pt x="88" y="23"/>
                      <a:pt x="89" y="23"/>
                      <a:pt x="89" y="22"/>
                    </a:cubicBezTo>
                    <a:cubicBezTo>
                      <a:pt x="89" y="19"/>
                      <a:pt x="88" y="16"/>
                      <a:pt x="88" y="13"/>
                    </a:cubicBezTo>
                    <a:cubicBezTo>
                      <a:pt x="87" y="10"/>
                      <a:pt x="86" y="6"/>
                      <a:pt x="87" y="3"/>
                    </a:cubicBezTo>
                    <a:cubicBezTo>
                      <a:pt x="87" y="2"/>
                      <a:pt x="87" y="2"/>
                      <a:pt x="87" y="1"/>
                    </a:cubicBezTo>
                    <a:cubicBezTo>
                      <a:pt x="86" y="1"/>
                      <a:pt x="86" y="0"/>
                      <a:pt x="85" y="1"/>
                    </a:cubicBezTo>
                    <a:close/>
                    <a:moveTo>
                      <a:pt x="83" y="2"/>
                    </a:moveTo>
                    <a:cubicBezTo>
                      <a:pt x="83" y="2"/>
                      <a:pt x="84" y="2"/>
                      <a:pt x="84" y="2"/>
                    </a:cubicBezTo>
                    <a:cubicBezTo>
                      <a:pt x="84" y="2"/>
                      <a:pt x="84" y="2"/>
                      <a:pt x="83" y="2"/>
                    </a:cubicBezTo>
                    <a:cubicBezTo>
                      <a:pt x="83" y="2"/>
                      <a:pt x="83" y="2"/>
                      <a:pt x="83" y="2"/>
                    </a:cubicBezTo>
                    <a:close/>
                    <a:moveTo>
                      <a:pt x="6" y="35"/>
                    </a:move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6"/>
                      <a:pt x="6" y="3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6" name="Freeform 86">
                <a:extLst>
                  <a:ext uri="{FF2B5EF4-FFF2-40B4-BE49-F238E27FC236}">
                    <a16:creationId xmlns:a16="http://schemas.microsoft.com/office/drawing/2014/main" id="{12FC7BF5-F73F-4E21-8310-28EB09710C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200" y="4487863"/>
                <a:ext cx="241300" cy="174625"/>
              </a:xfrm>
              <a:custGeom>
                <a:avLst/>
                <a:gdLst>
                  <a:gd name="T0" fmla="*/ 3 w 43"/>
                  <a:gd name="T1" fmla="*/ 19 h 31"/>
                  <a:gd name="T2" fmla="*/ 21 w 43"/>
                  <a:gd name="T3" fmla="*/ 0 h 31"/>
                  <a:gd name="T4" fmla="*/ 14 w 43"/>
                  <a:gd name="T5" fmla="*/ 14 h 31"/>
                  <a:gd name="T6" fmla="*/ 27 w 43"/>
                  <a:gd name="T7" fmla="*/ 2 h 31"/>
                  <a:gd name="T8" fmla="*/ 21 w 43"/>
                  <a:gd name="T9" fmla="*/ 17 h 31"/>
                  <a:gd name="T10" fmla="*/ 36 w 43"/>
                  <a:gd name="T11" fmla="*/ 5 h 31"/>
                  <a:gd name="T12" fmla="*/ 30 w 43"/>
                  <a:gd name="T13" fmla="*/ 21 h 31"/>
                  <a:gd name="T14" fmla="*/ 42 w 43"/>
                  <a:gd name="T15" fmla="*/ 8 h 31"/>
                  <a:gd name="T16" fmla="*/ 36 w 43"/>
                  <a:gd name="T1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31">
                    <a:moveTo>
                      <a:pt x="3" y="19"/>
                    </a:moveTo>
                    <a:cubicBezTo>
                      <a:pt x="0" y="12"/>
                      <a:pt x="14" y="1"/>
                      <a:pt x="21" y="0"/>
                    </a:cubicBezTo>
                    <a:cubicBezTo>
                      <a:pt x="21" y="5"/>
                      <a:pt x="18" y="11"/>
                      <a:pt x="14" y="14"/>
                    </a:cubicBezTo>
                    <a:cubicBezTo>
                      <a:pt x="16" y="11"/>
                      <a:pt x="23" y="0"/>
                      <a:pt x="27" y="2"/>
                    </a:cubicBezTo>
                    <a:cubicBezTo>
                      <a:pt x="32" y="5"/>
                      <a:pt x="23" y="16"/>
                      <a:pt x="21" y="17"/>
                    </a:cubicBezTo>
                    <a:cubicBezTo>
                      <a:pt x="25" y="13"/>
                      <a:pt x="29" y="4"/>
                      <a:pt x="36" y="5"/>
                    </a:cubicBezTo>
                    <a:cubicBezTo>
                      <a:pt x="35" y="10"/>
                      <a:pt x="33" y="16"/>
                      <a:pt x="30" y="21"/>
                    </a:cubicBezTo>
                    <a:cubicBezTo>
                      <a:pt x="31" y="15"/>
                      <a:pt x="36" y="8"/>
                      <a:pt x="42" y="8"/>
                    </a:cubicBezTo>
                    <a:cubicBezTo>
                      <a:pt x="43" y="15"/>
                      <a:pt x="38" y="23"/>
                      <a:pt x="36" y="31"/>
                    </a:cubicBezTo>
                  </a:path>
                </a:pathLst>
              </a:custGeom>
              <a:solidFill>
                <a:srgbClr val="D0D8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7" name="Freeform 87">
                <a:extLst>
                  <a:ext uri="{FF2B5EF4-FFF2-40B4-BE49-F238E27FC236}">
                    <a16:creationId xmlns:a16="http://schemas.microsoft.com/office/drawing/2014/main" id="{263FE948-7196-4A24-9CA4-2D6FF7537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200" y="4476750"/>
                <a:ext cx="252413" cy="192088"/>
              </a:xfrm>
              <a:custGeom>
                <a:avLst/>
                <a:gdLst>
                  <a:gd name="T0" fmla="*/ 20 w 45"/>
                  <a:gd name="T1" fmla="*/ 0 h 34"/>
                  <a:gd name="T2" fmla="*/ 2 w 45"/>
                  <a:gd name="T3" fmla="*/ 14 h 34"/>
                  <a:gd name="T4" fmla="*/ 1 w 45"/>
                  <a:gd name="T5" fmla="*/ 21 h 34"/>
                  <a:gd name="T6" fmla="*/ 3 w 45"/>
                  <a:gd name="T7" fmla="*/ 22 h 34"/>
                  <a:gd name="T8" fmla="*/ 5 w 45"/>
                  <a:gd name="T9" fmla="*/ 21 h 34"/>
                  <a:gd name="T10" fmla="*/ 4 w 45"/>
                  <a:gd name="T11" fmla="*/ 20 h 34"/>
                  <a:gd name="T12" fmla="*/ 4 w 45"/>
                  <a:gd name="T13" fmla="*/ 19 h 34"/>
                  <a:gd name="T14" fmla="*/ 5 w 45"/>
                  <a:gd name="T15" fmla="*/ 16 h 34"/>
                  <a:gd name="T16" fmla="*/ 19 w 45"/>
                  <a:gd name="T17" fmla="*/ 4 h 34"/>
                  <a:gd name="T18" fmla="*/ 18 w 45"/>
                  <a:gd name="T19" fmla="*/ 8 h 34"/>
                  <a:gd name="T20" fmla="*/ 13 w 45"/>
                  <a:gd name="T21" fmla="*/ 14 h 34"/>
                  <a:gd name="T22" fmla="*/ 12 w 45"/>
                  <a:gd name="T23" fmla="*/ 15 h 34"/>
                  <a:gd name="T24" fmla="*/ 12 w 45"/>
                  <a:gd name="T25" fmla="*/ 16 h 34"/>
                  <a:gd name="T26" fmla="*/ 12 w 45"/>
                  <a:gd name="T27" fmla="*/ 17 h 34"/>
                  <a:gd name="T28" fmla="*/ 15 w 45"/>
                  <a:gd name="T29" fmla="*/ 18 h 34"/>
                  <a:gd name="T30" fmla="*/ 21 w 45"/>
                  <a:gd name="T31" fmla="*/ 10 h 34"/>
                  <a:gd name="T32" fmla="*/ 26 w 45"/>
                  <a:gd name="T33" fmla="*/ 6 h 34"/>
                  <a:gd name="T34" fmla="*/ 27 w 45"/>
                  <a:gd name="T35" fmla="*/ 7 h 34"/>
                  <a:gd name="T36" fmla="*/ 27 w 45"/>
                  <a:gd name="T37" fmla="*/ 7 h 34"/>
                  <a:gd name="T38" fmla="*/ 26 w 45"/>
                  <a:gd name="T39" fmla="*/ 11 h 34"/>
                  <a:gd name="T40" fmla="*/ 22 w 45"/>
                  <a:gd name="T41" fmla="*/ 15 h 34"/>
                  <a:gd name="T42" fmla="*/ 20 w 45"/>
                  <a:gd name="T43" fmla="*/ 18 h 34"/>
                  <a:gd name="T44" fmla="*/ 19 w 45"/>
                  <a:gd name="T45" fmla="*/ 19 h 34"/>
                  <a:gd name="T46" fmla="*/ 20 w 45"/>
                  <a:gd name="T47" fmla="*/ 21 h 34"/>
                  <a:gd name="T48" fmla="*/ 22 w 45"/>
                  <a:gd name="T49" fmla="*/ 21 h 34"/>
                  <a:gd name="T50" fmla="*/ 28 w 45"/>
                  <a:gd name="T51" fmla="*/ 13 h 34"/>
                  <a:gd name="T52" fmla="*/ 34 w 45"/>
                  <a:gd name="T53" fmla="*/ 9 h 34"/>
                  <a:gd name="T54" fmla="*/ 32 w 45"/>
                  <a:gd name="T55" fmla="*/ 14 h 34"/>
                  <a:gd name="T56" fmla="*/ 28 w 45"/>
                  <a:gd name="T57" fmla="*/ 22 h 34"/>
                  <a:gd name="T58" fmla="*/ 28 w 45"/>
                  <a:gd name="T59" fmla="*/ 23 h 34"/>
                  <a:gd name="T60" fmla="*/ 29 w 45"/>
                  <a:gd name="T61" fmla="*/ 24 h 34"/>
                  <a:gd name="T62" fmla="*/ 31 w 45"/>
                  <a:gd name="T63" fmla="*/ 24 h 34"/>
                  <a:gd name="T64" fmla="*/ 36 w 45"/>
                  <a:gd name="T65" fmla="*/ 15 h 34"/>
                  <a:gd name="T66" fmla="*/ 40 w 45"/>
                  <a:gd name="T67" fmla="*/ 12 h 34"/>
                  <a:gd name="T68" fmla="*/ 40 w 45"/>
                  <a:gd name="T69" fmla="*/ 12 h 34"/>
                  <a:gd name="T70" fmla="*/ 37 w 45"/>
                  <a:gd name="T71" fmla="*/ 24 h 34"/>
                  <a:gd name="T72" fmla="*/ 34 w 45"/>
                  <a:gd name="T73" fmla="*/ 32 h 34"/>
                  <a:gd name="T74" fmla="*/ 34 w 45"/>
                  <a:gd name="T75" fmla="*/ 33 h 34"/>
                  <a:gd name="T76" fmla="*/ 35 w 45"/>
                  <a:gd name="T77" fmla="*/ 34 h 34"/>
                  <a:gd name="T78" fmla="*/ 38 w 45"/>
                  <a:gd name="T79" fmla="*/ 33 h 34"/>
                  <a:gd name="T80" fmla="*/ 40 w 45"/>
                  <a:gd name="T81" fmla="*/ 25 h 34"/>
                  <a:gd name="T82" fmla="*/ 43 w 45"/>
                  <a:gd name="T83" fmla="*/ 9 h 34"/>
                  <a:gd name="T84" fmla="*/ 42 w 45"/>
                  <a:gd name="T85" fmla="*/ 8 h 34"/>
                  <a:gd name="T86" fmla="*/ 37 w 45"/>
                  <a:gd name="T87" fmla="*/ 10 h 34"/>
                  <a:gd name="T88" fmla="*/ 37 w 45"/>
                  <a:gd name="T89" fmla="*/ 7 h 34"/>
                  <a:gd name="T90" fmla="*/ 37 w 45"/>
                  <a:gd name="T91" fmla="*/ 7 h 34"/>
                  <a:gd name="T92" fmla="*/ 36 w 45"/>
                  <a:gd name="T93" fmla="*/ 5 h 34"/>
                  <a:gd name="T94" fmla="*/ 30 w 45"/>
                  <a:gd name="T95" fmla="*/ 7 h 34"/>
                  <a:gd name="T96" fmla="*/ 30 w 45"/>
                  <a:gd name="T97" fmla="*/ 6 h 34"/>
                  <a:gd name="T98" fmla="*/ 28 w 45"/>
                  <a:gd name="T99" fmla="*/ 3 h 34"/>
                  <a:gd name="T100" fmla="*/ 22 w 45"/>
                  <a:gd name="T101" fmla="*/ 4 h 34"/>
                  <a:gd name="T102" fmla="*/ 22 w 45"/>
                  <a:gd name="T103" fmla="*/ 2 h 34"/>
                  <a:gd name="T104" fmla="*/ 22 w 45"/>
                  <a:gd name="T105" fmla="*/ 1 h 34"/>
                  <a:gd name="T106" fmla="*/ 22 w 45"/>
                  <a:gd name="T107" fmla="*/ 0 h 34"/>
                  <a:gd name="T108" fmla="*/ 20 w 45"/>
                  <a:gd name="T10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5" h="34">
                    <a:moveTo>
                      <a:pt x="20" y="0"/>
                    </a:moveTo>
                    <a:cubicBezTo>
                      <a:pt x="15" y="1"/>
                      <a:pt x="6" y="7"/>
                      <a:pt x="2" y="14"/>
                    </a:cubicBezTo>
                    <a:cubicBezTo>
                      <a:pt x="1" y="17"/>
                      <a:pt x="0" y="19"/>
                      <a:pt x="1" y="21"/>
                    </a:cubicBezTo>
                    <a:cubicBezTo>
                      <a:pt x="2" y="22"/>
                      <a:pt x="2" y="23"/>
                      <a:pt x="3" y="22"/>
                    </a:cubicBezTo>
                    <a:cubicBezTo>
                      <a:pt x="4" y="22"/>
                      <a:pt x="5" y="22"/>
                      <a:pt x="5" y="21"/>
                    </a:cubicBezTo>
                    <a:cubicBezTo>
                      <a:pt x="5" y="21"/>
                      <a:pt x="4" y="20"/>
                      <a:pt x="4" y="20"/>
                    </a:cubicBezTo>
                    <a:cubicBezTo>
                      <a:pt x="4" y="20"/>
                      <a:pt x="4" y="19"/>
                      <a:pt x="4" y="19"/>
                    </a:cubicBezTo>
                    <a:cubicBezTo>
                      <a:pt x="4" y="18"/>
                      <a:pt x="5" y="17"/>
                      <a:pt x="5" y="16"/>
                    </a:cubicBezTo>
                    <a:cubicBezTo>
                      <a:pt x="8" y="11"/>
                      <a:pt x="14" y="6"/>
                      <a:pt x="19" y="4"/>
                    </a:cubicBezTo>
                    <a:cubicBezTo>
                      <a:pt x="19" y="6"/>
                      <a:pt x="18" y="7"/>
                      <a:pt x="18" y="8"/>
                    </a:cubicBezTo>
                    <a:cubicBezTo>
                      <a:pt x="16" y="10"/>
                      <a:pt x="15" y="12"/>
                      <a:pt x="13" y="14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6"/>
                      <a:pt x="12" y="1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8"/>
                      <a:pt x="14" y="18"/>
                      <a:pt x="15" y="18"/>
                    </a:cubicBezTo>
                    <a:cubicBezTo>
                      <a:pt x="17" y="16"/>
                      <a:pt x="19" y="13"/>
                      <a:pt x="21" y="10"/>
                    </a:cubicBezTo>
                    <a:cubicBezTo>
                      <a:pt x="24" y="6"/>
                      <a:pt x="26" y="6"/>
                      <a:pt x="26" y="6"/>
                    </a:cubicBezTo>
                    <a:cubicBezTo>
                      <a:pt x="27" y="6"/>
                      <a:pt x="27" y="6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8"/>
                      <a:pt x="26" y="9"/>
                      <a:pt x="26" y="11"/>
                    </a:cubicBezTo>
                    <a:cubicBezTo>
                      <a:pt x="24" y="12"/>
                      <a:pt x="23" y="13"/>
                      <a:pt x="22" y="15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0"/>
                      <a:pt x="19" y="20"/>
                      <a:pt x="20" y="21"/>
                    </a:cubicBezTo>
                    <a:cubicBezTo>
                      <a:pt x="20" y="21"/>
                      <a:pt x="21" y="21"/>
                      <a:pt x="22" y="21"/>
                    </a:cubicBezTo>
                    <a:cubicBezTo>
                      <a:pt x="23" y="20"/>
                      <a:pt x="26" y="17"/>
                      <a:pt x="28" y="13"/>
                    </a:cubicBezTo>
                    <a:cubicBezTo>
                      <a:pt x="30" y="11"/>
                      <a:pt x="32" y="10"/>
                      <a:pt x="34" y="9"/>
                    </a:cubicBezTo>
                    <a:cubicBezTo>
                      <a:pt x="33" y="11"/>
                      <a:pt x="33" y="12"/>
                      <a:pt x="32" y="14"/>
                    </a:cubicBezTo>
                    <a:cubicBezTo>
                      <a:pt x="31" y="16"/>
                      <a:pt x="29" y="19"/>
                      <a:pt x="28" y="22"/>
                    </a:cubicBezTo>
                    <a:cubicBezTo>
                      <a:pt x="28" y="22"/>
                      <a:pt x="28" y="22"/>
                      <a:pt x="28" y="23"/>
                    </a:cubicBezTo>
                    <a:cubicBezTo>
                      <a:pt x="28" y="23"/>
                      <a:pt x="28" y="24"/>
                      <a:pt x="29" y="24"/>
                    </a:cubicBezTo>
                    <a:cubicBezTo>
                      <a:pt x="30" y="24"/>
                      <a:pt x="30" y="24"/>
                      <a:pt x="31" y="24"/>
                    </a:cubicBezTo>
                    <a:cubicBezTo>
                      <a:pt x="33" y="21"/>
                      <a:pt x="34" y="18"/>
                      <a:pt x="36" y="15"/>
                    </a:cubicBezTo>
                    <a:cubicBezTo>
                      <a:pt x="37" y="14"/>
                      <a:pt x="39" y="13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6"/>
                      <a:pt x="39" y="20"/>
                      <a:pt x="37" y="24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4" y="32"/>
                      <a:pt x="34" y="32"/>
                      <a:pt x="34" y="33"/>
                    </a:cubicBezTo>
                    <a:cubicBezTo>
                      <a:pt x="34" y="33"/>
                      <a:pt x="35" y="34"/>
                      <a:pt x="35" y="34"/>
                    </a:cubicBezTo>
                    <a:cubicBezTo>
                      <a:pt x="36" y="34"/>
                      <a:pt x="37" y="34"/>
                      <a:pt x="38" y="33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2" y="20"/>
                      <a:pt x="45" y="15"/>
                      <a:pt x="43" y="9"/>
                    </a:cubicBezTo>
                    <a:cubicBezTo>
                      <a:pt x="43" y="9"/>
                      <a:pt x="43" y="8"/>
                      <a:pt x="42" y="8"/>
                    </a:cubicBezTo>
                    <a:cubicBezTo>
                      <a:pt x="40" y="8"/>
                      <a:pt x="38" y="9"/>
                      <a:pt x="37" y="10"/>
                    </a:cubicBezTo>
                    <a:cubicBezTo>
                      <a:pt x="37" y="9"/>
                      <a:pt x="37" y="8"/>
                      <a:pt x="37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6"/>
                      <a:pt x="37" y="5"/>
                      <a:pt x="36" y="5"/>
                    </a:cubicBezTo>
                    <a:cubicBezTo>
                      <a:pt x="34" y="5"/>
                      <a:pt x="32" y="6"/>
                      <a:pt x="30" y="7"/>
                    </a:cubicBezTo>
                    <a:cubicBezTo>
                      <a:pt x="30" y="7"/>
                      <a:pt x="30" y="6"/>
                      <a:pt x="30" y="6"/>
                    </a:cubicBezTo>
                    <a:cubicBezTo>
                      <a:pt x="30" y="5"/>
                      <a:pt x="29" y="4"/>
                      <a:pt x="28" y="3"/>
                    </a:cubicBezTo>
                    <a:cubicBezTo>
                      <a:pt x="26" y="2"/>
                      <a:pt x="24" y="3"/>
                      <a:pt x="22" y="4"/>
                    </a:cubicBezTo>
                    <a:cubicBezTo>
                      <a:pt x="22" y="3"/>
                      <a:pt x="22" y="3"/>
                      <a:pt x="22" y="2"/>
                    </a:cubicBezTo>
                    <a:cubicBezTo>
                      <a:pt x="22" y="2"/>
                      <a:pt x="22" y="2"/>
                      <a:pt x="22" y="1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21" y="0"/>
                      <a:pt x="21" y="0"/>
                      <a:pt x="2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8" name="Freeform 88">
                <a:extLst>
                  <a:ext uri="{FF2B5EF4-FFF2-40B4-BE49-F238E27FC236}">
                    <a16:creationId xmlns:a16="http://schemas.microsoft.com/office/drawing/2014/main" id="{739C9E04-116D-440A-9121-BEACA25B56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1213" y="4357688"/>
                <a:ext cx="139700" cy="112713"/>
              </a:xfrm>
              <a:custGeom>
                <a:avLst/>
                <a:gdLst>
                  <a:gd name="T0" fmla="*/ 0 w 25"/>
                  <a:gd name="T1" fmla="*/ 0 h 20"/>
                  <a:gd name="T2" fmla="*/ 25 w 25"/>
                  <a:gd name="T3" fmla="*/ 2 h 20"/>
                  <a:gd name="T4" fmla="*/ 2 w 25"/>
                  <a:gd name="T5" fmla="*/ 20 h 20"/>
                  <a:gd name="T6" fmla="*/ 1 w 25"/>
                  <a:gd name="T7" fmla="*/ 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0">
                    <a:moveTo>
                      <a:pt x="0" y="0"/>
                    </a:moveTo>
                    <a:cubicBezTo>
                      <a:pt x="8" y="0"/>
                      <a:pt x="17" y="3"/>
                      <a:pt x="25" y="2"/>
                    </a:cubicBezTo>
                    <a:cubicBezTo>
                      <a:pt x="22" y="10"/>
                      <a:pt x="10" y="16"/>
                      <a:pt x="2" y="20"/>
                    </a:cubicBezTo>
                    <a:cubicBezTo>
                      <a:pt x="2" y="14"/>
                      <a:pt x="1" y="9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9" name="Freeform 89">
                <a:extLst>
                  <a:ext uri="{FF2B5EF4-FFF2-40B4-BE49-F238E27FC236}">
                    <a16:creationId xmlns:a16="http://schemas.microsoft.com/office/drawing/2014/main" id="{CB5634C6-EE25-487C-9C2B-BA09961D5C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10100" y="4346575"/>
                <a:ext cx="161925" cy="136525"/>
              </a:xfrm>
              <a:custGeom>
                <a:avLst/>
                <a:gdLst>
                  <a:gd name="T0" fmla="*/ 2 w 29"/>
                  <a:gd name="T1" fmla="*/ 0 h 24"/>
                  <a:gd name="T2" fmla="*/ 0 w 29"/>
                  <a:gd name="T3" fmla="*/ 2 h 24"/>
                  <a:gd name="T4" fmla="*/ 0 w 29"/>
                  <a:gd name="T5" fmla="*/ 2 h 24"/>
                  <a:gd name="T6" fmla="*/ 2 w 29"/>
                  <a:gd name="T7" fmla="*/ 4 h 24"/>
                  <a:gd name="T8" fmla="*/ 1 w 29"/>
                  <a:gd name="T9" fmla="*/ 5 h 24"/>
                  <a:gd name="T10" fmla="*/ 1 w 29"/>
                  <a:gd name="T11" fmla="*/ 5 h 24"/>
                  <a:gd name="T12" fmla="*/ 2 w 29"/>
                  <a:gd name="T13" fmla="*/ 13 h 24"/>
                  <a:gd name="T14" fmla="*/ 3 w 29"/>
                  <a:gd name="T15" fmla="*/ 22 h 24"/>
                  <a:gd name="T16" fmla="*/ 4 w 29"/>
                  <a:gd name="T17" fmla="*/ 23 h 24"/>
                  <a:gd name="T18" fmla="*/ 5 w 29"/>
                  <a:gd name="T19" fmla="*/ 23 h 24"/>
                  <a:gd name="T20" fmla="*/ 7 w 29"/>
                  <a:gd name="T21" fmla="*/ 22 h 24"/>
                  <a:gd name="T22" fmla="*/ 29 w 29"/>
                  <a:gd name="T23" fmla="*/ 5 h 24"/>
                  <a:gd name="T24" fmla="*/ 29 w 29"/>
                  <a:gd name="T25" fmla="*/ 3 h 24"/>
                  <a:gd name="T26" fmla="*/ 27 w 29"/>
                  <a:gd name="T27" fmla="*/ 3 h 24"/>
                  <a:gd name="T28" fmla="*/ 14 w 29"/>
                  <a:gd name="T29" fmla="*/ 2 h 24"/>
                  <a:gd name="T30" fmla="*/ 2 w 29"/>
                  <a:gd name="T31" fmla="*/ 0 h 24"/>
                  <a:gd name="T32" fmla="*/ 5 w 29"/>
                  <a:gd name="T33" fmla="*/ 13 h 24"/>
                  <a:gd name="T34" fmla="*/ 4 w 29"/>
                  <a:gd name="T35" fmla="*/ 5 h 24"/>
                  <a:gd name="T36" fmla="*/ 4 w 29"/>
                  <a:gd name="T37" fmla="*/ 4 h 24"/>
                  <a:gd name="T38" fmla="*/ 13 w 29"/>
                  <a:gd name="T39" fmla="*/ 5 h 24"/>
                  <a:gd name="T40" fmla="*/ 24 w 29"/>
                  <a:gd name="T41" fmla="*/ 6 h 24"/>
                  <a:gd name="T42" fmla="*/ 6 w 29"/>
                  <a:gd name="T43" fmla="*/ 19 h 24"/>
                  <a:gd name="T44" fmla="*/ 5 w 29"/>
                  <a:gd name="T45" fmla="*/ 13 h 24"/>
                  <a:gd name="T46" fmla="*/ 27 w 29"/>
                  <a:gd name="T47" fmla="*/ 6 h 24"/>
                  <a:gd name="T48" fmla="*/ 27 w 29"/>
                  <a:gd name="T49" fmla="*/ 6 h 24"/>
                  <a:gd name="T50" fmla="*/ 27 w 29"/>
                  <a:gd name="T5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9" h="2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3"/>
                      <a:pt x="4" y="23"/>
                    </a:cubicBezTo>
                    <a:cubicBezTo>
                      <a:pt x="4" y="23"/>
                      <a:pt x="5" y="24"/>
                      <a:pt x="5" y="23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15" y="18"/>
                      <a:pt x="25" y="13"/>
                      <a:pt x="29" y="5"/>
                    </a:cubicBezTo>
                    <a:cubicBezTo>
                      <a:pt x="29" y="5"/>
                      <a:pt x="29" y="4"/>
                      <a:pt x="29" y="3"/>
                    </a:cubicBezTo>
                    <a:cubicBezTo>
                      <a:pt x="28" y="3"/>
                      <a:pt x="28" y="3"/>
                      <a:pt x="27" y="3"/>
                    </a:cubicBezTo>
                    <a:cubicBezTo>
                      <a:pt x="23" y="3"/>
                      <a:pt x="18" y="2"/>
                      <a:pt x="14" y="2"/>
                    </a:cubicBezTo>
                    <a:cubicBezTo>
                      <a:pt x="10" y="1"/>
                      <a:pt x="6" y="0"/>
                      <a:pt x="2" y="0"/>
                    </a:cubicBezTo>
                    <a:close/>
                    <a:moveTo>
                      <a:pt x="5" y="13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7" y="4"/>
                      <a:pt x="10" y="5"/>
                      <a:pt x="13" y="5"/>
                    </a:cubicBezTo>
                    <a:cubicBezTo>
                      <a:pt x="17" y="6"/>
                      <a:pt x="20" y="6"/>
                      <a:pt x="24" y="6"/>
                    </a:cubicBezTo>
                    <a:cubicBezTo>
                      <a:pt x="20" y="11"/>
                      <a:pt x="12" y="16"/>
                      <a:pt x="6" y="19"/>
                    </a:cubicBezTo>
                    <a:cubicBezTo>
                      <a:pt x="6" y="16"/>
                      <a:pt x="5" y="13"/>
                      <a:pt x="5" y="13"/>
                    </a:cubicBezTo>
                    <a:close/>
                    <a:moveTo>
                      <a:pt x="27" y="6"/>
                    </a:move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0" name="Freeform 90">
                <a:extLst>
                  <a:ext uri="{FF2B5EF4-FFF2-40B4-BE49-F238E27FC236}">
                    <a16:creationId xmlns:a16="http://schemas.microsoft.com/office/drawing/2014/main" id="{E994D042-5EEC-4B30-AEA2-365D2A897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338" y="4357688"/>
                <a:ext cx="79375" cy="28575"/>
              </a:xfrm>
              <a:custGeom>
                <a:avLst/>
                <a:gdLst>
                  <a:gd name="T0" fmla="*/ 3 w 14"/>
                  <a:gd name="T1" fmla="*/ 3 h 5"/>
                  <a:gd name="T2" fmla="*/ 9 w 14"/>
                  <a:gd name="T3" fmla="*/ 1 h 5"/>
                  <a:gd name="T4" fmla="*/ 0 w 14"/>
                  <a:gd name="T5" fmla="*/ 4 h 5"/>
                  <a:gd name="T6" fmla="*/ 12 w 14"/>
                  <a:gd name="T7" fmla="*/ 2 h 5"/>
                  <a:gd name="T8" fmla="*/ 1 w 14"/>
                  <a:gd name="T9" fmla="*/ 4 h 5"/>
                  <a:gd name="T10" fmla="*/ 14 w 14"/>
                  <a:gd name="T11" fmla="*/ 0 h 5"/>
                  <a:gd name="T12" fmla="*/ 0 w 14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">
                    <a:moveTo>
                      <a:pt x="3" y="3"/>
                    </a:moveTo>
                    <a:cubicBezTo>
                      <a:pt x="4" y="3"/>
                      <a:pt x="7" y="3"/>
                      <a:pt x="9" y="1"/>
                    </a:cubicBezTo>
                    <a:cubicBezTo>
                      <a:pt x="6" y="2"/>
                      <a:pt x="3" y="3"/>
                      <a:pt x="0" y="4"/>
                    </a:cubicBezTo>
                    <a:cubicBezTo>
                      <a:pt x="4" y="5"/>
                      <a:pt x="8" y="4"/>
                      <a:pt x="12" y="2"/>
                    </a:cubicBezTo>
                    <a:cubicBezTo>
                      <a:pt x="8" y="2"/>
                      <a:pt x="4" y="2"/>
                      <a:pt x="1" y="4"/>
                    </a:cubicBezTo>
                    <a:cubicBezTo>
                      <a:pt x="4" y="5"/>
                      <a:pt x="11" y="2"/>
                      <a:pt x="14" y="0"/>
                    </a:cubicBezTo>
                    <a:cubicBezTo>
                      <a:pt x="10" y="1"/>
                      <a:pt x="5" y="3"/>
                      <a:pt x="0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1" name="Freeform 91">
                <a:extLst>
                  <a:ext uri="{FF2B5EF4-FFF2-40B4-BE49-F238E27FC236}">
                    <a16:creationId xmlns:a16="http://schemas.microsoft.com/office/drawing/2014/main" id="{9235A166-3F12-4A3F-85AC-31D7CE89C0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225" y="4346575"/>
                <a:ext cx="101600" cy="46038"/>
              </a:xfrm>
              <a:custGeom>
                <a:avLst/>
                <a:gdLst>
                  <a:gd name="T0" fmla="*/ 16 w 18"/>
                  <a:gd name="T1" fmla="*/ 0 h 8"/>
                  <a:gd name="T2" fmla="*/ 11 w 18"/>
                  <a:gd name="T3" fmla="*/ 2 h 8"/>
                  <a:gd name="T4" fmla="*/ 10 w 18"/>
                  <a:gd name="T5" fmla="*/ 2 h 8"/>
                  <a:gd name="T6" fmla="*/ 7 w 18"/>
                  <a:gd name="T7" fmla="*/ 3 h 8"/>
                  <a:gd name="T8" fmla="*/ 2 w 18"/>
                  <a:gd name="T9" fmla="*/ 4 h 8"/>
                  <a:gd name="T10" fmla="*/ 1 w 18"/>
                  <a:gd name="T11" fmla="*/ 5 h 8"/>
                  <a:gd name="T12" fmla="*/ 1 w 18"/>
                  <a:gd name="T13" fmla="*/ 5 h 8"/>
                  <a:gd name="T14" fmla="*/ 0 w 18"/>
                  <a:gd name="T15" fmla="*/ 6 h 8"/>
                  <a:gd name="T16" fmla="*/ 0 w 18"/>
                  <a:gd name="T17" fmla="*/ 7 h 8"/>
                  <a:gd name="T18" fmla="*/ 2 w 18"/>
                  <a:gd name="T19" fmla="*/ 8 h 8"/>
                  <a:gd name="T20" fmla="*/ 15 w 18"/>
                  <a:gd name="T21" fmla="*/ 5 h 8"/>
                  <a:gd name="T22" fmla="*/ 15 w 18"/>
                  <a:gd name="T23" fmla="*/ 5 h 8"/>
                  <a:gd name="T24" fmla="*/ 17 w 18"/>
                  <a:gd name="T25" fmla="*/ 4 h 8"/>
                  <a:gd name="T26" fmla="*/ 18 w 18"/>
                  <a:gd name="T27" fmla="*/ 2 h 8"/>
                  <a:gd name="T28" fmla="*/ 18 w 18"/>
                  <a:gd name="T29" fmla="*/ 1 h 8"/>
                  <a:gd name="T30" fmla="*/ 16 w 18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8">
                    <a:moveTo>
                      <a:pt x="16" y="0"/>
                    </a:moveTo>
                    <a:cubicBezTo>
                      <a:pt x="16" y="0"/>
                      <a:pt x="14" y="1"/>
                      <a:pt x="11" y="2"/>
                    </a:cubicBezTo>
                    <a:cubicBezTo>
                      <a:pt x="11" y="2"/>
                      <a:pt x="11" y="1"/>
                      <a:pt x="10" y="2"/>
                    </a:cubicBezTo>
                    <a:cubicBezTo>
                      <a:pt x="10" y="2"/>
                      <a:pt x="9" y="2"/>
                      <a:pt x="7" y="3"/>
                    </a:cubicBezTo>
                    <a:cubicBezTo>
                      <a:pt x="5" y="3"/>
                      <a:pt x="4" y="3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1" y="8"/>
                      <a:pt x="2" y="8"/>
                    </a:cubicBezTo>
                    <a:cubicBezTo>
                      <a:pt x="7" y="8"/>
                      <a:pt x="11" y="7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4"/>
                      <a:pt x="17" y="4"/>
                      <a:pt x="17" y="4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2"/>
                      <a:pt x="18" y="2"/>
                      <a:pt x="18" y="1"/>
                    </a:cubicBezTo>
                    <a:cubicBezTo>
                      <a:pt x="17" y="1"/>
                      <a:pt x="17" y="0"/>
                      <a:pt x="16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2" name="Freeform 92">
                <a:extLst>
                  <a:ext uri="{FF2B5EF4-FFF2-40B4-BE49-F238E27FC236}">
                    <a16:creationId xmlns:a16="http://schemas.microsoft.com/office/drawing/2014/main" id="{65878D85-EBE0-48E9-8F0E-69038DF54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125" y="4572000"/>
                <a:ext cx="1050925" cy="1641475"/>
              </a:xfrm>
              <a:custGeom>
                <a:avLst/>
                <a:gdLst>
                  <a:gd name="T0" fmla="*/ 94 w 187"/>
                  <a:gd name="T1" fmla="*/ 210 h 291"/>
                  <a:gd name="T2" fmla="*/ 65 w 187"/>
                  <a:gd name="T3" fmla="*/ 188 h 291"/>
                  <a:gd name="T4" fmla="*/ 49 w 187"/>
                  <a:gd name="T5" fmla="*/ 131 h 291"/>
                  <a:gd name="T6" fmla="*/ 77 w 187"/>
                  <a:gd name="T7" fmla="*/ 16 h 291"/>
                  <a:gd name="T8" fmla="*/ 54 w 187"/>
                  <a:gd name="T9" fmla="*/ 6 h 291"/>
                  <a:gd name="T10" fmla="*/ 33 w 187"/>
                  <a:gd name="T11" fmla="*/ 11 h 291"/>
                  <a:gd name="T12" fmla="*/ 3 w 187"/>
                  <a:gd name="T13" fmla="*/ 131 h 291"/>
                  <a:gd name="T14" fmla="*/ 56 w 187"/>
                  <a:gd name="T15" fmla="*/ 246 h 291"/>
                  <a:gd name="T16" fmla="*/ 63 w 187"/>
                  <a:gd name="T17" fmla="*/ 263 h 291"/>
                  <a:gd name="T18" fmla="*/ 55 w 187"/>
                  <a:gd name="T19" fmla="*/ 287 h 291"/>
                  <a:gd name="T20" fmla="*/ 91 w 187"/>
                  <a:gd name="T21" fmla="*/ 283 h 291"/>
                  <a:gd name="T22" fmla="*/ 128 w 187"/>
                  <a:gd name="T23" fmla="*/ 277 h 291"/>
                  <a:gd name="T24" fmla="*/ 187 w 187"/>
                  <a:gd name="T25" fmla="*/ 256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7" h="291">
                    <a:moveTo>
                      <a:pt x="94" y="210"/>
                    </a:moveTo>
                    <a:cubicBezTo>
                      <a:pt x="85" y="202"/>
                      <a:pt x="74" y="197"/>
                      <a:pt x="65" y="188"/>
                    </a:cubicBezTo>
                    <a:cubicBezTo>
                      <a:pt x="51" y="172"/>
                      <a:pt x="50" y="151"/>
                      <a:pt x="49" y="131"/>
                    </a:cubicBezTo>
                    <a:cubicBezTo>
                      <a:pt x="48" y="91"/>
                      <a:pt x="62" y="52"/>
                      <a:pt x="77" y="16"/>
                    </a:cubicBezTo>
                    <a:cubicBezTo>
                      <a:pt x="74" y="12"/>
                      <a:pt x="61" y="9"/>
                      <a:pt x="54" y="6"/>
                    </a:cubicBezTo>
                    <a:cubicBezTo>
                      <a:pt x="42" y="3"/>
                      <a:pt x="39" y="0"/>
                      <a:pt x="33" y="11"/>
                    </a:cubicBezTo>
                    <a:cubicBezTo>
                      <a:pt x="14" y="47"/>
                      <a:pt x="0" y="90"/>
                      <a:pt x="3" y="131"/>
                    </a:cubicBezTo>
                    <a:cubicBezTo>
                      <a:pt x="6" y="177"/>
                      <a:pt x="20" y="217"/>
                      <a:pt x="56" y="246"/>
                    </a:cubicBezTo>
                    <a:cubicBezTo>
                      <a:pt x="64" y="252"/>
                      <a:pt x="66" y="253"/>
                      <a:pt x="63" y="263"/>
                    </a:cubicBezTo>
                    <a:cubicBezTo>
                      <a:pt x="62" y="271"/>
                      <a:pt x="58" y="280"/>
                      <a:pt x="55" y="287"/>
                    </a:cubicBezTo>
                    <a:cubicBezTo>
                      <a:pt x="64" y="291"/>
                      <a:pt x="81" y="285"/>
                      <a:pt x="91" y="283"/>
                    </a:cubicBezTo>
                    <a:cubicBezTo>
                      <a:pt x="103" y="281"/>
                      <a:pt x="115" y="278"/>
                      <a:pt x="128" y="277"/>
                    </a:cubicBezTo>
                    <a:cubicBezTo>
                      <a:pt x="146" y="274"/>
                      <a:pt x="174" y="268"/>
                      <a:pt x="187" y="256"/>
                    </a:cubicBezTo>
                  </a:path>
                </a:pathLst>
              </a:custGeom>
              <a:solidFill>
                <a:srgbClr val="58BF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3" name="Freeform 93">
                <a:extLst>
                  <a:ext uri="{FF2B5EF4-FFF2-40B4-BE49-F238E27FC236}">
                    <a16:creationId xmlns:a16="http://schemas.microsoft.com/office/drawing/2014/main" id="{730F47C2-3006-48FF-A9F3-3C8695F7F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425" y="4572000"/>
                <a:ext cx="1074738" cy="1647825"/>
              </a:xfrm>
              <a:custGeom>
                <a:avLst/>
                <a:gdLst>
                  <a:gd name="T0" fmla="*/ 34 w 191"/>
                  <a:gd name="T1" fmla="*/ 10 h 292"/>
                  <a:gd name="T2" fmla="*/ 3 w 191"/>
                  <a:gd name="T3" fmla="*/ 131 h 292"/>
                  <a:gd name="T4" fmla="*/ 57 w 191"/>
                  <a:gd name="T5" fmla="*/ 247 h 292"/>
                  <a:gd name="T6" fmla="*/ 64 w 191"/>
                  <a:gd name="T7" fmla="*/ 263 h 292"/>
                  <a:gd name="T8" fmla="*/ 56 w 191"/>
                  <a:gd name="T9" fmla="*/ 286 h 292"/>
                  <a:gd name="T10" fmla="*/ 56 w 191"/>
                  <a:gd name="T11" fmla="*/ 288 h 292"/>
                  <a:gd name="T12" fmla="*/ 85 w 191"/>
                  <a:gd name="T13" fmla="*/ 286 h 292"/>
                  <a:gd name="T14" fmla="*/ 93 w 191"/>
                  <a:gd name="T15" fmla="*/ 285 h 292"/>
                  <a:gd name="T16" fmla="*/ 103 w 191"/>
                  <a:gd name="T17" fmla="*/ 283 h 292"/>
                  <a:gd name="T18" fmla="*/ 130 w 191"/>
                  <a:gd name="T19" fmla="*/ 278 h 292"/>
                  <a:gd name="T20" fmla="*/ 190 w 191"/>
                  <a:gd name="T21" fmla="*/ 257 h 292"/>
                  <a:gd name="T22" fmla="*/ 191 w 191"/>
                  <a:gd name="T23" fmla="*/ 254 h 292"/>
                  <a:gd name="T24" fmla="*/ 188 w 191"/>
                  <a:gd name="T25" fmla="*/ 254 h 292"/>
                  <a:gd name="T26" fmla="*/ 130 w 191"/>
                  <a:gd name="T27" fmla="*/ 275 h 292"/>
                  <a:gd name="T28" fmla="*/ 102 w 191"/>
                  <a:gd name="T29" fmla="*/ 279 h 292"/>
                  <a:gd name="T30" fmla="*/ 92 w 191"/>
                  <a:gd name="T31" fmla="*/ 281 h 292"/>
                  <a:gd name="T32" fmla="*/ 84 w 191"/>
                  <a:gd name="T33" fmla="*/ 283 h 292"/>
                  <a:gd name="T34" fmla="*/ 59 w 191"/>
                  <a:gd name="T35" fmla="*/ 286 h 292"/>
                  <a:gd name="T36" fmla="*/ 67 w 191"/>
                  <a:gd name="T37" fmla="*/ 263 h 292"/>
                  <a:gd name="T38" fmla="*/ 68 w 191"/>
                  <a:gd name="T39" fmla="*/ 257 h 292"/>
                  <a:gd name="T40" fmla="*/ 60 w 191"/>
                  <a:gd name="T41" fmla="*/ 245 h 292"/>
                  <a:gd name="T42" fmla="*/ 7 w 191"/>
                  <a:gd name="T43" fmla="*/ 131 h 292"/>
                  <a:gd name="T44" fmla="*/ 6 w 191"/>
                  <a:gd name="T45" fmla="*/ 120 h 292"/>
                  <a:gd name="T46" fmla="*/ 37 w 191"/>
                  <a:gd name="T47" fmla="*/ 12 h 292"/>
                  <a:gd name="T48" fmla="*/ 51 w 191"/>
                  <a:gd name="T49" fmla="*/ 7 h 292"/>
                  <a:gd name="T50" fmla="*/ 55 w 191"/>
                  <a:gd name="T51" fmla="*/ 8 h 292"/>
                  <a:gd name="T52" fmla="*/ 59 w 191"/>
                  <a:gd name="T53" fmla="*/ 9 h 292"/>
                  <a:gd name="T54" fmla="*/ 77 w 191"/>
                  <a:gd name="T55" fmla="*/ 17 h 292"/>
                  <a:gd name="T56" fmla="*/ 50 w 191"/>
                  <a:gd name="T57" fmla="*/ 127 h 292"/>
                  <a:gd name="T58" fmla="*/ 50 w 191"/>
                  <a:gd name="T59" fmla="*/ 131 h 292"/>
                  <a:gd name="T60" fmla="*/ 66 w 191"/>
                  <a:gd name="T61" fmla="*/ 189 h 292"/>
                  <a:gd name="T62" fmla="*/ 82 w 191"/>
                  <a:gd name="T63" fmla="*/ 202 h 292"/>
                  <a:gd name="T64" fmla="*/ 95 w 191"/>
                  <a:gd name="T65" fmla="*/ 211 h 292"/>
                  <a:gd name="T66" fmla="*/ 97 w 191"/>
                  <a:gd name="T67" fmla="*/ 211 h 292"/>
                  <a:gd name="T68" fmla="*/ 97 w 191"/>
                  <a:gd name="T69" fmla="*/ 208 h 292"/>
                  <a:gd name="T70" fmla="*/ 84 w 191"/>
                  <a:gd name="T71" fmla="*/ 199 h 292"/>
                  <a:gd name="T72" fmla="*/ 69 w 191"/>
                  <a:gd name="T73" fmla="*/ 187 h 292"/>
                  <a:gd name="T74" fmla="*/ 53 w 191"/>
                  <a:gd name="T75" fmla="*/ 131 h 292"/>
                  <a:gd name="T76" fmla="*/ 81 w 191"/>
                  <a:gd name="T77" fmla="*/ 17 h 292"/>
                  <a:gd name="T78" fmla="*/ 81 w 191"/>
                  <a:gd name="T79" fmla="*/ 15 h 292"/>
                  <a:gd name="T80" fmla="*/ 60 w 191"/>
                  <a:gd name="T81" fmla="*/ 6 h 292"/>
                  <a:gd name="T82" fmla="*/ 56 w 191"/>
                  <a:gd name="T83" fmla="*/ 5 h 292"/>
                  <a:gd name="T84" fmla="*/ 52 w 191"/>
                  <a:gd name="T85" fmla="*/ 3 h 292"/>
                  <a:gd name="T86" fmla="*/ 34 w 191"/>
                  <a:gd name="T87" fmla="*/ 1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1" h="292">
                    <a:moveTo>
                      <a:pt x="34" y="10"/>
                    </a:moveTo>
                    <a:cubicBezTo>
                      <a:pt x="18" y="40"/>
                      <a:pt x="0" y="85"/>
                      <a:pt x="3" y="131"/>
                    </a:cubicBezTo>
                    <a:cubicBezTo>
                      <a:pt x="7" y="183"/>
                      <a:pt x="24" y="221"/>
                      <a:pt x="57" y="247"/>
                    </a:cubicBezTo>
                    <a:cubicBezTo>
                      <a:pt x="64" y="253"/>
                      <a:pt x="66" y="254"/>
                      <a:pt x="64" y="263"/>
                    </a:cubicBezTo>
                    <a:cubicBezTo>
                      <a:pt x="62" y="270"/>
                      <a:pt x="59" y="278"/>
                      <a:pt x="56" y="286"/>
                    </a:cubicBezTo>
                    <a:cubicBezTo>
                      <a:pt x="55" y="287"/>
                      <a:pt x="56" y="288"/>
                      <a:pt x="56" y="288"/>
                    </a:cubicBezTo>
                    <a:cubicBezTo>
                      <a:pt x="64" y="292"/>
                      <a:pt x="75" y="289"/>
                      <a:pt x="85" y="286"/>
                    </a:cubicBezTo>
                    <a:cubicBezTo>
                      <a:pt x="93" y="285"/>
                      <a:pt x="93" y="285"/>
                      <a:pt x="93" y="285"/>
                    </a:cubicBezTo>
                    <a:cubicBezTo>
                      <a:pt x="103" y="283"/>
                      <a:pt x="103" y="283"/>
                      <a:pt x="103" y="283"/>
                    </a:cubicBezTo>
                    <a:cubicBezTo>
                      <a:pt x="130" y="278"/>
                      <a:pt x="130" y="278"/>
                      <a:pt x="130" y="278"/>
                    </a:cubicBezTo>
                    <a:cubicBezTo>
                      <a:pt x="146" y="276"/>
                      <a:pt x="176" y="270"/>
                      <a:pt x="190" y="257"/>
                    </a:cubicBezTo>
                    <a:cubicBezTo>
                      <a:pt x="191" y="256"/>
                      <a:pt x="191" y="255"/>
                      <a:pt x="191" y="254"/>
                    </a:cubicBezTo>
                    <a:cubicBezTo>
                      <a:pt x="190" y="254"/>
                      <a:pt x="189" y="254"/>
                      <a:pt x="188" y="254"/>
                    </a:cubicBezTo>
                    <a:cubicBezTo>
                      <a:pt x="175" y="267"/>
                      <a:pt x="146" y="273"/>
                      <a:pt x="130" y="275"/>
                    </a:cubicBezTo>
                    <a:cubicBezTo>
                      <a:pt x="102" y="279"/>
                      <a:pt x="102" y="279"/>
                      <a:pt x="102" y="279"/>
                    </a:cubicBezTo>
                    <a:cubicBezTo>
                      <a:pt x="92" y="281"/>
                      <a:pt x="92" y="281"/>
                      <a:pt x="92" y="281"/>
                    </a:cubicBezTo>
                    <a:cubicBezTo>
                      <a:pt x="84" y="283"/>
                      <a:pt x="84" y="283"/>
                      <a:pt x="84" y="283"/>
                    </a:cubicBezTo>
                    <a:cubicBezTo>
                      <a:pt x="76" y="285"/>
                      <a:pt x="66" y="288"/>
                      <a:pt x="59" y="286"/>
                    </a:cubicBezTo>
                    <a:cubicBezTo>
                      <a:pt x="62" y="278"/>
                      <a:pt x="65" y="271"/>
                      <a:pt x="67" y="263"/>
                    </a:cubicBezTo>
                    <a:cubicBezTo>
                      <a:pt x="68" y="261"/>
                      <a:pt x="68" y="259"/>
                      <a:pt x="68" y="257"/>
                    </a:cubicBezTo>
                    <a:cubicBezTo>
                      <a:pt x="68" y="251"/>
                      <a:pt x="65" y="249"/>
                      <a:pt x="60" y="245"/>
                    </a:cubicBezTo>
                    <a:cubicBezTo>
                      <a:pt x="27" y="218"/>
                      <a:pt x="10" y="182"/>
                      <a:pt x="7" y="131"/>
                    </a:cubicBezTo>
                    <a:cubicBezTo>
                      <a:pt x="6" y="127"/>
                      <a:pt x="6" y="124"/>
                      <a:pt x="6" y="120"/>
                    </a:cubicBezTo>
                    <a:cubicBezTo>
                      <a:pt x="6" y="79"/>
                      <a:pt x="23" y="39"/>
                      <a:pt x="37" y="12"/>
                    </a:cubicBezTo>
                    <a:cubicBezTo>
                      <a:pt x="42" y="3"/>
                      <a:pt x="43" y="4"/>
                      <a:pt x="51" y="7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6" y="11"/>
                      <a:pt x="74" y="14"/>
                      <a:pt x="77" y="17"/>
                    </a:cubicBezTo>
                    <a:cubicBezTo>
                      <a:pt x="64" y="50"/>
                      <a:pt x="50" y="88"/>
                      <a:pt x="50" y="127"/>
                    </a:cubicBezTo>
                    <a:cubicBezTo>
                      <a:pt x="50" y="128"/>
                      <a:pt x="50" y="130"/>
                      <a:pt x="50" y="131"/>
                    </a:cubicBezTo>
                    <a:cubicBezTo>
                      <a:pt x="50" y="151"/>
                      <a:pt x="52" y="173"/>
                      <a:pt x="66" y="189"/>
                    </a:cubicBezTo>
                    <a:cubicBezTo>
                      <a:pt x="71" y="194"/>
                      <a:pt x="77" y="198"/>
                      <a:pt x="82" y="202"/>
                    </a:cubicBezTo>
                    <a:cubicBezTo>
                      <a:pt x="87" y="205"/>
                      <a:pt x="91" y="207"/>
                      <a:pt x="95" y="211"/>
                    </a:cubicBezTo>
                    <a:cubicBezTo>
                      <a:pt x="95" y="211"/>
                      <a:pt x="96" y="211"/>
                      <a:pt x="97" y="211"/>
                    </a:cubicBezTo>
                    <a:cubicBezTo>
                      <a:pt x="98" y="210"/>
                      <a:pt x="98" y="209"/>
                      <a:pt x="97" y="208"/>
                    </a:cubicBezTo>
                    <a:cubicBezTo>
                      <a:pt x="93" y="205"/>
                      <a:pt x="88" y="202"/>
                      <a:pt x="84" y="199"/>
                    </a:cubicBezTo>
                    <a:cubicBezTo>
                      <a:pt x="79" y="195"/>
                      <a:pt x="73" y="192"/>
                      <a:pt x="69" y="187"/>
                    </a:cubicBezTo>
                    <a:cubicBezTo>
                      <a:pt x="55" y="171"/>
                      <a:pt x="54" y="151"/>
                      <a:pt x="53" y="131"/>
                    </a:cubicBezTo>
                    <a:cubicBezTo>
                      <a:pt x="52" y="90"/>
                      <a:pt x="67" y="51"/>
                      <a:pt x="81" y="17"/>
                    </a:cubicBezTo>
                    <a:cubicBezTo>
                      <a:pt x="81" y="16"/>
                      <a:pt x="81" y="16"/>
                      <a:pt x="81" y="15"/>
                    </a:cubicBezTo>
                    <a:cubicBezTo>
                      <a:pt x="77" y="11"/>
                      <a:pt x="68" y="8"/>
                      <a:pt x="60" y="6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43" y="0"/>
                      <a:pt x="40" y="0"/>
                      <a:pt x="34" y="1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4" name="Freeform 94">
                <a:extLst>
                  <a:ext uri="{FF2B5EF4-FFF2-40B4-BE49-F238E27FC236}">
                    <a16:creationId xmlns:a16="http://schemas.microsoft.com/office/drawing/2014/main" id="{763C657D-A5C8-431B-BC80-E7C625E61B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138" y="4560888"/>
                <a:ext cx="1719263" cy="1528763"/>
              </a:xfrm>
              <a:custGeom>
                <a:avLst/>
                <a:gdLst>
                  <a:gd name="T0" fmla="*/ 96 w 306"/>
                  <a:gd name="T1" fmla="*/ 71 h 271"/>
                  <a:gd name="T2" fmla="*/ 94 w 306"/>
                  <a:gd name="T3" fmla="*/ 22 h 271"/>
                  <a:gd name="T4" fmla="*/ 65 w 306"/>
                  <a:gd name="T5" fmla="*/ 16 h 271"/>
                  <a:gd name="T6" fmla="*/ 9 w 306"/>
                  <a:gd name="T7" fmla="*/ 110 h 271"/>
                  <a:gd name="T8" fmla="*/ 20 w 306"/>
                  <a:gd name="T9" fmla="*/ 200 h 271"/>
                  <a:gd name="T10" fmla="*/ 63 w 306"/>
                  <a:gd name="T11" fmla="*/ 235 h 271"/>
                  <a:gd name="T12" fmla="*/ 146 w 306"/>
                  <a:gd name="T13" fmla="*/ 265 h 271"/>
                  <a:gd name="T14" fmla="*/ 200 w 306"/>
                  <a:gd name="T15" fmla="*/ 271 h 271"/>
                  <a:gd name="T16" fmla="*/ 241 w 306"/>
                  <a:gd name="T17" fmla="*/ 256 h 271"/>
                  <a:gd name="T18" fmla="*/ 268 w 306"/>
                  <a:gd name="T19" fmla="*/ 231 h 271"/>
                  <a:gd name="T20" fmla="*/ 287 w 306"/>
                  <a:gd name="T21" fmla="*/ 179 h 271"/>
                  <a:gd name="T22" fmla="*/ 293 w 306"/>
                  <a:gd name="T23" fmla="*/ 142 h 271"/>
                  <a:gd name="T24" fmla="*/ 300 w 306"/>
                  <a:gd name="T25" fmla="*/ 105 h 271"/>
                  <a:gd name="T26" fmla="*/ 285 w 306"/>
                  <a:gd name="T27" fmla="*/ 86 h 271"/>
                  <a:gd name="T28" fmla="*/ 251 w 306"/>
                  <a:gd name="T29" fmla="*/ 117 h 271"/>
                  <a:gd name="T30" fmla="*/ 236 w 306"/>
                  <a:gd name="T31" fmla="*/ 130 h 271"/>
                  <a:gd name="T32" fmla="*/ 216 w 306"/>
                  <a:gd name="T33" fmla="*/ 123 h 271"/>
                  <a:gd name="T34" fmla="*/ 175 w 306"/>
                  <a:gd name="T35" fmla="*/ 104 h 271"/>
                  <a:gd name="T36" fmla="*/ 130 w 306"/>
                  <a:gd name="T37" fmla="*/ 85 h 271"/>
                  <a:gd name="T38" fmla="*/ 107 w 306"/>
                  <a:gd name="T39" fmla="*/ 78 h 271"/>
                  <a:gd name="T40" fmla="*/ 90 w 306"/>
                  <a:gd name="T41" fmla="*/ 6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6" h="271">
                    <a:moveTo>
                      <a:pt x="96" y="71"/>
                    </a:moveTo>
                    <a:cubicBezTo>
                      <a:pt x="89" y="55"/>
                      <a:pt x="95" y="39"/>
                      <a:pt x="94" y="22"/>
                    </a:cubicBezTo>
                    <a:cubicBezTo>
                      <a:pt x="92" y="0"/>
                      <a:pt x="77" y="3"/>
                      <a:pt x="65" y="16"/>
                    </a:cubicBezTo>
                    <a:cubicBezTo>
                      <a:pt x="40" y="42"/>
                      <a:pt x="18" y="76"/>
                      <a:pt x="9" y="110"/>
                    </a:cubicBezTo>
                    <a:cubicBezTo>
                      <a:pt x="0" y="143"/>
                      <a:pt x="3" y="171"/>
                      <a:pt x="20" y="200"/>
                    </a:cubicBezTo>
                    <a:cubicBezTo>
                      <a:pt x="32" y="219"/>
                      <a:pt x="45" y="224"/>
                      <a:pt x="63" y="235"/>
                    </a:cubicBezTo>
                    <a:cubicBezTo>
                      <a:pt x="85" y="249"/>
                      <a:pt x="123" y="259"/>
                      <a:pt x="146" y="265"/>
                    </a:cubicBezTo>
                    <a:cubicBezTo>
                      <a:pt x="165" y="270"/>
                      <a:pt x="182" y="271"/>
                      <a:pt x="200" y="271"/>
                    </a:cubicBezTo>
                    <a:cubicBezTo>
                      <a:pt x="216" y="270"/>
                      <a:pt x="228" y="266"/>
                      <a:pt x="241" y="256"/>
                    </a:cubicBezTo>
                    <a:cubicBezTo>
                      <a:pt x="254" y="248"/>
                      <a:pt x="259" y="243"/>
                      <a:pt x="268" y="231"/>
                    </a:cubicBezTo>
                    <a:cubicBezTo>
                      <a:pt x="276" y="219"/>
                      <a:pt x="287" y="193"/>
                      <a:pt x="287" y="179"/>
                    </a:cubicBezTo>
                    <a:cubicBezTo>
                      <a:pt x="288" y="166"/>
                      <a:pt x="289" y="154"/>
                      <a:pt x="293" y="142"/>
                    </a:cubicBezTo>
                    <a:cubicBezTo>
                      <a:pt x="296" y="130"/>
                      <a:pt x="296" y="118"/>
                      <a:pt x="300" y="105"/>
                    </a:cubicBezTo>
                    <a:cubicBezTo>
                      <a:pt x="304" y="93"/>
                      <a:pt x="306" y="74"/>
                      <a:pt x="285" y="86"/>
                    </a:cubicBezTo>
                    <a:cubicBezTo>
                      <a:pt x="272" y="94"/>
                      <a:pt x="262" y="106"/>
                      <a:pt x="251" y="117"/>
                    </a:cubicBezTo>
                    <a:cubicBezTo>
                      <a:pt x="247" y="120"/>
                      <a:pt x="241" y="129"/>
                      <a:pt x="236" y="130"/>
                    </a:cubicBezTo>
                    <a:cubicBezTo>
                      <a:pt x="230" y="131"/>
                      <a:pt x="221" y="126"/>
                      <a:pt x="216" y="123"/>
                    </a:cubicBezTo>
                    <a:cubicBezTo>
                      <a:pt x="202" y="117"/>
                      <a:pt x="188" y="111"/>
                      <a:pt x="175" y="104"/>
                    </a:cubicBezTo>
                    <a:cubicBezTo>
                      <a:pt x="160" y="96"/>
                      <a:pt x="146" y="93"/>
                      <a:pt x="130" y="85"/>
                    </a:cubicBezTo>
                    <a:cubicBezTo>
                      <a:pt x="123" y="81"/>
                      <a:pt x="115" y="80"/>
                      <a:pt x="107" y="78"/>
                    </a:cubicBezTo>
                    <a:cubicBezTo>
                      <a:pt x="101" y="76"/>
                      <a:pt x="96" y="71"/>
                      <a:pt x="90" y="68"/>
                    </a:cubicBezTo>
                  </a:path>
                </a:pathLst>
              </a:custGeom>
              <a:solidFill>
                <a:srgbClr val="D0D8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5" name="Freeform 95">
                <a:extLst>
                  <a:ext uri="{FF2B5EF4-FFF2-40B4-BE49-F238E27FC236}">
                    <a16:creationId xmlns:a16="http://schemas.microsoft.com/office/drawing/2014/main" id="{BF54B87F-F753-4250-8604-DBBE17FBE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9363" y="5035550"/>
                <a:ext cx="500063" cy="366713"/>
              </a:xfrm>
              <a:custGeom>
                <a:avLst/>
                <a:gdLst>
                  <a:gd name="T0" fmla="*/ 9 w 89"/>
                  <a:gd name="T1" fmla="*/ 0 h 65"/>
                  <a:gd name="T2" fmla="*/ 3 w 89"/>
                  <a:gd name="T3" fmla="*/ 31 h 65"/>
                  <a:gd name="T4" fmla="*/ 19 w 89"/>
                  <a:gd name="T5" fmla="*/ 26 h 65"/>
                  <a:gd name="T6" fmla="*/ 30 w 89"/>
                  <a:gd name="T7" fmla="*/ 9 h 65"/>
                  <a:gd name="T8" fmla="*/ 32 w 89"/>
                  <a:gd name="T9" fmla="*/ 25 h 65"/>
                  <a:gd name="T10" fmla="*/ 35 w 89"/>
                  <a:gd name="T11" fmla="*/ 50 h 65"/>
                  <a:gd name="T12" fmla="*/ 51 w 89"/>
                  <a:gd name="T13" fmla="*/ 32 h 65"/>
                  <a:gd name="T14" fmla="*/ 66 w 89"/>
                  <a:gd name="T15" fmla="*/ 28 h 65"/>
                  <a:gd name="T16" fmla="*/ 58 w 89"/>
                  <a:gd name="T17" fmla="*/ 54 h 65"/>
                  <a:gd name="T18" fmla="*/ 78 w 89"/>
                  <a:gd name="T19" fmla="*/ 57 h 65"/>
                  <a:gd name="T20" fmla="*/ 89 w 89"/>
                  <a:gd name="T21" fmla="*/ 3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9" h="65">
                    <a:moveTo>
                      <a:pt x="9" y="0"/>
                    </a:moveTo>
                    <a:cubicBezTo>
                      <a:pt x="6" y="6"/>
                      <a:pt x="0" y="23"/>
                      <a:pt x="3" y="31"/>
                    </a:cubicBezTo>
                    <a:cubicBezTo>
                      <a:pt x="8" y="40"/>
                      <a:pt x="15" y="33"/>
                      <a:pt x="19" y="26"/>
                    </a:cubicBezTo>
                    <a:cubicBezTo>
                      <a:pt x="22" y="21"/>
                      <a:pt x="24" y="11"/>
                      <a:pt x="30" y="9"/>
                    </a:cubicBezTo>
                    <a:cubicBezTo>
                      <a:pt x="42" y="6"/>
                      <a:pt x="34" y="20"/>
                      <a:pt x="32" y="25"/>
                    </a:cubicBezTo>
                    <a:cubicBezTo>
                      <a:pt x="30" y="32"/>
                      <a:pt x="24" y="46"/>
                      <a:pt x="35" y="50"/>
                    </a:cubicBezTo>
                    <a:cubicBezTo>
                      <a:pt x="45" y="53"/>
                      <a:pt x="47" y="39"/>
                      <a:pt x="51" y="32"/>
                    </a:cubicBezTo>
                    <a:cubicBezTo>
                      <a:pt x="54" y="27"/>
                      <a:pt x="63" y="19"/>
                      <a:pt x="66" y="28"/>
                    </a:cubicBezTo>
                    <a:cubicBezTo>
                      <a:pt x="69" y="35"/>
                      <a:pt x="55" y="45"/>
                      <a:pt x="58" y="54"/>
                    </a:cubicBezTo>
                    <a:cubicBezTo>
                      <a:pt x="60" y="65"/>
                      <a:pt x="72" y="63"/>
                      <a:pt x="78" y="57"/>
                    </a:cubicBezTo>
                    <a:cubicBezTo>
                      <a:pt x="84" y="52"/>
                      <a:pt x="85" y="41"/>
                      <a:pt x="89" y="35"/>
                    </a:cubicBezTo>
                  </a:path>
                </a:pathLst>
              </a:custGeom>
              <a:solidFill>
                <a:srgbClr val="B298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6" name="Freeform 96">
                <a:extLst>
                  <a:ext uri="{FF2B5EF4-FFF2-40B4-BE49-F238E27FC236}">
                    <a16:creationId xmlns:a16="http://schemas.microsoft.com/office/drawing/2014/main" id="{2D20ED8C-6F56-4475-8D4F-4F82F23862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7213" y="4572000"/>
                <a:ext cx="1743075" cy="1574800"/>
              </a:xfrm>
              <a:custGeom>
                <a:avLst/>
                <a:gdLst>
                  <a:gd name="T0" fmla="*/ 71 w 310"/>
                  <a:gd name="T1" fmla="*/ 14 h 279"/>
                  <a:gd name="T2" fmla="*/ 21 w 310"/>
                  <a:gd name="T3" fmla="*/ 93 h 279"/>
                  <a:gd name="T4" fmla="*/ 143 w 310"/>
                  <a:gd name="T5" fmla="*/ 262 h 279"/>
                  <a:gd name="T6" fmla="*/ 297 w 310"/>
                  <a:gd name="T7" fmla="*/ 156 h 279"/>
                  <a:gd name="T8" fmla="*/ 302 w 310"/>
                  <a:gd name="T9" fmla="*/ 116 h 279"/>
                  <a:gd name="T10" fmla="*/ 305 w 310"/>
                  <a:gd name="T11" fmla="*/ 81 h 279"/>
                  <a:gd name="T12" fmla="*/ 276 w 310"/>
                  <a:gd name="T13" fmla="*/ 98 h 279"/>
                  <a:gd name="T14" fmla="*/ 268 w 310"/>
                  <a:gd name="T15" fmla="*/ 105 h 279"/>
                  <a:gd name="T16" fmla="*/ 219 w 310"/>
                  <a:gd name="T17" fmla="*/ 119 h 279"/>
                  <a:gd name="T18" fmla="*/ 166 w 310"/>
                  <a:gd name="T19" fmla="*/ 94 h 279"/>
                  <a:gd name="T20" fmla="*/ 119 w 310"/>
                  <a:gd name="T21" fmla="*/ 75 h 279"/>
                  <a:gd name="T22" fmla="*/ 100 w 310"/>
                  <a:gd name="T23" fmla="*/ 67 h 279"/>
                  <a:gd name="T24" fmla="*/ 102 w 310"/>
                  <a:gd name="T25" fmla="*/ 66 h 279"/>
                  <a:gd name="T26" fmla="*/ 99 w 310"/>
                  <a:gd name="T27" fmla="*/ 18 h 279"/>
                  <a:gd name="T28" fmla="*/ 93 w 310"/>
                  <a:gd name="T29" fmla="*/ 1 h 279"/>
                  <a:gd name="T30" fmla="*/ 144 w 310"/>
                  <a:gd name="T31" fmla="*/ 259 h 279"/>
                  <a:gd name="T32" fmla="*/ 24 w 310"/>
                  <a:gd name="T33" fmla="*/ 94 h 279"/>
                  <a:gd name="T34" fmla="*/ 74 w 310"/>
                  <a:gd name="T35" fmla="*/ 16 h 279"/>
                  <a:gd name="T36" fmla="*/ 91 w 310"/>
                  <a:gd name="T37" fmla="*/ 4 h 279"/>
                  <a:gd name="T38" fmla="*/ 96 w 310"/>
                  <a:gd name="T39" fmla="*/ 18 h 279"/>
                  <a:gd name="T40" fmla="*/ 96 w 310"/>
                  <a:gd name="T41" fmla="*/ 40 h 279"/>
                  <a:gd name="T42" fmla="*/ 97 w 310"/>
                  <a:gd name="T43" fmla="*/ 65 h 279"/>
                  <a:gd name="T44" fmla="*/ 96 w 310"/>
                  <a:gd name="T45" fmla="*/ 66 h 279"/>
                  <a:gd name="T46" fmla="*/ 96 w 310"/>
                  <a:gd name="T47" fmla="*/ 68 h 279"/>
                  <a:gd name="T48" fmla="*/ 97 w 310"/>
                  <a:gd name="T49" fmla="*/ 69 h 279"/>
                  <a:gd name="T50" fmla="*/ 118 w 310"/>
                  <a:gd name="T51" fmla="*/ 78 h 279"/>
                  <a:gd name="T52" fmla="*/ 165 w 310"/>
                  <a:gd name="T53" fmla="*/ 97 h 279"/>
                  <a:gd name="T54" fmla="*/ 217 w 310"/>
                  <a:gd name="T55" fmla="*/ 121 h 279"/>
                  <a:gd name="T56" fmla="*/ 245 w 310"/>
                  <a:gd name="T57" fmla="*/ 132 h 279"/>
                  <a:gd name="T58" fmla="*/ 271 w 310"/>
                  <a:gd name="T59" fmla="*/ 107 h 279"/>
                  <a:gd name="T60" fmla="*/ 303 w 310"/>
                  <a:gd name="T61" fmla="*/ 84 h 279"/>
                  <a:gd name="T62" fmla="*/ 301 w 310"/>
                  <a:gd name="T63" fmla="*/ 110 h 279"/>
                  <a:gd name="T64" fmla="*/ 296 w 310"/>
                  <a:gd name="T65" fmla="*/ 141 h 279"/>
                  <a:gd name="T66" fmla="*/ 250 w 310"/>
                  <a:gd name="T67" fmla="*/ 252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0" h="279">
                    <a:moveTo>
                      <a:pt x="85" y="1"/>
                    </a:moveTo>
                    <a:cubicBezTo>
                      <a:pt x="80" y="2"/>
                      <a:pt x="75" y="8"/>
                      <a:pt x="71" y="14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48" y="39"/>
                      <a:pt x="34" y="63"/>
                      <a:pt x="21" y="93"/>
                    </a:cubicBezTo>
                    <a:cubicBezTo>
                      <a:pt x="12" y="115"/>
                      <a:pt x="0" y="157"/>
                      <a:pt x="21" y="194"/>
                    </a:cubicBezTo>
                    <a:cubicBezTo>
                      <a:pt x="44" y="232"/>
                      <a:pt x="96" y="250"/>
                      <a:pt x="143" y="262"/>
                    </a:cubicBezTo>
                    <a:cubicBezTo>
                      <a:pt x="182" y="272"/>
                      <a:pt x="220" y="279"/>
                      <a:pt x="252" y="254"/>
                    </a:cubicBezTo>
                    <a:cubicBezTo>
                      <a:pt x="284" y="230"/>
                      <a:pt x="293" y="193"/>
                      <a:pt x="297" y="156"/>
                    </a:cubicBezTo>
                    <a:cubicBezTo>
                      <a:pt x="299" y="141"/>
                      <a:pt x="299" y="141"/>
                      <a:pt x="299" y="141"/>
                    </a:cubicBezTo>
                    <a:cubicBezTo>
                      <a:pt x="299" y="133"/>
                      <a:pt x="300" y="124"/>
                      <a:pt x="302" y="116"/>
                    </a:cubicBezTo>
                    <a:cubicBezTo>
                      <a:pt x="304" y="111"/>
                      <a:pt x="304" y="111"/>
                      <a:pt x="304" y="111"/>
                    </a:cubicBezTo>
                    <a:cubicBezTo>
                      <a:pt x="307" y="101"/>
                      <a:pt x="310" y="89"/>
                      <a:pt x="305" y="81"/>
                    </a:cubicBezTo>
                    <a:cubicBezTo>
                      <a:pt x="305" y="80"/>
                      <a:pt x="304" y="80"/>
                      <a:pt x="304" y="80"/>
                    </a:cubicBezTo>
                    <a:cubicBezTo>
                      <a:pt x="294" y="81"/>
                      <a:pt x="285" y="90"/>
                      <a:pt x="276" y="98"/>
                    </a:cubicBezTo>
                    <a:cubicBezTo>
                      <a:pt x="269" y="105"/>
                      <a:pt x="269" y="105"/>
                      <a:pt x="269" y="105"/>
                    </a:cubicBezTo>
                    <a:cubicBezTo>
                      <a:pt x="268" y="105"/>
                      <a:pt x="268" y="105"/>
                      <a:pt x="268" y="105"/>
                    </a:cubicBezTo>
                    <a:cubicBezTo>
                      <a:pt x="260" y="112"/>
                      <a:pt x="250" y="120"/>
                      <a:pt x="243" y="129"/>
                    </a:cubicBezTo>
                    <a:cubicBezTo>
                      <a:pt x="235" y="127"/>
                      <a:pt x="226" y="123"/>
                      <a:pt x="219" y="119"/>
                    </a:cubicBezTo>
                    <a:cubicBezTo>
                      <a:pt x="209" y="113"/>
                      <a:pt x="209" y="113"/>
                      <a:pt x="209" y="113"/>
                    </a:cubicBezTo>
                    <a:cubicBezTo>
                      <a:pt x="195" y="106"/>
                      <a:pt x="179" y="100"/>
                      <a:pt x="166" y="94"/>
                    </a:cubicBezTo>
                    <a:cubicBezTo>
                      <a:pt x="154" y="88"/>
                      <a:pt x="140" y="82"/>
                      <a:pt x="127" y="77"/>
                    </a:cubicBezTo>
                    <a:cubicBezTo>
                      <a:pt x="119" y="75"/>
                      <a:pt x="119" y="75"/>
                      <a:pt x="119" y="75"/>
                    </a:cubicBezTo>
                    <a:cubicBezTo>
                      <a:pt x="112" y="73"/>
                      <a:pt x="103" y="71"/>
                      <a:pt x="100" y="67"/>
                    </a:cubicBezTo>
                    <a:cubicBezTo>
                      <a:pt x="100" y="67"/>
                      <a:pt x="100" y="67"/>
                      <a:pt x="100" y="67"/>
                    </a:cubicBezTo>
                    <a:cubicBezTo>
                      <a:pt x="100" y="67"/>
                      <a:pt x="100" y="68"/>
                      <a:pt x="101" y="68"/>
                    </a:cubicBezTo>
                    <a:cubicBezTo>
                      <a:pt x="102" y="67"/>
                      <a:pt x="102" y="66"/>
                      <a:pt x="102" y="66"/>
                    </a:cubicBezTo>
                    <a:cubicBezTo>
                      <a:pt x="100" y="57"/>
                      <a:pt x="100" y="47"/>
                      <a:pt x="100" y="38"/>
                    </a:cubicBezTo>
                    <a:cubicBezTo>
                      <a:pt x="100" y="31"/>
                      <a:pt x="100" y="24"/>
                      <a:pt x="99" y="18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8" y="10"/>
                      <a:pt x="97" y="4"/>
                      <a:pt x="93" y="1"/>
                    </a:cubicBezTo>
                    <a:cubicBezTo>
                      <a:pt x="91" y="0"/>
                      <a:pt x="89" y="0"/>
                      <a:pt x="85" y="1"/>
                    </a:cubicBezTo>
                    <a:close/>
                    <a:moveTo>
                      <a:pt x="144" y="259"/>
                    </a:moveTo>
                    <a:cubicBezTo>
                      <a:pt x="97" y="247"/>
                      <a:pt x="46" y="230"/>
                      <a:pt x="24" y="192"/>
                    </a:cubicBezTo>
                    <a:cubicBezTo>
                      <a:pt x="4" y="156"/>
                      <a:pt x="15" y="116"/>
                      <a:pt x="24" y="94"/>
                    </a:cubicBezTo>
                    <a:cubicBezTo>
                      <a:pt x="37" y="64"/>
                      <a:pt x="51" y="41"/>
                      <a:pt x="70" y="20"/>
                    </a:cubicBezTo>
                    <a:cubicBezTo>
                      <a:pt x="74" y="16"/>
                      <a:pt x="74" y="16"/>
                      <a:pt x="74" y="16"/>
                    </a:cubicBezTo>
                    <a:cubicBezTo>
                      <a:pt x="77" y="11"/>
                      <a:pt x="82" y="5"/>
                      <a:pt x="86" y="4"/>
                    </a:cubicBezTo>
                    <a:cubicBezTo>
                      <a:pt x="88" y="3"/>
                      <a:pt x="90" y="3"/>
                      <a:pt x="91" y="4"/>
                    </a:cubicBezTo>
                    <a:cubicBezTo>
                      <a:pt x="94" y="6"/>
                      <a:pt x="95" y="11"/>
                      <a:pt x="95" y="16"/>
                    </a:cubicBezTo>
                    <a:cubicBezTo>
                      <a:pt x="96" y="18"/>
                      <a:pt x="96" y="18"/>
                      <a:pt x="96" y="18"/>
                    </a:cubicBezTo>
                    <a:cubicBezTo>
                      <a:pt x="96" y="24"/>
                      <a:pt x="96" y="29"/>
                      <a:pt x="96" y="35"/>
                    </a:cubicBezTo>
                    <a:cubicBezTo>
                      <a:pt x="96" y="36"/>
                      <a:pt x="96" y="39"/>
                      <a:pt x="96" y="40"/>
                    </a:cubicBezTo>
                    <a:cubicBezTo>
                      <a:pt x="96" y="48"/>
                      <a:pt x="97" y="57"/>
                      <a:pt x="99" y="65"/>
                    </a:cubicBezTo>
                    <a:cubicBezTo>
                      <a:pt x="98" y="65"/>
                      <a:pt x="98" y="65"/>
                      <a:pt x="97" y="65"/>
                    </a:cubicBezTo>
                    <a:cubicBezTo>
                      <a:pt x="97" y="65"/>
                      <a:pt x="96" y="65"/>
                      <a:pt x="96" y="65"/>
                    </a:cubicBezTo>
                    <a:cubicBezTo>
                      <a:pt x="96" y="66"/>
                      <a:pt x="96" y="66"/>
                      <a:pt x="96" y="66"/>
                    </a:cubicBezTo>
                    <a:cubicBezTo>
                      <a:pt x="96" y="66"/>
                      <a:pt x="96" y="67"/>
                      <a:pt x="96" y="67"/>
                    </a:cubicBezTo>
                    <a:cubicBezTo>
                      <a:pt x="96" y="67"/>
                      <a:pt x="96" y="67"/>
                      <a:pt x="96" y="68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68"/>
                      <a:pt x="97" y="69"/>
                      <a:pt x="97" y="69"/>
                    </a:cubicBezTo>
                    <a:cubicBezTo>
                      <a:pt x="97" y="69"/>
                      <a:pt x="97" y="69"/>
                      <a:pt x="97" y="70"/>
                    </a:cubicBezTo>
                    <a:cubicBezTo>
                      <a:pt x="101" y="74"/>
                      <a:pt x="110" y="76"/>
                      <a:pt x="118" y="78"/>
                    </a:cubicBezTo>
                    <a:cubicBezTo>
                      <a:pt x="125" y="80"/>
                      <a:pt x="125" y="80"/>
                      <a:pt x="125" y="80"/>
                    </a:cubicBezTo>
                    <a:cubicBezTo>
                      <a:pt x="139" y="85"/>
                      <a:pt x="152" y="91"/>
                      <a:pt x="165" y="97"/>
                    </a:cubicBezTo>
                    <a:cubicBezTo>
                      <a:pt x="178" y="102"/>
                      <a:pt x="193" y="109"/>
                      <a:pt x="208" y="116"/>
                    </a:cubicBezTo>
                    <a:cubicBezTo>
                      <a:pt x="208" y="116"/>
                      <a:pt x="217" y="121"/>
                      <a:pt x="217" y="121"/>
                    </a:cubicBezTo>
                    <a:cubicBezTo>
                      <a:pt x="225" y="126"/>
                      <a:pt x="234" y="131"/>
                      <a:pt x="243" y="132"/>
                    </a:cubicBezTo>
                    <a:cubicBezTo>
                      <a:pt x="244" y="132"/>
                      <a:pt x="244" y="132"/>
                      <a:pt x="245" y="132"/>
                    </a:cubicBezTo>
                    <a:cubicBezTo>
                      <a:pt x="251" y="123"/>
                      <a:pt x="261" y="115"/>
                      <a:pt x="270" y="108"/>
                    </a:cubicBezTo>
                    <a:cubicBezTo>
                      <a:pt x="271" y="107"/>
                      <a:pt x="271" y="107"/>
                      <a:pt x="271" y="107"/>
                    </a:cubicBezTo>
                    <a:cubicBezTo>
                      <a:pt x="279" y="100"/>
                      <a:pt x="279" y="100"/>
                      <a:pt x="279" y="100"/>
                    </a:cubicBezTo>
                    <a:cubicBezTo>
                      <a:pt x="286" y="94"/>
                      <a:pt x="295" y="85"/>
                      <a:pt x="303" y="84"/>
                    </a:cubicBezTo>
                    <a:cubicBezTo>
                      <a:pt x="304" y="86"/>
                      <a:pt x="304" y="88"/>
                      <a:pt x="304" y="91"/>
                    </a:cubicBezTo>
                    <a:cubicBezTo>
                      <a:pt x="304" y="97"/>
                      <a:pt x="302" y="104"/>
                      <a:pt x="301" y="110"/>
                    </a:cubicBezTo>
                    <a:cubicBezTo>
                      <a:pt x="299" y="115"/>
                      <a:pt x="299" y="115"/>
                      <a:pt x="299" y="115"/>
                    </a:cubicBezTo>
                    <a:cubicBezTo>
                      <a:pt x="297" y="123"/>
                      <a:pt x="296" y="132"/>
                      <a:pt x="296" y="141"/>
                    </a:cubicBezTo>
                    <a:cubicBezTo>
                      <a:pt x="294" y="156"/>
                      <a:pt x="294" y="156"/>
                      <a:pt x="294" y="156"/>
                    </a:cubicBezTo>
                    <a:cubicBezTo>
                      <a:pt x="290" y="192"/>
                      <a:pt x="281" y="228"/>
                      <a:pt x="250" y="252"/>
                    </a:cubicBezTo>
                    <a:cubicBezTo>
                      <a:pt x="219" y="275"/>
                      <a:pt x="182" y="269"/>
                      <a:pt x="144" y="259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7" name="Freeform 97">
                <a:extLst>
                  <a:ext uri="{FF2B5EF4-FFF2-40B4-BE49-F238E27FC236}">
                    <a16:creationId xmlns:a16="http://schemas.microsoft.com/office/drawing/2014/main" id="{203C0625-C2E6-4125-AE86-8533ABA42A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5238" y="5526088"/>
                <a:ext cx="174625" cy="123825"/>
              </a:xfrm>
              <a:custGeom>
                <a:avLst/>
                <a:gdLst>
                  <a:gd name="T0" fmla="*/ 8 w 31"/>
                  <a:gd name="T1" fmla="*/ 21 h 22"/>
                  <a:gd name="T2" fmla="*/ 2 w 31"/>
                  <a:gd name="T3" fmla="*/ 0 h 22"/>
                  <a:gd name="T4" fmla="*/ 28 w 31"/>
                  <a:gd name="T5" fmla="*/ 9 h 22"/>
                  <a:gd name="T6" fmla="*/ 7 w 31"/>
                  <a:gd name="T7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22">
                    <a:moveTo>
                      <a:pt x="8" y="21"/>
                    </a:moveTo>
                    <a:cubicBezTo>
                      <a:pt x="3" y="17"/>
                      <a:pt x="0" y="5"/>
                      <a:pt x="2" y="0"/>
                    </a:cubicBezTo>
                    <a:cubicBezTo>
                      <a:pt x="7" y="1"/>
                      <a:pt x="26" y="4"/>
                      <a:pt x="28" y="9"/>
                    </a:cubicBezTo>
                    <a:cubicBezTo>
                      <a:pt x="31" y="17"/>
                      <a:pt x="11" y="22"/>
                      <a:pt x="7" y="20"/>
                    </a:cubicBezTo>
                  </a:path>
                </a:pathLst>
              </a:custGeom>
              <a:solidFill>
                <a:srgbClr val="C67A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8" name="Freeform 98">
                <a:extLst>
                  <a:ext uri="{FF2B5EF4-FFF2-40B4-BE49-F238E27FC236}">
                    <a16:creationId xmlns:a16="http://schemas.microsoft.com/office/drawing/2014/main" id="{3FF13A13-B0AE-4DDA-96B0-B627C55B0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64125" y="5514975"/>
                <a:ext cx="180975" cy="141288"/>
              </a:xfrm>
              <a:custGeom>
                <a:avLst/>
                <a:gdLst>
                  <a:gd name="T0" fmla="*/ 3 w 32"/>
                  <a:gd name="T1" fmla="*/ 1 h 25"/>
                  <a:gd name="T2" fmla="*/ 9 w 32"/>
                  <a:gd name="T3" fmla="*/ 24 h 25"/>
                  <a:gd name="T4" fmla="*/ 11 w 32"/>
                  <a:gd name="T5" fmla="*/ 24 h 25"/>
                  <a:gd name="T6" fmla="*/ 28 w 32"/>
                  <a:gd name="T7" fmla="*/ 19 h 25"/>
                  <a:gd name="T8" fmla="*/ 31 w 32"/>
                  <a:gd name="T9" fmla="*/ 11 h 25"/>
                  <a:gd name="T10" fmla="*/ 8 w 32"/>
                  <a:gd name="T11" fmla="*/ 1 h 25"/>
                  <a:gd name="T12" fmla="*/ 5 w 32"/>
                  <a:gd name="T13" fmla="*/ 0 h 25"/>
                  <a:gd name="T14" fmla="*/ 3 w 32"/>
                  <a:gd name="T15" fmla="*/ 1 h 25"/>
                  <a:gd name="T16" fmla="*/ 5 w 32"/>
                  <a:gd name="T17" fmla="*/ 6 h 25"/>
                  <a:gd name="T18" fmla="*/ 6 w 32"/>
                  <a:gd name="T19" fmla="*/ 4 h 25"/>
                  <a:gd name="T20" fmla="*/ 8 w 32"/>
                  <a:gd name="T21" fmla="*/ 4 h 25"/>
                  <a:gd name="T22" fmla="*/ 28 w 32"/>
                  <a:gd name="T23" fmla="*/ 12 h 25"/>
                  <a:gd name="T24" fmla="*/ 28 w 32"/>
                  <a:gd name="T25" fmla="*/ 13 h 25"/>
                  <a:gd name="T26" fmla="*/ 26 w 32"/>
                  <a:gd name="T27" fmla="*/ 16 h 25"/>
                  <a:gd name="T28" fmla="*/ 10 w 32"/>
                  <a:gd name="T29" fmla="*/ 21 h 25"/>
                  <a:gd name="T30" fmla="*/ 10 w 32"/>
                  <a:gd name="T31" fmla="*/ 20 h 25"/>
                  <a:gd name="T32" fmla="*/ 5 w 32"/>
                  <a:gd name="T33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25">
                    <a:moveTo>
                      <a:pt x="3" y="1"/>
                    </a:moveTo>
                    <a:cubicBezTo>
                      <a:pt x="0" y="7"/>
                      <a:pt x="4" y="20"/>
                      <a:pt x="9" y="24"/>
                    </a:cubicBezTo>
                    <a:cubicBezTo>
                      <a:pt x="9" y="25"/>
                      <a:pt x="10" y="24"/>
                      <a:pt x="11" y="24"/>
                    </a:cubicBezTo>
                    <a:cubicBezTo>
                      <a:pt x="15" y="25"/>
                      <a:pt x="24" y="22"/>
                      <a:pt x="28" y="19"/>
                    </a:cubicBezTo>
                    <a:cubicBezTo>
                      <a:pt x="32" y="16"/>
                      <a:pt x="32" y="12"/>
                      <a:pt x="31" y="11"/>
                    </a:cubicBezTo>
                    <a:cubicBezTo>
                      <a:pt x="29" y="6"/>
                      <a:pt x="19" y="3"/>
                      <a:pt x="8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lose/>
                    <a:moveTo>
                      <a:pt x="5" y="6"/>
                    </a:moveTo>
                    <a:cubicBezTo>
                      <a:pt x="5" y="5"/>
                      <a:pt x="6" y="5"/>
                      <a:pt x="6" y="4"/>
                    </a:cubicBezTo>
                    <a:cubicBezTo>
                      <a:pt x="7" y="4"/>
                      <a:pt x="8" y="4"/>
                      <a:pt x="8" y="4"/>
                    </a:cubicBezTo>
                    <a:cubicBezTo>
                      <a:pt x="13" y="5"/>
                      <a:pt x="27" y="8"/>
                      <a:pt x="28" y="12"/>
                    </a:cubicBezTo>
                    <a:cubicBezTo>
                      <a:pt x="28" y="12"/>
                      <a:pt x="28" y="12"/>
                      <a:pt x="28" y="13"/>
                    </a:cubicBezTo>
                    <a:cubicBezTo>
                      <a:pt x="28" y="14"/>
                      <a:pt x="28" y="15"/>
                      <a:pt x="26" y="16"/>
                    </a:cubicBezTo>
                    <a:cubicBezTo>
                      <a:pt x="21" y="20"/>
                      <a:pt x="12" y="22"/>
                      <a:pt x="10" y="21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17"/>
                      <a:pt x="5" y="11"/>
                      <a:pt x="5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9" name="Freeform 99">
                <a:extLst>
                  <a:ext uri="{FF2B5EF4-FFF2-40B4-BE49-F238E27FC236}">
                    <a16:creationId xmlns:a16="http://schemas.microsoft.com/office/drawing/2014/main" id="{B72288E3-EC74-473A-8ACE-D92CB0D12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9975" y="5594350"/>
                <a:ext cx="246063" cy="230188"/>
              </a:xfrm>
              <a:custGeom>
                <a:avLst/>
                <a:gdLst>
                  <a:gd name="T0" fmla="*/ 4 w 44"/>
                  <a:gd name="T1" fmla="*/ 0 h 41"/>
                  <a:gd name="T2" fmla="*/ 2 w 44"/>
                  <a:gd name="T3" fmla="*/ 21 h 41"/>
                  <a:gd name="T4" fmla="*/ 19 w 44"/>
                  <a:gd name="T5" fmla="*/ 37 h 41"/>
                  <a:gd name="T6" fmla="*/ 34 w 44"/>
                  <a:gd name="T7" fmla="*/ 39 h 41"/>
                  <a:gd name="T8" fmla="*/ 40 w 44"/>
                  <a:gd name="T9" fmla="*/ 22 h 41"/>
                  <a:gd name="T10" fmla="*/ 44 w 44"/>
                  <a:gd name="T11" fmla="*/ 10 h 41"/>
                  <a:gd name="T12" fmla="*/ 44 w 44"/>
                  <a:gd name="T13" fmla="*/ 8 h 41"/>
                  <a:gd name="T14" fmla="*/ 41 w 44"/>
                  <a:gd name="T15" fmla="*/ 8 h 41"/>
                  <a:gd name="T16" fmla="*/ 37 w 44"/>
                  <a:gd name="T17" fmla="*/ 22 h 41"/>
                  <a:gd name="T18" fmla="*/ 32 w 44"/>
                  <a:gd name="T19" fmla="*/ 36 h 41"/>
                  <a:gd name="T20" fmla="*/ 20 w 44"/>
                  <a:gd name="T21" fmla="*/ 34 h 41"/>
                  <a:gd name="T22" fmla="*/ 5 w 44"/>
                  <a:gd name="T23" fmla="*/ 19 h 41"/>
                  <a:gd name="T24" fmla="*/ 6 w 44"/>
                  <a:gd name="T25" fmla="*/ 3 h 41"/>
                  <a:gd name="T26" fmla="*/ 5 w 44"/>
                  <a:gd name="T27" fmla="*/ 1 h 41"/>
                  <a:gd name="T28" fmla="*/ 4 w 44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4" h="41">
                    <a:moveTo>
                      <a:pt x="4" y="0"/>
                    </a:moveTo>
                    <a:cubicBezTo>
                      <a:pt x="1" y="1"/>
                      <a:pt x="0" y="15"/>
                      <a:pt x="2" y="21"/>
                    </a:cubicBezTo>
                    <a:cubicBezTo>
                      <a:pt x="5" y="28"/>
                      <a:pt x="10" y="33"/>
                      <a:pt x="19" y="37"/>
                    </a:cubicBezTo>
                    <a:cubicBezTo>
                      <a:pt x="25" y="40"/>
                      <a:pt x="30" y="41"/>
                      <a:pt x="34" y="39"/>
                    </a:cubicBezTo>
                    <a:cubicBezTo>
                      <a:pt x="39" y="36"/>
                      <a:pt x="39" y="29"/>
                      <a:pt x="40" y="22"/>
                    </a:cubicBezTo>
                    <a:cubicBezTo>
                      <a:pt x="41" y="17"/>
                      <a:pt x="41" y="12"/>
                      <a:pt x="44" y="10"/>
                    </a:cubicBezTo>
                    <a:cubicBezTo>
                      <a:pt x="44" y="9"/>
                      <a:pt x="44" y="8"/>
                      <a:pt x="44" y="8"/>
                    </a:cubicBezTo>
                    <a:cubicBezTo>
                      <a:pt x="43" y="7"/>
                      <a:pt x="42" y="7"/>
                      <a:pt x="41" y="8"/>
                    </a:cubicBezTo>
                    <a:cubicBezTo>
                      <a:pt x="38" y="11"/>
                      <a:pt x="38" y="16"/>
                      <a:pt x="37" y="22"/>
                    </a:cubicBezTo>
                    <a:cubicBezTo>
                      <a:pt x="36" y="28"/>
                      <a:pt x="36" y="34"/>
                      <a:pt x="32" y="36"/>
                    </a:cubicBezTo>
                    <a:cubicBezTo>
                      <a:pt x="30" y="37"/>
                      <a:pt x="26" y="37"/>
                      <a:pt x="20" y="34"/>
                    </a:cubicBezTo>
                    <a:cubicBezTo>
                      <a:pt x="13" y="30"/>
                      <a:pt x="8" y="26"/>
                      <a:pt x="5" y="19"/>
                    </a:cubicBezTo>
                    <a:cubicBezTo>
                      <a:pt x="3" y="15"/>
                      <a:pt x="5" y="4"/>
                      <a:pt x="6" y="3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5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0" name="Freeform 100">
                <a:extLst>
                  <a:ext uri="{FF2B5EF4-FFF2-40B4-BE49-F238E27FC236}">
                    <a16:creationId xmlns:a16="http://schemas.microsoft.com/office/drawing/2014/main" id="{DE063619-8F7C-45A1-AA2D-AB5C8B577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0475" y="5734050"/>
                <a:ext cx="285750" cy="165100"/>
              </a:xfrm>
              <a:custGeom>
                <a:avLst/>
                <a:gdLst>
                  <a:gd name="T0" fmla="*/ 47 w 51"/>
                  <a:gd name="T1" fmla="*/ 2 h 29"/>
                  <a:gd name="T2" fmla="*/ 24 w 51"/>
                  <a:gd name="T3" fmla="*/ 25 h 29"/>
                  <a:gd name="T4" fmla="*/ 5 w 51"/>
                  <a:gd name="T5" fmla="*/ 13 h 29"/>
                  <a:gd name="T6" fmla="*/ 5 w 51"/>
                  <a:gd name="T7" fmla="*/ 7 h 29"/>
                  <a:gd name="T8" fmla="*/ 4 w 51"/>
                  <a:gd name="T9" fmla="*/ 5 h 29"/>
                  <a:gd name="T10" fmla="*/ 2 w 51"/>
                  <a:gd name="T11" fmla="*/ 5 h 29"/>
                  <a:gd name="T12" fmla="*/ 2 w 51"/>
                  <a:gd name="T13" fmla="*/ 14 h 29"/>
                  <a:gd name="T14" fmla="*/ 24 w 51"/>
                  <a:gd name="T15" fmla="*/ 28 h 29"/>
                  <a:gd name="T16" fmla="*/ 50 w 51"/>
                  <a:gd name="T17" fmla="*/ 2 h 29"/>
                  <a:gd name="T18" fmla="*/ 49 w 51"/>
                  <a:gd name="T19" fmla="*/ 0 h 29"/>
                  <a:gd name="T20" fmla="*/ 47 w 51"/>
                  <a:gd name="T21" fmla="*/ 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" h="29">
                    <a:moveTo>
                      <a:pt x="47" y="2"/>
                    </a:moveTo>
                    <a:cubicBezTo>
                      <a:pt x="46" y="9"/>
                      <a:pt x="41" y="25"/>
                      <a:pt x="24" y="25"/>
                    </a:cubicBezTo>
                    <a:cubicBezTo>
                      <a:pt x="18" y="25"/>
                      <a:pt x="8" y="19"/>
                      <a:pt x="5" y="13"/>
                    </a:cubicBezTo>
                    <a:cubicBezTo>
                      <a:pt x="3" y="10"/>
                      <a:pt x="3" y="9"/>
                      <a:pt x="5" y="7"/>
                    </a:cubicBezTo>
                    <a:cubicBezTo>
                      <a:pt x="5" y="6"/>
                      <a:pt x="5" y="5"/>
                      <a:pt x="4" y="5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0" y="8"/>
                      <a:pt x="0" y="11"/>
                      <a:pt x="2" y="14"/>
                    </a:cubicBezTo>
                    <a:cubicBezTo>
                      <a:pt x="5" y="21"/>
                      <a:pt x="17" y="28"/>
                      <a:pt x="24" y="28"/>
                    </a:cubicBezTo>
                    <a:cubicBezTo>
                      <a:pt x="43" y="29"/>
                      <a:pt x="49" y="10"/>
                      <a:pt x="50" y="2"/>
                    </a:cubicBezTo>
                    <a:cubicBezTo>
                      <a:pt x="51" y="1"/>
                      <a:pt x="50" y="0"/>
                      <a:pt x="49" y="0"/>
                    </a:cubicBezTo>
                    <a:cubicBezTo>
                      <a:pt x="48" y="0"/>
                      <a:pt x="47" y="1"/>
                      <a:pt x="4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1" name="Freeform 101">
                <a:extLst>
                  <a:ext uri="{FF2B5EF4-FFF2-40B4-BE49-F238E27FC236}">
                    <a16:creationId xmlns:a16="http://schemas.microsoft.com/office/drawing/2014/main" id="{0610615A-D870-402C-9581-FE123E105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8200" y="5176838"/>
                <a:ext cx="219075" cy="179388"/>
              </a:xfrm>
              <a:custGeom>
                <a:avLst/>
                <a:gdLst>
                  <a:gd name="T0" fmla="*/ 8 w 39"/>
                  <a:gd name="T1" fmla="*/ 1 h 32"/>
                  <a:gd name="T2" fmla="*/ 8 w 39"/>
                  <a:gd name="T3" fmla="*/ 2 h 32"/>
                  <a:gd name="T4" fmla="*/ 8 w 39"/>
                  <a:gd name="T5" fmla="*/ 3 h 32"/>
                  <a:gd name="T6" fmla="*/ 22 w 39"/>
                  <a:gd name="T7" fmla="*/ 16 h 32"/>
                  <a:gd name="T8" fmla="*/ 30 w 39"/>
                  <a:gd name="T9" fmla="*/ 25 h 32"/>
                  <a:gd name="T10" fmla="*/ 30 w 39"/>
                  <a:gd name="T11" fmla="*/ 25 h 32"/>
                  <a:gd name="T12" fmla="*/ 30 w 39"/>
                  <a:gd name="T13" fmla="*/ 26 h 32"/>
                  <a:gd name="T14" fmla="*/ 30 w 39"/>
                  <a:gd name="T15" fmla="*/ 26 h 32"/>
                  <a:gd name="T16" fmla="*/ 15 w 39"/>
                  <a:gd name="T17" fmla="*/ 27 h 32"/>
                  <a:gd name="T18" fmla="*/ 2 w 39"/>
                  <a:gd name="T19" fmla="*/ 28 h 32"/>
                  <a:gd name="T20" fmla="*/ 0 w 39"/>
                  <a:gd name="T21" fmla="*/ 29 h 32"/>
                  <a:gd name="T22" fmla="*/ 2 w 39"/>
                  <a:gd name="T23" fmla="*/ 31 h 32"/>
                  <a:gd name="T24" fmla="*/ 15 w 39"/>
                  <a:gd name="T25" fmla="*/ 30 h 32"/>
                  <a:gd name="T26" fmla="*/ 32 w 39"/>
                  <a:gd name="T27" fmla="*/ 30 h 32"/>
                  <a:gd name="T28" fmla="*/ 36 w 39"/>
                  <a:gd name="T29" fmla="*/ 31 h 32"/>
                  <a:gd name="T30" fmla="*/ 36 w 39"/>
                  <a:gd name="T31" fmla="*/ 31 h 32"/>
                  <a:gd name="T32" fmla="*/ 39 w 39"/>
                  <a:gd name="T33" fmla="*/ 31 h 32"/>
                  <a:gd name="T34" fmla="*/ 39 w 39"/>
                  <a:gd name="T35" fmla="*/ 30 h 32"/>
                  <a:gd name="T36" fmla="*/ 39 w 39"/>
                  <a:gd name="T37" fmla="*/ 29 h 32"/>
                  <a:gd name="T38" fmla="*/ 34 w 39"/>
                  <a:gd name="T39" fmla="*/ 25 h 32"/>
                  <a:gd name="T40" fmla="*/ 24 w 39"/>
                  <a:gd name="T41" fmla="*/ 14 h 32"/>
                  <a:gd name="T42" fmla="*/ 10 w 39"/>
                  <a:gd name="T43" fmla="*/ 1 h 32"/>
                  <a:gd name="T44" fmla="*/ 8 w 39"/>
                  <a:gd name="T4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2">
                    <a:moveTo>
                      <a:pt x="8" y="1"/>
                    </a:moveTo>
                    <a:cubicBezTo>
                      <a:pt x="8" y="1"/>
                      <a:pt x="8" y="2"/>
                      <a:pt x="8" y="2"/>
                    </a:cubicBezTo>
                    <a:cubicBezTo>
                      <a:pt x="8" y="2"/>
                      <a:pt x="8" y="3"/>
                      <a:pt x="8" y="3"/>
                    </a:cubicBezTo>
                    <a:cubicBezTo>
                      <a:pt x="13" y="7"/>
                      <a:pt x="17" y="11"/>
                      <a:pt x="22" y="16"/>
                    </a:cubicBezTo>
                    <a:cubicBezTo>
                      <a:pt x="24" y="19"/>
                      <a:pt x="27" y="22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6"/>
                      <a:pt x="30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5" y="26"/>
                      <a:pt x="20" y="26"/>
                      <a:pt x="15" y="27"/>
                    </a:cubicBezTo>
                    <a:cubicBezTo>
                      <a:pt x="10" y="28"/>
                      <a:pt x="5" y="28"/>
                      <a:pt x="2" y="28"/>
                    </a:cubicBezTo>
                    <a:cubicBezTo>
                      <a:pt x="1" y="28"/>
                      <a:pt x="1" y="28"/>
                      <a:pt x="0" y="29"/>
                    </a:cubicBezTo>
                    <a:cubicBezTo>
                      <a:pt x="0" y="30"/>
                      <a:pt x="1" y="31"/>
                      <a:pt x="2" y="31"/>
                    </a:cubicBezTo>
                    <a:cubicBezTo>
                      <a:pt x="5" y="32"/>
                      <a:pt x="10" y="31"/>
                      <a:pt x="15" y="30"/>
                    </a:cubicBezTo>
                    <a:cubicBezTo>
                      <a:pt x="21" y="29"/>
                      <a:pt x="27" y="29"/>
                      <a:pt x="32" y="30"/>
                    </a:cubicBezTo>
                    <a:cubicBezTo>
                      <a:pt x="33" y="30"/>
                      <a:pt x="34" y="31"/>
                      <a:pt x="36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7" y="31"/>
                      <a:pt x="38" y="31"/>
                      <a:pt x="39" y="31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7" y="26"/>
                      <a:pt x="36" y="25"/>
                      <a:pt x="34" y="25"/>
                    </a:cubicBezTo>
                    <a:cubicBezTo>
                      <a:pt x="31" y="21"/>
                      <a:pt x="27" y="18"/>
                      <a:pt x="24" y="14"/>
                    </a:cubicBezTo>
                    <a:cubicBezTo>
                      <a:pt x="20" y="9"/>
                      <a:pt x="15" y="4"/>
                      <a:pt x="10" y="1"/>
                    </a:cubicBezTo>
                    <a:cubicBezTo>
                      <a:pt x="10" y="0"/>
                      <a:pt x="9" y="0"/>
                      <a:pt x="8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2" name="Freeform 102">
                <a:extLst>
                  <a:ext uri="{FF2B5EF4-FFF2-40B4-BE49-F238E27FC236}">
                    <a16:creationId xmlns:a16="http://schemas.microsoft.com/office/drawing/2014/main" id="{56E15426-4E7C-42B1-AFC3-77708FAD1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5300" y="5621338"/>
                <a:ext cx="207963" cy="176213"/>
              </a:xfrm>
              <a:custGeom>
                <a:avLst/>
                <a:gdLst>
                  <a:gd name="T0" fmla="*/ 10 w 37"/>
                  <a:gd name="T1" fmla="*/ 3 h 31"/>
                  <a:gd name="T2" fmla="*/ 6 w 37"/>
                  <a:gd name="T3" fmla="*/ 3 h 31"/>
                  <a:gd name="T4" fmla="*/ 5 w 37"/>
                  <a:gd name="T5" fmla="*/ 3 h 31"/>
                  <a:gd name="T6" fmla="*/ 3 w 37"/>
                  <a:gd name="T7" fmla="*/ 3 h 31"/>
                  <a:gd name="T8" fmla="*/ 2 w 37"/>
                  <a:gd name="T9" fmla="*/ 3 h 31"/>
                  <a:gd name="T10" fmla="*/ 0 w 37"/>
                  <a:gd name="T11" fmla="*/ 4 h 31"/>
                  <a:gd name="T12" fmla="*/ 0 w 37"/>
                  <a:gd name="T13" fmla="*/ 5 h 31"/>
                  <a:gd name="T14" fmla="*/ 0 w 37"/>
                  <a:gd name="T15" fmla="*/ 5 h 31"/>
                  <a:gd name="T16" fmla="*/ 1 w 37"/>
                  <a:gd name="T17" fmla="*/ 7 h 31"/>
                  <a:gd name="T18" fmla="*/ 1 w 37"/>
                  <a:gd name="T19" fmla="*/ 7 h 31"/>
                  <a:gd name="T20" fmla="*/ 1 w 37"/>
                  <a:gd name="T21" fmla="*/ 7 h 31"/>
                  <a:gd name="T22" fmla="*/ 16 w 37"/>
                  <a:gd name="T23" fmla="*/ 22 h 31"/>
                  <a:gd name="T24" fmla="*/ 25 w 37"/>
                  <a:gd name="T25" fmla="*/ 30 h 31"/>
                  <a:gd name="T26" fmla="*/ 27 w 37"/>
                  <a:gd name="T27" fmla="*/ 30 h 31"/>
                  <a:gd name="T28" fmla="*/ 28 w 37"/>
                  <a:gd name="T29" fmla="*/ 29 h 31"/>
                  <a:gd name="T30" fmla="*/ 27 w 37"/>
                  <a:gd name="T31" fmla="*/ 28 h 31"/>
                  <a:gd name="T32" fmla="*/ 18 w 37"/>
                  <a:gd name="T33" fmla="*/ 20 h 31"/>
                  <a:gd name="T34" fmla="*/ 7 w 37"/>
                  <a:gd name="T35" fmla="*/ 9 h 31"/>
                  <a:gd name="T36" fmla="*/ 9 w 37"/>
                  <a:gd name="T37" fmla="*/ 8 h 31"/>
                  <a:gd name="T38" fmla="*/ 9 w 37"/>
                  <a:gd name="T39" fmla="*/ 8 h 31"/>
                  <a:gd name="T40" fmla="*/ 8 w 37"/>
                  <a:gd name="T41" fmla="*/ 6 h 31"/>
                  <a:gd name="T42" fmla="*/ 8 w 37"/>
                  <a:gd name="T43" fmla="*/ 6 h 31"/>
                  <a:gd name="T44" fmla="*/ 10 w 37"/>
                  <a:gd name="T45" fmla="*/ 6 h 31"/>
                  <a:gd name="T46" fmla="*/ 35 w 37"/>
                  <a:gd name="T47" fmla="*/ 5 h 31"/>
                  <a:gd name="T48" fmla="*/ 37 w 37"/>
                  <a:gd name="T49" fmla="*/ 4 h 31"/>
                  <a:gd name="T50" fmla="*/ 36 w 37"/>
                  <a:gd name="T51" fmla="*/ 2 h 31"/>
                  <a:gd name="T52" fmla="*/ 10 w 37"/>
                  <a:gd name="T53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31">
                    <a:moveTo>
                      <a:pt x="10" y="3"/>
                    </a:moveTo>
                    <a:cubicBezTo>
                      <a:pt x="10" y="3"/>
                      <a:pt x="8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1" y="3"/>
                      <a:pt x="0" y="4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5" y="12"/>
                      <a:pt x="11" y="17"/>
                      <a:pt x="16" y="22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1"/>
                      <a:pt x="26" y="31"/>
                      <a:pt x="27" y="30"/>
                    </a:cubicBezTo>
                    <a:cubicBezTo>
                      <a:pt x="27" y="30"/>
                      <a:pt x="28" y="29"/>
                      <a:pt x="28" y="29"/>
                    </a:cubicBezTo>
                    <a:cubicBezTo>
                      <a:pt x="28" y="28"/>
                      <a:pt x="27" y="28"/>
                      <a:pt x="27" y="28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4" y="16"/>
                      <a:pt x="10" y="13"/>
                      <a:pt x="7" y="9"/>
                    </a:cubicBezTo>
                    <a:cubicBezTo>
                      <a:pt x="8" y="9"/>
                      <a:pt x="8" y="9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7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6"/>
                      <a:pt x="10" y="6"/>
                      <a:pt x="10" y="6"/>
                    </a:cubicBezTo>
                    <a:cubicBezTo>
                      <a:pt x="19" y="5"/>
                      <a:pt x="28" y="4"/>
                      <a:pt x="35" y="5"/>
                    </a:cubicBezTo>
                    <a:cubicBezTo>
                      <a:pt x="36" y="5"/>
                      <a:pt x="37" y="5"/>
                      <a:pt x="37" y="4"/>
                    </a:cubicBezTo>
                    <a:cubicBezTo>
                      <a:pt x="37" y="3"/>
                      <a:pt x="37" y="2"/>
                      <a:pt x="36" y="2"/>
                    </a:cubicBezTo>
                    <a:cubicBezTo>
                      <a:pt x="28" y="0"/>
                      <a:pt x="18" y="2"/>
                      <a:pt x="1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3" name="Freeform 103">
                <a:extLst>
                  <a:ext uri="{FF2B5EF4-FFF2-40B4-BE49-F238E27FC236}">
                    <a16:creationId xmlns:a16="http://schemas.microsoft.com/office/drawing/2014/main" id="{8333096D-AA2A-47E5-9285-5E6E9DE14C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1038" y="5402263"/>
                <a:ext cx="349250" cy="304800"/>
              </a:xfrm>
              <a:custGeom>
                <a:avLst/>
                <a:gdLst>
                  <a:gd name="T0" fmla="*/ 47 w 62"/>
                  <a:gd name="T1" fmla="*/ 13 h 54"/>
                  <a:gd name="T2" fmla="*/ 10 w 62"/>
                  <a:gd name="T3" fmla="*/ 12 h 54"/>
                  <a:gd name="T4" fmla="*/ 26 w 62"/>
                  <a:gd name="T5" fmla="*/ 46 h 54"/>
                  <a:gd name="T6" fmla="*/ 47 w 62"/>
                  <a:gd name="T7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54">
                    <a:moveTo>
                      <a:pt x="47" y="13"/>
                    </a:moveTo>
                    <a:cubicBezTo>
                      <a:pt x="42" y="0"/>
                      <a:pt x="18" y="3"/>
                      <a:pt x="10" y="12"/>
                    </a:cubicBezTo>
                    <a:cubicBezTo>
                      <a:pt x="0" y="23"/>
                      <a:pt x="15" y="41"/>
                      <a:pt x="26" y="46"/>
                    </a:cubicBezTo>
                    <a:cubicBezTo>
                      <a:pt x="48" y="54"/>
                      <a:pt x="62" y="27"/>
                      <a:pt x="47" y="11"/>
                    </a:cubicBezTo>
                  </a:path>
                </a:pathLst>
              </a:custGeom>
              <a:solidFill>
                <a:srgbClr val="ED9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4" name="Freeform 104">
                <a:extLst>
                  <a:ext uri="{FF2B5EF4-FFF2-40B4-BE49-F238E27FC236}">
                    <a16:creationId xmlns:a16="http://schemas.microsoft.com/office/drawing/2014/main" id="{E86659A5-A289-484F-A5F7-07D6E9029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113" y="5718175"/>
                <a:ext cx="327025" cy="327025"/>
              </a:xfrm>
              <a:custGeom>
                <a:avLst/>
                <a:gdLst>
                  <a:gd name="T0" fmla="*/ 54 w 58"/>
                  <a:gd name="T1" fmla="*/ 30 h 58"/>
                  <a:gd name="T2" fmla="*/ 20 w 58"/>
                  <a:gd name="T3" fmla="*/ 46 h 58"/>
                  <a:gd name="T4" fmla="*/ 48 w 58"/>
                  <a:gd name="T5" fmla="*/ 50 h 58"/>
                  <a:gd name="T6" fmla="*/ 54 w 58"/>
                  <a:gd name="T7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58">
                    <a:moveTo>
                      <a:pt x="54" y="30"/>
                    </a:moveTo>
                    <a:cubicBezTo>
                      <a:pt x="43" y="0"/>
                      <a:pt x="0" y="22"/>
                      <a:pt x="20" y="46"/>
                    </a:cubicBezTo>
                    <a:cubicBezTo>
                      <a:pt x="27" y="55"/>
                      <a:pt x="39" y="58"/>
                      <a:pt x="48" y="50"/>
                    </a:cubicBezTo>
                    <a:cubicBezTo>
                      <a:pt x="58" y="42"/>
                      <a:pt x="52" y="36"/>
                      <a:pt x="54" y="27"/>
                    </a:cubicBezTo>
                  </a:path>
                </a:pathLst>
              </a:custGeom>
              <a:solidFill>
                <a:srgbClr val="ED97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5" name="Freeform 105">
                <a:extLst>
                  <a:ext uri="{FF2B5EF4-FFF2-40B4-BE49-F238E27FC236}">
                    <a16:creationId xmlns:a16="http://schemas.microsoft.com/office/drawing/2014/main" id="{575EC81A-812C-4A3B-AEFD-C844BF2746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1525" y="5453063"/>
                <a:ext cx="168275" cy="179388"/>
              </a:xfrm>
              <a:custGeom>
                <a:avLst/>
                <a:gdLst>
                  <a:gd name="T0" fmla="*/ 26 w 30"/>
                  <a:gd name="T1" fmla="*/ 14 h 32"/>
                  <a:gd name="T2" fmla="*/ 6 w 30"/>
                  <a:gd name="T3" fmla="*/ 18 h 32"/>
                  <a:gd name="T4" fmla="*/ 27 w 30"/>
                  <a:gd name="T5" fmla="*/ 1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2">
                    <a:moveTo>
                      <a:pt x="26" y="14"/>
                    </a:moveTo>
                    <a:cubicBezTo>
                      <a:pt x="22" y="0"/>
                      <a:pt x="0" y="4"/>
                      <a:pt x="6" y="18"/>
                    </a:cubicBezTo>
                    <a:cubicBezTo>
                      <a:pt x="10" y="27"/>
                      <a:pt x="30" y="32"/>
                      <a:pt x="27" y="17"/>
                    </a:cubicBezTo>
                  </a:path>
                </a:pathLst>
              </a:custGeom>
              <a:solidFill>
                <a:srgbClr val="E862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6" name="Freeform 106">
                <a:extLst>
                  <a:ext uri="{FF2B5EF4-FFF2-40B4-BE49-F238E27FC236}">
                    <a16:creationId xmlns:a16="http://schemas.microsoft.com/office/drawing/2014/main" id="{E28C397B-90E2-4FD2-BB19-8D1B612E0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7825" y="5835650"/>
                <a:ext cx="157163" cy="163513"/>
              </a:xfrm>
              <a:custGeom>
                <a:avLst/>
                <a:gdLst>
                  <a:gd name="T0" fmla="*/ 21 w 28"/>
                  <a:gd name="T1" fmla="*/ 10 h 29"/>
                  <a:gd name="T2" fmla="*/ 10 w 28"/>
                  <a:gd name="T3" fmla="*/ 20 h 29"/>
                  <a:gd name="T4" fmla="*/ 22 w 28"/>
                  <a:gd name="T5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9">
                    <a:moveTo>
                      <a:pt x="21" y="10"/>
                    </a:moveTo>
                    <a:cubicBezTo>
                      <a:pt x="14" y="0"/>
                      <a:pt x="0" y="9"/>
                      <a:pt x="10" y="20"/>
                    </a:cubicBezTo>
                    <a:cubicBezTo>
                      <a:pt x="18" y="29"/>
                      <a:pt x="28" y="19"/>
                      <a:pt x="22" y="9"/>
                    </a:cubicBezTo>
                  </a:path>
                </a:pathLst>
              </a:custGeom>
              <a:solidFill>
                <a:srgbClr val="E862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7" name="Freeform 107">
                <a:extLst>
                  <a:ext uri="{FF2B5EF4-FFF2-40B4-BE49-F238E27FC236}">
                    <a16:creationId xmlns:a16="http://schemas.microsoft.com/office/drawing/2014/main" id="{D24EBBBB-5F00-4615-B8FE-040AA2CE7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0" y="5791200"/>
                <a:ext cx="1073150" cy="254000"/>
              </a:xfrm>
              <a:custGeom>
                <a:avLst/>
                <a:gdLst>
                  <a:gd name="T0" fmla="*/ 0 w 191"/>
                  <a:gd name="T1" fmla="*/ 20 h 45"/>
                  <a:gd name="T2" fmla="*/ 11 w 191"/>
                  <a:gd name="T3" fmla="*/ 4 h 45"/>
                  <a:gd name="T4" fmla="*/ 41 w 191"/>
                  <a:gd name="T5" fmla="*/ 5 h 45"/>
                  <a:gd name="T6" fmla="*/ 126 w 191"/>
                  <a:gd name="T7" fmla="*/ 12 h 45"/>
                  <a:gd name="T8" fmla="*/ 166 w 191"/>
                  <a:gd name="T9" fmla="*/ 17 h 45"/>
                  <a:gd name="T10" fmla="*/ 178 w 191"/>
                  <a:gd name="T11" fmla="*/ 19 h 45"/>
                  <a:gd name="T12" fmla="*/ 185 w 191"/>
                  <a:gd name="T13" fmla="*/ 25 h 45"/>
                  <a:gd name="T14" fmla="*/ 142 w 191"/>
                  <a:gd name="T15" fmla="*/ 34 h 45"/>
                  <a:gd name="T16" fmla="*/ 2 w 191"/>
                  <a:gd name="T17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1" h="45">
                    <a:moveTo>
                      <a:pt x="0" y="20"/>
                    </a:moveTo>
                    <a:cubicBezTo>
                      <a:pt x="3" y="16"/>
                      <a:pt x="6" y="6"/>
                      <a:pt x="11" y="4"/>
                    </a:cubicBezTo>
                    <a:cubicBezTo>
                      <a:pt x="18" y="0"/>
                      <a:pt x="33" y="5"/>
                      <a:pt x="41" y="5"/>
                    </a:cubicBezTo>
                    <a:cubicBezTo>
                      <a:pt x="69" y="7"/>
                      <a:pt x="98" y="10"/>
                      <a:pt x="126" y="12"/>
                    </a:cubicBezTo>
                    <a:cubicBezTo>
                      <a:pt x="140" y="14"/>
                      <a:pt x="153" y="16"/>
                      <a:pt x="166" y="17"/>
                    </a:cubicBezTo>
                    <a:cubicBezTo>
                      <a:pt x="170" y="18"/>
                      <a:pt x="175" y="18"/>
                      <a:pt x="178" y="19"/>
                    </a:cubicBezTo>
                    <a:cubicBezTo>
                      <a:pt x="185" y="21"/>
                      <a:pt x="183" y="18"/>
                      <a:pt x="185" y="25"/>
                    </a:cubicBezTo>
                    <a:cubicBezTo>
                      <a:pt x="191" y="45"/>
                      <a:pt x="152" y="36"/>
                      <a:pt x="142" y="34"/>
                    </a:cubicBezTo>
                    <a:cubicBezTo>
                      <a:pt x="96" y="27"/>
                      <a:pt x="47" y="25"/>
                      <a:pt x="2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8" name="Freeform 108">
                <a:extLst>
                  <a:ext uri="{FF2B5EF4-FFF2-40B4-BE49-F238E27FC236}">
                    <a16:creationId xmlns:a16="http://schemas.microsoft.com/office/drawing/2014/main" id="{D1D13586-D9CA-4122-BE2B-7FFBC8171D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9238" y="5784850"/>
                <a:ext cx="1066800" cy="242888"/>
              </a:xfrm>
              <a:custGeom>
                <a:avLst/>
                <a:gdLst>
                  <a:gd name="T0" fmla="*/ 12 w 190"/>
                  <a:gd name="T1" fmla="*/ 3 h 43"/>
                  <a:gd name="T2" fmla="*/ 4 w 190"/>
                  <a:gd name="T3" fmla="*/ 14 h 43"/>
                  <a:gd name="T4" fmla="*/ 0 w 190"/>
                  <a:gd name="T5" fmla="*/ 20 h 43"/>
                  <a:gd name="T6" fmla="*/ 1 w 190"/>
                  <a:gd name="T7" fmla="*/ 22 h 43"/>
                  <a:gd name="T8" fmla="*/ 3 w 190"/>
                  <a:gd name="T9" fmla="*/ 22 h 43"/>
                  <a:gd name="T10" fmla="*/ 3 w 190"/>
                  <a:gd name="T11" fmla="*/ 22 h 43"/>
                  <a:gd name="T12" fmla="*/ 59 w 190"/>
                  <a:gd name="T13" fmla="*/ 28 h 43"/>
                  <a:gd name="T14" fmla="*/ 144 w 190"/>
                  <a:gd name="T15" fmla="*/ 37 h 43"/>
                  <a:gd name="T16" fmla="*/ 148 w 190"/>
                  <a:gd name="T17" fmla="*/ 38 h 43"/>
                  <a:gd name="T18" fmla="*/ 187 w 190"/>
                  <a:gd name="T19" fmla="*/ 36 h 43"/>
                  <a:gd name="T20" fmla="*/ 189 w 190"/>
                  <a:gd name="T21" fmla="*/ 26 h 43"/>
                  <a:gd name="T22" fmla="*/ 188 w 190"/>
                  <a:gd name="T23" fmla="*/ 23 h 43"/>
                  <a:gd name="T24" fmla="*/ 184 w 190"/>
                  <a:gd name="T25" fmla="*/ 19 h 43"/>
                  <a:gd name="T26" fmla="*/ 181 w 190"/>
                  <a:gd name="T27" fmla="*/ 18 h 43"/>
                  <a:gd name="T28" fmla="*/ 172 w 190"/>
                  <a:gd name="T29" fmla="*/ 17 h 43"/>
                  <a:gd name="T30" fmla="*/ 169 w 190"/>
                  <a:gd name="T31" fmla="*/ 17 h 43"/>
                  <a:gd name="T32" fmla="*/ 128 w 190"/>
                  <a:gd name="T33" fmla="*/ 12 h 43"/>
                  <a:gd name="T34" fmla="*/ 52 w 190"/>
                  <a:gd name="T35" fmla="*/ 5 h 43"/>
                  <a:gd name="T36" fmla="*/ 43 w 190"/>
                  <a:gd name="T37" fmla="*/ 4 h 43"/>
                  <a:gd name="T38" fmla="*/ 35 w 190"/>
                  <a:gd name="T39" fmla="*/ 3 h 43"/>
                  <a:gd name="T40" fmla="*/ 12 w 190"/>
                  <a:gd name="T41" fmla="*/ 3 h 43"/>
                  <a:gd name="T42" fmla="*/ 7 w 190"/>
                  <a:gd name="T43" fmla="*/ 15 h 43"/>
                  <a:gd name="T44" fmla="*/ 13 w 190"/>
                  <a:gd name="T45" fmla="*/ 6 h 43"/>
                  <a:gd name="T46" fmla="*/ 35 w 190"/>
                  <a:gd name="T47" fmla="*/ 7 h 43"/>
                  <a:gd name="T48" fmla="*/ 43 w 190"/>
                  <a:gd name="T49" fmla="*/ 8 h 43"/>
                  <a:gd name="T50" fmla="*/ 52 w 190"/>
                  <a:gd name="T51" fmla="*/ 9 h 43"/>
                  <a:gd name="T52" fmla="*/ 128 w 190"/>
                  <a:gd name="T53" fmla="*/ 15 h 43"/>
                  <a:gd name="T54" fmla="*/ 168 w 190"/>
                  <a:gd name="T55" fmla="*/ 20 h 43"/>
                  <a:gd name="T56" fmla="*/ 172 w 190"/>
                  <a:gd name="T57" fmla="*/ 20 h 43"/>
                  <a:gd name="T58" fmla="*/ 180 w 190"/>
                  <a:gd name="T59" fmla="*/ 22 h 43"/>
                  <a:gd name="T60" fmla="*/ 184 w 190"/>
                  <a:gd name="T61" fmla="*/ 23 h 43"/>
                  <a:gd name="T62" fmla="*/ 184 w 190"/>
                  <a:gd name="T63" fmla="*/ 23 h 43"/>
                  <a:gd name="T64" fmla="*/ 185 w 190"/>
                  <a:gd name="T65" fmla="*/ 24 h 43"/>
                  <a:gd name="T66" fmla="*/ 185 w 190"/>
                  <a:gd name="T67" fmla="*/ 27 h 43"/>
                  <a:gd name="T68" fmla="*/ 186 w 190"/>
                  <a:gd name="T69" fmla="*/ 30 h 43"/>
                  <a:gd name="T70" fmla="*/ 184 w 190"/>
                  <a:gd name="T71" fmla="*/ 34 h 43"/>
                  <a:gd name="T72" fmla="*/ 149 w 190"/>
                  <a:gd name="T73" fmla="*/ 34 h 43"/>
                  <a:gd name="T74" fmla="*/ 144 w 190"/>
                  <a:gd name="T75" fmla="*/ 34 h 43"/>
                  <a:gd name="T76" fmla="*/ 59 w 190"/>
                  <a:gd name="T77" fmla="*/ 24 h 43"/>
                  <a:gd name="T78" fmla="*/ 5 w 190"/>
                  <a:gd name="T79" fmla="*/ 19 h 43"/>
                  <a:gd name="T80" fmla="*/ 7 w 190"/>
                  <a:gd name="T81" fmla="*/ 1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0" h="43">
                    <a:moveTo>
                      <a:pt x="12" y="3"/>
                    </a:moveTo>
                    <a:cubicBezTo>
                      <a:pt x="8" y="5"/>
                      <a:pt x="6" y="10"/>
                      <a:pt x="4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0" y="22"/>
                      <a:pt x="1" y="22"/>
                    </a:cubicBezTo>
                    <a:cubicBezTo>
                      <a:pt x="2" y="23"/>
                      <a:pt x="2" y="23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2" y="25"/>
                      <a:pt x="41" y="26"/>
                      <a:pt x="59" y="28"/>
                    </a:cubicBezTo>
                    <a:cubicBezTo>
                      <a:pt x="87" y="30"/>
                      <a:pt x="116" y="33"/>
                      <a:pt x="144" y="37"/>
                    </a:cubicBezTo>
                    <a:cubicBezTo>
                      <a:pt x="148" y="38"/>
                      <a:pt x="148" y="38"/>
                      <a:pt x="148" y="38"/>
                    </a:cubicBezTo>
                    <a:cubicBezTo>
                      <a:pt x="164" y="41"/>
                      <a:pt x="181" y="43"/>
                      <a:pt x="187" y="36"/>
                    </a:cubicBezTo>
                    <a:cubicBezTo>
                      <a:pt x="189" y="34"/>
                      <a:pt x="190" y="30"/>
                      <a:pt x="189" y="26"/>
                    </a:cubicBezTo>
                    <a:cubicBezTo>
                      <a:pt x="188" y="23"/>
                      <a:pt x="188" y="23"/>
                      <a:pt x="188" y="23"/>
                    </a:cubicBezTo>
                    <a:cubicBezTo>
                      <a:pt x="187" y="21"/>
                      <a:pt x="187" y="20"/>
                      <a:pt x="184" y="19"/>
                    </a:cubicBezTo>
                    <a:cubicBezTo>
                      <a:pt x="181" y="18"/>
                      <a:pt x="181" y="18"/>
                      <a:pt x="181" y="18"/>
                    </a:cubicBezTo>
                    <a:cubicBezTo>
                      <a:pt x="178" y="18"/>
                      <a:pt x="175" y="17"/>
                      <a:pt x="172" y="17"/>
                    </a:cubicBezTo>
                    <a:cubicBezTo>
                      <a:pt x="169" y="17"/>
                      <a:pt x="169" y="17"/>
                      <a:pt x="169" y="17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03" y="9"/>
                      <a:pt x="77" y="7"/>
                      <a:pt x="52" y="5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27" y="2"/>
                      <a:pt x="18" y="0"/>
                      <a:pt x="12" y="3"/>
                    </a:cubicBezTo>
                    <a:close/>
                    <a:moveTo>
                      <a:pt x="7" y="15"/>
                    </a:moveTo>
                    <a:cubicBezTo>
                      <a:pt x="9" y="12"/>
                      <a:pt x="11" y="7"/>
                      <a:pt x="13" y="6"/>
                    </a:cubicBezTo>
                    <a:cubicBezTo>
                      <a:pt x="18" y="3"/>
                      <a:pt x="27" y="5"/>
                      <a:pt x="35" y="7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77" y="11"/>
                      <a:pt x="103" y="13"/>
                      <a:pt x="128" y="15"/>
                    </a:cubicBezTo>
                    <a:cubicBezTo>
                      <a:pt x="128" y="15"/>
                      <a:pt x="168" y="20"/>
                      <a:pt x="168" y="20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4" y="21"/>
                      <a:pt x="177" y="21"/>
                      <a:pt x="180" y="22"/>
                    </a:cubicBezTo>
                    <a:cubicBezTo>
                      <a:pt x="184" y="23"/>
                      <a:pt x="184" y="23"/>
                      <a:pt x="184" y="23"/>
                    </a:cubicBezTo>
                    <a:cubicBezTo>
                      <a:pt x="184" y="23"/>
                      <a:pt x="184" y="23"/>
                      <a:pt x="184" y="23"/>
                    </a:cubicBezTo>
                    <a:cubicBezTo>
                      <a:pt x="184" y="23"/>
                      <a:pt x="185" y="24"/>
                      <a:pt x="185" y="24"/>
                    </a:cubicBezTo>
                    <a:cubicBezTo>
                      <a:pt x="185" y="27"/>
                      <a:pt x="185" y="27"/>
                      <a:pt x="185" y="27"/>
                    </a:cubicBezTo>
                    <a:cubicBezTo>
                      <a:pt x="186" y="28"/>
                      <a:pt x="186" y="29"/>
                      <a:pt x="186" y="30"/>
                    </a:cubicBezTo>
                    <a:cubicBezTo>
                      <a:pt x="186" y="32"/>
                      <a:pt x="185" y="33"/>
                      <a:pt x="184" y="34"/>
                    </a:cubicBezTo>
                    <a:cubicBezTo>
                      <a:pt x="179" y="40"/>
                      <a:pt x="159" y="36"/>
                      <a:pt x="149" y="34"/>
                    </a:cubicBezTo>
                    <a:cubicBezTo>
                      <a:pt x="144" y="34"/>
                      <a:pt x="144" y="34"/>
                      <a:pt x="144" y="34"/>
                    </a:cubicBezTo>
                    <a:cubicBezTo>
                      <a:pt x="116" y="29"/>
                      <a:pt x="87" y="27"/>
                      <a:pt x="59" y="24"/>
                    </a:cubicBezTo>
                    <a:cubicBezTo>
                      <a:pt x="41" y="23"/>
                      <a:pt x="22" y="21"/>
                      <a:pt x="5" y="19"/>
                    </a:cubicBezTo>
                    <a:cubicBezTo>
                      <a:pt x="6" y="17"/>
                      <a:pt x="7" y="15"/>
                      <a:pt x="7" y="1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9" name="Freeform 109">
                <a:extLst>
                  <a:ext uri="{FF2B5EF4-FFF2-40B4-BE49-F238E27FC236}">
                    <a16:creationId xmlns:a16="http://schemas.microsoft.com/office/drawing/2014/main" id="{7BF74D24-5059-456B-8B5F-F1065CD71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813" y="5780088"/>
                <a:ext cx="1163638" cy="287338"/>
              </a:xfrm>
              <a:custGeom>
                <a:avLst/>
                <a:gdLst>
                  <a:gd name="T0" fmla="*/ 2 w 207"/>
                  <a:gd name="T1" fmla="*/ 41 h 51"/>
                  <a:gd name="T2" fmla="*/ 0 w 207"/>
                  <a:gd name="T3" fmla="*/ 24 h 51"/>
                  <a:gd name="T4" fmla="*/ 201 w 207"/>
                  <a:gd name="T5" fmla="*/ 0 h 51"/>
                  <a:gd name="T6" fmla="*/ 207 w 207"/>
                  <a:gd name="T7" fmla="*/ 17 h 51"/>
                  <a:gd name="T8" fmla="*/ 161 w 207"/>
                  <a:gd name="T9" fmla="*/ 26 h 51"/>
                  <a:gd name="T10" fmla="*/ 81 w 207"/>
                  <a:gd name="T11" fmla="*/ 37 h 51"/>
                  <a:gd name="T12" fmla="*/ 1 w 207"/>
                  <a:gd name="T13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51">
                    <a:moveTo>
                      <a:pt x="2" y="41"/>
                    </a:moveTo>
                    <a:cubicBezTo>
                      <a:pt x="3" y="35"/>
                      <a:pt x="1" y="29"/>
                      <a:pt x="0" y="24"/>
                    </a:cubicBezTo>
                    <a:cubicBezTo>
                      <a:pt x="67" y="17"/>
                      <a:pt x="134" y="1"/>
                      <a:pt x="201" y="0"/>
                    </a:cubicBezTo>
                    <a:cubicBezTo>
                      <a:pt x="203" y="5"/>
                      <a:pt x="205" y="12"/>
                      <a:pt x="207" y="17"/>
                    </a:cubicBezTo>
                    <a:cubicBezTo>
                      <a:pt x="193" y="23"/>
                      <a:pt x="176" y="23"/>
                      <a:pt x="161" y="26"/>
                    </a:cubicBezTo>
                    <a:cubicBezTo>
                      <a:pt x="134" y="30"/>
                      <a:pt x="108" y="34"/>
                      <a:pt x="81" y="37"/>
                    </a:cubicBezTo>
                    <a:cubicBezTo>
                      <a:pt x="57" y="41"/>
                      <a:pt x="24" y="51"/>
                      <a:pt x="1" y="4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0" name="Freeform 110">
                <a:extLst>
                  <a:ext uri="{FF2B5EF4-FFF2-40B4-BE49-F238E27FC236}">
                    <a16:creationId xmlns:a16="http://schemas.microsoft.com/office/drawing/2014/main" id="{7CFF9DA6-FC3A-4669-8DD1-E3CE510774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92700" y="5768975"/>
                <a:ext cx="1185863" cy="298450"/>
              </a:xfrm>
              <a:custGeom>
                <a:avLst/>
                <a:gdLst>
                  <a:gd name="T0" fmla="*/ 203 w 211"/>
                  <a:gd name="T1" fmla="*/ 0 h 53"/>
                  <a:gd name="T2" fmla="*/ 81 w 211"/>
                  <a:gd name="T3" fmla="*/ 13 h 53"/>
                  <a:gd name="T4" fmla="*/ 2 w 211"/>
                  <a:gd name="T5" fmla="*/ 24 h 53"/>
                  <a:gd name="T6" fmla="*/ 1 w 211"/>
                  <a:gd name="T7" fmla="*/ 25 h 53"/>
                  <a:gd name="T8" fmla="*/ 0 w 211"/>
                  <a:gd name="T9" fmla="*/ 26 h 53"/>
                  <a:gd name="T10" fmla="*/ 0 w 211"/>
                  <a:gd name="T11" fmla="*/ 26 h 53"/>
                  <a:gd name="T12" fmla="*/ 3 w 211"/>
                  <a:gd name="T13" fmla="*/ 41 h 53"/>
                  <a:gd name="T14" fmla="*/ 3 w 211"/>
                  <a:gd name="T15" fmla="*/ 42 h 53"/>
                  <a:gd name="T16" fmla="*/ 3 w 211"/>
                  <a:gd name="T17" fmla="*/ 43 h 53"/>
                  <a:gd name="T18" fmla="*/ 3 w 211"/>
                  <a:gd name="T19" fmla="*/ 43 h 53"/>
                  <a:gd name="T20" fmla="*/ 1 w 211"/>
                  <a:gd name="T21" fmla="*/ 44 h 53"/>
                  <a:gd name="T22" fmla="*/ 2 w 211"/>
                  <a:gd name="T23" fmla="*/ 46 h 53"/>
                  <a:gd name="T24" fmla="*/ 64 w 211"/>
                  <a:gd name="T25" fmla="*/ 44 h 53"/>
                  <a:gd name="T26" fmla="*/ 83 w 211"/>
                  <a:gd name="T27" fmla="*/ 41 h 53"/>
                  <a:gd name="T28" fmla="*/ 164 w 211"/>
                  <a:gd name="T29" fmla="*/ 29 h 53"/>
                  <a:gd name="T30" fmla="*/ 176 w 211"/>
                  <a:gd name="T31" fmla="*/ 28 h 53"/>
                  <a:gd name="T32" fmla="*/ 210 w 211"/>
                  <a:gd name="T33" fmla="*/ 20 h 53"/>
                  <a:gd name="T34" fmla="*/ 211 w 211"/>
                  <a:gd name="T35" fmla="*/ 18 h 53"/>
                  <a:gd name="T36" fmla="*/ 210 w 211"/>
                  <a:gd name="T37" fmla="*/ 16 h 53"/>
                  <a:gd name="T38" fmla="*/ 204 w 211"/>
                  <a:gd name="T39" fmla="*/ 1 h 53"/>
                  <a:gd name="T40" fmla="*/ 203 w 211"/>
                  <a:gd name="T41" fmla="*/ 0 h 53"/>
                  <a:gd name="T42" fmla="*/ 82 w 211"/>
                  <a:gd name="T43" fmla="*/ 17 h 53"/>
                  <a:gd name="T44" fmla="*/ 202 w 211"/>
                  <a:gd name="T45" fmla="*/ 3 h 53"/>
                  <a:gd name="T46" fmla="*/ 206 w 211"/>
                  <a:gd name="T47" fmla="*/ 17 h 53"/>
                  <a:gd name="T48" fmla="*/ 207 w 211"/>
                  <a:gd name="T49" fmla="*/ 18 h 53"/>
                  <a:gd name="T50" fmla="*/ 175 w 211"/>
                  <a:gd name="T51" fmla="*/ 24 h 53"/>
                  <a:gd name="T52" fmla="*/ 163 w 211"/>
                  <a:gd name="T53" fmla="*/ 26 h 53"/>
                  <a:gd name="T54" fmla="*/ 83 w 211"/>
                  <a:gd name="T55" fmla="*/ 38 h 53"/>
                  <a:gd name="T56" fmla="*/ 63 w 211"/>
                  <a:gd name="T57" fmla="*/ 41 h 53"/>
                  <a:gd name="T58" fmla="*/ 6 w 211"/>
                  <a:gd name="T59" fmla="*/ 44 h 53"/>
                  <a:gd name="T60" fmla="*/ 6 w 211"/>
                  <a:gd name="T61" fmla="*/ 43 h 53"/>
                  <a:gd name="T62" fmla="*/ 6 w 211"/>
                  <a:gd name="T63" fmla="*/ 41 h 53"/>
                  <a:gd name="T64" fmla="*/ 4 w 211"/>
                  <a:gd name="T65" fmla="*/ 27 h 53"/>
                  <a:gd name="T66" fmla="*/ 82 w 211"/>
                  <a:gd name="T67" fmla="*/ 1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1" h="53">
                    <a:moveTo>
                      <a:pt x="203" y="0"/>
                    </a:moveTo>
                    <a:cubicBezTo>
                      <a:pt x="162" y="1"/>
                      <a:pt x="121" y="7"/>
                      <a:pt x="81" y="13"/>
                    </a:cubicBezTo>
                    <a:cubicBezTo>
                      <a:pt x="55" y="17"/>
                      <a:pt x="28" y="22"/>
                      <a:pt x="2" y="24"/>
                    </a:cubicBezTo>
                    <a:cubicBezTo>
                      <a:pt x="1" y="24"/>
                      <a:pt x="1" y="24"/>
                      <a:pt x="1" y="25"/>
                    </a:cubicBezTo>
                    <a:cubicBezTo>
                      <a:pt x="0" y="25"/>
                      <a:pt x="0" y="25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" y="30"/>
                      <a:pt x="3" y="36"/>
                      <a:pt x="3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2" y="43"/>
                      <a:pt x="1" y="43"/>
                      <a:pt x="1" y="44"/>
                    </a:cubicBezTo>
                    <a:cubicBezTo>
                      <a:pt x="1" y="45"/>
                      <a:pt x="1" y="46"/>
                      <a:pt x="2" y="46"/>
                    </a:cubicBezTo>
                    <a:cubicBezTo>
                      <a:pt x="20" y="53"/>
                      <a:pt x="43" y="48"/>
                      <a:pt x="64" y="44"/>
                    </a:cubicBezTo>
                    <a:cubicBezTo>
                      <a:pt x="83" y="41"/>
                      <a:pt x="83" y="41"/>
                      <a:pt x="83" y="41"/>
                    </a:cubicBezTo>
                    <a:cubicBezTo>
                      <a:pt x="110" y="38"/>
                      <a:pt x="136" y="34"/>
                      <a:pt x="164" y="29"/>
                    </a:cubicBezTo>
                    <a:cubicBezTo>
                      <a:pt x="176" y="28"/>
                      <a:pt x="176" y="28"/>
                      <a:pt x="176" y="28"/>
                    </a:cubicBezTo>
                    <a:cubicBezTo>
                      <a:pt x="187" y="26"/>
                      <a:pt x="199" y="25"/>
                      <a:pt x="210" y="20"/>
                    </a:cubicBezTo>
                    <a:cubicBezTo>
                      <a:pt x="211" y="20"/>
                      <a:pt x="211" y="19"/>
                      <a:pt x="211" y="18"/>
                    </a:cubicBezTo>
                    <a:cubicBezTo>
                      <a:pt x="210" y="16"/>
                      <a:pt x="210" y="16"/>
                      <a:pt x="210" y="16"/>
                    </a:cubicBezTo>
                    <a:cubicBezTo>
                      <a:pt x="208" y="11"/>
                      <a:pt x="206" y="6"/>
                      <a:pt x="204" y="1"/>
                    </a:cubicBezTo>
                    <a:cubicBezTo>
                      <a:pt x="204" y="0"/>
                      <a:pt x="204" y="0"/>
                      <a:pt x="203" y="0"/>
                    </a:cubicBezTo>
                    <a:close/>
                    <a:moveTo>
                      <a:pt x="82" y="17"/>
                    </a:moveTo>
                    <a:cubicBezTo>
                      <a:pt x="121" y="10"/>
                      <a:pt x="162" y="4"/>
                      <a:pt x="202" y="3"/>
                    </a:cubicBezTo>
                    <a:cubicBezTo>
                      <a:pt x="203" y="8"/>
                      <a:pt x="205" y="13"/>
                      <a:pt x="206" y="17"/>
                    </a:cubicBezTo>
                    <a:cubicBezTo>
                      <a:pt x="206" y="17"/>
                      <a:pt x="207" y="17"/>
                      <a:pt x="207" y="18"/>
                    </a:cubicBezTo>
                    <a:cubicBezTo>
                      <a:pt x="197" y="22"/>
                      <a:pt x="186" y="23"/>
                      <a:pt x="175" y="24"/>
                    </a:cubicBezTo>
                    <a:cubicBezTo>
                      <a:pt x="163" y="26"/>
                      <a:pt x="163" y="26"/>
                      <a:pt x="163" y="26"/>
                    </a:cubicBezTo>
                    <a:cubicBezTo>
                      <a:pt x="136" y="30"/>
                      <a:pt x="109" y="34"/>
                      <a:pt x="83" y="38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44" y="45"/>
                      <a:pt x="23" y="49"/>
                      <a:pt x="6" y="44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42"/>
                      <a:pt x="6" y="42"/>
                      <a:pt x="6" y="41"/>
                    </a:cubicBezTo>
                    <a:cubicBezTo>
                      <a:pt x="6" y="36"/>
                      <a:pt x="5" y="30"/>
                      <a:pt x="4" y="27"/>
                    </a:cubicBezTo>
                    <a:cubicBezTo>
                      <a:pt x="30" y="25"/>
                      <a:pt x="56" y="21"/>
                      <a:pt x="82" y="1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1" name="Freeform 111">
                <a:extLst>
                  <a:ext uri="{FF2B5EF4-FFF2-40B4-BE49-F238E27FC236}">
                    <a16:creationId xmlns:a16="http://schemas.microsoft.com/office/drawing/2014/main" id="{E01D0CE9-6D60-4856-9BE2-A5EE094881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0350" y="5892800"/>
                <a:ext cx="1066800" cy="1016000"/>
              </a:xfrm>
              <a:custGeom>
                <a:avLst/>
                <a:gdLst>
                  <a:gd name="T0" fmla="*/ 33 w 190"/>
                  <a:gd name="T1" fmla="*/ 180 h 180"/>
                  <a:gd name="T2" fmla="*/ 23 w 190"/>
                  <a:gd name="T3" fmla="*/ 129 h 180"/>
                  <a:gd name="T4" fmla="*/ 14 w 190"/>
                  <a:gd name="T5" fmla="*/ 82 h 180"/>
                  <a:gd name="T6" fmla="*/ 0 w 190"/>
                  <a:gd name="T7" fmla="*/ 2 h 180"/>
                  <a:gd name="T8" fmla="*/ 36 w 190"/>
                  <a:gd name="T9" fmla="*/ 3 h 180"/>
                  <a:gd name="T10" fmla="*/ 81 w 190"/>
                  <a:gd name="T11" fmla="*/ 7 h 180"/>
                  <a:gd name="T12" fmla="*/ 149 w 190"/>
                  <a:gd name="T13" fmla="*/ 13 h 180"/>
                  <a:gd name="T14" fmla="*/ 172 w 190"/>
                  <a:gd name="T15" fmla="*/ 16 h 180"/>
                  <a:gd name="T16" fmla="*/ 178 w 190"/>
                  <a:gd name="T17" fmla="*/ 24 h 180"/>
                  <a:gd name="T18" fmla="*/ 179 w 190"/>
                  <a:gd name="T19" fmla="*/ 45 h 180"/>
                  <a:gd name="T20" fmla="*/ 184 w 190"/>
                  <a:gd name="T21" fmla="*/ 134 h 180"/>
                  <a:gd name="T22" fmla="*/ 190 w 190"/>
                  <a:gd name="T23" fmla="*/ 179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0" h="180">
                    <a:moveTo>
                      <a:pt x="33" y="180"/>
                    </a:moveTo>
                    <a:cubicBezTo>
                      <a:pt x="26" y="165"/>
                      <a:pt x="26" y="145"/>
                      <a:pt x="23" y="129"/>
                    </a:cubicBezTo>
                    <a:cubicBezTo>
                      <a:pt x="20" y="113"/>
                      <a:pt x="18" y="98"/>
                      <a:pt x="14" y="82"/>
                    </a:cubicBezTo>
                    <a:cubicBezTo>
                      <a:pt x="7" y="57"/>
                      <a:pt x="2" y="28"/>
                      <a:pt x="0" y="2"/>
                    </a:cubicBezTo>
                    <a:cubicBezTo>
                      <a:pt x="11" y="0"/>
                      <a:pt x="25" y="3"/>
                      <a:pt x="36" y="3"/>
                    </a:cubicBezTo>
                    <a:cubicBezTo>
                      <a:pt x="51" y="4"/>
                      <a:pt x="66" y="5"/>
                      <a:pt x="81" y="7"/>
                    </a:cubicBezTo>
                    <a:cubicBezTo>
                      <a:pt x="104" y="9"/>
                      <a:pt x="126" y="12"/>
                      <a:pt x="149" y="13"/>
                    </a:cubicBezTo>
                    <a:cubicBezTo>
                      <a:pt x="156" y="13"/>
                      <a:pt x="166" y="13"/>
                      <a:pt x="172" y="16"/>
                    </a:cubicBezTo>
                    <a:cubicBezTo>
                      <a:pt x="179" y="19"/>
                      <a:pt x="176" y="15"/>
                      <a:pt x="178" y="24"/>
                    </a:cubicBezTo>
                    <a:cubicBezTo>
                      <a:pt x="180" y="30"/>
                      <a:pt x="179" y="38"/>
                      <a:pt x="179" y="45"/>
                    </a:cubicBezTo>
                    <a:cubicBezTo>
                      <a:pt x="180" y="74"/>
                      <a:pt x="180" y="105"/>
                      <a:pt x="184" y="134"/>
                    </a:cubicBezTo>
                    <a:cubicBezTo>
                      <a:pt x="186" y="148"/>
                      <a:pt x="186" y="164"/>
                      <a:pt x="190" y="179"/>
                    </a:cubicBezTo>
                  </a:path>
                </a:pathLst>
              </a:custGeom>
              <a:solidFill>
                <a:srgbClr val="BC9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2" name="Freeform 112">
                <a:extLst>
                  <a:ext uri="{FF2B5EF4-FFF2-40B4-BE49-F238E27FC236}">
                    <a16:creationId xmlns:a16="http://schemas.microsoft.com/office/drawing/2014/main" id="{C99EA42C-70C3-4DEC-9E88-255BB1CC0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238" y="5886450"/>
                <a:ext cx="1089025" cy="1033463"/>
              </a:xfrm>
              <a:custGeom>
                <a:avLst/>
                <a:gdLst>
                  <a:gd name="T0" fmla="*/ 2 w 194"/>
                  <a:gd name="T1" fmla="*/ 1 h 183"/>
                  <a:gd name="T2" fmla="*/ 0 w 194"/>
                  <a:gd name="T3" fmla="*/ 3 h 183"/>
                  <a:gd name="T4" fmla="*/ 14 w 194"/>
                  <a:gd name="T5" fmla="*/ 83 h 183"/>
                  <a:gd name="T6" fmla="*/ 22 w 194"/>
                  <a:gd name="T7" fmla="*/ 120 h 183"/>
                  <a:gd name="T8" fmla="*/ 24 w 194"/>
                  <a:gd name="T9" fmla="*/ 131 h 183"/>
                  <a:gd name="T10" fmla="*/ 26 w 194"/>
                  <a:gd name="T11" fmla="*/ 147 h 183"/>
                  <a:gd name="T12" fmla="*/ 33 w 194"/>
                  <a:gd name="T13" fmla="*/ 182 h 183"/>
                  <a:gd name="T14" fmla="*/ 36 w 194"/>
                  <a:gd name="T15" fmla="*/ 183 h 183"/>
                  <a:gd name="T16" fmla="*/ 37 w 194"/>
                  <a:gd name="T17" fmla="*/ 181 h 183"/>
                  <a:gd name="T18" fmla="*/ 36 w 194"/>
                  <a:gd name="T19" fmla="*/ 181 h 183"/>
                  <a:gd name="T20" fmla="*/ 29 w 194"/>
                  <a:gd name="T21" fmla="*/ 147 h 183"/>
                  <a:gd name="T22" fmla="*/ 27 w 194"/>
                  <a:gd name="T23" fmla="*/ 130 h 183"/>
                  <a:gd name="T24" fmla="*/ 25 w 194"/>
                  <a:gd name="T25" fmla="*/ 119 h 183"/>
                  <a:gd name="T26" fmla="*/ 17 w 194"/>
                  <a:gd name="T27" fmla="*/ 82 h 183"/>
                  <a:gd name="T28" fmla="*/ 4 w 194"/>
                  <a:gd name="T29" fmla="*/ 4 h 183"/>
                  <a:gd name="T30" fmla="*/ 28 w 194"/>
                  <a:gd name="T31" fmla="*/ 5 h 183"/>
                  <a:gd name="T32" fmla="*/ 38 w 194"/>
                  <a:gd name="T33" fmla="*/ 6 h 183"/>
                  <a:gd name="T34" fmla="*/ 50 w 194"/>
                  <a:gd name="T35" fmla="*/ 7 h 183"/>
                  <a:gd name="T36" fmla="*/ 83 w 194"/>
                  <a:gd name="T37" fmla="*/ 9 h 183"/>
                  <a:gd name="T38" fmla="*/ 102 w 194"/>
                  <a:gd name="T39" fmla="*/ 11 h 183"/>
                  <a:gd name="T40" fmla="*/ 151 w 194"/>
                  <a:gd name="T41" fmla="*/ 16 h 183"/>
                  <a:gd name="T42" fmla="*/ 156 w 194"/>
                  <a:gd name="T43" fmla="*/ 16 h 183"/>
                  <a:gd name="T44" fmla="*/ 174 w 194"/>
                  <a:gd name="T45" fmla="*/ 18 h 183"/>
                  <a:gd name="T46" fmla="*/ 177 w 194"/>
                  <a:gd name="T47" fmla="*/ 20 h 183"/>
                  <a:gd name="T48" fmla="*/ 178 w 194"/>
                  <a:gd name="T49" fmla="*/ 20 h 183"/>
                  <a:gd name="T50" fmla="*/ 178 w 194"/>
                  <a:gd name="T51" fmla="*/ 21 h 183"/>
                  <a:gd name="T52" fmla="*/ 179 w 194"/>
                  <a:gd name="T53" fmla="*/ 25 h 183"/>
                  <a:gd name="T54" fmla="*/ 180 w 194"/>
                  <a:gd name="T55" fmla="*/ 34 h 183"/>
                  <a:gd name="T56" fmla="*/ 180 w 194"/>
                  <a:gd name="T57" fmla="*/ 39 h 183"/>
                  <a:gd name="T58" fmla="*/ 179 w 194"/>
                  <a:gd name="T59" fmla="*/ 46 h 183"/>
                  <a:gd name="T60" fmla="*/ 180 w 194"/>
                  <a:gd name="T61" fmla="*/ 61 h 183"/>
                  <a:gd name="T62" fmla="*/ 185 w 194"/>
                  <a:gd name="T63" fmla="*/ 135 h 183"/>
                  <a:gd name="T64" fmla="*/ 186 w 194"/>
                  <a:gd name="T65" fmla="*/ 151 h 183"/>
                  <a:gd name="T66" fmla="*/ 190 w 194"/>
                  <a:gd name="T67" fmla="*/ 180 h 183"/>
                  <a:gd name="T68" fmla="*/ 192 w 194"/>
                  <a:gd name="T69" fmla="*/ 181 h 183"/>
                  <a:gd name="T70" fmla="*/ 194 w 194"/>
                  <a:gd name="T71" fmla="*/ 179 h 183"/>
                  <a:gd name="T72" fmla="*/ 190 w 194"/>
                  <a:gd name="T73" fmla="*/ 151 h 183"/>
                  <a:gd name="T74" fmla="*/ 188 w 194"/>
                  <a:gd name="T75" fmla="*/ 134 h 183"/>
                  <a:gd name="T76" fmla="*/ 183 w 194"/>
                  <a:gd name="T77" fmla="*/ 61 h 183"/>
                  <a:gd name="T78" fmla="*/ 183 w 194"/>
                  <a:gd name="T79" fmla="*/ 45 h 183"/>
                  <a:gd name="T80" fmla="*/ 183 w 194"/>
                  <a:gd name="T81" fmla="*/ 39 h 183"/>
                  <a:gd name="T82" fmla="*/ 182 w 194"/>
                  <a:gd name="T83" fmla="*/ 24 h 183"/>
                  <a:gd name="T84" fmla="*/ 181 w 194"/>
                  <a:gd name="T85" fmla="*/ 20 h 183"/>
                  <a:gd name="T86" fmla="*/ 178 w 194"/>
                  <a:gd name="T87" fmla="*/ 17 h 183"/>
                  <a:gd name="T88" fmla="*/ 175 w 194"/>
                  <a:gd name="T89" fmla="*/ 15 h 183"/>
                  <a:gd name="T90" fmla="*/ 156 w 194"/>
                  <a:gd name="T91" fmla="*/ 12 h 183"/>
                  <a:gd name="T92" fmla="*/ 151 w 194"/>
                  <a:gd name="T93" fmla="*/ 12 h 183"/>
                  <a:gd name="T94" fmla="*/ 103 w 194"/>
                  <a:gd name="T95" fmla="*/ 8 h 183"/>
                  <a:gd name="T96" fmla="*/ 83 w 194"/>
                  <a:gd name="T97" fmla="*/ 6 h 183"/>
                  <a:gd name="T98" fmla="*/ 50 w 194"/>
                  <a:gd name="T99" fmla="*/ 3 h 183"/>
                  <a:gd name="T100" fmla="*/ 38 w 194"/>
                  <a:gd name="T101" fmla="*/ 3 h 183"/>
                  <a:gd name="T102" fmla="*/ 28 w 194"/>
                  <a:gd name="T103" fmla="*/ 2 h 183"/>
                  <a:gd name="T104" fmla="*/ 2 w 194"/>
                  <a:gd name="T105" fmla="*/ 1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4" h="183">
                    <a:moveTo>
                      <a:pt x="2" y="1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2" y="28"/>
                      <a:pt x="7" y="58"/>
                      <a:pt x="14" y="83"/>
                    </a:cubicBezTo>
                    <a:cubicBezTo>
                      <a:pt x="17" y="95"/>
                      <a:pt x="20" y="108"/>
                      <a:pt x="22" y="120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26" y="147"/>
                      <a:pt x="26" y="147"/>
                      <a:pt x="26" y="147"/>
                    </a:cubicBezTo>
                    <a:cubicBezTo>
                      <a:pt x="27" y="159"/>
                      <a:pt x="29" y="172"/>
                      <a:pt x="33" y="182"/>
                    </a:cubicBezTo>
                    <a:cubicBezTo>
                      <a:pt x="34" y="183"/>
                      <a:pt x="35" y="183"/>
                      <a:pt x="36" y="183"/>
                    </a:cubicBezTo>
                    <a:cubicBezTo>
                      <a:pt x="36" y="183"/>
                      <a:pt x="37" y="182"/>
                      <a:pt x="37" y="181"/>
                    </a:cubicBezTo>
                    <a:cubicBezTo>
                      <a:pt x="37" y="181"/>
                      <a:pt x="37" y="181"/>
                      <a:pt x="36" y="181"/>
                    </a:cubicBezTo>
                    <a:cubicBezTo>
                      <a:pt x="32" y="171"/>
                      <a:pt x="31" y="159"/>
                      <a:pt x="29" y="147"/>
                    </a:cubicBezTo>
                    <a:cubicBezTo>
                      <a:pt x="27" y="130"/>
                      <a:pt x="27" y="130"/>
                      <a:pt x="27" y="130"/>
                    </a:cubicBezTo>
                    <a:cubicBezTo>
                      <a:pt x="25" y="119"/>
                      <a:pt x="25" y="119"/>
                      <a:pt x="25" y="119"/>
                    </a:cubicBezTo>
                    <a:cubicBezTo>
                      <a:pt x="23" y="107"/>
                      <a:pt x="21" y="95"/>
                      <a:pt x="17" y="82"/>
                    </a:cubicBezTo>
                    <a:cubicBezTo>
                      <a:pt x="11" y="58"/>
                      <a:pt x="6" y="29"/>
                      <a:pt x="4" y="4"/>
                    </a:cubicBezTo>
                    <a:cubicBezTo>
                      <a:pt x="11" y="3"/>
                      <a:pt x="19" y="4"/>
                      <a:pt x="28" y="5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102" y="11"/>
                      <a:pt x="102" y="11"/>
                      <a:pt x="102" y="11"/>
                    </a:cubicBezTo>
                    <a:cubicBezTo>
                      <a:pt x="118" y="13"/>
                      <a:pt x="135" y="15"/>
                      <a:pt x="151" y="16"/>
                    </a:cubicBezTo>
                    <a:cubicBezTo>
                      <a:pt x="156" y="16"/>
                      <a:pt x="156" y="16"/>
                      <a:pt x="156" y="16"/>
                    </a:cubicBezTo>
                    <a:cubicBezTo>
                      <a:pt x="162" y="16"/>
                      <a:pt x="169" y="16"/>
                      <a:pt x="174" y="18"/>
                    </a:cubicBezTo>
                    <a:cubicBezTo>
                      <a:pt x="177" y="20"/>
                      <a:pt x="177" y="20"/>
                      <a:pt x="177" y="20"/>
                    </a:cubicBezTo>
                    <a:cubicBezTo>
                      <a:pt x="177" y="20"/>
                      <a:pt x="178" y="20"/>
                      <a:pt x="178" y="20"/>
                    </a:cubicBezTo>
                    <a:cubicBezTo>
                      <a:pt x="178" y="20"/>
                      <a:pt x="178" y="21"/>
                      <a:pt x="178" y="21"/>
                    </a:cubicBezTo>
                    <a:cubicBezTo>
                      <a:pt x="179" y="25"/>
                      <a:pt x="179" y="25"/>
                      <a:pt x="179" y="25"/>
                    </a:cubicBezTo>
                    <a:cubicBezTo>
                      <a:pt x="179" y="28"/>
                      <a:pt x="180" y="31"/>
                      <a:pt x="180" y="34"/>
                    </a:cubicBezTo>
                    <a:cubicBezTo>
                      <a:pt x="180" y="35"/>
                      <a:pt x="180" y="37"/>
                      <a:pt x="180" y="39"/>
                    </a:cubicBezTo>
                    <a:cubicBezTo>
                      <a:pt x="179" y="46"/>
                      <a:pt x="179" y="46"/>
                      <a:pt x="179" y="46"/>
                    </a:cubicBezTo>
                    <a:cubicBezTo>
                      <a:pt x="180" y="61"/>
                      <a:pt x="180" y="61"/>
                      <a:pt x="180" y="61"/>
                    </a:cubicBezTo>
                    <a:cubicBezTo>
                      <a:pt x="181" y="86"/>
                      <a:pt x="181" y="111"/>
                      <a:pt x="185" y="135"/>
                    </a:cubicBezTo>
                    <a:cubicBezTo>
                      <a:pt x="186" y="151"/>
                      <a:pt x="186" y="151"/>
                      <a:pt x="186" y="151"/>
                    </a:cubicBezTo>
                    <a:cubicBezTo>
                      <a:pt x="187" y="161"/>
                      <a:pt x="188" y="171"/>
                      <a:pt x="190" y="180"/>
                    </a:cubicBezTo>
                    <a:cubicBezTo>
                      <a:pt x="191" y="181"/>
                      <a:pt x="191" y="181"/>
                      <a:pt x="192" y="181"/>
                    </a:cubicBezTo>
                    <a:cubicBezTo>
                      <a:pt x="193" y="181"/>
                      <a:pt x="194" y="180"/>
                      <a:pt x="194" y="179"/>
                    </a:cubicBezTo>
                    <a:cubicBezTo>
                      <a:pt x="191" y="170"/>
                      <a:pt x="191" y="160"/>
                      <a:pt x="190" y="151"/>
                    </a:cubicBezTo>
                    <a:cubicBezTo>
                      <a:pt x="188" y="134"/>
                      <a:pt x="188" y="134"/>
                      <a:pt x="188" y="134"/>
                    </a:cubicBezTo>
                    <a:cubicBezTo>
                      <a:pt x="185" y="111"/>
                      <a:pt x="184" y="86"/>
                      <a:pt x="183" y="61"/>
                    </a:cubicBezTo>
                    <a:cubicBezTo>
                      <a:pt x="183" y="45"/>
                      <a:pt x="183" y="45"/>
                      <a:pt x="183" y="45"/>
                    </a:cubicBezTo>
                    <a:cubicBezTo>
                      <a:pt x="183" y="39"/>
                      <a:pt x="183" y="39"/>
                      <a:pt x="183" y="39"/>
                    </a:cubicBezTo>
                    <a:cubicBezTo>
                      <a:pt x="183" y="34"/>
                      <a:pt x="183" y="29"/>
                      <a:pt x="182" y="24"/>
                    </a:cubicBezTo>
                    <a:cubicBezTo>
                      <a:pt x="181" y="20"/>
                      <a:pt x="181" y="20"/>
                      <a:pt x="181" y="20"/>
                    </a:cubicBezTo>
                    <a:cubicBezTo>
                      <a:pt x="181" y="18"/>
                      <a:pt x="180" y="17"/>
                      <a:pt x="178" y="17"/>
                    </a:cubicBezTo>
                    <a:cubicBezTo>
                      <a:pt x="175" y="15"/>
                      <a:pt x="175" y="15"/>
                      <a:pt x="175" y="15"/>
                    </a:cubicBezTo>
                    <a:cubicBezTo>
                      <a:pt x="170" y="13"/>
                      <a:pt x="163" y="13"/>
                      <a:pt x="156" y="12"/>
                    </a:cubicBezTo>
                    <a:cubicBezTo>
                      <a:pt x="151" y="12"/>
                      <a:pt x="151" y="12"/>
                      <a:pt x="151" y="12"/>
                    </a:cubicBezTo>
                    <a:cubicBezTo>
                      <a:pt x="135" y="11"/>
                      <a:pt x="119" y="10"/>
                      <a:pt x="103" y="8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19" y="1"/>
                      <a:pt x="10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3" name="Freeform 113">
                <a:extLst>
                  <a:ext uri="{FF2B5EF4-FFF2-40B4-BE49-F238E27FC236}">
                    <a16:creationId xmlns:a16="http://schemas.microsoft.com/office/drawing/2014/main" id="{73EFC215-3120-4F88-BC51-029AC0133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3013" y="5983288"/>
                <a:ext cx="219075" cy="925513"/>
              </a:xfrm>
              <a:custGeom>
                <a:avLst/>
                <a:gdLst>
                  <a:gd name="T0" fmla="*/ 14 w 39"/>
                  <a:gd name="T1" fmla="*/ 162 h 164"/>
                  <a:gd name="T2" fmla="*/ 9 w 39"/>
                  <a:gd name="T3" fmla="*/ 121 h 164"/>
                  <a:gd name="T4" fmla="*/ 4 w 39"/>
                  <a:gd name="T5" fmla="*/ 81 h 164"/>
                  <a:gd name="T6" fmla="*/ 2 w 39"/>
                  <a:gd name="T7" fmla="*/ 1 h 164"/>
                  <a:gd name="T8" fmla="*/ 28 w 39"/>
                  <a:gd name="T9" fmla="*/ 1 h 164"/>
                  <a:gd name="T10" fmla="*/ 31 w 39"/>
                  <a:gd name="T11" fmla="*/ 52 h 164"/>
                  <a:gd name="T12" fmla="*/ 36 w 39"/>
                  <a:gd name="T13" fmla="*/ 103 h 164"/>
                  <a:gd name="T14" fmla="*/ 39 w 39"/>
                  <a:gd name="T15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164">
                    <a:moveTo>
                      <a:pt x="14" y="162"/>
                    </a:moveTo>
                    <a:cubicBezTo>
                      <a:pt x="9" y="152"/>
                      <a:pt x="11" y="133"/>
                      <a:pt x="9" y="121"/>
                    </a:cubicBezTo>
                    <a:cubicBezTo>
                      <a:pt x="6" y="108"/>
                      <a:pt x="5" y="94"/>
                      <a:pt x="4" y="81"/>
                    </a:cubicBezTo>
                    <a:cubicBezTo>
                      <a:pt x="2" y="54"/>
                      <a:pt x="0" y="27"/>
                      <a:pt x="2" y="1"/>
                    </a:cubicBezTo>
                    <a:cubicBezTo>
                      <a:pt x="11" y="0"/>
                      <a:pt x="19" y="1"/>
                      <a:pt x="28" y="1"/>
                    </a:cubicBezTo>
                    <a:cubicBezTo>
                      <a:pt x="25" y="17"/>
                      <a:pt x="30" y="36"/>
                      <a:pt x="31" y="52"/>
                    </a:cubicBezTo>
                    <a:cubicBezTo>
                      <a:pt x="32" y="69"/>
                      <a:pt x="34" y="86"/>
                      <a:pt x="36" y="103"/>
                    </a:cubicBezTo>
                    <a:cubicBezTo>
                      <a:pt x="37" y="123"/>
                      <a:pt x="36" y="144"/>
                      <a:pt x="39" y="164"/>
                    </a:cubicBezTo>
                  </a:path>
                </a:pathLst>
              </a:custGeom>
              <a:solidFill>
                <a:srgbClr val="8E6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4" name="Freeform 114">
                <a:extLst>
                  <a:ext uri="{FF2B5EF4-FFF2-40B4-BE49-F238E27FC236}">
                    <a16:creationId xmlns:a16="http://schemas.microsoft.com/office/drawing/2014/main" id="{BB80B01C-A623-42B8-B019-79E665D033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1900" y="5976938"/>
                <a:ext cx="241300" cy="942975"/>
              </a:xfrm>
              <a:custGeom>
                <a:avLst/>
                <a:gdLst>
                  <a:gd name="T0" fmla="*/ 4 w 43"/>
                  <a:gd name="T1" fmla="*/ 0 h 167"/>
                  <a:gd name="T2" fmla="*/ 3 w 43"/>
                  <a:gd name="T3" fmla="*/ 2 h 167"/>
                  <a:gd name="T4" fmla="*/ 4 w 43"/>
                  <a:gd name="T5" fmla="*/ 82 h 167"/>
                  <a:gd name="T6" fmla="*/ 5 w 43"/>
                  <a:gd name="T7" fmla="*/ 88 h 167"/>
                  <a:gd name="T8" fmla="*/ 9 w 43"/>
                  <a:gd name="T9" fmla="*/ 123 h 167"/>
                  <a:gd name="T10" fmla="*/ 10 w 43"/>
                  <a:gd name="T11" fmla="*/ 138 h 167"/>
                  <a:gd name="T12" fmla="*/ 14 w 43"/>
                  <a:gd name="T13" fmla="*/ 163 h 167"/>
                  <a:gd name="T14" fmla="*/ 17 w 43"/>
                  <a:gd name="T15" fmla="*/ 164 h 167"/>
                  <a:gd name="T16" fmla="*/ 18 w 43"/>
                  <a:gd name="T17" fmla="*/ 163 h 167"/>
                  <a:gd name="T18" fmla="*/ 17 w 43"/>
                  <a:gd name="T19" fmla="*/ 162 h 167"/>
                  <a:gd name="T20" fmla="*/ 14 w 43"/>
                  <a:gd name="T21" fmla="*/ 138 h 167"/>
                  <a:gd name="T22" fmla="*/ 12 w 43"/>
                  <a:gd name="T23" fmla="*/ 122 h 167"/>
                  <a:gd name="T24" fmla="*/ 8 w 43"/>
                  <a:gd name="T25" fmla="*/ 88 h 167"/>
                  <a:gd name="T26" fmla="*/ 8 w 43"/>
                  <a:gd name="T27" fmla="*/ 82 h 167"/>
                  <a:gd name="T28" fmla="*/ 5 w 43"/>
                  <a:gd name="T29" fmla="*/ 28 h 167"/>
                  <a:gd name="T30" fmla="*/ 6 w 43"/>
                  <a:gd name="T31" fmla="*/ 4 h 167"/>
                  <a:gd name="T32" fmla="*/ 22 w 43"/>
                  <a:gd name="T33" fmla="*/ 4 h 167"/>
                  <a:gd name="T34" fmla="*/ 28 w 43"/>
                  <a:gd name="T35" fmla="*/ 4 h 167"/>
                  <a:gd name="T36" fmla="*/ 27 w 43"/>
                  <a:gd name="T37" fmla="*/ 14 h 167"/>
                  <a:gd name="T38" fmla="*/ 29 w 43"/>
                  <a:gd name="T39" fmla="*/ 38 h 167"/>
                  <a:gd name="T40" fmla="*/ 31 w 43"/>
                  <a:gd name="T41" fmla="*/ 53 h 167"/>
                  <a:gd name="T42" fmla="*/ 34 w 43"/>
                  <a:gd name="T43" fmla="*/ 82 h 167"/>
                  <a:gd name="T44" fmla="*/ 36 w 43"/>
                  <a:gd name="T45" fmla="*/ 104 h 167"/>
                  <a:gd name="T46" fmla="*/ 37 w 43"/>
                  <a:gd name="T47" fmla="*/ 130 h 167"/>
                  <a:gd name="T48" fmla="*/ 39 w 43"/>
                  <a:gd name="T49" fmla="*/ 165 h 167"/>
                  <a:gd name="T50" fmla="*/ 41 w 43"/>
                  <a:gd name="T51" fmla="*/ 166 h 167"/>
                  <a:gd name="T52" fmla="*/ 42 w 43"/>
                  <a:gd name="T53" fmla="*/ 164 h 167"/>
                  <a:gd name="T54" fmla="*/ 40 w 43"/>
                  <a:gd name="T55" fmla="*/ 130 h 167"/>
                  <a:gd name="T56" fmla="*/ 39 w 43"/>
                  <a:gd name="T57" fmla="*/ 104 h 167"/>
                  <a:gd name="T58" fmla="*/ 37 w 43"/>
                  <a:gd name="T59" fmla="*/ 82 h 167"/>
                  <a:gd name="T60" fmla="*/ 34 w 43"/>
                  <a:gd name="T61" fmla="*/ 52 h 167"/>
                  <a:gd name="T62" fmla="*/ 33 w 43"/>
                  <a:gd name="T63" fmla="*/ 37 h 167"/>
                  <a:gd name="T64" fmla="*/ 31 w 43"/>
                  <a:gd name="T65" fmla="*/ 2 h 167"/>
                  <a:gd name="T66" fmla="*/ 31 w 43"/>
                  <a:gd name="T67" fmla="*/ 1 h 167"/>
                  <a:gd name="T68" fmla="*/ 30 w 43"/>
                  <a:gd name="T69" fmla="*/ 0 h 167"/>
                  <a:gd name="T70" fmla="*/ 23 w 43"/>
                  <a:gd name="T71" fmla="*/ 0 h 167"/>
                  <a:gd name="T72" fmla="*/ 4 w 43"/>
                  <a:gd name="T73" fmla="*/ 0 h 167"/>
                  <a:gd name="T74" fmla="*/ 28 w 43"/>
                  <a:gd name="T75" fmla="*/ 2 h 167"/>
                  <a:gd name="T76" fmla="*/ 28 w 43"/>
                  <a:gd name="T77" fmla="*/ 2 h 167"/>
                  <a:gd name="T78" fmla="*/ 28 w 43"/>
                  <a:gd name="T79" fmla="*/ 2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" h="167">
                    <a:moveTo>
                      <a:pt x="4" y="0"/>
                    </a:moveTo>
                    <a:cubicBezTo>
                      <a:pt x="3" y="0"/>
                      <a:pt x="3" y="1"/>
                      <a:pt x="3" y="2"/>
                    </a:cubicBezTo>
                    <a:cubicBezTo>
                      <a:pt x="0" y="29"/>
                      <a:pt x="2" y="56"/>
                      <a:pt x="4" y="82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6" y="100"/>
                      <a:pt x="7" y="111"/>
                      <a:pt x="9" y="123"/>
                    </a:cubicBezTo>
                    <a:cubicBezTo>
                      <a:pt x="10" y="127"/>
                      <a:pt x="10" y="132"/>
                      <a:pt x="10" y="138"/>
                    </a:cubicBezTo>
                    <a:cubicBezTo>
                      <a:pt x="11" y="147"/>
                      <a:pt x="11" y="157"/>
                      <a:pt x="14" y="163"/>
                    </a:cubicBezTo>
                    <a:cubicBezTo>
                      <a:pt x="15" y="164"/>
                      <a:pt x="16" y="165"/>
                      <a:pt x="17" y="164"/>
                    </a:cubicBezTo>
                    <a:cubicBezTo>
                      <a:pt x="17" y="164"/>
                      <a:pt x="18" y="163"/>
                      <a:pt x="18" y="163"/>
                    </a:cubicBezTo>
                    <a:cubicBezTo>
                      <a:pt x="18" y="162"/>
                      <a:pt x="18" y="162"/>
                      <a:pt x="17" y="162"/>
                    </a:cubicBezTo>
                    <a:cubicBezTo>
                      <a:pt x="15" y="156"/>
                      <a:pt x="14" y="147"/>
                      <a:pt x="14" y="138"/>
                    </a:cubicBezTo>
                    <a:cubicBezTo>
                      <a:pt x="13" y="132"/>
                      <a:pt x="13" y="126"/>
                      <a:pt x="12" y="122"/>
                    </a:cubicBezTo>
                    <a:cubicBezTo>
                      <a:pt x="10" y="111"/>
                      <a:pt x="9" y="99"/>
                      <a:pt x="8" y="88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6" y="64"/>
                      <a:pt x="5" y="46"/>
                      <a:pt x="5" y="28"/>
                    </a:cubicBezTo>
                    <a:cubicBezTo>
                      <a:pt x="5" y="20"/>
                      <a:pt x="5" y="12"/>
                      <a:pt x="6" y="4"/>
                    </a:cubicBezTo>
                    <a:cubicBezTo>
                      <a:pt x="12" y="3"/>
                      <a:pt x="17" y="3"/>
                      <a:pt x="22" y="4"/>
                    </a:cubicBezTo>
                    <a:cubicBezTo>
                      <a:pt x="22" y="4"/>
                      <a:pt x="26" y="4"/>
                      <a:pt x="28" y="4"/>
                    </a:cubicBezTo>
                    <a:cubicBezTo>
                      <a:pt x="27" y="7"/>
                      <a:pt x="27" y="10"/>
                      <a:pt x="27" y="14"/>
                    </a:cubicBezTo>
                    <a:cubicBezTo>
                      <a:pt x="27" y="22"/>
                      <a:pt x="28" y="30"/>
                      <a:pt x="29" y="38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6" y="104"/>
                      <a:pt x="36" y="104"/>
                      <a:pt x="36" y="104"/>
                    </a:cubicBezTo>
                    <a:cubicBezTo>
                      <a:pt x="37" y="113"/>
                      <a:pt x="37" y="122"/>
                      <a:pt x="37" y="130"/>
                    </a:cubicBezTo>
                    <a:cubicBezTo>
                      <a:pt x="37" y="142"/>
                      <a:pt x="38" y="154"/>
                      <a:pt x="39" y="165"/>
                    </a:cubicBezTo>
                    <a:cubicBezTo>
                      <a:pt x="39" y="166"/>
                      <a:pt x="40" y="167"/>
                      <a:pt x="41" y="166"/>
                    </a:cubicBezTo>
                    <a:cubicBezTo>
                      <a:pt x="42" y="166"/>
                      <a:pt x="43" y="165"/>
                      <a:pt x="42" y="164"/>
                    </a:cubicBezTo>
                    <a:cubicBezTo>
                      <a:pt x="41" y="153"/>
                      <a:pt x="41" y="142"/>
                      <a:pt x="40" y="130"/>
                    </a:cubicBezTo>
                    <a:cubicBezTo>
                      <a:pt x="40" y="121"/>
                      <a:pt x="40" y="112"/>
                      <a:pt x="39" y="104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1" y="25"/>
                      <a:pt x="29" y="13"/>
                      <a:pt x="31" y="2"/>
                    </a:cubicBezTo>
                    <a:cubicBezTo>
                      <a:pt x="32" y="2"/>
                      <a:pt x="31" y="1"/>
                      <a:pt x="31" y="1"/>
                    </a:cubicBezTo>
                    <a:cubicBezTo>
                      <a:pt x="31" y="1"/>
                      <a:pt x="30" y="0"/>
                      <a:pt x="30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0"/>
                      <a:pt x="10" y="0"/>
                      <a:pt x="4" y="0"/>
                    </a:cubicBezTo>
                    <a:close/>
                    <a:moveTo>
                      <a:pt x="28" y="2"/>
                    </a:moveTo>
                    <a:cubicBezTo>
                      <a:pt x="28" y="2"/>
                      <a:pt x="28" y="2"/>
                      <a:pt x="28" y="2"/>
                    </a:cubicBezTo>
                    <a:cubicBezTo>
                      <a:pt x="28" y="2"/>
                      <a:pt x="28" y="2"/>
                      <a:pt x="2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5" name="Freeform 115">
                <a:extLst>
                  <a:ext uri="{FF2B5EF4-FFF2-40B4-BE49-F238E27FC236}">
                    <a16:creationId xmlns:a16="http://schemas.microsoft.com/office/drawing/2014/main" id="{C2D39B57-64EA-4B2E-90B9-04A73AC48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3188" y="5853113"/>
                <a:ext cx="1095375" cy="1060450"/>
              </a:xfrm>
              <a:custGeom>
                <a:avLst/>
                <a:gdLst>
                  <a:gd name="T0" fmla="*/ 15 w 195"/>
                  <a:gd name="T1" fmla="*/ 185 h 188"/>
                  <a:gd name="T2" fmla="*/ 1 w 195"/>
                  <a:gd name="T3" fmla="*/ 23 h 188"/>
                  <a:gd name="T4" fmla="*/ 112 w 195"/>
                  <a:gd name="T5" fmla="*/ 9 h 188"/>
                  <a:gd name="T6" fmla="*/ 160 w 195"/>
                  <a:gd name="T7" fmla="*/ 4 h 188"/>
                  <a:gd name="T8" fmla="*/ 193 w 195"/>
                  <a:gd name="T9" fmla="*/ 0 h 188"/>
                  <a:gd name="T10" fmla="*/ 187 w 195"/>
                  <a:gd name="T11" fmla="*/ 54 h 188"/>
                  <a:gd name="T12" fmla="*/ 181 w 195"/>
                  <a:gd name="T13" fmla="*/ 116 h 188"/>
                  <a:gd name="T14" fmla="*/ 174 w 195"/>
                  <a:gd name="T15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188">
                    <a:moveTo>
                      <a:pt x="15" y="185"/>
                    </a:moveTo>
                    <a:cubicBezTo>
                      <a:pt x="13" y="131"/>
                      <a:pt x="0" y="77"/>
                      <a:pt x="1" y="23"/>
                    </a:cubicBezTo>
                    <a:cubicBezTo>
                      <a:pt x="37" y="15"/>
                      <a:pt x="76" y="15"/>
                      <a:pt x="112" y="9"/>
                    </a:cubicBezTo>
                    <a:cubicBezTo>
                      <a:pt x="128" y="7"/>
                      <a:pt x="144" y="5"/>
                      <a:pt x="160" y="4"/>
                    </a:cubicBezTo>
                    <a:cubicBezTo>
                      <a:pt x="170" y="3"/>
                      <a:pt x="183" y="4"/>
                      <a:pt x="193" y="0"/>
                    </a:cubicBezTo>
                    <a:cubicBezTo>
                      <a:pt x="195" y="16"/>
                      <a:pt x="188" y="38"/>
                      <a:pt x="187" y="54"/>
                    </a:cubicBezTo>
                    <a:cubicBezTo>
                      <a:pt x="184" y="75"/>
                      <a:pt x="184" y="96"/>
                      <a:pt x="181" y="116"/>
                    </a:cubicBezTo>
                    <a:cubicBezTo>
                      <a:pt x="178" y="140"/>
                      <a:pt x="175" y="164"/>
                      <a:pt x="174" y="188"/>
                    </a:cubicBezTo>
                  </a:path>
                </a:pathLst>
              </a:custGeom>
              <a:solidFill>
                <a:srgbClr val="BC98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6" name="Freeform 116">
                <a:extLst>
                  <a:ext uri="{FF2B5EF4-FFF2-40B4-BE49-F238E27FC236}">
                    <a16:creationId xmlns:a16="http://schemas.microsoft.com/office/drawing/2014/main" id="{E1440BB6-AF8B-48E0-83CF-F9C4A6AF28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838" y="5848350"/>
                <a:ext cx="1108075" cy="1076325"/>
              </a:xfrm>
              <a:custGeom>
                <a:avLst/>
                <a:gdLst>
                  <a:gd name="T0" fmla="*/ 193 w 197"/>
                  <a:gd name="T1" fmla="*/ 0 h 191"/>
                  <a:gd name="T2" fmla="*/ 172 w 197"/>
                  <a:gd name="T3" fmla="*/ 2 h 191"/>
                  <a:gd name="T4" fmla="*/ 161 w 197"/>
                  <a:gd name="T5" fmla="*/ 3 h 191"/>
                  <a:gd name="T6" fmla="*/ 113 w 197"/>
                  <a:gd name="T7" fmla="*/ 9 h 191"/>
                  <a:gd name="T8" fmla="*/ 66 w 197"/>
                  <a:gd name="T9" fmla="*/ 14 h 191"/>
                  <a:gd name="T10" fmla="*/ 2 w 197"/>
                  <a:gd name="T11" fmla="*/ 23 h 191"/>
                  <a:gd name="T12" fmla="*/ 0 w 197"/>
                  <a:gd name="T13" fmla="*/ 24 h 191"/>
                  <a:gd name="T14" fmla="*/ 7 w 197"/>
                  <a:gd name="T15" fmla="*/ 114 h 191"/>
                  <a:gd name="T16" fmla="*/ 14 w 197"/>
                  <a:gd name="T17" fmla="*/ 186 h 191"/>
                  <a:gd name="T18" fmla="*/ 16 w 197"/>
                  <a:gd name="T19" fmla="*/ 187 h 191"/>
                  <a:gd name="T20" fmla="*/ 17 w 197"/>
                  <a:gd name="T21" fmla="*/ 186 h 191"/>
                  <a:gd name="T22" fmla="*/ 17 w 197"/>
                  <a:gd name="T23" fmla="*/ 186 h 191"/>
                  <a:gd name="T24" fmla="*/ 11 w 197"/>
                  <a:gd name="T25" fmla="*/ 114 h 191"/>
                  <a:gd name="T26" fmla="*/ 4 w 197"/>
                  <a:gd name="T27" fmla="*/ 29 h 191"/>
                  <a:gd name="T28" fmla="*/ 4 w 197"/>
                  <a:gd name="T29" fmla="*/ 26 h 191"/>
                  <a:gd name="T30" fmla="*/ 66 w 197"/>
                  <a:gd name="T31" fmla="*/ 17 h 191"/>
                  <a:gd name="T32" fmla="*/ 113 w 197"/>
                  <a:gd name="T33" fmla="*/ 12 h 191"/>
                  <a:gd name="T34" fmla="*/ 161 w 197"/>
                  <a:gd name="T35" fmla="*/ 6 h 191"/>
                  <a:gd name="T36" fmla="*/ 172 w 197"/>
                  <a:gd name="T37" fmla="*/ 6 h 191"/>
                  <a:gd name="T38" fmla="*/ 192 w 197"/>
                  <a:gd name="T39" fmla="*/ 4 h 191"/>
                  <a:gd name="T40" fmla="*/ 193 w 197"/>
                  <a:gd name="T41" fmla="*/ 9 h 191"/>
                  <a:gd name="T42" fmla="*/ 189 w 197"/>
                  <a:gd name="T43" fmla="*/ 37 h 191"/>
                  <a:gd name="T44" fmla="*/ 186 w 197"/>
                  <a:gd name="T45" fmla="*/ 55 h 191"/>
                  <a:gd name="T46" fmla="*/ 184 w 197"/>
                  <a:gd name="T47" fmla="*/ 84 h 191"/>
                  <a:gd name="T48" fmla="*/ 181 w 197"/>
                  <a:gd name="T49" fmla="*/ 117 h 191"/>
                  <a:gd name="T50" fmla="*/ 180 w 197"/>
                  <a:gd name="T51" fmla="*/ 122 h 191"/>
                  <a:gd name="T52" fmla="*/ 173 w 197"/>
                  <a:gd name="T53" fmla="*/ 189 h 191"/>
                  <a:gd name="T54" fmla="*/ 173 w 197"/>
                  <a:gd name="T55" fmla="*/ 189 h 191"/>
                  <a:gd name="T56" fmla="*/ 175 w 197"/>
                  <a:gd name="T57" fmla="*/ 191 h 191"/>
                  <a:gd name="T58" fmla="*/ 177 w 197"/>
                  <a:gd name="T59" fmla="*/ 189 h 191"/>
                  <a:gd name="T60" fmla="*/ 183 w 197"/>
                  <a:gd name="T61" fmla="*/ 122 h 191"/>
                  <a:gd name="T62" fmla="*/ 184 w 197"/>
                  <a:gd name="T63" fmla="*/ 118 h 191"/>
                  <a:gd name="T64" fmla="*/ 187 w 197"/>
                  <a:gd name="T65" fmla="*/ 84 h 191"/>
                  <a:gd name="T66" fmla="*/ 189 w 197"/>
                  <a:gd name="T67" fmla="*/ 55 h 191"/>
                  <a:gd name="T68" fmla="*/ 192 w 197"/>
                  <a:gd name="T69" fmla="*/ 38 h 191"/>
                  <a:gd name="T70" fmla="*/ 195 w 197"/>
                  <a:gd name="T71" fmla="*/ 1 h 191"/>
                  <a:gd name="T72" fmla="*/ 195 w 197"/>
                  <a:gd name="T73" fmla="*/ 0 h 191"/>
                  <a:gd name="T74" fmla="*/ 193 w 197"/>
                  <a:gd name="T75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97" h="191">
                    <a:moveTo>
                      <a:pt x="193" y="0"/>
                    </a:moveTo>
                    <a:cubicBezTo>
                      <a:pt x="187" y="2"/>
                      <a:pt x="179" y="2"/>
                      <a:pt x="172" y="2"/>
                    </a:cubicBezTo>
                    <a:cubicBezTo>
                      <a:pt x="161" y="3"/>
                      <a:pt x="161" y="3"/>
                      <a:pt x="161" y="3"/>
                    </a:cubicBezTo>
                    <a:cubicBezTo>
                      <a:pt x="148" y="4"/>
                      <a:pt x="130" y="6"/>
                      <a:pt x="113" y="9"/>
                    </a:cubicBezTo>
                    <a:cubicBezTo>
                      <a:pt x="98" y="11"/>
                      <a:pt x="82" y="12"/>
                      <a:pt x="66" y="14"/>
                    </a:cubicBezTo>
                    <a:cubicBezTo>
                      <a:pt x="45" y="16"/>
                      <a:pt x="23" y="18"/>
                      <a:pt x="2" y="23"/>
                    </a:cubicBezTo>
                    <a:cubicBezTo>
                      <a:pt x="1" y="23"/>
                      <a:pt x="0" y="23"/>
                      <a:pt x="0" y="24"/>
                    </a:cubicBezTo>
                    <a:cubicBezTo>
                      <a:pt x="0" y="54"/>
                      <a:pt x="4" y="85"/>
                      <a:pt x="7" y="114"/>
                    </a:cubicBezTo>
                    <a:cubicBezTo>
                      <a:pt x="10" y="138"/>
                      <a:pt x="13" y="162"/>
                      <a:pt x="14" y="186"/>
                    </a:cubicBezTo>
                    <a:cubicBezTo>
                      <a:pt x="14" y="187"/>
                      <a:pt x="15" y="187"/>
                      <a:pt x="16" y="187"/>
                    </a:cubicBezTo>
                    <a:cubicBezTo>
                      <a:pt x="17" y="187"/>
                      <a:pt x="17" y="187"/>
                      <a:pt x="17" y="186"/>
                    </a:cubicBezTo>
                    <a:cubicBezTo>
                      <a:pt x="17" y="186"/>
                      <a:pt x="17" y="186"/>
                      <a:pt x="17" y="186"/>
                    </a:cubicBezTo>
                    <a:cubicBezTo>
                      <a:pt x="17" y="162"/>
                      <a:pt x="14" y="137"/>
                      <a:pt x="11" y="114"/>
                    </a:cubicBezTo>
                    <a:cubicBezTo>
                      <a:pt x="7" y="86"/>
                      <a:pt x="4" y="57"/>
                      <a:pt x="4" y="29"/>
                    </a:cubicBezTo>
                    <a:cubicBezTo>
                      <a:pt x="4" y="28"/>
                      <a:pt x="4" y="27"/>
                      <a:pt x="4" y="26"/>
                    </a:cubicBezTo>
                    <a:cubicBezTo>
                      <a:pt x="24" y="21"/>
                      <a:pt x="46" y="19"/>
                      <a:pt x="66" y="17"/>
                    </a:cubicBezTo>
                    <a:cubicBezTo>
                      <a:pt x="82" y="16"/>
                      <a:pt x="98" y="15"/>
                      <a:pt x="113" y="12"/>
                    </a:cubicBezTo>
                    <a:cubicBezTo>
                      <a:pt x="131" y="9"/>
                      <a:pt x="148" y="7"/>
                      <a:pt x="161" y="6"/>
                    </a:cubicBezTo>
                    <a:cubicBezTo>
                      <a:pt x="172" y="6"/>
                      <a:pt x="172" y="6"/>
                      <a:pt x="172" y="6"/>
                    </a:cubicBezTo>
                    <a:cubicBezTo>
                      <a:pt x="179" y="6"/>
                      <a:pt x="186" y="6"/>
                      <a:pt x="192" y="4"/>
                    </a:cubicBezTo>
                    <a:cubicBezTo>
                      <a:pt x="192" y="6"/>
                      <a:pt x="193" y="7"/>
                      <a:pt x="193" y="9"/>
                    </a:cubicBezTo>
                    <a:cubicBezTo>
                      <a:pt x="193" y="18"/>
                      <a:pt x="191" y="28"/>
                      <a:pt x="189" y="37"/>
                    </a:cubicBezTo>
                    <a:cubicBezTo>
                      <a:pt x="188" y="44"/>
                      <a:pt x="187" y="49"/>
                      <a:pt x="186" y="55"/>
                    </a:cubicBezTo>
                    <a:cubicBezTo>
                      <a:pt x="184" y="84"/>
                      <a:pt x="184" y="84"/>
                      <a:pt x="184" y="84"/>
                    </a:cubicBezTo>
                    <a:cubicBezTo>
                      <a:pt x="183" y="95"/>
                      <a:pt x="182" y="106"/>
                      <a:pt x="181" y="117"/>
                    </a:cubicBezTo>
                    <a:cubicBezTo>
                      <a:pt x="180" y="122"/>
                      <a:pt x="180" y="122"/>
                      <a:pt x="180" y="122"/>
                    </a:cubicBezTo>
                    <a:cubicBezTo>
                      <a:pt x="177" y="144"/>
                      <a:pt x="175" y="167"/>
                      <a:pt x="173" y="189"/>
                    </a:cubicBezTo>
                    <a:cubicBezTo>
                      <a:pt x="173" y="189"/>
                      <a:pt x="173" y="189"/>
                      <a:pt x="173" y="189"/>
                    </a:cubicBezTo>
                    <a:cubicBezTo>
                      <a:pt x="173" y="190"/>
                      <a:pt x="174" y="191"/>
                      <a:pt x="175" y="191"/>
                    </a:cubicBezTo>
                    <a:cubicBezTo>
                      <a:pt x="176" y="191"/>
                      <a:pt x="177" y="190"/>
                      <a:pt x="177" y="189"/>
                    </a:cubicBezTo>
                    <a:cubicBezTo>
                      <a:pt x="178" y="167"/>
                      <a:pt x="181" y="144"/>
                      <a:pt x="183" y="122"/>
                    </a:cubicBezTo>
                    <a:cubicBezTo>
                      <a:pt x="184" y="118"/>
                      <a:pt x="184" y="118"/>
                      <a:pt x="184" y="118"/>
                    </a:cubicBezTo>
                    <a:cubicBezTo>
                      <a:pt x="185" y="107"/>
                      <a:pt x="186" y="95"/>
                      <a:pt x="187" y="84"/>
                    </a:cubicBezTo>
                    <a:cubicBezTo>
                      <a:pt x="189" y="55"/>
                      <a:pt x="189" y="55"/>
                      <a:pt x="189" y="55"/>
                    </a:cubicBezTo>
                    <a:cubicBezTo>
                      <a:pt x="190" y="50"/>
                      <a:pt x="191" y="44"/>
                      <a:pt x="192" y="38"/>
                    </a:cubicBezTo>
                    <a:cubicBezTo>
                      <a:pt x="195" y="25"/>
                      <a:pt x="197" y="12"/>
                      <a:pt x="195" y="1"/>
                    </a:cubicBezTo>
                    <a:cubicBezTo>
                      <a:pt x="195" y="1"/>
                      <a:pt x="195" y="0"/>
                      <a:pt x="195" y="0"/>
                    </a:cubicBezTo>
                    <a:cubicBezTo>
                      <a:pt x="194" y="0"/>
                      <a:pt x="194" y="0"/>
                      <a:pt x="193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7" name="Freeform 117">
                <a:extLst>
                  <a:ext uri="{FF2B5EF4-FFF2-40B4-BE49-F238E27FC236}">
                    <a16:creationId xmlns:a16="http://schemas.microsoft.com/office/drawing/2014/main" id="{236D06E4-8765-4B07-9B1E-58D61714F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0600" y="6315075"/>
                <a:ext cx="274638" cy="282575"/>
              </a:xfrm>
              <a:custGeom>
                <a:avLst/>
                <a:gdLst>
                  <a:gd name="T0" fmla="*/ 30 w 49"/>
                  <a:gd name="T1" fmla="*/ 7 h 50"/>
                  <a:gd name="T2" fmla="*/ 1 w 49"/>
                  <a:gd name="T3" fmla="*/ 5 h 50"/>
                  <a:gd name="T4" fmla="*/ 24 w 49"/>
                  <a:gd name="T5" fmla="*/ 13 h 50"/>
                  <a:gd name="T6" fmla="*/ 1 w 49"/>
                  <a:gd name="T7" fmla="*/ 17 h 50"/>
                  <a:gd name="T8" fmla="*/ 23 w 49"/>
                  <a:gd name="T9" fmla="*/ 24 h 50"/>
                  <a:gd name="T10" fmla="*/ 0 w 49"/>
                  <a:gd name="T11" fmla="*/ 29 h 50"/>
                  <a:gd name="T12" fmla="*/ 21 w 49"/>
                  <a:gd name="T13" fmla="*/ 34 h 50"/>
                  <a:gd name="T14" fmla="*/ 3 w 49"/>
                  <a:gd name="T15" fmla="*/ 39 h 50"/>
                  <a:gd name="T16" fmla="*/ 41 w 49"/>
                  <a:gd name="T17" fmla="*/ 37 h 50"/>
                  <a:gd name="T18" fmla="*/ 31 w 49"/>
                  <a:gd name="T19" fmla="*/ 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50">
                    <a:moveTo>
                      <a:pt x="30" y="7"/>
                    </a:moveTo>
                    <a:cubicBezTo>
                      <a:pt x="24" y="1"/>
                      <a:pt x="8" y="0"/>
                      <a:pt x="1" y="5"/>
                    </a:cubicBezTo>
                    <a:cubicBezTo>
                      <a:pt x="4" y="12"/>
                      <a:pt x="18" y="11"/>
                      <a:pt x="24" y="13"/>
                    </a:cubicBezTo>
                    <a:cubicBezTo>
                      <a:pt x="16" y="14"/>
                      <a:pt x="9" y="15"/>
                      <a:pt x="1" y="17"/>
                    </a:cubicBezTo>
                    <a:cubicBezTo>
                      <a:pt x="1" y="25"/>
                      <a:pt x="16" y="24"/>
                      <a:pt x="23" y="24"/>
                    </a:cubicBezTo>
                    <a:cubicBezTo>
                      <a:pt x="16" y="25"/>
                      <a:pt x="7" y="26"/>
                      <a:pt x="0" y="29"/>
                    </a:cubicBezTo>
                    <a:cubicBezTo>
                      <a:pt x="3" y="34"/>
                      <a:pt x="15" y="34"/>
                      <a:pt x="21" y="34"/>
                    </a:cubicBezTo>
                    <a:cubicBezTo>
                      <a:pt x="15" y="35"/>
                      <a:pt x="8" y="37"/>
                      <a:pt x="3" y="39"/>
                    </a:cubicBezTo>
                    <a:cubicBezTo>
                      <a:pt x="6" y="50"/>
                      <a:pt x="35" y="44"/>
                      <a:pt x="41" y="37"/>
                    </a:cubicBezTo>
                    <a:cubicBezTo>
                      <a:pt x="49" y="26"/>
                      <a:pt x="43" y="11"/>
                      <a:pt x="31" y="7"/>
                    </a:cubicBezTo>
                  </a:path>
                </a:pathLst>
              </a:custGeom>
              <a:solidFill>
                <a:srgbClr val="D0D8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8" name="Freeform 118">
                <a:extLst>
                  <a:ext uri="{FF2B5EF4-FFF2-40B4-BE49-F238E27FC236}">
                    <a16:creationId xmlns:a16="http://schemas.microsoft.com/office/drawing/2014/main" id="{174DDD73-204F-4F27-9935-100C9C17DC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64250" y="6303963"/>
                <a:ext cx="269875" cy="282575"/>
              </a:xfrm>
              <a:custGeom>
                <a:avLst/>
                <a:gdLst>
                  <a:gd name="T0" fmla="*/ 2 w 48"/>
                  <a:gd name="T1" fmla="*/ 5 h 50"/>
                  <a:gd name="T2" fmla="*/ 1 w 48"/>
                  <a:gd name="T3" fmla="*/ 7 h 50"/>
                  <a:gd name="T4" fmla="*/ 1 w 48"/>
                  <a:gd name="T5" fmla="*/ 7 h 50"/>
                  <a:gd name="T6" fmla="*/ 15 w 48"/>
                  <a:gd name="T7" fmla="*/ 15 h 50"/>
                  <a:gd name="T8" fmla="*/ 2 w 48"/>
                  <a:gd name="T9" fmla="*/ 17 h 50"/>
                  <a:gd name="T10" fmla="*/ 0 w 48"/>
                  <a:gd name="T11" fmla="*/ 19 h 50"/>
                  <a:gd name="T12" fmla="*/ 0 w 48"/>
                  <a:gd name="T13" fmla="*/ 19 h 50"/>
                  <a:gd name="T14" fmla="*/ 3 w 48"/>
                  <a:gd name="T15" fmla="*/ 24 h 50"/>
                  <a:gd name="T16" fmla="*/ 9 w 48"/>
                  <a:gd name="T17" fmla="*/ 27 h 50"/>
                  <a:gd name="T18" fmla="*/ 1 w 48"/>
                  <a:gd name="T19" fmla="*/ 29 h 50"/>
                  <a:gd name="T20" fmla="*/ 0 w 48"/>
                  <a:gd name="T21" fmla="*/ 31 h 50"/>
                  <a:gd name="T22" fmla="*/ 0 w 48"/>
                  <a:gd name="T23" fmla="*/ 31 h 50"/>
                  <a:gd name="T24" fmla="*/ 10 w 48"/>
                  <a:gd name="T25" fmla="*/ 37 h 50"/>
                  <a:gd name="T26" fmla="*/ 3 w 48"/>
                  <a:gd name="T27" fmla="*/ 40 h 50"/>
                  <a:gd name="T28" fmla="*/ 2 w 48"/>
                  <a:gd name="T29" fmla="*/ 41 h 50"/>
                  <a:gd name="T30" fmla="*/ 2 w 48"/>
                  <a:gd name="T31" fmla="*/ 42 h 50"/>
                  <a:gd name="T32" fmla="*/ 11 w 48"/>
                  <a:gd name="T33" fmla="*/ 48 h 50"/>
                  <a:gd name="T34" fmla="*/ 43 w 48"/>
                  <a:gd name="T35" fmla="*/ 40 h 50"/>
                  <a:gd name="T36" fmla="*/ 47 w 48"/>
                  <a:gd name="T37" fmla="*/ 22 h 50"/>
                  <a:gd name="T38" fmla="*/ 33 w 48"/>
                  <a:gd name="T39" fmla="*/ 7 h 50"/>
                  <a:gd name="T40" fmla="*/ 32 w 48"/>
                  <a:gd name="T41" fmla="*/ 7 h 50"/>
                  <a:gd name="T42" fmla="*/ 2 w 48"/>
                  <a:gd name="T43" fmla="*/ 5 h 50"/>
                  <a:gd name="T44" fmla="*/ 30 w 48"/>
                  <a:gd name="T45" fmla="*/ 10 h 50"/>
                  <a:gd name="T46" fmla="*/ 32 w 48"/>
                  <a:gd name="T47" fmla="*/ 10 h 50"/>
                  <a:gd name="T48" fmla="*/ 43 w 48"/>
                  <a:gd name="T49" fmla="*/ 23 h 50"/>
                  <a:gd name="T50" fmla="*/ 44 w 48"/>
                  <a:gd name="T51" fmla="*/ 28 h 50"/>
                  <a:gd name="T52" fmla="*/ 41 w 48"/>
                  <a:gd name="T53" fmla="*/ 37 h 50"/>
                  <a:gd name="T54" fmla="*/ 12 w 48"/>
                  <a:gd name="T55" fmla="*/ 45 h 50"/>
                  <a:gd name="T56" fmla="*/ 6 w 48"/>
                  <a:gd name="T57" fmla="*/ 42 h 50"/>
                  <a:gd name="T58" fmla="*/ 22 w 48"/>
                  <a:gd name="T59" fmla="*/ 37 h 50"/>
                  <a:gd name="T60" fmla="*/ 24 w 48"/>
                  <a:gd name="T61" fmla="*/ 36 h 50"/>
                  <a:gd name="T62" fmla="*/ 24 w 48"/>
                  <a:gd name="T63" fmla="*/ 35 h 50"/>
                  <a:gd name="T64" fmla="*/ 22 w 48"/>
                  <a:gd name="T65" fmla="*/ 34 h 50"/>
                  <a:gd name="T66" fmla="*/ 4 w 48"/>
                  <a:gd name="T67" fmla="*/ 31 h 50"/>
                  <a:gd name="T68" fmla="*/ 16 w 48"/>
                  <a:gd name="T69" fmla="*/ 29 h 50"/>
                  <a:gd name="T70" fmla="*/ 24 w 48"/>
                  <a:gd name="T71" fmla="*/ 27 h 50"/>
                  <a:gd name="T72" fmla="*/ 26 w 48"/>
                  <a:gd name="T73" fmla="*/ 26 h 50"/>
                  <a:gd name="T74" fmla="*/ 26 w 48"/>
                  <a:gd name="T75" fmla="*/ 26 h 50"/>
                  <a:gd name="T76" fmla="*/ 24 w 48"/>
                  <a:gd name="T77" fmla="*/ 24 h 50"/>
                  <a:gd name="T78" fmla="*/ 23 w 48"/>
                  <a:gd name="T79" fmla="*/ 24 h 50"/>
                  <a:gd name="T80" fmla="*/ 5 w 48"/>
                  <a:gd name="T81" fmla="*/ 21 h 50"/>
                  <a:gd name="T82" fmla="*/ 4 w 48"/>
                  <a:gd name="T83" fmla="*/ 20 h 50"/>
                  <a:gd name="T84" fmla="*/ 25 w 48"/>
                  <a:gd name="T85" fmla="*/ 16 h 50"/>
                  <a:gd name="T86" fmla="*/ 27 w 48"/>
                  <a:gd name="T87" fmla="*/ 15 h 50"/>
                  <a:gd name="T88" fmla="*/ 27 w 48"/>
                  <a:gd name="T89" fmla="*/ 15 h 50"/>
                  <a:gd name="T90" fmla="*/ 26 w 48"/>
                  <a:gd name="T91" fmla="*/ 13 h 50"/>
                  <a:gd name="T92" fmla="*/ 19 w 48"/>
                  <a:gd name="T93" fmla="*/ 12 h 50"/>
                  <a:gd name="T94" fmla="*/ 5 w 48"/>
                  <a:gd name="T95" fmla="*/ 7 h 50"/>
                  <a:gd name="T96" fmla="*/ 30 w 48"/>
                  <a:gd name="T97" fmla="*/ 1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8" h="50">
                    <a:moveTo>
                      <a:pt x="2" y="5"/>
                    </a:moveTo>
                    <a:cubicBezTo>
                      <a:pt x="1" y="5"/>
                      <a:pt x="1" y="6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3" y="12"/>
                      <a:pt x="9" y="14"/>
                      <a:pt x="15" y="15"/>
                    </a:cubicBezTo>
                    <a:cubicBezTo>
                      <a:pt x="8" y="16"/>
                      <a:pt x="2" y="17"/>
                      <a:pt x="2" y="17"/>
                    </a:cubicBezTo>
                    <a:cubicBezTo>
                      <a:pt x="1" y="17"/>
                      <a:pt x="0" y="18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1"/>
                      <a:pt x="1" y="23"/>
                      <a:pt x="3" y="24"/>
                    </a:cubicBezTo>
                    <a:cubicBezTo>
                      <a:pt x="4" y="25"/>
                      <a:pt x="6" y="26"/>
                      <a:pt x="9" y="27"/>
                    </a:cubicBezTo>
                    <a:cubicBezTo>
                      <a:pt x="6" y="27"/>
                      <a:pt x="3" y="28"/>
                      <a:pt x="1" y="29"/>
                    </a:cubicBezTo>
                    <a:cubicBezTo>
                      <a:pt x="0" y="29"/>
                      <a:pt x="0" y="30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" y="35"/>
                      <a:pt x="5" y="36"/>
                      <a:pt x="10" y="37"/>
                    </a:cubicBezTo>
                    <a:cubicBezTo>
                      <a:pt x="7" y="38"/>
                      <a:pt x="5" y="39"/>
                      <a:pt x="3" y="40"/>
                    </a:cubicBezTo>
                    <a:cubicBezTo>
                      <a:pt x="2" y="40"/>
                      <a:pt x="2" y="40"/>
                      <a:pt x="2" y="41"/>
                    </a:cubicBezTo>
                    <a:cubicBezTo>
                      <a:pt x="2" y="41"/>
                      <a:pt x="2" y="41"/>
                      <a:pt x="2" y="42"/>
                    </a:cubicBezTo>
                    <a:cubicBezTo>
                      <a:pt x="3" y="44"/>
                      <a:pt x="5" y="47"/>
                      <a:pt x="11" y="48"/>
                    </a:cubicBezTo>
                    <a:cubicBezTo>
                      <a:pt x="21" y="50"/>
                      <a:pt x="39" y="46"/>
                      <a:pt x="43" y="40"/>
                    </a:cubicBezTo>
                    <a:cubicBezTo>
                      <a:pt x="47" y="34"/>
                      <a:pt x="48" y="28"/>
                      <a:pt x="47" y="22"/>
                    </a:cubicBezTo>
                    <a:cubicBezTo>
                      <a:pt x="45" y="15"/>
                      <a:pt x="40" y="10"/>
                      <a:pt x="33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25" y="1"/>
                      <a:pt x="9" y="0"/>
                      <a:pt x="2" y="5"/>
                    </a:cubicBezTo>
                    <a:close/>
                    <a:moveTo>
                      <a:pt x="30" y="10"/>
                    </a:moveTo>
                    <a:cubicBezTo>
                      <a:pt x="30" y="10"/>
                      <a:pt x="31" y="10"/>
                      <a:pt x="32" y="10"/>
                    </a:cubicBezTo>
                    <a:cubicBezTo>
                      <a:pt x="37" y="12"/>
                      <a:pt x="42" y="17"/>
                      <a:pt x="43" y="23"/>
                    </a:cubicBezTo>
                    <a:cubicBezTo>
                      <a:pt x="44" y="25"/>
                      <a:pt x="44" y="26"/>
                      <a:pt x="44" y="28"/>
                    </a:cubicBezTo>
                    <a:cubicBezTo>
                      <a:pt x="44" y="31"/>
                      <a:pt x="43" y="35"/>
                      <a:pt x="41" y="37"/>
                    </a:cubicBezTo>
                    <a:cubicBezTo>
                      <a:pt x="37" y="42"/>
                      <a:pt x="21" y="47"/>
                      <a:pt x="12" y="45"/>
                    </a:cubicBezTo>
                    <a:cubicBezTo>
                      <a:pt x="9" y="45"/>
                      <a:pt x="7" y="43"/>
                      <a:pt x="6" y="42"/>
                    </a:cubicBezTo>
                    <a:cubicBezTo>
                      <a:pt x="12" y="40"/>
                      <a:pt x="18" y="38"/>
                      <a:pt x="22" y="37"/>
                    </a:cubicBezTo>
                    <a:cubicBezTo>
                      <a:pt x="23" y="37"/>
                      <a:pt x="24" y="36"/>
                      <a:pt x="24" y="3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3" y="34"/>
                      <a:pt x="23" y="34"/>
                      <a:pt x="22" y="34"/>
                    </a:cubicBezTo>
                    <a:cubicBezTo>
                      <a:pt x="16" y="35"/>
                      <a:pt x="8" y="34"/>
                      <a:pt x="4" y="31"/>
                    </a:cubicBezTo>
                    <a:cubicBezTo>
                      <a:pt x="8" y="30"/>
                      <a:pt x="12" y="30"/>
                      <a:pt x="16" y="29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5" y="27"/>
                      <a:pt x="26" y="27"/>
                      <a:pt x="26" y="26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5" y="25"/>
                      <a:pt x="25" y="24"/>
                      <a:pt x="24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18" y="24"/>
                      <a:pt x="9" y="25"/>
                      <a:pt x="5" y="21"/>
                    </a:cubicBezTo>
                    <a:cubicBezTo>
                      <a:pt x="5" y="21"/>
                      <a:pt x="5" y="20"/>
                      <a:pt x="4" y="20"/>
                    </a:cubicBezTo>
                    <a:cubicBezTo>
                      <a:pt x="8" y="19"/>
                      <a:pt x="25" y="16"/>
                      <a:pt x="25" y="16"/>
                    </a:cubicBezTo>
                    <a:cubicBezTo>
                      <a:pt x="26" y="16"/>
                      <a:pt x="27" y="16"/>
                      <a:pt x="27" y="1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14"/>
                      <a:pt x="26" y="13"/>
                      <a:pt x="26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3" y="11"/>
                      <a:pt x="8" y="10"/>
                      <a:pt x="5" y="7"/>
                    </a:cubicBezTo>
                    <a:cubicBezTo>
                      <a:pt x="12" y="4"/>
                      <a:pt x="25" y="5"/>
                      <a:pt x="30" y="1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9" name="Freeform 119">
                <a:extLst>
                  <a:ext uri="{FF2B5EF4-FFF2-40B4-BE49-F238E27FC236}">
                    <a16:creationId xmlns:a16="http://schemas.microsoft.com/office/drawing/2014/main" id="{22D37EC3-96BC-4905-AB7F-FE4CA0D46A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07013" y="6157913"/>
                <a:ext cx="134938" cy="134938"/>
              </a:xfrm>
              <a:custGeom>
                <a:avLst/>
                <a:gdLst>
                  <a:gd name="T0" fmla="*/ 13 w 24"/>
                  <a:gd name="T1" fmla="*/ 0 h 24"/>
                  <a:gd name="T2" fmla="*/ 7 w 24"/>
                  <a:gd name="T3" fmla="*/ 1 h 24"/>
                  <a:gd name="T4" fmla="*/ 2 w 24"/>
                  <a:gd name="T5" fmla="*/ 1 h 24"/>
                  <a:gd name="T6" fmla="*/ 1 w 24"/>
                  <a:gd name="T7" fmla="*/ 3 h 24"/>
                  <a:gd name="T8" fmla="*/ 1 w 24"/>
                  <a:gd name="T9" fmla="*/ 11 h 24"/>
                  <a:gd name="T10" fmla="*/ 0 w 24"/>
                  <a:gd name="T11" fmla="*/ 21 h 24"/>
                  <a:gd name="T12" fmla="*/ 0 w 24"/>
                  <a:gd name="T13" fmla="*/ 23 h 24"/>
                  <a:gd name="T14" fmla="*/ 2 w 24"/>
                  <a:gd name="T15" fmla="*/ 24 h 24"/>
                  <a:gd name="T16" fmla="*/ 15 w 24"/>
                  <a:gd name="T17" fmla="*/ 22 h 24"/>
                  <a:gd name="T18" fmla="*/ 22 w 24"/>
                  <a:gd name="T19" fmla="*/ 20 h 24"/>
                  <a:gd name="T20" fmla="*/ 23 w 24"/>
                  <a:gd name="T21" fmla="*/ 18 h 24"/>
                  <a:gd name="T22" fmla="*/ 22 w 24"/>
                  <a:gd name="T23" fmla="*/ 17 h 24"/>
                  <a:gd name="T24" fmla="*/ 14 w 24"/>
                  <a:gd name="T25" fmla="*/ 18 h 24"/>
                  <a:gd name="T26" fmla="*/ 4 w 24"/>
                  <a:gd name="T27" fmla="*/ 20 h 24"/>
                  <a:gd name="T28" fmla="*/ 4 w 24"/>
                  <a:gd name="T29" fmla="*/ 15 h 24"/>
                  <a:gd name="T30" fmla="*/ 4 w 24"/>
                  <a:gd name="T31" fmla="*/ 11 h 24"/>
                  <a:gd name="T32" fmla="*/ 4 w 24"/>
                  <a:gd name="T33" fmla="*/ 4 h 24"/>
                  <a:gd name="T34" fmla="*/ 7 w 24"/>
                  <a:gd name="T35" fmla="*/ 4 h 24"/>
                  <a:gd name="T36" fmla="*/ 15 w 24"/>
                  <a:gd name="T37" fmla="*/ 3 h 24"/>
                  <a:gd name="T38" fmla="*/ 15 w 24"/>
                  <a:gd name="T39" fmla="*/ 2 h 24"/>
                  <a:gd name="T40" fmla="*/ 15 w 24"/>
                  <a:gd name="T41" fmla="*/ 1 h 24"/>
                  <a:gd name="T42" fmla="*/ 13 w 24"/>
                  <a:gd name="T43" fmla="*/ 0 h 24"/>
                  <a:gd name="T44" fmla="*/ 3 w 24"/>
                  <a:gd name="T45" fmla="*/ 22 h 24"/>
                  <a:gd name="T46" fmla="*/ 3 w 24"/>
                  <a:gd name="T47" fmla="*/ 22 h 24"/>
                  <a:gd name="T48" fmla="*/ 3 w 24"/>
                  <a:gd name="T49" fmla="*/ 22 h 24"/>
                  <a:gd name="T50" fmla="*/ 3 w 24"/>
                  <a:gd name="T51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" h="24">
                    <a:moveTo>
                      <a:pt x="13" y="0"/>
                    </a:moveTo>
                    <a:cubicBezTo>
                      <a:pt x="12" y="1"/>
                      <a:pt x="9" y="1"/>
                      <a:pt x="7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4"/>
                      <a:pt x="1" y="18"/>
                      <a:pt x="0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1" y="23"/>
                      <a:pt x="1" y="23"/>
                      <a:pt x="2" y="24"/>
                    </a:cubicBezTo>
                    <a:cubicBezTo>
                      <a:pt x="6" y="24"/>
                      <a:pt x="11" y="23"/>
                      <a:pt x="15" y="22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0"/>
                      <a:pt x="24" y="19"/>
                      <a:pt x="23" y="18"/>
                    </a:cubicBezTo>
                    <a:cubicBezTo>
                      <a:pt x="23" y="17"/>
                      <a:pt x="22" y="16"/>
                      <a:pt x="22" y="17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19"/>
                      <a:pt x="7" y="20"/>
                      <a:pt x="4" y="20"/>
                    </a:cubicBezTo>
                    <a:cubicBezTo>
                      <a:pt x="4" y="18"/>
                      <a:pt x="4" y="17"/>
                      <a:pt x="4" y="15"/>
                    </a:cubicBezTo>
                    <a:cubicBezTo>
                      <a:pt x="4" y="13"/>
                      <a:pt x="4" y="12"/>
                      <a:pt x="4" y="11"/>
                    </a:cubicBezTo>
                    <a:cubicBezTo>
                      <a:pt x="4" y="11"/>
                      <a:pt x="4" y="6"/>
                      <a:pt x="4" y="4"/>
                    </a:cubicBezTo>
                    <a:cubicBezTo>
                      <a:pt x="6" y="4"/>
                      <a:pt x="7" y="4"/>
                      <a:pt x="7" y="4"/>
                    </a:cubicBezTo>
                    <a:cubicBezTo>
                      <a:pt x="11" y="4"/>
                      <a:pt x="14" y="4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3" y="0"/>
                      <a:pt x="13" y="0"/>
                    </a:cubicBezTo>
                    <a:close/>
                    <a:moveTo>
                      <a:pt x="3" y="22"/>
                    </a:move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0" name="Freeform 120">
                <a:extLst>
                  <a:ext uri="{FF2B5EF4-FFF2-40B4-BE49-F238E27FC236}">
                    <a16:creationId xmlns:a16="http://schemas.microsoft.com/office/drawing/2014/main" id="{7AD5A1DD-F878-4651-9EBF-7C67F585F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8125" y="6197600"/>
                <a:ext cx="88900" cy="50800"/>
              </a:xfrm>
              <a:custGeom>
                <a:avLst/>
                <a:gdLst>
                  <a:gd name="T0" fmla="*/ 13 w 16"/>
                  <a:gd name="T1" fmla="*/ 1 h 9"/>
                  <a:gd name="T2" fmla="*/ 10 w 16"/>
                  <a:gd name="T3" fmla="*/ 2 h 9"/>
                  <a:gd name="T4" fmla="*/ 3 w 16"/>
                  <a:gd name="T5" fmla="*/ 4 h 9"/>
                  <a:gd name="T6" fmla="*/ 0 w 16"/>
                  <a:gd name="T7" fmla="*/ 4 h 9"/>
                  <a:gd name="T8" fmla="*/ 1 w 16"/>
                  <a:gd name="T9" fmla="*/ 7 h 9"/>
                  <a:gd name="T10" fmla="*/ 12 w 16"/>
                  <a:gd name="T11" fmla="*/ 5 h 9"/>
                  <a:gd name="T12" fmla="*/ 14 w 16"/>
                  <a:gd name="T13" fmla="*/ 4 h 9"/>
                  <a:gd name="T14" fmla="*/ 15 w 16"/>
                  <a:gd name="T15" fmla="*/ 2 h 9"/>
                  <a:gd name="T16" fmla="*/ 13 w 16"/>
                  <a:gd name="T1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13" y="1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8" y="3"/>
                      <a:pt x="4" y="5"/>
                      <a:pt x="3" y="4"/>
                    </a:cubicBezTo>
                    <a:cubicBezTo>
                      <a:pt x="2" y="3"/>
                      <a:pt x="1" y="4"/>
                      <a:pt x="0" y="4"/>
                    </a:cubicBezTo>
                    <a:cubicBezTo>
                      <a:pt x="0" y="5"/>
                      <a:pt x="0" y="6"/>
                      <a:pt x="1" y="7"/>
                    </a:cubicBezTo>
                    <a:cubicBezTo>
                      <a:pt x="4" y="9"/>
                      <a:pt x="8" y="7"/>
                      <a:pt x="12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6" y="3"/>
                      <a:pt x="15" y="2"/>
                    </a:cubicBezTo>
                    <a:cubicBezTo>
                      <a:pt x="15" y="1"/>
                      <a:pt x="14" y="0"/>
                      <a:pt x="13" y="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1" name="Freeform 121">
                <a:extLst>
                  <a:ext uri="{FF2B5EF4-FFF2-40B4-BE49-F238E27FC236}">
                    <a16:creationId xmlns:a16="http://schemas.microsoft.com/office/drawing/2014/main" id="{EA54227B-0516-4CFD-B6E4-D7EB1C4C9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5600" y="6164263"/>
                <a:ext cx="101600" cy="100013"/>
              </a:xfrm>
              <a:custGeom>
                <a:avLst/>
                <a:gdLst>
                  <a:gd name="T0" fmla="*/ 4 w 18"/>
                  <a:gd name="T1" fmla="*/ 8 h 18"/>
                  <a:gd name="T2" fmla="*/ 3 w 18"/>
                  <a:gd name="T3" fmla="*/ 5 h 18"/>
                  <a:gd name="T4" fmla="*/ 3 w 18"/>
                  <a:gd name="T5" fmla="*/ 5 h 18"/>
                  <a:gd name="T6" fmla="*/ 2 w 18"/>
                  <a:gd name="T7" fmla="*/ 3 h 18"/>
                  <a:gd name="T8" fmla="*/ 0 w 18"/>
                  <a:gd name="T9" fmla="*/ 5 h 18"/>
                  <a:gd name="T10" fmla="*/ 2 w 18"/>
                  <a:gd name="T11" fmla="*/ 17 h 18"/>
                  <a:gd name="T12" fmla="*/ 4 w 18"/>
                  <a:gd name="T13" fmla="*/ 18 h 18"/>
                  <a:gd name="T14" fmla="*/ 5 w 18"/>
                  <a:gd name="T15" fmla="*/ 16 h 18"/>
                  <a:gd name="T16" fmla="*/ 12 w 18"/>
                  <a:gd name="T17" fmla="*/ 4 h 18"/>
                  <a:gd name="T18" fmla="*/ 14 w 18"/>
                  <a:gd name="T19" fmla="*/ 5 h 18"/>
                  <a:gd name="T20" fmla="*/ 11 w 18"/>
                  <a:gd name="T21" fmla="*/ 12 h 18"/>
                  <a:gd name="T22" fmla="*/ 12 w 18"/>
                  <a:gd name="T23" fmla="*/ 14 h 18"/>
                  <a:gd name="T24" fmla="*/ 14 w 18"/>
                  <a:gd name="T25" fmla="*/ 14 h 18"/>
                  <a:gd name="T26" fmla="*/ 17 w 18"/>
                  <a:gd name="T27" fmla="*/ 4 h 18"/>
                  <a:gd name="T28" fmla="*/ 12 w 18"/>
                  <a:gd name="T29" fmla="*/ 0 h 18"/>
                  <a:gd name="T30" fmla="*/ 4 w 18"/>
                  <a:gd name="T31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" h="18">
                    <a:moveTo>
                      <a:pt x="4" y="8"/>
                    </a:moveTo>
                    <a:cubicBezTo>
                      <a:pt x="4" y="7"/>
                      <a:pt x="3" y="6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7"/>
                      <a:pt x="1" y="14"/>
                      <a:pt x="2" y="17"/>
                    </a:cubicBezTo>
                    <a:cubicBezTo>
                      <a:pt x="2" y="18"/>
                      <a:pt x="3" y="18"/>
                      <a:pt x="4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2"/>
                      <a:pt x="8" y="3"/>
                      <a:pt x="12" y="4"/>
                    </a:cubicBezTo>
                    <a:cubicBezTo>
                      <a:pt x="14" y="4"/>
                      <a:pt x="14" y="5"/>
                      <a:pt x="14" y="5"/>
                    </a:cubicBezTo>
                    <a:cubicBezTo>
                      <a:pt x="15" y="7"/>
                      <a:pt x="13" y="10"/>
                      <a:pt x="11" y="12"/>
                    </a:cubicBezTo>
                    <a:cubicBezTo>
                      <a:pt x="11" y="13"/>
                      <a:pt x="11" y="14"/>
                      <a:pt x="12" y="14"/>
                    </a:cubicBezTo>
                    <a:cubicBezTo>
                      <a:pt x="12" y="15"/>
                      <a:pt x="13" y="15"/>
                      <a:pt x="14" y="14"/>
                    </a:cubicBezTo>
                    <a:cubicBezTo>
                      <a:pt x="16" y="12"/>
                      <a:pt x="18" y="7"/>
                      <a:pt x="17" y="4"/>
                    </a:cubicBezTo>
                    <a:cubicBezTo>
                      <a:pt x="17" y="3"/>
                      <a:pt x="16" y="1"/>
                      <a:pt x="12" y="0"/>
                    </a:cubicBezTo>
                    <a:cubicBezTo>
                      <a:pt x="8" y="0"/>
                      <a:pt x="5" y="4"/>
                      <a:pt x="4" y="8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2" name="Freeform 122">
                <a:extLst>
                  <a:ext uri="{FF2B5EF4-FFF2-40B4-BE49-F238E27FC236}">
                    <a16:creationId xmlns:a16="http://schemas.microsoft.com/office/drawing/2014/main" id="{BDF13E26-83C2-4190-BD84-E1702DC94F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08625" y="6157913"/>
                <a:ext cx="123825" cy="214313"/>
              </a:xfrm>
              <a:custGeom>
                <a:avLst/>
                <a:gdLst>
                  <a:gd name="T0" fmla="*/ 9 w 22"/>
                  <a:gd name="T1" fmla="*/ 9 h 38"/>
                  <a:gd name="T2" fmla="*/ 11 w 22"/>
                  <a:gd name="T3" fmla="*/ 16 h 38"/>
                  <a:gd name="T4" fmla="*/ 18 w 22"/>
                  <a:gd name="T5" fmla="*/ 11 h 38"/>
                  <a:gd name="T6" fmla="*/ 19 w 22"/>
                  <a:gd name="T7" fmla="*/ 18 h 38"/>
                  <a:gd name="T8" fmla="*/ 13 w 22"/>
                  <a:gd name="T9" fmla="*/ 32 h 38"/>
                  <a:gd name="T10" fmla="*/ 6 w 22"/>
                  <a:gd name="T11" fmla="*/ 31 h 38"/>
                  <a:gd name="T12" fmla="*/ 8 w 22"/>
                  <a:gd name="T13" fmla="*/ 22 h 38"/>
                  <a:gd name="T14" fmla="*/ 8 w 22"/>
                  <a:gd name="T15" fmla="*/ 20 h 38"/>
                  <a:gd name="T16" fmla="*/ 5 w 22"/>
                  <a:gd name="T17" fmla="*/ 20 h 38"/>
                  <a:gd name="T18" fmla="*/ 3 w 22"/>
                  <a:gd name="T19" fmla="*/ 33 h 38"/>
                  <a:gd name="T20" fmla="*/ 14 w 22"/>
                  <a:gd name="T21" fmla="*/ 35 h 38"/>
                  <a:gd name="T22" fmla="*/ 22 w 22"/>
                  <a:gd name="T23" fmla="*/ 17 h 38"/>
                  <a:gd name="T24" fmla="*/ 21 w 22"/>
                  <a:gd name="T25" fmla="*/ 7 h 38"/>
                  <a:gd name="T26" fmla="*/ 22 w 22"/>
                  <a:gd name="T27" fmla="*/ 6 h 38"/>
                  <a:gd name="T28" fmla="*/ 22 w 22"/>
                  <a:gd name="T29" fmla="*/ 5 h 38"/>
                  <a:gd name="T30" fmla="*/ 18 w 22"/>
                  <a:gd name="T31" fmla="*/ 0 h 38"/>
                  <a:gd name="T32" fmla="*/ 9 w 22"/>
                  <a:gd name="T33" fmla="*/ 9 h 38"/>
                  <a:gd name="T34" fmla="*/ 12 w 22"/>
                  <a:gd name="T35" fmla="*/ 11 h 38"/>
                  <a:gd name="T36" fmla="*/ 13 w 22"/>
                  <a:gd name="T37" fmla="*/ 9 h 38"/>
                  <a:gd name="T38" fmla="*/ 18 w 22"/>
                  <a:gd name="T39" fmla="*/ 4 h 38"/>
                  <a:gd name="T40" fmla="*/ 18 w 22"/>
                  <a:gd name="T41" fmla="*/ 5 h 38"/>
                  <a:gd name="T42" fmla="*/ 18 w 22"/>
                  <a:gd name="T43" fmla="*/ 6 h 38"/>
                  <a:gd name="T44" fmla="*/ 18 w 22"/>
                  <a:gd name="T45" fmla="*/ 6 h 38"/>
                  <a:gd name="T46" fmla="*/ 18 w 22"/>
                  <a:gd name="T47" fmla="*/ 6 h 38"/>
                  <a:gd name="T48" fmla="*/ 13 w 22"/>
                  <a:gd name="T49" fmla="*/ 12 h 38"/>
                  <a:gd name="T50" fmla="*/ 12 w 22"/>
                  <a:gd name="T51" fmla="*/ 1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" h="38">
                    <a:moveTo>
                      <a:pt x="9" y="9"/>
                    </a:moveTo>
                    <a:cubicBezTo>
                      <a:pt x="9" y="12"/>
                      <a:pt x="9" y="15"/>
                      <a:pt x="11" y="16"/>
                    </a:cubicBezTo>
                    <a:cubicBezTo>
                      <a:pt x="13" y="17"/>
                      <a:pt x="16" y="14"/>
                      <a:pt x="18" y="11"/>
                    </a:cubicBezTo>
                    <a:cubicBezTo>
                      <a:pt x="19" y="14"/>
                      <a:pt x="19" y="16"/>
                      <a:pt x="19" y="18"/>
                    </a:cubicBezTo>
                    <a:cubicBezTo>
                      <a:pt x="19" y="28"/>
                      <a:pt x="16" y="31"/>
                      <a:pt x="13" y="32"/>
                    </a:cubicBezTo>
                    <a:cubicBezTo>
                      <a:pt x="10" y="34"/>
                      <a:pt x="7" y="33"/>
                      <a:pt x="6" y="31"/>
                    </a:cubicBezTo>
                    <a:cubicBezTo>
                      <a:pt x="4" y="29"/>
                      <a:pt x="4" y="25"/>
                      <a:pt x="8" y="22"/>
                    </a:cubicBezTo>
                    <a:cubicBezTo>
                      <a:pt x="8" y="22"/>
                      <a:pt x="8" y="21"/>
                      <a:pt x="8" y="20"/>
                    </a:cubicBezTo>
                    <a:cubicBezTo>
                      <a:pt x="7" y="19"/>
                      <a:pt x="6" y="19"/>
                      <a:pt x="5" y="20"/>
                    </a:cubicBezTo>
                    <a:cubicBezTo>
                      <a:pt x="1" y="24"/>
                      <a:pt x="0" y="29"/>
                      <a:pt x="3" y="33"/>
                    </a:cubicBezTo>
                    <a:cubicBezTo>
                      <a:pt x="4" y="36"/>
                      <a:pt x="8" y="38"/>
                      <a:pt x="14" y="35"/>
                    </a:cubicBezTo>
                    <a:cubicBezTo>
                      <a:pt x="19" y="33"/>
                      <a:pt x="22" y="27"/>
                      <a:pt x="22" y="17"/>
                    </a:cubicBezTo>
                    <a:cubicBezTo>
                      <a:pt x="22" y="14"/>
                      <a:pt x="22" y="11"/>
                      <a:pt x="21" y="7"/>
                    </a:cubicBezTo>
                    <a:cubicBezTo>
                      <a:pt x="22" y="7"/>
                      <a:pt x="22" y="6"/>
                      <a:pt x="22" y="6"/>
                    </a:cubicBezTo>
                    <a:cubicBezTo>
                      <a:pt x="22" y="6"/>
                      <a:pt x="22" y="5"/>
                      <a:pt x="22" y="5"/>
                    </a:cubicBezTo>
                    <a:cubicBezTo>
                      <a:pt x="22" y="1"/>
                      <a:pt x="19" y="0"/>
                      <a:pt x="18" y="0"/>
                    </a:cubicBezTo>
                    <a:cubicBezTo>
                      <a:pt x="15" y="0"/>
                      <a:pt x="10" y="5"/>
                      <a:pt x="9" y="9"/>
                    </a:cubicBezTo>
                    <a:close/>
                    <a:moveTo>
                      <a:pt x="12" y="11"/>
                    </a:moveTo>
                    <a:cubicBezTo>
                      <a:pt x="12" y="11"/>
                      <a:pt x="12" y="10"/>
                      <a:pt x="13" y="9"/>
                    </a:cubicBezTo>
                    <a:cubicBezTo>
                      <a:pt x="13" y="6"/>
                      <a:pt x="17" y="3"/>
                      <a:pt x="18" y="4"/>
                    </a:cubicBezTo>
                    <a:cubicBezTo>
                      <a:pt x="18" y="4"/>
                      <a:pt x="18" y="4"/>
                      <a:pt x="18" y="5"/>
                    </a:cubicBezTo>
                    <a:cubicBezTo>
                      <a:pt x="18" y="5"/>
                      <a:pt x="18" y="5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6" y="9"/>
                      <a:pt x="14" y="12"/>
                      <a:pt x="13" y="12"/>
                    </a:cubicBezTo>
                    <a:cubicBezTo>
                      <a:pt x="12" y="12"/>
                      <a:pt x="12" y="12"/>
                      <a:pt x="12" y="1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3" name="Freeform 123">
                <a:extLst>
                  <a:ext uri="{FF2B5EF4-FFF2-40B4-BE49-F238E27FC236}">
                    <a16:creationId xmlns:a16="http://schemas.microsoft.com/office/drawing/2014/main" id="{49A2D031-156A-4F8F-A753-E00A01C0D9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363" y="6096000"/>
                <a:ext cx="39688" cy="168275"/>
              </a:xfrm>
              <a:custGeom>
                <a:avLst/>
                <a:gdLst>
                  <a:gd name="T0" fmla="*/ 4 w 7"/>
                  <a:gd name="T1" fmla="*/ 2 h 30"/>
                  <a:gd name="T2" fmla="*/ 2 w 7"/>
                  <a:gd name="T3" fmla="*/ 14 h 30"/>
                  <a:gd name="T4" fmla="*/ 0 w 7"/>
                  <a:gd name="T5" fmla="*/ 28 h 30"/>
                  <a:gd name="T6" fmla="*/ 2 w 7"/>
                  <a:gd name="T7" fmla="*/ 30 h 30"/>
                  <a:gd name="T8" fmla="*/ 4 w 7"/>
                  <a:gd name="T9" fmla="*/ 29 h 30"/>
                  <a:gd name="T10" fmla="*/ 5 w 7"/>
                  <a:gd name="T11" fmla="*/ 15 h 30"/>
                  <a:gd name="T12" fmla="*/ 7 w 7"/>
                  <a:gd name="T13" fmla="*/ 2 h 30"/>
                  <a:gd name="T14" fmla="*/ 6 w 7"/>
                  <a:gd name="T15" fmla="*/ 0 h 30"/>
                  <a:gd name="T16" fmla="*/ 4 w 7"/>
                  <a:gd name="T17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30">
                    <a:moveTo>
                      <a:pt x="4" y="2"/>
                    </a:moveTo>
                    <a:cubicBezTo>
                      <a:pt x="2" y="14"/>
                      <a:pt x="2" y="14"/>
                      <a:pt x="2" y="1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ubicBezTo>
                      <a:pt x="3" y="30"/>
                      <a:pt x="3" y="30"/>
                      <a:pt x="4" y="29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5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4" name="Freeform 124">
                <a:extLst>
                  <a:ext uri="{FF2B5EF4-FFF2-40B4-BE49-F238E27FC236}">
                    <a16:creationId xmlns:a16="http://schemas.microsoft.com/office/drawing/2014/main" id="{71BA90D1-B081-4985-95D2-2A1818E24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61038" y="6164263"/>
                <a:ext cx="34925" cy="106363"/>
              </a:xfrm>
              <a:custGeom>
                <a:avLst/>
                <a:gdLst>
                  <a:gd name="T0" fmla="*/ 3 w 6"/>
                  <a:gd name="T1" fmla="*/ 1 h 19"/>
                  <a:gd name="T2" fmla="*/ 0 w 6"/>
                  <a:gd name="T3" fmla="*/ 17 h 19"/>
                  <a:gd name="T4" fmla="*/ 1 w 6"/>
                  <a:gd name="T5" fmla="*/ 19 h 19"/>
                  <a:gd name="T6" fmla="*/ 3 w 6"/>
                  <a:gd name="T7" fmla="*/ 18 h 19"/>
                  <a:gd name="T8" fmla="*/ 5 w 6"/>
                  <a:gd name="T9" fmla="*/ 10 h 19"/>
                  <a:gd name="T10" fmla="*/ 6 w 6"/>
                  <a:gd name="T11" fmla="*/ 2 h 19"/>
                  <a:gd name="T12" fmla="*/ 5 w 6"/>
                  <a:gd name="T13" fmla="*/ 0 h 19"/>
                  <a:gd name="T14" fmla="*/ 3 w 6"/>
                  <a:gd name="T15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9">
                    <a:moveTo>
                      <a:pt x="3" y="1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19"/>
                      <a:pt x="3" y="19"/>
                      <a:pt x="3" y="1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5" name="Freeform 125">
                <a:extLst>
                  <a:ext uri="{FF2B5EF4-FFF2-40B4-BE49-F238E27FC236}">
                    <a16:creationId xmlns:a16="http://schemas.microsoft.com/office/drawing/2014/main" id="{B1A4A0E2-BC0A-49C2-A496-09B2F0CE46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89613" y="6096000"/>
                <a:ext cx="33338" cy="28575"/>
              </a:xfrm>
              <a:custGeom>
                <a:avLst/>
                <a:gdLst>
                  <a:gd name="T0" fmla="*/ 3 w 6"/>
                  <a:gd name="T1" fmla="*/ 0 h 5"/>
                  <a:gd name="T2" fmla="*/ 2 w 6"/>
                  <a:gd name="T3" fmla="*/ 1 h 5"/>
                  <a:gd name="T4" fmla="*/ 2 w 6"/>
                  <a:gd name="T5" fmla="*/ 1 h 5"/>
                  <a:gd name="T6" fmla="*/ 0 w 6"/>
                  <a:gd name="T7" fmla="*/ 3 h 5"/>
                  <a:gd name="T8" fmla="*/ 0 w 6"/>
                  <a:gd name="T9" fmla="*/ 3 h 5"/>
                  <a:gd name="T10" fmla="*/ 2 w 6"/>
                  <a:gd name="T11" fmla="*/ 5 h 5"/>
                  <a:gd name="T12" fmla="*/ 4 w 6"/>
                  <a:gd name="T13" fmla="*/ 4 h 5"/>
                  <a:gd name="T14" fmla="*/ 6 w 6"/>
                  <a:gd name="T15" fmla="*/ 2 h 5"/>
                  <a:gd name="T16" fmla="*/ 5 w 6"/>
                  <a:gd name="T17" fmla="*/ 1 h 5"/>
                  <a:gd name="T18" fmla="*/ 4 w 6"/>
                  <a:gd name="T19" fmla="*/ 0 h 5"/>
                  <a:gd name="T20" fmla="*/ 3 w 6"/>
                  <a:gd name="T21" fmla="*/ 0 h 5"/>
                  <a:gd name="T22" fmla="*/ 1 w 6"/>
                  <a:gd name="T23" fmla="*/ 3 h 5"/>
                  <a:gd name="T24" fmla="*/ 2 w 6"/>
                  <a:gd name="T25" fmla="*/ 4 h 5"/>
                  <a:gd name="T26" fmla="*/ 1 w 6"/>
                  <a:gd name="T27" fmla="*/ 3 h 5"/>
                  <a:gd name="T28" fmla="*/ 3 w 6"/>
                  <a:gd name="T29" fmla="*/ 1 h 5"/>
                  <a:gd name="T30" fmla="*/ 4 w 6"/>
                  <a:gd name="T31" fmla="*/ 2 h 5"/>
                  <a:gd name="T32" fmla="*/ 3 w 6"/>
                  <a:gd name="T33" fmla="*/ 3 h 5"/>
                  <a:gd name="T34" fmla="*/ 3 w 6"/>
                  <a:gd name="T35" fmla="*/ 3 h 5"/>
                  <a:gd name="T36" fmla="*/ 2 w 6"/>
                  <a:gd name="T37" fmla="*/ 3 h 5"/>
                  <a:gd name="T38" fmla="*/ 2 w 6"/>
                  <a:gd name="T39" fmla="*/ 2 h 5"/>
                  <a:gd name="T40" fmla="*/ 2 w 6"/>
                  <a:gd name="T41" fmla="*/ 2 h 5"/>
                  <a:gd name="T42" fmla="*/ 3 w 6"/>
                  <a:gd name="T4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2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4" y="4"/>
                    </a:cubicBezTo>
                    <a:cubicBezTo>
                      <a:pt x="5" y="4"/>
                      <a:pt x="6" y="3"/>
                      <a:pt x="6" y="2"/>
                    </a:cubicBezTo>
                    <a:cubicBezTo>
                      <a:pt x="6" y="2"/>
                      <a:pt x="6" y="1"/>
                      <a:pt x="5" y="1"/>
                    </a:cubicBezTo>
                    <a:cubicBezTo>
                      <a:pt x="5" y="1"/>
                      <a:pt x="5" y="1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lose/>
                    <a:moveTo>
                      <a:pt x="1" y="3"/>
                    </a:moveTo>
                    <a:cubicBezTo>
                      <a:pt x="1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3"/>
                    </a:cubicBezTo>
                    <a:close/>
                    <a:moveTo>
                      <a:pt x="3" y="1"/>
                    </a:moveTo>
                    <a:cubicBezTo>
                      <a:pt x="3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6" name="Freeform 126">
                <a:extLst>
                  <a:ext uri="{FF2B5EF4-FFF2-40B4-BE49-F238E27FC236}">
                    <a16:creationId xmlns:a16="http://schemas.microsoft.com/office/drawing/2014/main" id="{4A836661-148D-4361-BECD-684BD4776C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22950" y="6135688"/>
                <a:ext cx="95250" cy="106363"/>
              </a:xfrm>
              <a:custGeom>
                <a:avLst/>
                <a:gdLst>
                  <a:gd name="T0" fmla="*/ 8 w 17"/>
                  <a:gd name="T1" fmla="*/ 2 h 19"/>
                  <a:gd name="T2" fmla="*/ 6 w 17"/>
                  <a:gd name="T3" fmla="*/ 7 h 19"/>
                  <a:gd name="T4" fmla="*/ 6 w 17"/>
                  <a:gd name="T5" fmla="*/ 8 h 19"/>
                  <a:gd name="T6" fmla="*/ 10 w 17"/>
                  <a:gd name="T7" fmla="*/ 12 h 19"/>
                  <a:gd name="T8" fmla="*/ 7 w 17"/>
                  <a:gd name="T9" fmla="*/ 15 h 19"/>
                  <a:gd name="T10" fmla="*/ 3 w 17"/>
                  <a:gd name="T11" fmla="*/ 13 h 19"/>
                  <a:gd name="T12" fmla="*/ 1 w 17"/>
                  <a:gd name="T13" fmla="*/ 12 h 19"/>
                  <a:gd name="T14" fmla="*/ 0 w 17"/>
                  <a:gd name="T15" fmla="*/ 15 h 19"/>
                  <a:gd name="T16" fmla="*/ 8 w 17"/>
                  <a:gd name="T17" fmla="*/ 18 h 19"/>
                  <a:gd name="T18" fmla="*/ 14 w 17"/>
                  <a:gd name="T19" fmla="*/ 11 h 19"/>
                  <a:gd name="T20" fmla="*/ 13 w 17"/>
                  <a:gd name="T21" fmla="*/ 9 h 19"/>
                  <a:gd name="T22" fmla="*/ 9 w 17"/>
                  <a:gd name="T23" fmla="*/ 7 h 19"/>
                  <a:gd name="T24" fmla="*/ 10 w 17"/>
                  <a:gd name="T25" fmla="*/ 5 h 19"/>
                  <a:gd name="T26" fmla="*/ 15 w 17"/>
                  <a:gd name="T27" fmla="*/ 4 h 19"/>
                  <a:gd name="T28" fmla="*/ 17 w 17"/>
                  <a:gd name="T29" fmla="*/ 3 h 19"/>
                  <a:gd name="T30" fmla="*/ 16 w 17"/>
                  <a:gd name="T31" fmla="*/ 1 h 19"/>
                  <a:gd name="T32" fmla="*/ 8 w 17"/>
                  <a:gd name="T33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" h="19">
                    <a:moveTo>
                      <a:pt x="8" y="2"/>
                    </a:moveTo>
                    <a:cubicBezTo>
                      <a:pt x="7" y="4"/>
                      <a:pt x="6" y="5"/>
                      <a:pt x="6" y="7"/>
                    </a:cubicBezTo>
                    <a:cubicBezTo>
                      <a:pt x="6" y="7"/>
                      <a:pt x="6" y="8"/>
                      <a:pt x="6" y="8"/>
                    </a:cubicBezTo>
                    <a:cubicBezTo>
                      <a:pt x="6" y="9"/>
                      <a:pt x="8" y="11"/>
                      <a:pt x="10" y="12"/>
                    </a:cubicBezTo>
                    <a:cubicBezTo>
                      <a:pt x="10" y="13"/>
                      <a:pt x="9" y="14"/>
                      <a:pt x="7" y="15"/>
                    </a:cubicBezTo>
                    <a:cubicBezTo>
                      <a:pt x="6" y="15"/>
                      <a:pt x="4" y="15"/>
                      <a:pt x="3" y="13"/>
                    </a:cubicBezTo>
                    <a:cubicBezTo>
                      <a:pt x="3" y="12"/>
                      <a:pt x="2" y="12"/>
                      <a:pt x="1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2" y="18"/>
                      <a:pt x="5" y="19"/>
                      <a:pt x="8" y="18"/>
                    </a:cubicBezTo>
                    <a:cubicBezTo>
                      <a:pt x="12" y="17"/>
                      <a:pt x="14" y="14"/>
                      <a:pt x="14" y="11"/>
                    </a:cubicBezTo>
                    <a:cubicBezTo>
                      <a:pt x="14" y="10"/>
                      <a:pt x="14" y="9"/>
                      <a:pt x="13" y="9"/>
                    </a:cubicBezTo>
                    <a:cubicBezTo>
                      <a:pt x="11" y="9"/>
                      <a:pt x="10" y="8"/>
                      <a:pt x="9" y="7"/>
                    </a:cubicBezTo>
                    <a:cubicBezTo>
                      <a:pt x="9" y="6"/>
                      <a:pt x="9" y="6"/>
                      <a:pt x="10" y="5"/>
                    </a:cubicBezTo>
                    <a:cubicBezTo>
                      <a:pt x="11" y="4"/>
                      <a:pt x="13" y="3"/>
                      <a:pt x="15" y="4"/>
                    </a:cubicBezTo>
                    <a:cubicBezTo>
                      <a:pt x="16" y="4"/>
                      <a:pt x="17" y="4"/>
                      <a:pt x="17" y="3"/>
                    </a:cubicBezTo>
                    <a:cubicBezTo>
                      <a:pt x="17" y="2"/>
                      <a:pt x="17" y="1"/>
                      <a:pt x="16" y="1"/>
                    </a:cubicBezTo>
                    <a:cubicBezTo>
                      <a:pt x="13" y="0"/>
                      <a:pt x="10" y="0"/>
                      <a:pt x="8" y="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7" name="Freeform 127">
                <a:extLst>
                  <a:ext uri="{FF2B5EF4-FFF2-40B4-BE49-F238E27FC236}">
                    <a16:creationId xmlns:a16="http://schemas.microsoft.com/office/drawing/2014/main" id="{105B4DE3-48B3-495E-ADA1-DFB7D8C2A5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2013" y="6113463"/>
                <a:ext cx="106363" cy="128588"/>
              </a:xfrm>
              <a:custGeom>
                <a:avLst/>
                <a:gdLst>
                  <a:gd name="T0" fmla="*/ 3 w 19"/>
                  <a:gd name="T1" fmla="*/ 2 h 23"/>
                  <a:gd name="T2" fmla="*/ 4 w 19"/>
                  <a:gd name="T3" fmla="*/ 4 h 23"/>
                  <a:gd name="T4" fmla="*/ 3 w 19"/>
                  <a:gd name="T5" fmla="*/ 3 h 23"/>
                  <a:gd name="T6" fmla="*/ 1 w 19"/>
                  <a:gd name="T7" fmla="*/ 20 h 23"/>
                  <a:gd name="T8" fmla="*/ 2 w 19"/>
                  <a:gd name="T9" fmla="*/ 22 h 23"/>
                  <a:gd name="T10" fmla="*/ 4 w 19"/>
                  <a:gd name="T11" fmla="*/ 21 h 23"/>
                  <a:gd name="T12" fmla="*/ 11 w 19"/>
                  <a:gd name="T13" fmla="*/ 13 h 23"/>
                  <a:gd name="T14" fmla="*/ 14 w 19"/>
                  <a:gd name="T15" fmla="*/ 14 h 23"/>
                  <a:gd name="T16" fmla="*/ 12 w 19"/>
                  <a:gd name="T17" fmla="*/ 19 h 23"/>
                  <a:gd name="T18" fmla="*/ 12 w 19"/>
                  <a:gd name="T19" fmla="*/ 21 h 23"/>
                  <a:gd name="T20" fmla="*/ 15 w 19"/>
                  <a:gd name="T21" fmla="*/ 21 h 23"/>
                  <a:gd name="T22" fmla="*/ 17 w 19"/>
                  <a:gd name="T23" fmla="*/ 12 h 23"/>
                  <a:gd name="T24" fmla="*/ 11 w 19"/>
                  <a:gd name="T25" fmla="*/ 9 h 23"/>
                  <a:gd name="T26" fmla="*/ 6 w 19"/>
                  <a:gd name="T27" fmla="*/ 12 h 23"/>
                  <a:gd name="T28" fmla="*/ 7 w 19"/>
                  <a:gd name="T29" fmla="*/ 5 h 23"/>
                  <a:gd name="T30" fmla="*/ 5 w 19"/>
                  <a:gd name="T31" fmla="*/ 1 h 23"/>
                  <a:gd name="T32" fmla="*/ 3 w 19"/>
                  <a:gd name="T33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23">
                    <a:moveTo>
                      <a:pt x="3" y="2"/>
                    </a:moveTo>
                    <a:cubicBezTo>
                      <a:pt x="3" y="3"/>
                      <a:pt x="3" y="4"/>
                      <a:pt x="4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4" y="5"/>
                      <a:pt x="2" y="15"/>
                      <a:pt x="1" y="20"/>
                    </a:cubicBezTo>
                    <a:cubicBezTo>
                      <a:pt x="0" y="21"/>
                      <a:pt x="1" y="22"/>
                      <a:pt x="2" y="22"/>
                    </a:cubicBezTo>
                    <a:cubicBezTo>
                      <a:pt x="3" y="23"/>
                      <a:pt x="4" y="22"/>
                      <a:pt x="4" y="21"/>
                    </a:cubicBezTo>
                    <a:cubicBezTo>
                      <a:pt x="6" y="15"/>
                      <a:pt x="9" y="13"/>
                      <a:pt x="11" y="13"/>
                    </a:cubicBezTo>
                    <a:cubicBezTo>
                      <a:pt x="13" y="13"/>
                      <a:pt x="14" y="13"/>
                      <a:pt x="14" y="14"/>
                    </a:cubicBezTo>
                    <a:cubicBezTo>
                      <a:pt x="14" y="15"/>
                      <a:pt x="14" y="16"/>
                      <a:pt x="12" y="19"/>
                    </a:cubicBezTo>
                    <a:cubicBezTo>
                      <a:pt x="12" y="20"/>
                      <a:pt x="12" y="21"/>
                      <a:pt x="12" y="21"/>
                    </a:cubicBezTo>
                    <a:cubicBezTo>
                      <a:pt x="13" y="22"/>
                      <a:pt x="14" y="22"/>
                      <a:pt x="15" y="21"/>
                    </a:cubicBezTo>
                    <a:cubicBezTo>
                      <a:pt x="19" y="17"/>
                      <a:pt x="18" y="13"/>
                      <a:pt x="17" y="12"/>
                    </a:cubicBezTo>
                    <a:cubicBezTo>
                      <a:pt x="16" y="10"/>
                      <a:pt x="14" y="9"/>
                      <a:pt x="11" y="9"/>
                    </a:cubicBezTo>
                    <a:cubicBezTo>
                      <a:pt x="9" y="10"/>
                      <a:pt x="8" y="10"/>
                      <a:pt x="6" y="12"/>
                    </a:cubicBezTo>
                    <a:cubicBezTo>
                      <a:pt x="6" y="9"/>
                      <a:pt x="7" y="7"/>
                      <a:pt x="7" y="5"/>
                    </a:cubicBezTo>
                    <a:cubicBezTo>
                      <a:pt x="7" y="3"/>
                      <a:pt x="6" y="1"/>
                      <a:pt x="5" y="1"/>
                    </a:cubicBezTo>
                    <a:cubicBezTo>
                      <a:pt x="4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FD9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8" name="Freeform 128">
                <a:extLst>
                  <a:ext uri="{FF2B5EF4-FFF2-40B4-BE49-F238E27FC236}">
                    <a16:creationId xmlns:a16="http://schemas.microsoft.com/office/drawing/2014/main" id="{23054058-15B0-498C-B5FA-28308D99D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850" y="4646613"/>
                <a:ext cx="55563" cy="39688"/>
              </a:xfrm>
              <a:custGeom>
                <a:avLst/>
                <a:gdLst>
                  <a:gd name="T0" fmla="*/ 1 w 10"/>
                  <a:gd name="T1" fmla="*/ 1 h 7"/>
                  <a:gd name="T2" fmla="*/ 0 w 10"/>
                  <a:gd name="T3" fmla="*/ 3 h 7"/>
                  <a:gd name="T4" fmla="*/ 7 w 10"/>
                  <a:gd name="T5" fmla="*/ 6 h 7"/>
                  <a:gd name="T6" fmla="*/ 7 w 10"/>
                  <a:gd name="T7" fmla="*/ 7 h 7"/>
                  <a:gd name="T8" fmla="*/ 9 w 10"/>
                  <a:gd name="T9" fmla="*/ 5 h 7"/>
                  <a:gd name="T10" fmla="*/ 8 w 10"/>
                  <a:gd name="T11" fmla="*/ 3 h 7"/>
                  <a:gd name="T12" fmla="*/ 7 w 10"/>
                  <a:gd name="T13" fmla="*/ 3 h 7"/>
                  <a:gd name="T14" fmla="*/ 3 w 10"/>
                  <a:gd name="T15" fmla="*/ 2 h 7"/>
                  <a:gd name="T16" fmla="*/ 1 w 10"/>
                  <a:gd name="T17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7">
                    <a:moveTo>
                      <a:pt x="1" y="1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1" y="5"/>
                      <a:pt x="4" y="6"/>
                      <a:pt x="7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7"/>
                      <a:pt x="9" y="6"/>
                      <a:pt x="9" y="5"/>
                    </a:cubicBezTo>
                    <a:cubicBezTo>
                      <a:pt x="10" y="4"/>
                      <a:pt x="9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4" y="2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B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9" name="Freeform 129">
                <a:extLst>
                  <a:ext uri="{FF2B5EF4-FFF2-40B4-BE49-F238E27FC236}">
                    <a16:creationId xmlns:a16="http://schemas.microsoft.com/office/drawing/2014/main" id="{B89ED8BD-41F6-4DFA-A8D7-5E261BCAB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3875" y="4679950"/>
                <a:ext cx="44450" cy="2857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6 w 8"/>
                  <a:gd name="T5" fmla="*/ 5 h 5"/>
                  <a:gd name="T6" fmla="*/ 8 w 8"/>
                  <a:gd name="T7" fmla="*/ 4 h 5"/>
                  <a:gd name="T8" fmla="*/ 6 w 8"/>
                  <a:gd name="T9" fmla="*/ 2 h 5"/>
                  <a:gd name="T10" fmla="*/ 3 w 8"/>
                  <a:gd name="T11" fmla="*/ 1 h 5"/>
                  <a:gd name="T12" fmla="*/ 3 w 8"/>
                  <a:gd name="T13" fmla="*/ 1 h 5"/>
                  <a:gd name="T14" fmla="*/ 1 w 8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4"/>
                      <a:pt x="5" y="5"/>
                      <a:pt x="6" y="5"/>
                    </a:cubicBezTo>
                    <a:cubicBezTo>
                      <a:pt x="7" y="5"/>
                      <a:pt x="8" y="5"/>
                      <a:pt x="8" y="4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B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0" name="Freeform 130">
                <a:extLst>
                  <a:ext uri="{FF2B5EF4-FFF2-40B4-BE49-F238E27FC236}">
                    <a16:creationId xmlns:a16="http://schemas.microsoft.com/office/drawing/2014/main" id="{9BCBAAE1-67A9-4AB7-B563-0AC9FDFD5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4675" y="4691063"/>
                <a:ext cx="44450" cy="28575"/>
              </a:xfrm>
              <a:custGeom>
                <a:avLst/>
                <a:gdLst>
                  <a:gd name="T0" fmla="*/ 1 w 8"/>
                  <a:gd name="T1" fmla="*/ 1 h 5"/>
                  <a:gd name="T2" fmla="*/ 0 w 8"/>
                  <a:gd name="T3" fmla="*/ 2 h 5"/>
                  <a:gd name="T4" fmla="*/ 1 w 8"/>
                  <a:gd name="T5" fmla="*/ 4 h 5"/>
                  <a:gd name="T6" fmla="*/ 6 w 8"/>
                  <a:gd name="T7" fmla="*/ 5 h 5"/>
                  <a:gd name="T8" fmla="*/ 7 w 8"/>
                  <a:gd name="T9" fmla="*/ 3 h 5"/>
                  <a:gd name="T10" fmla="*/ 6 w 8"/>
                  <a:gd name="T11" fmla="*/ 2 h 5"/>
                  <a:gd name="T12" fmla="*/ 4 w 8"/>
                  <a:gd name="T13" fmla="*/ 1 h 5"/>
                  <a:gd name="T14" fmla="*/ 3 w 8"/>
                  <a:gd name="T15" fmla="*/ 0 h 5"/>
                  <a:gd name="T16" fmla="*/ 1 w 8"/>
                  <a:gd name="T1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5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3" y="5"/>
                      <a:pt x="4" y="5"/>
                      <a:pt x="6" y="5"/>
                    </a:cubicBezTo>
                    <a:cubicBezTo>
                      <a:pt x="7" y="5"/>
                      <a:pt x="8" y="4"/>
                      <a:pt x="7" y="3"/>
                    </a:cubicBezTo>
                    <a:cubicBezTo>
                      <a:pt x="7" y="2"/>
                      <a:pt x="6" y="1"/>
                      <a:pt x="6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BEE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pic>
          <p:nvPicPr>
            <p:cNvPr id="11" name="图片 175">
              <a:extLst>
                <a:ext uri="{FF2B5EF4-FFF2-40B4-BE49-F238E27FC236}">
                  <a16:creationId xmlns:a16="http://schemas.microsoft.com/office/drawing/2014/main" id="{A31073FC-412F-4E91-A2EC-73F5ED46C6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86816" y="2617269"/>
              <a:ext cx="3749773" cy="41364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288877B-91CE-46F6-88B7-D9976B79CB36}"/>
                </a:ext>
              </a:extLst>
            </p:cNvPr>
            <p:cNvSpPr/>
            <p:nvPr/>
          </p:nvSpPr>
          <p:spPr>
            <a:xfrm rot="21126460">
              <a:off x="5310817" y="5952996"/>
              <a:ext cx="803471" cy="224177"/>
            </a:xfrm>
            <a:prstGeom prst="rect">
              <a:avLst/>
            </a:prstGeom>
            <a:solidFill>
              <a:srgbClr val="BC98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3300BD-FC93-4CA5-AA74-F902BA290234}"/>
                </a:ext>
              </a:extLst>
            </p:cNvPr>
            <p:cNvSpPr/>
            <p:nvPr/>
          </p:nvSpPr>
          <p:spPr>
            <a:xfrm rot="19390825">
              <a:off x="7252541" y="6272764"/>
              <a:ext cx="766591" cy="240258"/>
            </a:xfrm>
            <a:prstGeom prst="rect">
              <a:avLst/>
            </a:prstGeom>
            <a:solidFill>
              <a:srgbClr val="78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73DD691-88A4-4539-A563-0495A8A06B5A}"/>
                </a:ext>
              </a:extLst>
            </p:cNvPr>
            <p:cNvSpPr/>
            <p:nvPr/>
          </p:nvSpPr>
          <p:spPr>
            <a:xfrm rot="20262565">
              <a:off x="10307008" y="5641744"/>
              <a:ext cx="766591" cy="240258"/>
            </a:xfrm>
            <a:prstGeom prst="rect">
              <a:avLst/>
            </a:prstGeom>
            <a:solidFill>
              <a:srgbClr val="56AD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141" name="Picture 10">
            <a:hlinkClick r:id="rId4" action="ppaction://hlinksldjump"/>
            <a:extLst>
              <a:ext uri="{FF2B5EF4-FFF2-40B4-BE49-F238E27FC236}">
                <a16:creationId xmlns:a16="http://schemas.microsoft.com/office/drawing/2014/main" id="{34BA2109-9697-4B54-A58D-F0DE99AEC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346" y="1975408"/>
            <a:ext cx="2029690" cy="18340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" name="Title 1">
            <a:extLst>
              <a:ext uri="{FF2B5EF4-FFF2-40B4-BE49-F238E27FC236}">
                <a16:creationId xmlns:a16="http://schemas.microsoft.com/office/drawing/2014/main" id="{D589F477-FFB6-429A-8001-0BFAE1AB917E}"/>
              </a:ext>
            </a:extLst>
          </p:cNvPr>
          <p:cNvSpPr txBox="1">
            <a:spLocks/>
          </p:cNvSpPr>
          <p:nvPr/>
        </p:nvSpPr>
        <p:spPr>
          <a:xfrm>
            <a:off x="2547766" y="464364"/>
            <a:ext cx="8688723" cy="155497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err="1">
                <a:solidFill>
                  <a:srgbClr val="000000"/>
                </a:solidFill>
                <a:latin typeface="UTM Avo" panose="02040603050506020204" pitchFamily="18" charset="0"/>
              </a:rPr>
              <a:t>Thấy</a:t>
            </a:r>
            <a:r>
              <a:rPr lang="en-US" sz="4000" b="1">
                <a:solidFill>
                  <a:srgbClr val="000000"/>
                </a:solidFill>
                <a:latin typeface="UTM Avo" panose="02040603050506020204" pitchFamily="18" charset="0"/>
              </a:rPr>
              <a:t> các </a:t>
            </a: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</a:rPr>
              <a:t>con </a:t>
            </a:r>
            <a:r>
              <a:rPr lang="en-US" sz="40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thương</a:t>
            </a: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yêu</a:t>
            </a: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nhau</a:t>
            </a: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</a:rPr>
              <a:t>, sẻ mẹ </a:t>
            </a:r>
            <a:r>
              <a:rPr lang="en-US" sz="40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như</a:t>
            </a: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thê</a:t>
            </a: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</a:rPr>
              <a:t>́ </a:t>
            </a:r>
            <a:r>
              <a:rPr lang="en-US" sz="40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nào</a:t>
            </a:r>
            <a:r>
              <a:rPr lang="en-US" sz="4000" b="1" dirty="0">
                <a:solidFill>
                  <a:srgbClr val="000000"/>
                </a:solidFill>
                <a:latin typeface="UTM Avo" panose="02040603050506020204" pitchFamily="18" charset="0"/>
              </a:rPr>
              <a:t>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4" name="Title 1">
            <a:extLst>
              <a:ext uri="{FF2B5EF4-FFF2-40B4-BE49-F238E27FC236}">
                <a16:creationId xmlns:a16="http://schemas.microsoft.com/office/drawing/2014/main" id="{41BED1BE-CB19-47A8-88D8-4E1F48D8A8C5}"/>
              </a:ext>
            </a:extLst>
          </p:cNvPr>
          <p:cNvSpPr txBox="1">
            <a:spLocks/>
          </p:cNvSpPr>
          <p:nvPr/>
        </p:nvSpPr>
        <p:spPr>
          <a:xfrm>
            <a:off x="3942902" y="2286127"/>
            <a:ext cx="5118452" cy="6590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a)  </a:t>
            </a:r>
            <a:r>
              <a:rPr lang="en-US" sz="4000">
                <a:solidFill>
                  <a:srgbClr val="000000"/>
                </a:solidFill>
                <a:latin typeface="UTM Avo" panose="02040603050506020204" pitchFamily="18" charset="0"/>
              </a:rPr>
              <a:t>q</a:t>
            </a: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uên</a:t>
            </a:r>
            <a:r>
              <a:rPr kumimoji="0" lang="en-US" sz="40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cả đói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5" name="Title 1">
            <a:extLst>
              <a:ext uri="{FF2B5EF4-FFF2-40B4-BE49-F238E27FC236}">
                <a16:creationId xmlns:a16="http://schemas.microsoft.com/office/drawing/2014/main" id="{7471416C-A805-492F-98FC-39B69F9A540D}"/>
              </a:ext>
            </a:extLst>
          </p:cNvPr>
          <p:cNvSpPr txBox="1">
            <a:spLocks/>
          </p:cNvSpPr>
          <p:nvPr/>
        </p:nvSpPr>
        <p:spPr>
          <a:xfrm>
            <a:off x="3942901" y="3165146"/>
            <a:ext cx="5118452" cy="6590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b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) 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q</a:t>
            </a:r>
            <a:r>
              <a:rPr lang="en-US" sz="4000" err="1">
                <a:solidFill>
                  <a:srgbClr val="000000"/>
                </a:solidFill>
                <a:latin typeface="UTM Avo" panose="02040603050506020204" pitchFamily="18" charset="0"/>
              </a:rPr>
              <a:t>uên</a:t>
            </a:r>
            <a:r>
              <a:rPr lang="en-US" sz="4000">
                <a:solidFill>
                  <a:srgbClr val="000000"/>
                </a:solidFill>
                <a:latin typeface="UTM Avo" panose="02040603050506020204" pitchFamily="18" charset="0"/>
              </a:rPr>
              <a:t> cả khát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6" name="Title 1">
            <a:extLst>
              <a:ext uri="{FF2B5EF4-FFF2-40B4-BE49-F238E27FC236}">
                <a16:creationId xmlns:a16="http://schemas.microsoft.com/office/drawing/2014/main" id="{5380F935-4B6F-4468-B288-E76C00A51EF4}"/>
              </a:ext>
            </a:extLst>
          </p:cNvPr>
          <p:cNvSpPr txBox="1">
            <a:spLocks/>
          </p:cNvSpPr>
          <p:nvPr/>
        </p:nvSpPr>
        <p:spPr>
          <a:xfrm>
            <a:off x="3942901" y="4124323"/>
            <a:ext cx="5098788" cy="6590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  <a:latin typeface="UTM Avo" panose="02040603050506020204" pitchFamily="18" charset="0"/>
              </a:rPr>
              <a:t>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)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4000">
                <a:solidFill>
                  <a:srgbClr val="000000"/>
                </a:solidFill>
                <a:latin typeface="UTM Avo" panose="02040603050506020204" pitchFamily="18" charset="0"/>
              </a:rPr>
              <a:t>q</a:t>
            </a:r>
            <a:r>
              <a:rPr kumimoji="0" lang="en-US" sz="4000" b="0" i="0" u="none" strike="noStrike" kern="1200" cap="none" spc="0" normalizeH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uên</a:t>
            </a:r>
            <a:r>
              <a:rPr kumimoji="0" lang="en-US" sz="40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cả mệt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6B093E6E-F552-4A2A-9B5E-475FCD1BB3C1}"/>
              </a:ext>
            </a:extLst>
          </p:cNvPr>
          <p:cNvSpPr/>
          <p:nvPr/>
        </p:nvSpPr>
        <p:spPr>
          <a:xfrm>
            <a:off x="4415463" y="4180636"/>
            <a:ext cx="740215" cy="6590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20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4" grpId="0" animBg="1"/>
      <p:bldP spid="145" grpId="0" animBg="1"/>
      <p:bldP spid="146" grpId="0" animBg="1"/>
      <p:bldP spid="14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415768"/>
            <a:ext cx="11639005" cy="57368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47256" y="5093456"/>
            <a:ext cx="46057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Củng</a:t>
            </a:r>
            <a:r>
              <a:rPr lang="en-US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9600" b="1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cô</a:t>
            </a:r>
            <a:r>
              <a:rPr lang="en-US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́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025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29">
            <a:extLst>
              <a:ext uri="{FF2B5EF4-FFF2-40B4-BE49-F238E27FC236}">
                <a16:creationId xmlns:a16="http://schemas.microsoft.com/office/drawing/2014/main" id="{8208C961-8E27-4E15-9894-71376052B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434" y="3077022"/>
            <a:ext cx="3048000" cy="2493818"/>
          </a:xfrm>
          <a:prstGeom prst="rect">
            <a:avLst/>
          </a:prstGeom>
        </p:spPr>
      </p:pic>
      <p:pic>
        <p:nvPicPr>
          <p:cNvPr id="12" name="图片 2">
            <a:extLst>
              <a:ext uri="{FF2B5EF4-FFF2-40B4-BE49-F238E27FC236}">
                <a16:creationId xmlns:a16="http://schemas.microsoft.com/office/drawing/2014/main" id="{A9C3853C-DDF9-4F55-9A7A-B7E106C630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7847" r="-2418" b="39501"/>
          <a:stretch/>
        </p:blipFill>
        <p:spPr>
          <a:xfrm>
            <a:off x="2209519" y="2761334"/>
            <a:ext cx="3709549" cy="318976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A8658B1-639E-4B0E-B427-D1B1C617C2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64" y="4345934"/>
            <a:ext cx="2200275" cy="2200275"/>
          </a:xfrm>
          <a:prstGeom prst="rect">
            <a:avLst/>
          </a:prstGeom>
        </p:spPr>
      </p:pic>
      <p:pic>
        <p:nvPicPr>
          <p:cNvPr id="2" name="图片 36">
            <a:extLst>
              <a:ext uri="{FF2B5EF4-FFF2-40B4-BE49-F238E27FC236}">
                <a16:creationId xmlns:a16="http://schemas.microsoft.com/office/drawing/2014/main" id="{664CE208-B3A3-4F9D-A6F3-69E326508E4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581707" y="1047497"/>
            <a:ext cx="2638002" cy="5235304"/>
          </a:xfrm>
          <a:prstGeom prst="rect">
            <a:avLst/>
          </a:prstGeom>
        </p:spPr>
      </p:pic>
      <p:grpSp>
        <p:nvGrpSpPr>
          <p:cNvPr id="35" name="组合 30">
            <a:extLst>
              <a:ext uri="{FF2B5EF4-FFF2-40B4-BE49-F238E27FC236}">
                <a16:creationId xmlns:a16="http://schemas.microsoft.com/office/drawing/2014/main" id="{34CD9A9D-7C7E-4113-A437-517E9CB45775}"/>
              </a:ext>
            </a:extLst>
          </p:cNvPr>
          <p:cNvGrpSpPr/>
          <p:nvPr/>
        </p:nvGrpSpPr>
        <p:grpSpPr>
          <a:xfrm>
            <a:off x="-17585" y="5309440"/>
            <a:ext cx="12203723" cy="1123362"/>
            <a:chOff x="-17585" y="5729324"/>
            <a:chExt cx="12203723" cy="1123362"/>
          </a:xfrm>
        </p:grpSpPr>
        <p:pic>
          <p:nvPicPr>
            <p:cNvPr id="36" name="图片 31">
              <a:extLst>
                <a:ext uri="{FF2B5EF4-FFF2-40B4-BE49-F238E27FC236}">
                  <a16:creationId xmlns:a16="http://schemas.microsoft.com/office/drawing/2014/main" id="{2D98B064-9EFD-485D-BFC6-EE924F2276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7" name="图片 32">
              <a:extLst>
                <a:ext uri="{FF2B5EF4-FFF2-40B4-BE49-F238E27FC236}">
                  <a16:creationId xmlns:a16="http://schemas.microsoft.com/office/drawing/2014/main" id="{2EDC17DE-4B67-4A45-8289-CC9EE9AA24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id="{B2AAC5F2-7D29-4438-96F3-3EE2EBA1D4C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64" r="68378" b="10021"/>
          <a:stretch/>
        </p:blipFill>
        <p:spPr>
          <a:xfrm>
            <a:off x="480974" y="576465"/>
            <a:ext cx="1445829" cy="1688125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D4EE53A3-3ECD-4A36-A959-B3C91F0AC8B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7" t="62033" r="12160" b="11047"/>
          <a:stretch/>
        </p:blipFill>
        <p:spPr>
          <a:xfrm>
            <a:off x="2330010" y="335260"/>
            <a:ext cx="1072664" cy="1462568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68AA0C2-6150-4460-B185-C11B2CA25A3D}"/>
              </a:ext>
            </a:extLst>
          </p:cNvPr>
          <p:cNvSpPr txBox="1"/>
          <p:nvPr/>
        </p:nvSpPr>
        <p:spPr>
          <a:xfrm flipH="1">
            <a:off x="4064294" y="591212"/>
            <a:ext cx="5227123" cy="23083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60380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 ĐỌC LẠI</a:t>
            </a:r>
          </a:p>
        </p:txBody>
      </p:sp>
    </p:spTree>
    <p:extLst>
      <p:ext uri="{BB962C8B-B14F-4D97-AF65-F5344CB8AC3E}">
        <p14:creationId xmlns:p14="http://schemas.microsoft.com/office/powerpoint/2010/main" val="1955520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microphone&#10;&#10;Description automatically generated with low confidence">
            <a:extLst>
              <a:ext uri="{FF2B5EF4-FFF2-40B4-BE49-F238E27FC236}">
                <a16:creationId xmlns:a16="http://schemas.microsoft.com/office/drawing/2014/main" id="{CC16E987-2D1D-4B08-AFE2-D9DCBD0DF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9" y="1247351"/>
            <a:ext cx="3146114" cy="314611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06D8F59-78AA-4F9F-9CC3-E2F07F2FCF9D}"/>
              </a:ext>
            </a:extLst>
          </p:cNvPr>
          <p:cNvSpPr/>
          <p:nvPr/>
        </p:nvSpPr>
        <p:spPr>
          <a:xfrm>
            <a:off x="232197" y="4761492"/>
            <a:ext cx="3543390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Người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dẫn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chuyện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C4E5A9-5ED2-4139-B16E-B9A8467B97D3}"/>
              </a:ext>
            </a:extLst>
          </p:cNvPr>
          <p:cNvSpPr/>
          <p:nvPr/>
        </p:nvSpPr>
        <p:spPr>
          <a:xfrm>
            <a:off x="4247535" y="4761492"/>
            <a:ext cx="2134266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Sẻ mẹ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46373-3AEE-4B43-B0BE-B32D00E4095C}"/>
              </a:ext>
            </a:extLst>
          </p:cNvPr>
          <p:cNvSpPr/>
          <p:nvPr/>
        </p:nvSpPr>
        <p:spPr>
          <a:xfrm>
            <a:off x="6904810" y="4784433"/>
            <a:ext cx="1906013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Sẻ anh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9" name="PA_库_组合 5">
            <a:extLst>
              <a:ext uri="{FF2B5EF4-FFF2-40B4-BE49-F238E27FC236}">
                <a16:creationId xmlns:a16="http://schemas.microsoft.com/office/drawing/2014/main" id="{53ED8EF1-99C9-4D7C-B5A1-5DB25F468CCB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65931" y="164807"/>
            <a:ext cx="5850029" cy="724487"/>
            <a:chOff x="1874329" y="2417937"/>
            <a:chExt cx="1534600" cy="734123"/>
          </a:xfrm>
        </p:grpSpPr>
        <p:sp>
          <p:nvSpPr>
            <p:cNvPr id="10" name="任意多边形 10">
              <a:extLst>
                <a:ext uri="{FF2B5EF4-FFF2-40B4-BE49-F238E27FC236}">
                  <a16:creationId xmlns:a16="http://schemas.microsoft.com/office/drawing/2014/main" id="{4E141870-B8A0-47BE-9E34-3782C7500B41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1" name="任意多边形 11">
              <a:extLst>
                <a:ext uri="{FF2B5EF4-FFF2-40B4-BE49-F238E27FC236}">
                  <a16:creationId xmlns:a16="http://schemas.microsoft.com/office/drawing/2014/main" id="{BAC4F55A-B1EB-4406-8CB7-DE8B1087329D}"/>
                </a:ext>
              </a:extLst>
            </p:cNvPr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2" name="文本框 12">
              <a:extLst>
                <a:ext uri="{FF2B5EF4-FFF2-40B4-BE49-F238E27FC236}">
                  <a16:creationId xmlns:a16="http://schemas.microsoft.com/office/drawing/2014/main" id="{52BC1375-C509-42E7-8433-48E54AB3D055}"/>
                </a:ext>
              </a:extLst>
            </p:cNvPr>
            <p:cNvSpPr txBox="1"/>
            <p:nvPr/>
          </p:nvSpPr>
          <p:spPr>
            <a:xfrm>
              <a:off x="1945538" y="2417937"/>
              <a:ext cx="1314030" cy="6513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7707"/>
                  </a:solidFill>
                  <a:effectLst/>
                  <a:uLnTx/>
                  <a:uFillTx/>
                  <a:latin typeface="UTM Avo" panose="02040603050506020204" pitchFamily="18" charset="0"/>
                  <a:ea typeface="方正静蕾简体" panose="02000000000000000000" pitchFamily="2" charset="-122"/>
                  <a:cs typeface="+mn-cs"/>
                </a:rPr>
                <a:t>Đọc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7707"/>
                  </a:solidFill>
                  <a:effectLst/>
                  <a:uLnTx/>
                  <a:uFillTx/>
                  <a:latin typeface="UTM Avo" panose="02040603050506020204" pitchFamily="18" charset="0"/>
                  <a:ea typeface="方正静蕾简体" panose="02000000000000000000" pitchFamily="2" charset="-122"/>
                  <a:cs typeface="+mn-cs"/>
                </a:rPr>
                <a:t> </a:t>
              </a:r>
              <a:r>
                <a:rPr kumimoji="0" lang="en-US" altLang="zh-CN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7707"/>
                  </a:solidFill>
                  <a:effectLst/>
                  <a:uLnTx/>
                  <a:uFillTx/>
                  <a:latin typeface="UTM Avo" panose="02040603050506020204" pitchFamily="18" charset="0"/>
                  <a:ea typeface="方正静蕾简体" panose="02000000000000000000" pitchFamily="2" charset="-122"/>
                  <a:cs typeface="+mn-cs"/>
                </a:rPr>
                <a:t>theo</a:t>
              </a: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7707"/>
                  </a:solidFill>
                  <a:effectLst/>
                  <a:uLnTx/>
                  <a:uFillTx/>
                  <a:latin typeface="UTM Avo" panose="02040603050506020204" pitchFamily="18" charset="0"/>
                  <a:ea typeface="方正静蕾简体" panose="02000000000000000000" pitchFamily="2" charset="-122"/>
                  <a:cs typeface="+mn-cs"/>
                </a:rPr>
                <a:t> </a:t>
              </a:r>
              <a:r>
                <a:rPr kumimoji="0" lang="en-US" altLang="zh-CN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7707"/>
                  </a:solidFill>
                  <a:effectLst/>
                  <a:uLnTx/>
                  <a:uFillTx/>
                  <a:latin typeface="UTM Avo" panose="02040603050506020204" pitchFamily="18" charset="0"/>
                  <a:ea typeface="方正静蕾简体" panose="02000000000000000000" pitchFamily="2" charset="-122"/>
                  <a:cs typeface="+mn-cs"/>
                </a:rPr>
                <a:t>vai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7707"/>
                </a:solidFill>
                <a:effectLst/>
                <a:uLnTx/>
                <a:uFillTx/>
                <a:latin typeface="UTM Avo" panose="02040603050506020204" pitchFamily="18" charset="0"/>
                <a:ea typeface="方正静蕾简体" panose="02000000000000000000" pitchFamily="2" charset="-122"/>
                <a:cs typeface="+mn-cs"/>
              </a:endParaRP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88DBB6D-5DF3-4F66-904E-1DC6EA74A8AB}"/>
              </a:ext>
            </a:extLst>
          </p:cNvPr>
          <p:cNvSpPr/>
          <p:nvPr/>
        </p:nvSpPr>
        <p:spPr>
          <a:xfrm>
            <a:off x="9333832" y="4784433"/>
            <a:ext cx="1906013" cy="69017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Sẻ em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DF34D94-3B81-446D-9ABF-D342530EFB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338" t="39177" r="20404" b="38161"/>
          <a:stretch/>
        </p:blipFill>
        <p:spPr>
          <a:xfrm>
            <a:off x="7103831" y="2152225"/>
            <a:ext cx="1706992" cy="23198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DC1E14-BA3F-49EE-BA91-8A08F2FDB5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530" t="40128" r="31776" b="42363"/>
          <a:stretch/>
        </p:blipFill>
        <p:spPr>
          <a:xfrm>
            <a:off x="9589896" y="2674375"/>
            <a:ext cx="1393884" cy="17190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F6547E-64BD-4B1E-B286-3A8C18C214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58" r="63952" b="44990"/>
          <a:stretch/>
        </p:blipFill>
        <p:spPr>
          <a:xfrm>
            <a:off x="4247535" y="1486637"/>
            <a:ext cx="2145724" cy="2906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653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31DE8857-38D5-486A-9B2D-C6E4BB548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8"/>
          <a:stretch/>
        </p:blipFill>
        <p:spPr>
          <a:xfrm>
            <a:off x="0" y="0"/>
            <a:ext cx="12192000" cy="64102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08274C-2771-4E68-97FA-36FDBCE19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0" y="447734"/>
            <a:ext cx="11729884" cy="602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9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415768"/>
            <a:ext cx="11639005" cy="57368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9347" y="5093456"/>
            <a:ext cx="40815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Dặn dò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D2E52B38-686F-43E1-91E7-BE462E632FC9}"/>
              </a:ext>
            </a:extLst>
          </p:cNvPr>
          <p:cNvSpPr txBox="1">
            <a:spLocks/>
          </p:cNvSpPr>
          <p:nvPr/>
        </p:nvSpPr>
        <p:spPr>
          <a:xfrm>
            <a:off x="2059620" y="2979737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>
                <a:solidFill>
                  <a:srgbClr val="FF8119"/>
                </a:solidFill>
              </a:rPr>
              <a:t>Hoc10 chúc các em học tốt!</a:t>
            </a:r>
            <a:endParaRPr lang="en-US" sz="4800" b="1" dirty="0">
              <a:solidFill>
                <a:srgbClr val="FF81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9D03CF2D-778C-470E-A293-AFA70ED22D46}"/>
  <p:tag name="GENSWF_ADVANCE_TIME" val="5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2610</TotalTime>
  <Words>404</Words>
  <Application>Microsoft Office PowerPoint</Application>
  <PresentationFormat>Widescreen</PresentationFormat>
  <Paragraphs>90</Paragraphs>
  <Slides>40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Calibri</vt:lpstr>
      <vt:lpstr>UTM Avo</vt:lpstr>
      <vt:lpstr>Calibri Light</vt:lpstr>
      <vt:lpstr>HP001</vt:lpstr>
      <vt:lpstr>Arial</vt:lpstr>
      <vt:lpstr>微软雅黑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114</cp:revision>
  <dcterms:created xsi:type="dcterms:W3CDTF">2021-11-01T08:16:43Z</dcterms:created>
  <dcterms:modified xsi:type="dcterms:W3CDTF">2022-03-30T07:47:32Z</dcterms:modified>
</cp:coreProperties>
</file>