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7"/>
  </p:notesMasterIdLst>
  <p:sldIdLst>
    <p:sldId id="467" r:id="rId2"/>
    <p:sldId id="319" r:id="rId3"/>
    <p:sldId id="320" r:id="rId4"/>
    <p:sldId id="321" r:id="rId5"/>
    <p:sldId id="322" r:id="rId6"/>
    <p:sldId id="323" r:id="rId7"/>
    <p:sldId id="324" r:id="rId8"/>
    <p:sldId id="296" r:id="rId9"/>
    <p:sldId id="295" r:id="rId10"/>
    <p:sldId id="297" r:id="rId11"/>
    <p:sldId id="325" r:id="rId12"/>
    <p:sldId id="326" r:id="rId13"/>
    <p:sldId id="261" r:id="rId14"/>
    <p:sldId id="328" r:id="rId15"/>
    <p:sldId id="268" r:id="rId16"/>
    <p:sldId id="280" r:id="rId17"/>
    <p:sldId id="279" r:id="rId18"/>
    <p:sldId id="329" r:id="rId19"/>
    <p:sldId id="330" r:id="rId20"/>
    <p:sldId id="281" r:id="rId21"/>
    <p:sldId id="331" r:id="rId22"/>
    <p:sldId id="333" r:id="rId23"/>
    <p:sldId id="332" r:id="rId24"/>
    <p:sldId id="303" r:id="rId25"/>
    <p:sldId id="27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707"/>
    <a:srgbClr val="FFFF99"/>
    <a:srgbClr val="404040"/>
    <a:srgbClr val="FFF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257" autoAdjust="0"/>
    <p:restoredTop sz="94660"/>
  </p:normalViewPr>
  <p:slideViewPr>
    <p:cSldViewPr snapToGrid="0">
      <p:cViewPr varScale="1">
        <p:scale>
          <a:sx n="109" d="100"/>
          <a:sy n="109" d="100"/>
        </p:scale>
        <p:origin x="17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ser646" userId="f285884f-657b-41d5-995c-aa0dfb0f6f4a" providerId="ADAL" clId="{6EBC5E15-B2B3-430A-AFBD-EDBA1D3D8D0A}"/>
    <pc:docChg chg="undo custSel modSld">
      <pc:chgData name="user646" userId="f285884f-657b-41d5-995c-aa0dfb0f6f4a" providerId="ADAL" clId="{6EBC5E15-B2B3-430A-AFBD-EDBA1D3D8D0A}" dt="2022-04-08T05:52:27.367" v="39" actId="14100"/>
      <pc:docMkLst>
        <pc:docMk/>
      </pc:docMkLst>
      <pc:sldChg chg="modSp mod">
        <pc:chgData name="user646" userId="f285884f-657b-41d5-995c-aa0dfb0f6f4a" providerId="ADAL" clId="{6EBC5E15-B2B3-430A-AFBD-EDBA1D3D8D0A}" dt="2022-04-08T05:50:58.629" v="19" actId="1076"/>
        <pc:sldMkLst>
          <pc:docMk/>
          <pc:sldMk cId="2009612633" sldId="268"/>
        </pc:sldMkLst>
        <pc:spChg chg="mod">
          <ac:chgData name="user646" userId="f285884f-657b-41d5-995c-aa0dfb0f6f4a" providerId="ADAL" clId="{6EBC5E15-B2B3-430A-AFBD-EDBA1D3D8D0A}" dt="2022-04-08T05:50:58.629" v="19" actId="1076"/>
          <ac:spMkLst>
            <pc:docMk/>
            <pc:sldMk cId="2009612633" sldId="268"/>
            <ac:spMk id="9" creationId="{958BBCFA-E5C8-41F2-961A-046F160B460A}"/>
          </ac:spMkLst>
        </pc:spChg>
      </pc:sldChg>
      <pc:sldChg chg="modSp modAnim">
        <pc:chgData name="user646" userId="f285884f-657b-41d5-995c-aa0dfb0f6f4a" providerId="ADAL" clId="{6EBC5E15-B2B3-430A-AFBD-EDBA1D3D8D0A}" dt="2022-04-08T05:51:16.934" v="21" actId="20577"/>
        <pc:sldMkLst>
          <pc:docMk/>
          <pc:sldMk cId="519236355" sldId="281"/>
        </pc:sldMkLst>
        <pc:spChg chg="mod">
          <ac:chgData name="user646" userId="f285884f-657b-41d5-995c-aa0dfb0f6f4a" providerId="ADAL" clId="{6EBC5E15-B2B3-430A-AFBD-EDBA1D3D8D0A}" dt="2022-04-08T05:51:14.143" v="20" actId="20577"/>
          <ac:spMkLst>
            <pc:docMk/>
            <pc:sldMk cId="519236355" sldId="281"/>
            <ac:spMk id="10" creationId="{8E6EF984-64B4-4087-8FF2-B3B45E0EA43A}"/>
          </ac:spMkLst>
        </pc:spChg>
      </pc:sldChg>
      <pc:sldChg chg="modSp mod">
        <pc:chgData name="user646" userId="f285884f-657b-41d5-995c-aa0dfb0f6f4a" providerId="ADAL" clId="{6EBC5E15-B2B3-430A-AFBD-EDBA1D3D8D0A}" dt="2022-04-08T05:50:11.991" v="11" actId="1076"/>
        <pc:sldMkLst>
          <pc:docMk/>
          <pc:sldMk cId="1341193740" sldId="297"/>
        </pc:sldMkLst>
        <pc:spChg chg="mod">
          <ac:chgData name="user646" userId="f285884f-657b-41d5-995c-aa0dfb0f6f4a" providerId="ADAL" clId="{6EBC5E15-B2B3-430A-AFBD-EDBA1D3D8D0A}" dt="2022-04-08T05:49:49.095" v="9" actId="14100"/>
          <ac:spMkLst>
            <pc:docMk/>
            <pc:sldMk cId="1341193740" sldId="297"/>
            <ac:spMk id="9" creationId="{54F6A80A-02D6-4062-8ECD-3B579825E430}"/>
          </ac:spMkLst>
        </pc:spChg>
        <pc:spChg chg="mod">
          <ac:chgData name="user646" userId="f285884f-657b-41d5-995c-aa0dfb0f6f4a" providerId="ADAL" clId="{6EBC5E15-B2B3-430A-AFBD-EDBA1D3D8D0A}" dt="2022-04-08T05:50:11.991" v="11" actId="1076"/>
          <ac:spMkLst>
            <pc:docMk/>
            <pc:sldMk cId="1341193740" sldId="297"/>
            <ac:spMk id="16" creationId="{660ED08D-3C18-4C7B-9101-5554ACFAE20A}"/>
          </ac:spMkLst>
        </pc:spChg>
        <pc:picChg chg="mod">
          <ac:chgData name="user646" userId="f285884f-657b-41d5-995c-aa0dfb0f6f4a" providerId="ADAL" clId="{6EBC5E15-B2B3-430A-AFBD-EDBA1D3D8D0A}" dt="2022-04-08T05:49:37.942" v="6" actId="1036"/>
          <ac:picMkLst>
            <pc:docMk/>
            <pc:sldMk cId="1341193740" sldId="297"/>
            <ac:picMk id="4" creationId="{C166A22A-3A2E-4FB7-B4E3-8556771DEE42}"/>
          </ac:picMkLst>
        </pc:picChg>
      </pc:sldChg>
      <pc:sldChg chg="modSp mod">
        <pc:chgData name="user646" userId="f285884f-657b-41d5-995c-aa0dfb0f6f4a" providerId="ADAL" clId="{6EBC5E15-B2B3-430A-AFBD-EDBA1D3D8D0A}" dt="2022-04-08T05:52:27.367" v="39" actId="14100"/>
        <pc:sldMkLst>
          <pc:docMk/>
          <pc:sldMk cId="2372344710" sldId="303"/>
        </pc:sldMkLst>
        <pc:spChg chg="mod">
          <ac:chgData name="user646" userId="f285884f-657b-41d5-995c-aa0dfb0f6f4a" providerId="ADAL" clId="{6EBC5E15-B2B3-430A-AFBD-EDBA1D3D8D0A}" dt="2022-04-08T05:52:27.367" v="39" actId="14100"/>
          <ac:spMkLst>
            <pc:docMk/>
            <pc:sldMk cId="2372344710" sldId="303"/>
            <ac:spMk id="11" creationId="{A3EBDBA9-6186-4622-9F6D-97E6C593C2C3}"/>
          </ac:spMkLst>
        </pc:spChg>
      </pc:sldChg>
      <pc:sldChg chg="modSp mod">
        <pc:chgData name="user646" userId="f285884f-657b-41d5-995c-aa0dfb0f6f4a" providerId="ADAL" clId="{6EBC5E15-B2B3-430A-AFBD-EDBA1D3D8D0A}" dt="2022-04-08T05:49:12.939" v="4" actId="1076"/>
        <pc:sldMkLst>
          <pc:docMk/>
          <pc:sldMk cId="1470213516" sldId="321"/>
        </pc:sldMkLst>
        <pc:spChg chg="mod">
          <ac:chgData name="user646" userId="f285884f-657b-41d5-995c-aa0dfb0f6f4a" providerId="ADAL" clId="{6EBC5E15-B2B3-430A-AFBD-EDBA1D3D8D0A}" dt="2022-04-08T05:49:09.230" v="2" actId="1076"/>
          <ac:spMkLst>
            <pc:docMk/>
            <pc:sldMk cId="1470213516" sldId="321"/>
            <ac:spMk id="5" creationId="{A37A0315-5236-4671-BAD4-2D0E22D01C01}"/>
          </ac:spMkLst>
        </pc:spChg>
        <pc:spChg chg="mod">
          <ac:chgData name="user646" userId="f285884f-657b-41d5-995c-aa0dfb0f6f4a" providerId="ADAL" clId="{6EBC5E15-B2B3-430A-AFBD-EDBA1D3D8D0A}" dt="2022-04-08T05:49:04.503" v="1" actId="14100"/>
          <ac:spMkLst>
            <pc:docMk/>
            <pc:sldMk cId="1470213516" sldId="321"/>
            <ac:spMk id="6" creationId="{EA54367F-0A94-4849-BD45-2EC478FAFB29}"/>
          </ac:spMkLst>
        </pc:spChg>
        <pc:picChg chg="mod">
          <ac:chgData name="user646" userId="f285884f-657b-41d5-995c-aa0dfb0f6f4a" providerId="ADAL" clId="{6EBC5E15-B2B3-430A-AFBD-EDBA1D3D8D0A}" dt="2022-04-08T05:49:12.939" v="4" actId="1076"/>
          <ac:picMkLst>
            <pc:docMk/>
            <pc:sldMk cId="1470213516" sldId="321"/>
            <ac:picMk id="4" creationId="{7C96952F-8527-4AEB-89D0-E66D01F0393B}"/>
          </ac:picMkLst>
        </pc:picChg>
      </pc:sldChg>
      <pc:sldChg chg="modSp mod">
        <pc:chgData name="user646" userId="f285884f-657b-41d5-995c-aa0dfb0f6f4a" providerId="ADAL" clId="{6EBC5E15-B2B3-430A-AFBD-EDBA1D3D8D0A}" dt="2022-04-08T05:50:04.951" v="10" actId="1076"/>
        <pc:sldMkLst>
          <pc:docMk/>
          <pc:sldMk cId="72837566" sldId="325"/>
        </pc:sldMkLst>
        <pc:spChg chg="mod">
          <ac:chgData name="user646" userId="f285884f-657b-41d5-995c-aa0dfb0f6f4a" providerId="ADAL" clId="{6EBC5E15-B2B3-430A-AFBD-EDBA1D3D8D0A}" dt="2022-04-08T05:50:04.951" v="10" actId="1076"/>
          <ac:spMkLst>
            <pc:docMk/>
            <pc:sldMk cId="72837566" sldId="325"/>
            <ac:spMk id="2" creationId="{59EBE674-C0D1-4330-AD62-61F98B5B52A5}"/>
          </ac:spMkLst>
        </pc:spChg>
        <pc:spChg chg="mod">
          <ac:chgData name="user646" userId="f285884f-657b-41d5-995c-aa0dfb0f6f4a" providerId="ADAL" clId="{6EBC5E15-B2B3-430A-AFBD-EDBA1D3D8D0A}" dt="2022-04-08T05:49:45.359" v="8" actId="1076"/>
          <ac:spMkLst>
            <pc:docMk/>
            <pc:sldMk cId="72837566" sldId="325"/>
            <ac:spMk id="9" creationId="{54F6A80A-02D6-4062-8ECD-3B579825E430}"/>
          </ac:spMkLst>
        </pc:spChg>
        <pc:spChg chg="mod">
          <ac:chgData name="user646" userId="f285884f-657b-41d5-995c-aa0dfb0f6f4a" providerId="ADAL" clId="{6EBC5E15-B2B3-430A-AFBD-EDBA1D3D8D0A}" dt="2022-04-08T05:50:04.951" v="10" actId="1076"/>
          <ac:spMkLst>
            <pc:docMk/>
            <pc:sldMk cId="72837566" sldId="325"/>
            <ac:spMk id="16" creationId="{660ED08D-3C18-4C7B-9101-5554ACFAE20A}"/>
          </ac:spMkLst>
        </pc:spChg>
      </pc:sldChg>
      <pc:sldChg chg="modSp mod">
        <pc:chgData name="user646" userId="f285884f-657b-41d5-995c-aa0dfb0f6f4a" providerId="ADAL" clId="{6EBC5E15-B2B3-430A-AFBD-EDBA1D3D8D0A}" dt="2022-04-08T05:50:36.719" v="16" actId="14100"/>
        <pc:sldMkLst>
          <pc:docMk/>
          <pc:sldMk cId="4165203053" sldId="326"/>
        </pc:sldMkLst>
        <pc:spChg chg="mod">
          <ac:chgData name="user646" userId="f285884f-657b-41d5-995c-aa0dfb0f6f4a" providerId="ADAL" clId="{6EBC5E15-B2B3-430A-AFBD-EDBA1D3D8D0A}" dt="2022-04-08T05:50:21.575" v="13" actId="1076"/>
          <ac:spMkLst>
            <pc:docMk/>
            <pc:sldMk cId="4165203053" sldId="326"/>
            <ac:spMk id="2" creationId="{59EBE674-C0D1-4330-AD62-61F98B5B52A5}"/>
          </ac:spMkLst>
        </pc:spChg>
        <pc:spChg chg="mod">
          <ac:chgData name="user646" userId="f285884f-657b-41d5-995c-aa0dfb0f6f4a" providerId="ADAL" clId="{6EBC5E15-B2B3-430A-AFBD-EDBA1D3D8D0A}" dt="2022-04-08T05:50:29.246" v="15" actId="1076"/>
          <ac:spMkLst>
            <pc:docMk/>
            <pc:sldMk cId="4165203053" sldId="326"/>
            <ac:spMk id="7" creationId="{162FF255-AE42-44D7-836C-A03384B5CF78}"/>
          </ac:spMkLst>
        </pc:spChg>
        <pc:spChg chg="mod">
          <ac:chgData name="user646" userId="f285884f-657b-41d5-995c-aa0dfb0f6f4a" providerId="ADAL" clId="{6EBC5E15-B2B3-430A-AFBD-EDBA1D3D8D0A}" dt="2022-04-08T05:50:36.719" v="16" actId="14100"/>
          <ac:spMkLst>
            <pc:docMk/>
            <pc:sldMk cId="4165203053" sldId="326"/>
            <ac:spMk id="9" creationId="{54F6A80A-02D6-4062-8ECD-3B579825E430}"/>
          </ac:spMkLst>
        </pc:spChg>
        <pc:spChg chg="mod">
          <ac:chgData name="user646" userId="f285884f-657b-41d5-995c-aa0dfb0f6f4a" providerId="ADAL" clId="{6EBC5E15-B2B3-430A-AFBD-EDBA1D3D8D0A}" dt="2022-04-08T05:50:24.518" v="14" actId="1076"/>
          <ac:spMkLst>
            <pc:docMk/>
            <pc:sldMk cId="4165203053" sldId="326"/>
            <ac:spMk id="16" creationId="{660ED08D-3C18-4C7B-9101-5554ACFAE20A}"/>
          </ac:spMkLst>
        </pc:spChg>
      </pc:sldChg>
      <pc:sldChg chg="modSp mod">
        <pc:chgData name="user646" userId="f285884f-657b-41d5-995c-aa0dfb0f6f4a" providerId="ADAL" clId="{6EBC5E15-B2B3-430A-AFBD-EDBA1D3D8D0A}" dt="2022-04-08T05:50:47.127" v="17" actId="1076"/>
        <pc:sldMkLst>
          <pc:docMk/>
          <pc:sldMk cId="3532217403" sldId="328"/>
        </pc:sldMkLst>
        <pc:spChg chg="mod">
          <ac:chgData name="user646" userId="f285884f-657b-41d5-995c-aa0dfb0f6f4a" providerId="ADAL" clId="{6EBC5E15-B2B3-430A-AFBD-EDBA1D3D8D0A}" dt="2022-04-08T05:50:47.127" v="17" actId="1076"/>
          <ac:spMkLst>
            <pc:docMk/>
            <pc:sldMk cId="3532217403" sldId="328"/>
            <ac:spMk id="12" creationId="{8669AB72-26BF-425F-A817-4414C19B15A0}"/>
          </ac:spMkLst>
        </pc:spChg>
      </pc:sldChg>
      <pc:sldChg chg="modSp mod">
        <pc:chgData name="user646" userId="f285884f-657b-41d5-995c-aa0dfb0f6f4a" providerId="ADAL" clId="{6EBC5E15-B2B3-430A-AFBD-EDBA1D3D8D0A}" dt="2022-04-08T05:52:09.710" v="36" actId="1076"/>
        <pc:sldMkLst>
          <pc:docMk/>
          <pc:sldMk cId="3000878920" sldId="331"/>
        </pc:sldMkLst>
        <pc:spChg chg="mod">
          <ac:chgData name="user646" userId="f285884f-657b-41d5-995c-aa0dfb0f6f4a" providerId="ADAL" clId="{6EBC5E15-B2B3-430A-AFBD-EDBA1D3D8D0A}" dt="2022-04-08T05:52:09.710" v="36" actId="1076"/>
          <ac:spMkLst>
            <pc:docMk/>
            <pc:sldMk cId="3000878920" sldId="331"/>
            <ac:spMk id="6" creationId="{1B2706AC-FF19-4EA5-8DCC-2D54E5368A22}"/>
          </ac:spMkLst>
        </pc:spChg>
        <pc:spChg chg="mod">
          <ac:chgData name="user646" userId="f285884f-657b-41d5-995c-aa0dfb0f6f4a" providerId="ADAL" clId="{6EBC5E15-B2B3-430A-AFBD-EDBA1D3D8D0A}" dt="2022-04-08T05:52:05.183" v="35" actId="1076"/>
          <ac:spMkLst>
            <pc:docMk/>
            <pc:sldMk cId="3000878920" sldId="331"/>
            <ac:spMk id="7" creationId="{DFEFDBA9-4D08-4BDD-9CDB-ACE5E1CC8CA8}"/>
          </ac:spMkLst>
        </pc:spChg>
        <pc:spChg chg="mod">
          <ac:chgData name="user646" userId="f285884f-657b-41d5-995c-aa0dfb0f6f4a" providerId="ADAL" clId="{6EBC5E15-B2B3-430A-AFBD-EDBA1D3D8D0A}" dt="2022-04-08T05:51:59.191" v="34" actId="1076"/>
          <ac:spMkLst>
            <pc:docMk/>
            <pc:sldMk cId="3000878920" sldId="331"/>
            <ac:spMk id="10" creationId="{C0DAE1BC-5538-4A02-9732-2EF50F52124D}"/>
          </ac:spMkLst>
        </pc:spChg>
        <pc:picChg chg="mod">
          <ac:chgData name="user646" userId="f285884f-657b-41d5-995c-aa0dfb0f6f4a" providerId="ADAL" clId="{6EBC5E15-B2B3-430A-AFBD-EDBA1D3D8D0A}" dt="2022-04-08T05:51:54.907" v="33" actId="1076"/>
          <ac:picMkLst>
            <pc:docMk/>
            <pc:sldMk cId="3000878920" sldId="331"/>
            <ac:picMk id="5" creationId="{A5F37487-ECA6-4D86-8F72-44C9FA4DC2A4}"/>
          </ac:picMkLst>
        </pc:picChg>
      </pc:sldChg>
      <pc:sldChg chg="modSp mod">
        <pc:chgData name="user646" userId="f285884f-657b-41d5-995c-aa0dfb0f6f4a" providerId="ADAL" clId="{6EBC5E15-B2B3-430A-AFBD-EDBA1D3D8D0A}" dt="2022-04-08T05:52:18.662" v="38" actId="1076"/>
        <pc:sldMkLst>
          <pc:docMk/>
          <pc:sldMk cId="1988161086" sldId="332"/>
        </pc:sldMkLst>
        <pc:spChg chg="mod">
          <ac:chgData name="user646" userId="f285884f-657b-41d5-995c-aa0dfb0f6f4a" providerId="ADAL" clId="{6EBC5E15-B2B3-430A-AFBD-EDBA1D3D8D0A}" dt="2022-04-08T05:52:18.662" v="38" actId="1076"/>
          <ac:spMkLst>
            <pc:docMk/>
            <pc:sldMk cId="1988161086" sldId="332"/>
            <ac:spMk id="13" creationId="{AE902343-645E-49C4-8776-090A9539753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Đầu trang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Chỗ dành sẵn cho Ngày tháng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159DE6-F629-49C1-AFB7-905B8FABF08E}" type="datetimeFigureOut">
              <a:rPr lang="en-US" smtClean="0"/>
              <a:t>4/8/2022</a:t>
            </a:fld>
            <a:endParaRPr lang="en-US"/>
          </a:p>
        </p:txBody>
      </p:sp>
      <p:sp>
        <p:nvSpPr>
          <p:cNvPr id="4" name="Chỗ dành sẵn cho Hình ảnh của Bản chiế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Chỗ dành sẵn cho Ghi ch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vi-VN"/>
              <a:t>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6" name="Chỗ dành sẵn cho Chân trang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Chỗ dành sẵn cho Số hiệu Bản chiế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D8397E-BE8D-46A0-9678-BA493C667EE6}" type="slidenum">
              <a:rPr lang="en-US" smtClean="0"/>
              <a:t>‹#›</a:t>
            </a:fld>
            <a:endParaRPr lang="en-US"/>
          </a:p>
        </p:txBody>
      </p:sp>
    </p:spTree>
    <p:extLst>
      <p:ext uri="{BB962C8B-B14F-4D97-AF65-F5344CB8AC3E}">
        <p14:creationId xmlns:p14="http://schemas.microsoft.com/office/powerpoint/2010/main" val="891181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0168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1"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5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1" y="3602037"/>
            <a:ext cx="9144000" cy="16557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3" y="6356355"/>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4/8/2022</a:t>
            </a:fld>
            <a:endParaRPr lang="en-US"/>
          </a:p>
        </p:txBody>
      </p:sp>
      <p:sp>
        <p:nvSpPr>
          <p:cNvPr id="16" name="Google Shape;16;p7"/>
          <p:cNvSpPr txBox="1">
            <a:spLocks noGrp="1"/>
          </p:cNvSpPr>
          <p:nvPr>
            <p:ph type="ftr" idx="11"/>
          </p:nvPr>
        </p:nvSpPr>
        <p:spPr>
          <a:xfrm>
            <a:off x="4038601" y="6356355"/>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5"/>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3" y="1930595"/>
            <a:ext cx="852023" cy="852023"/>
          </a:xfrm>
          <a:prstGeom prst="ellipse">
            <a:avLst/>
          </a:prstGeom>
          <a:solidFill>
            <a:srgbClr val="FEE599"/>
          </a:solidFill>
          <a:ln>
            <a:noFill/>
          </a:ln>
        </p:spPr>
        <p:txBody>
          <a:bodyPr spcFirstLastPara="1" wrap="square" lIns="91413" tIns="45695" rIns="91413" bIns="45695"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363" y="1930595"/>
            <a:ext cx="852023" cy="85202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Oval 1">
            <a:extLst>
              <a:ext uri="{FF2B5EF4-FFF2-40B4-BE49-F238E27FC236}">
                <a16:creationId xmlns:a16="http://schemas.microsoft.com/office/drawing/2014/main" id="{55BF17BB-90D7-48D1-A408-C4A17A18C95C}"/>
              </a:ext>
            </a:extLst>
          </p:cNvPr>
          <p:cNvSpPr/>
          <p:nvPr userDrawn="1"/>
        </p:nvSpPr>
        <p:spPr>
          <a:xfrm>
            <a:off x="11139857" y="5"/>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738209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2_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3" y="20645"/>
            <a:ext cx="12184879" cy="6816715"/>
          </a:xfrm>
          <a:prstGeom prst="rect">
            <a:avLst/>
          </a:prstGeom>
          <a:noFill/>
          <a:ln>
            <a:noFill/>
          </a:ln>
        </p:spPr>
      </p:pic>
      <p:sp>
        <p:nvSpPr>
          <p:cNvPr id="23" name="Google Shape;23;p8"/>
          <p:cNvSpPr txBox="1">
            <a:spLocks noGrp="1"/>
          </p:cNvSpPr>
          <p:nvPr>
            <p:ph type="dt" idx="10"/>
          </p:nvPr>
        </p:nvSpPr>
        <p:spPr>
          <a:xfrm>
            <a:off x="838203" y="6356355"/>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4/8/2022</a:t>
            </a:fld>
            <a:endParaRPr lang="en-US"/>
          </a:p>
        </p:txBody>
      </p:sp>
      <p:sp>
        <p:nvSpPr>
          <p:cNvPr id="24" name="Google Shape;24;p8"/>
          <p:cNvSpPr txBox="1">
            <a:spLocks noGrp="1"/>
          </p:cNvSpPr>
          <p:nvPr>
            <p:ph type="ftr" idx="11"/>
          </p:nvPr>
        </p:nvSpPr>
        <p:spPr>
          <a:xfrm>
            <a:off x="4038601" y="6356355"/>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5"/>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3707760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3" y="2004"/>
            <a:ext cx="12165839" cy="6853995"/>
          </a:xfrm>
          <a:prstGeom prst="rect">
            <a:avLst/>
          </a:prstGeom>
          <a:noFill/>
          <a:ln>
            <a:noFill/>
          </a:ln>
        </p:spPr>
      </p:pic>
    </p:spTree>
    <p:extLst>
      <p:ext uri="{BB962C8B-B14F-4D97-AF65-F5344CB8AC3E}">
        <p14:creationId xmlns:p14="http://schemas.microsoft.com/office/powerpoint/2010/main" val="569676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3" y="2007"/>
            <a:ext cx="12165839" cy="6853993"/>
          </a:xfrm>
          <a:prstGeom prst="rect">
            <a:avLst/>
          </a:prstGeom>
          <a:noFill/>
          <a:ln>
            <a:noFill/>
          </a:ln>
        </p:spPr>
      </p:pic>
      <p:sp>
        <p:nvSpPr>
          <p:cNvPr id="37" name="Google Shape;37;p10"/>
          <p:cNvSpPr txBox="1">
            <a:spLocks noGrp="1"/>
          </p:cNvSpPr>
          <p:nvPr>
            <p:ph type="dt" idx="10"/>
          </p:nvPr>
        </p:nvSpPr>
        <p:spPr>
          <a:xfrm>
            <a:off x="838203" y="6356355"/>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4/8/2022</a:t>
            </a:fld>
            <a:endParaRPr lang="en-US"/>
          </a:p>
        </p:txBody>
      </p:sp>
      <p:sp>
        <p:nvSpPr>
          <p:cNvPr id="38" name="Google Shape;38;p10"/>
          <p:cNvSpPr txBox="1">
            <a:spLocks noGrp="1"/>
          </p:cNvSpPr>
          <p:nvPr>
            <p:ph type="ftr" idx="11"/>
          </p:nvPr>
        </p:nvSpPr>
        <p:spPr>
          <a:xfrm>
            <a:off x="4038601" y="6356355"/>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5"/>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1562664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reserve="1" userDrawn="1">
  <p:cSld name="1_Comparison">
    <p:spTree>
      <p:nvGrpSpPr>
        <p:cNvPr id="1" name="Shape 40"/>
        <p:cNvGrpSpPr/>
        <p:nvPr/>
      </p:nvGrpSpPr>
      <p:grpSpPr>
        <a:xfrm>
          <a:off x="0" y="0"/>
          <a:ext cx="0" cy="0"/>
          <a:chOff x="0" y="0"/>
          <a:chExt cx="0" cy="0"/>
        </a:xfrm>
      </p:grpSpPr>
      <p:pic>
        <p:nvPicPr>
          <p:cNvPr id="49" name="Google Shape;49;p11"/>
          <p:cNvPicPr preferRelativeResize="0"/>
          <p:nvPr userDrawn="1"/>
        </p:nvPicPr>
        <p:blipFill rotWithShape="1">
          <a:blip r:embed="rId2">
            <a:alphaModFix/>
          </a:blip>
          <a:srcRect/>
          <a:stretch/>
        </p:blipFill>
        <p:spPr>
          <a:xfrm>
            <a:off x="-165099" y="-68826"/>
            <a:ext cx="12513464" cy="7000539"/>
          </a:xfrm>
          <a:prstGeom prst="rect">
            <a:avLst/>
          </a:prstGeom>
          <a:noFill/>
          <a:ln>
            <a:noFill/>
          </a:ln>
        </p:spPr>
      </p:pic>
      <p:sp>
        <p:nvSpPr>
          <p:cNvPr id="46" name="Google Shape;46;p11"/>
          <p:cNvSpPr txBox="1">
            <a:spLocks noGrp="1"/>
          </p:cNvSpPr>
          <p:nvPr>
            <p:ph type="dt" idx="10"/>
          </p:nvPr>
        </p:nvSpPr>
        <p:spPr>
          <a:xfrm>
            <a:off x="838203" y="6356355"/>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4/8/2022</a:t>
            </a:fld>
            <a:endParaRPr lang="en-US"/>
          </a:p>
        </p:txBody>
      </p:sp>
      <p:sp>
        <p:nvSpPr>
          <p:cNvPr id="47" name="Google Shape;47;p11"/>
          <p:cNvSpPr txBox="1">
            <a:spLocks noGrp="1"/>
          </p:cNvSpPr>
          <p:nvPr>
            <p:ph type="ftr" idx="11"/>
          </p:nvPr>
        </p:nvSpPr>
        <p:spPr>
          <a:xfrm>
            <a:off x="4038601" y="6356355"/>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5"/>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
        <p:nvSpPr>
          <p:cNvPr id="11" name="Oval 10">
            <a:extLst>
              <a:ext uri="{FF2B5EF4-FFF2-40B4-BE49-F238E27FC236}">
                <a16:creationId xmlns:a16="http://schemas.microsoft.com/office/drawing/2014/main" id="{20C92834-F07F-4579-8623-1CF3469E4D08}"/>
              </a:ext>
            </a:extLst>
          </p:cNvPr>
          <p:cNvSpPr/>
          <p:nvPr userDrawn="1"/>
        </p:nvSpPr>
        <p:spPr>
          <a:xfrm>
            <a:off x="10917877" y="186279"/>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2229672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48" y="-90897"/>
            <a:ext cx="12613690"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t>4/8/2022</a:t>
            </a:fld>
            <a:endParaRPr lang="en-US"/>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t>‹#›</a:t>
            </a:fld>
            <a:endParaRPr lang="en-US"/>
          </a:p>
        </p:txBody>
      </p:sp>
      <p:sp>
        <p:nvSpPr>
          <p:cNvPr id="8" name="Oval 7">
            <a:extLst>
              <a:ext uri="{FF2B5EF4-FFF2-40B4-BE49-F238E27FC236}">
                <a16:creationId xmlns:a16="http://schemas.microsoft.com/office/drawing/2014/main" id="{E36E4766-883B-4D27-9EF0-95A9BD22266C}"/>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9232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stretch>
            <a:fillRect/>
          </a:stretch>
        </p:blipFill>
        <p:spPr>
          <a:xfrm>
            <a:off x="0" y="1"/>
            <a:ext cx="12184879" cy="6858000"/>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t>4/8/2022</a:t>
            </a:fld>
            <a:endParaRPr lang="en-US"/>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4084949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t>4/8/2022</a:t>
            </a:fld>
            <a:endParaRPr lang="en-US"/>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877548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B4D996-D27A-45F3-8A94-7114A45F77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2AAFCBFE-611A-4CAB-A894-937638D9FD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2E8545-01CE-4FAF-BFB4-D08B76DD53D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9B6410-3F70-4DB6-82F8-946CB7F5F44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3451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DD0EC9-AAF6-4028-9E61-DCAAC850977B}"/>
              </a:ext>
            </a:extLst>
          </p:cNvPr>
          <p:cNvPicPr>
            <a:picLocks noChangeAspect="1"/>
          </p:cNvPicPr>
          <p:nvPr userDrawn="1"/>
        </p:nvPicPr>
        <p:blipFill>
          <a:blip r:embed="rId2"/>
          <a:stretch>
            <a:fillRect/>
          </a:stretch>
        </p:blipFill>
        <p:spPr>
          <a:xfrm>
            <a:off x="0" y="0"/>
            <a:ext cx="12191999" cy="6863803"/>
          </a:xfrm>
          <a:prstGeom prst="rect">
            <a:avLst/>
          </a:prstGeom>
        </p:spPr>
      </p:pic>
      <p:sp>
        <p:nvSpPr>
          <p:cNvPr id="2" name="Title 1">
            <a:extLst>
              <a:ext uri="{FF2B5EF4-FFF2-40B4-BE49-F238E27FC236}">
                <a16:creationId xmlns:a16="http://schemas.microsoft.com/office/drawing/2014/main" id="{23406D12-DD67-40A6-97ED-B7D5D44607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CBBF0A-4F4C-440C-AEB2-3BB590C3D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B3446-FD4B-4976-AEB2-B88314DBDB24}"/>
              </a:ext>
            </a:extLst>
          </p:cNvPr>
          <p:cNvSpPr>
            <a:spLocks noGrp="1"/>
          </p:cNvSpPr>
          <p:nvPr>
            <p:ph type="dt" sz="half" idx="10"/>
          </p:nvPr>
        </p:nvSpPr>
        <p:spPr/>
        <p:txBody>
          <a:bodyPr/>
          <a:lstStyle/>
          <a:p>
            <a:fld id="{FE1C8935-5503-46B3-AA64-FDD06962785D}" type="datetimeFigureOut">
              <a:rPr lang="en-US" smtClean="0"/>
              <a:t>4/8/2022</a:t>
            </a:fld>
            <a:endParaRPr lang="en-US"/>
          </a:p>
        </p:txBody>
      </p:sp>
      <p:sp>
        <p:nvSpPr>
          <p:cNvPr id="5" name="Footer Placeholder 4">
            <a:extLst>
              <a:ext uri="{FF2B5EF4-FFF2-40B4-BE49-F238E27FC236}">
                <a16:creationId xmlns:a16="http://schemas.microsoft.com/office/drawing/2014/main" id="{EBE683C8-11B5-46C6-8BB4-D1474691FD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C26DA4-DFC7-4240-8A46-029882411200}"/>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61908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8C8D-0F65-41F2-8D2B-8E662F01D8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23DC4F-F04B-4EF7-855D-738F4446DC45}"/>
              </a:ext>
            </a:extLst>
          </p:cNvPr>
          <p:cNvSpPr>
            <a:spLocks noGrp="1"/>
          </p:cNvSpPr>
          <p:nvPr>
            <p:ph type="dt" sz="half" idx="10"/>
          </p:nvPr>
        </p:nvSpPr>
        <p:spPr/>
        <p:txBody>
          <a:bodyPr/>
          <a:lstStyle/>
          <a:p>
            <a:fld id="{FE1C8935-5503-46B3-AA64-FDD06962785D}" type="datetimeFigureOut">
              <a:rPr lang="en-US" smtClean="0"/>
              <a:t>4/8/2022</a:t>
            </a:fld>
            <a:endParaRPr lang="en-US"/>
          </a:p>
        </p:txBody>
      </p:sp>
      <p:sp>
        <p:nvSpPr>
          <p:cNvPr id="4" name="Footer Placeholder 3">
            <a:extLst>
              <a:ext uri="{FF2B5EF4-FFF2-40B4-BE49-F238E27FC236}">
                <a16:creationId xmlns:a16="http://schemas.microsoft.com/office/drawing/2014/main" id="{8E48651F-A381-4808-8187-C91BA00346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A18D3B-4ACD-4E73-89EB-965186A195BA}"/>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6083508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FE1C8935-5503-46B3-AA64-FDD06962785D}" type="datetimeFigureOut">
              <a:rPr lang="en-US" smtClean="0"/>
              <a:t>4/8/2022</a:t>
            </a:fld>
            <a:endParaRPr lang="en-US"/>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6090254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524DFA-13F6-43C0-9053-95A339ACE8C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573A6E64-5B43-4BA6-8890-55DEB65FE3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379167-2151-44FC-BF25-DFD27049F4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6E8D4D-9575-44FE-80EF-A5E5D37744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F0DF73A-77BC-4174-B01E-823EE96F1BD2}"/>
              </a:ext>
            </a:extLst>
          </p:cNvPr>
          <p:cNvSpPr>
            <a:spLocks noGrp="1"/>
          </p:cNvSpPr>
          <p:nvPr>
            <p:ph type="dt" sz="half" idx="10"/>
          </p:nvPr>
        </p:nvSpPr>
        <p:spPr/>
        <p:txBody>
          <a:bodyPr/>
          <a:lstStyle/>
          <a:p>
            <a:fld id="{FE1C8935-5503-46B3-AA64-FDD06962785D}" type="datetimeFigureOut">
              <a:rPr lang="en-US" smtClean="0"/>
              <a:t>4/8/2022</a:t>
            </a:fld>
            <a:endParaRPr lang="en-US"/>
          </a:p>
        </p:txBody>
      </p:sp>
      <p:sp>
        <p:nvSpPr>
          <p:cNvPr id="6" name="Footer Placeholder 5">
            <a:extLst>
              <a:ext uri="{FF2B5EF4-FFF2-40B4-BE49-F238E27FC236}">
                <a16:creationId xmlns:a16="http://schemas.microsoft.com/office/drawing/2014/main" id="{5488BB73-AA98-40B8-86A0-7E9FF8C49F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D71948-3005-4AD2-A429-FBDF9FC90BB0}"/>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1941664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CD88A7-8EBB-43E1-AB26-941303AA589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CEDBF4CA-4B3B-47DC-AC91-7CC00B696E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4900BA-A396-46B0-A22B-E6A8AD387D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F30CA7-1F4D-40C1-9A6A-040327EAE2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11032F2-F618-4746-9BAE-D6D1CB3D4F36}"/>
              </a:ext>
            </a:extLst>
          </p:cNvPr>
          <p:cNvSpPr>
            <a:spLocks noGrp="1"/>
          </p:cNvSpPr>
          <p:nvPr>
            <p:ph type="dt" sz="half" idx="10"/>
          </p:nvPr>
        </p:nvSpPr>
        <p:spPr/>
        <p:txBody>
          <a:bodyPr/>
          <a:lstStyle/>
          <a:p>
            <a:fld id="{FE1C8935-5503-46B3-AA64-FDD06962785D}" type="datetimeFigureOut">
              <a:rPr lang="en-US" smtClean="0"/>
              <a:t>4/8/2022</a:t>
            </a:fld>
            <a:endParaRPr lang="en-US"/>
          </a:p>
        </p:txBody>
      </p:sp>
      <p:sp>
        <p:nvSpPr>
          <p:cNvPr id="6" name="Footer Placeholder 5">
            <a:extLst>
              <a:ext uri="{FF2B5EF4-FFF2-40B4-BE49-F238E27FC236}">
                <a16:creationId xmlns:a16="http://schemas.microsoft.com/office/drawing/2014/main" id="{652D1357-92FD-4B75-BF6D-B58B306994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FC0E1B-A2C9-4098-AFC0-7ED63619D901}"/>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3148239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6C6A0C5-A58D-497D-87A0-F926B583C14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8DAED18E-A2B7-4E79-BCB2-5A940B92F7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76CAEA-67BE-4816-B1E7-41658737EA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957672-735A-48CF-B4BE-6D36071204BD}"/>
              </a:ext>
            </a:extLst>
          </p:cNvPr>
          <p:cNvSpPr>
            <a:spLocks noGrp="1"/>
          </p:cNvSpPr>
          <p:nvPr>
            <p:ph type="dt" sz="half" idx="10"/>
          </p:nvPr>
        </p:nvSpPr>
        <p:spPr/>
        <p:txBody>
          <a:bodyPr/>
          <a:lstStyle/>
          <a:p>
            <a:fld id="{FE1C8935-5503-46B3-AA64-FDD06962785D}" type="datetimeFigureOut">
              <a:rPr lang="en-US" smtClean="0"/>
              <a:t>4/8/2022</a:t>
            </a:fld>
            <a:endParaRPr lang="en-US"/>
          </a:p>
        </p:txBody>
      </p:sp>
      <p:sp>
        <p:nvSpPr>
          <p:cNvPr id="5" name="Footer Placeholder 4">
            <a:extLst>
              <a:ext uri="{FF2B5EF4-FFF2-40B4-BE49-F238E27FC236}">
                <a16:creationId xmlns:a16="http://schemas.microsoft.com/office/drawing/2014/main" id="{8FE929CE-D546-45E7-9512-43EAA33AD8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B64245-321E-4D0A-977E-D09E6120CE57}"/>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16741172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3AE678F-A982-4A11-B6D5-E4EA8E0CAA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Vertical Title 1">
            <a:extLst>
              <a:ext uri="{FF2B5EF4-FFF2-40B4-BE49-F238E27FC236}">
                <a16:creationId xmlns:a16="http://schemas.microsoft.com/office/drawing/2014/main" id="{9401CF19-F0A5-4049-B00B-5887BAD1E9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CFEB78-67CD-4D61-A945-C99A96A6C12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EC5EB8-55E4-40D3-9444-A75EEE310818}"/>
              </a:ext>
            </a:extLst>
          </p:cNvPr>
          <p:cNvSpPr>
            <a:spLocks noGrp="1"/>
          </p:cNvSpPr>
          <p:nvPr>
            <p:ph type="dt" sz="half" idx="10"/>
          </p:nvPr>
        </p:nvSpPr>
        <p:spPr/>
        <p:txBody>
          <a:bodyPr/>
          <a:lstStyle/>
          <a:p>
            <a:fld id="{FE1C8935-5503-46B3-AA64-FDD06962785D}" type="datetimeFigureOut">
              <a:rPr lang="en-US" smtClean="0"/>
              <a:t>4/8/2022</a:t>
            </a:fld>
            <a:endParaRPr lang="en-US"/>
          </a:p>
        </p:txBody>
      </p:sp>
      <p:sp>
        <p:nvSpPr>
          <p:cNvPr id="5" name="Footer Placeholder 4">
            <a:extLst>
              <a:ext uri="{FF2B5EF4-FFF2-40B4-BE49-F238E27FC236}">
                <a16:creationId xmlns:a16="http://schemas.microsoft.com/office/drawing/2014/main" id="{5C24AE4C-470C-4596-927E-BEBE02463E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48276C-9A0E-4BF6-88D9-D4C27235EE16}"/>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8990372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149D5-D9AD-4ACB-B6FF-2DAC3709B96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4FFB89-B9BD-4AE7-AEE1-E3D3BB9C45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655F649-BCD4-4DF4-9D3A-5A1788C1E30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077461-4DD8-41EB-BB6D-74D8AE1E75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9960BD7-E350-4338-AE4E-097AA1748BE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C91111-8CC6-49E8-AFF4-460D7AA5C404}"/>
              </a:ext>
            </a:extLst>
          </p:cNvPr>
          <p:cNvSpPr>
            <a:spLocks noGrp="1"/>
          </p:cNvSpPr>
          <p:nvPr>
            <p:ph type="dt" sz="half" idx="10"/>
          </p:nvPr>
        </p:nvSpPr>
        <p:spPr/>
        <p:txBody>
          <a:bodyPr/>
          <a:lstStyle/>
          <a:p>
            <a:fld id="{FE1C8935-5503-46B3-AA64-FDD06962785D}" type="datetimeFigureOut">
              <a:rPr lang="en-US" smtClean="0"/>
              <a:t>4/8/2022</a:t>
            </a:fld>
            <a:endParaRPr lang="en-US"/>
          </a:p>
        </p:txBody>
      </p:sp>
      <p:sp>
        <p:nvSpPr>
          <p:cNvPr id="8" name="Footer Placeholder 7">
            <a:extLst>
              <a:ext uri="{FF2B5EF4-FFF2-40B4-BE49-F238E27FC236}">
                <a16:creationId xmlns:a16="http://schemas.microsoft.com/office/drawing/2014/main" id="{AEB47E37-C210-4655-8E14-302E21E832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78A9EA-D7E5-4BBD-AB42-C9A78E6B6603}"/>
              </a:ext>
            </a:extLst>
          </p:cNvPr>
          <p:cNvSpPr>
            <a:spLocks noGrp="1"/>
          </p:cNvSpPr>
          <p:nvPr>
            <p:ph type="sldNum" sz="quarter" idx="12"/>
          </p:nvPr>
        </p:nvSpPr>
        <p:spPr/>
        <p:txBody>
          <a:bodyPr/>
          <a:lstStyle/>
          <a:p>
            <a:fld id="{9306B73E-E889-4101-943F-C932486AC50A}" type="slidenum">
              <a:rPr lang="en-US" smtClean="0"/>
              <a:t>‹#›</a:t>
            </a:fld>
            <a:endParaRPr lang="en-US"/>
          </a:p>
        </p:txBody>
      </p:sp>
      <p:pic>
        <p:nvPicPr>
          <p:cNvPr id="11" name="Picture 10">
            <a:extLst>
              <a:ext uri="{FF2B5EF4-FFF2-40B4-BE49-F238E27FC236}">
                <a16:creationId xmlns:a16="http://schemas.microsoft.com/office/drawing/2014/main" id="{3A878C85-2C2D-4555-91B2-7F695AA418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28719533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3" y="6356356"/>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4/8/2022</a:t>
            </a:fld>
            <a:endParaRPr lang="en-US"/>
          </a:p>
        </p:txBody>
      </p:sp>
      <p:sp>
        <p:nvSpPr>
          <p:cNvPr id="16" name="Google Shape;16;p7"/>
          <p:cNvSpPr txBox="1">
            <a:spLocks noGrp="1"/>
          </p:cNvSpPr>
          <p:nvPr>
            <p:ph type="ftr" idx="11"/>
          </p:nvPr>
        </p:nvSpPr>
        <p:spPr>
          <a:xfrm>
            <a:off x="4038601" y="6356356"/>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6"/>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365" y="1930595"/>
            <a:ext cx="852023" cy="852023"/>
          </a:xfrm>
          <a:prstGeom prst="ellipse">
            <a:avLst/>
          </a:prstGeom>
          <a:solidFill>
            <a:srgbClr val="FEE599"/>
          </a:solidFill>
          <a:ln>
            <a:noFill/>
          </a:ln>
        </p:spPr>
        <p:txBody>
          <a:bodyPr spcFirstLastPara="1" wrap="square" lIns="91401" tIns="45688" rIns="91401" bIns="45688"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C94BE59B-8762-4673-A68F-7BB4BC8F730A}"/>
              </a:ext>
            </a:extLst>
          </p:cNvPr>
          <p:cNvSpPr/>
          <p:nvPr userDrawn="1"/>
        </p:nvSpPr>
        <p:spPr>
          <a:xfrm>
            <a:off x="11134896" y="136529"/>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82265674"/>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C8935-5503-46B3-AA64-FDD06962785D}" type="datetimeFigureOut">
              <a:rPr lang="en-US" smtClean="0"/>
              <a:t>4/8/2022</a:t>
            </a:fld>
            <a:endParaRPr lang="en-US"/>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6B73E-E889-4101-943F-C932486AC50A}" type="slidenum">
              <a:rPr lang="en-US" smtClean="0"/>
              <a:t>‹#›</a:t>
            </a:fld>
            <a:endParaRPr lang="en-US"/>
          </a:p>
        </p:txBody>
      </p:sp>
    </p:spTree>
    <p:extLst>
      <p:ext uri="{BB962C8B-B14F-4D97-AF65-F5344CB8AC3E}">
        <p14:creationId xmlns:p14="http://schemas.microsoft.com/office/powerpoint/2010/main" val="149761431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702"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4.xml"/><Relationship Id="rId3" Type="http://schemas.openxmlformats.org/officeDocument/2006/relationships/image" Target="../media/image16.png"/><Relationship Id="rId7" Type="http://schemas.openxmlformats.org/officeDocument/2006/relationships/image" Target="../media/image19.png"/><Relationship Id="rId12" Type="http://schemas.openxmlformats.org/officeDocument/2006/relationships/image" Target="../media/image22.png"/><Relationship Id="rId2" Type="http://schemas.openxmlformats.org/officeDocument/2006/relationships/image" Target="../media/image11.png"/><Relationship Id="rId16" Type="http://schemas.openxmlformats.org/officeDocument/2006/relationships/image" Target="../media/image24.png"/><Relationship Id="rId1" Type="http://schemas.openxmlformats.org/officeDocument/2006/relationships/slideLayout" Target="../slideLayouts/slideLayout3.xml"/><Relationship Id="rId6" Type="http://schemas.openxmlformats.org/officeDocument/2006/relationships/slide" Target="slide10.xml"/><Relationship Id="rId11" Type="http://schemas.openxmlformats.org/officeDocument/2006/relationships/image" Target="../media/image21.png"/><Relationship Id="rId5" Type="http://schemas.openxmlformats.org/officeDocument/2006/relationships/image" Target="../media/image18.png"/><Relationship Id="rId15" Type="http://schemas.openxmlformats.org/officeDocument/2006/relationships/slide" Target="slide5.xml"/><Relationship Id="rId10" Type="http://schemas.openxmlformats.org/officeDocument/2006/relationships/slide" Target="slide6.xml"/><Relationship Id="rId4" Type="http://schemas.openxmlformats.org/officeDocument/2006/relationships/image" Target="../media/image17.png"/><Relationship Id="rId9" Type="http://schemas.openxmlformats.org/officeDocument/2006/relationships/image" Target="../media/image20.png"/><Relationship Id="rId1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1.png"/><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slide" Target="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1.png"/><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slide" Target="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1.png"/><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slide" Target="slide7.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2.png"/><Relationship Id="rId2" Type="http://schemas.openxmlformats.org/officeDocument/2006/relationships/image" Target="../media/image11.png"/><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1998344" y="1679860"/>
            <a:ext cx="8403904" cy="2337178"/>
          </a:xfrm>
          <a:prstGeom prst="rect">
            <a:avLst/>
          </a:prstGeom>
        </p:spPr>
        <p:txBody>
          <a:bodyPr wrap="none">
            <a:spAutoFit/>
          </a:bodyPr>
          <a:lstStyle/>
          <a:p>
            <a:pPr algn="ctr" defTabSz="914104">
              <a:lnSpc>
                <a:spcPct val="150000"/>
              </a:lnSpc>
              <a:defRPr/>
            </a:pPr>
            <a:r>
              <a:rPr lang="en-US" sz="5200" b="1" err="1">
                <a:solidFill>
                  <a:srgbClr val="002060"/>
                </a:solidFill>
                <a:latin typeface="UTM Avo" panose="02040603050506020204" pitchFamily="18" charset="0"/>
                <a:cs typeface="Arial" panose="020B0604020202020204" pitchFamily="34" charset="0"/>
              </a:rPr>
              <a:t>Tuần</a:t>
            </a:r>
            <a:r>
              <a:rPr lang="en-US" sz="5200" b="1">
                <a:solidFill>
                  <a:srgbClr val="002060"/>
                </a:solidFill>
                <a:latin typeface="UTM Avo" panose="02040603050506020204" pitchFamily="18" charset="0"/>
                <a:cs typeface="Arial" panose="020B0604020202020204" pitchFamily="34" charset="0"/>
              </a:rPr>
              <a:t> 32</a:t>
            </a:r>
            <a:endParaRPr lang="en-US" sz="5200" b="1" dirty="0">
              <a:solidFill>
                <a:srgbClr val="002060"/>
              </a:solidFill>
              <a:latin typeface="UTM Avo" panose="02040603050506020204" pitchFamily="18" charset="0"/>
              <a:cs typeface="Arial" panose="020B0604020202020204" pitchFamily="34" charset="0"/>
            </a:endParaRPr>
          </a:p>
          <a:p>
            <a:pPr algn="ctr" defTabSz="914104">
              <a:lnSpc>
                <a:spcPct val="150000"/>
              </a:lnSpc>
              <a:defRPr/>
            </a:pPr>
            <a:r>
              <a:rPr lang="en-US" sz="5200" b="1">
                <a:solidFill>
                  <a:srgbClr val="FF0000"/>
                </a:solidFill>
                <a:latin typeface="UTM Avo" panose="02040603050506020204" pitchFamily="18" charset="0"/>
                <a:cs typeface="Arial" panose="020B0604020202020204" pitchFamily="34" charset="0"/>
              </a:rPr>
              <a:t>Bài đọc 2: Thư Trung thu</a:t>
            </a:r>
            <a:endParaRPr lang="en-US" sz="5200"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481192" y="453"/>
            <a:ext cx="2563522" cy="584775"/>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053200" y="579572"/>
            <a:ext cx="990976" cy="46166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25529356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ình ảnh 3">
            <a:extLst>
              <a:ext uri="{FF2B5EF4-FFF2-40B4-BE49-F238E27FC236}">
                <a16:creationId xmlns:a16="http://schemas.microsoft.com/office/drawing/2014/main" id="{B478EA0A-7BD7-4EFE-81AA-9693A7938D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63826"/>
            <a:ext cx="12192000" cy="6394174"/>
          </a:xfrm>
          <a:prstGeom prst="rect">
            <a:avLst/>
          </a:prstGeom>
        </p:spPr>
      </p:pic>
      <p:pic>
        <p:nvPicPr>
          <p:cNvPr id="5" name="Google Shape;90;p2">
            <a:extLst>
              <a:ext uri="{FF2B5EF4-FFF2-40B4-BE49-F238E27FC236}">
                <a16:creationId xmlns:a16="http://schemas.microsoft.com/office/drawing/2014/main" id="{691FE4C8-29A5-4DE5-9AB9-CF69021CFC32}"/>
              </a:ext>
            </a:extLst>
          </p:cNvPr>
          <p:cNvPicPr preferRelativeResize="0"/>
          <p:nvPr/>
        </p:nvPicPr>
        <p:blipFill rotWithShape="1">
          <a:blip r:embed="rId3">
            <a:alphaModFix/>
          </a:blip>
          <a:srcRect/>
          <a:stretch/>
        </p:blipFill>
        <p:spPr>
          <a:xfrm flipH="1">
            <a:off x="10032437" y="118037"/>
            <a:ext cx="2016224" cy="1627213"/>
          </a:xfrm>
          <a:prstGeom prst="rect">
            <a:avLst/>
          </a:prstGeom>
          <a:noFill/>
          <a:ln>
            <a:noFill/>
          </a:ln>
        </p:spPr>
      </p:pic>
      <p:pic>
        <p:nvPicPr>
          <p:cNvPr id="6" name="Google Shape;91;p2">
            <a:extLst>
              <a:ext uri="{FF2B5EF4-FFF2-40B4-BE49-F238E27FC236}">
                <a16:creationId xmlns:a16="http://schemas.microsoft.com/office/drawing/2014/main" id="{DD8EE0B9-6BC1-436B-B419-9642880B4E5C}"/>
              </a:ext>
            </a:extLst>
          </p:cNvPr>
          <p:cNvPicPr preferRelativeResize="0"/>
          <p:nvPr/>
        </p:nvPicPr>
        <p:blipFill rotWithShape="1">
          <a:blip r:embed="rId4">
            <a:alphaModFix/>
          </a:blip>
          <a:srcRect/>
          <a:stretch/>
        </p:blipFill>
        <p:spPr>
          <a:xfrm>
            <a:off x="6096000" y="3867103"/>
            <a:ext cx="3421451" cy="3102783"/>
          </a:xfrm>
          <a:prstGeom prst="rect">
            <a:avLst/>
          </a:prstGeom>
          <a:noFill/>
          <a:ln>
            <a:noFill/>
          </a:ln>
        </p:spPr>
      </p:pic>
      <p:pic>
        <p:nvPicPr>
          <p:cNvPr id="7" name="Google Shape;92;p2">
            <a:extLst>
              <a:ext uri="{FF2B5EF4-FFF2-40B4-BE49-F238E27FC236}">
                <a16:creationId xmlns:a16="http://schemas.microsoft.com/office/drawing/2014/main" id="{F1066B84-6B89-4B19-BA03-1C272E89EEA6}"/>
              </a:ext>
            </a:extLst>
          </p:cNvPr>
          <p:cNvPicPr preferRelativeResize="0"/>
          <p:nvPr/>
        </p:nvPicPr>
        <p:blipFill rotWithShape="1">
          <a:blip r:embed="rId5">
            <a:alphaModFix/>
          </a:blip>
          <a:srcRect/>
          <a:stretch/>
        </p:blipFill>
        <p:spPr>
          <a:xfrm>
            <a:off x="8784299" y="3899531"/>
            <a:ext cx="3693344" cy="3032853"/>
          </a:xfrm>
          <a:prstGeom prst="rect">
            <a:avLst/>
          </a:prstGeom>
          <a:noFill/>
          <a:ln>
            <a:noFill/>
          </a:ln>
        </p:spPr>
      </p:pic>
      <p:pic>
        <p:nvPicPr>
          <p:cNvPr id="8" name="Google Shape;93;p2">
            <a:extLst>
              <a:ext uri="{FF2B5EF4-FFF2-40B4-BE49-F238E27FC236}">
                <a16:creationId xmlns:a16="http://schemas.microsoft.com/office/drawing/2014/main" id="{CF3F0EF9-E376-491A-B026-4831D96E3AFD}"/>
              </a:ext>
            </a:extLst>
          </p:cNvPr>
          <p:cNvPicPr preferRelativeResize="0"/>
          <p:nvPr/>
        </p:nvPicPr>
        <p:blipFill rotWithShape="1">
          <a:blip r:embed="rId6">
            <a:alphaModFix/>
          </a:blip>
          <a:srcRect/>
          <a:stretch/>
        </p:blipFill>
        <p:spPr>
          <a:xfrm>
            <a:off x="1583499" y="5376115"/>
            <a:ext cx="1632181" cy="1387388"/>
          </a:xfrm>
          <a:prstGeom prst="rect">
            <a:avLst/>
          </a:prstGeom>
          <a:noFill/>
          <a:ln>
            <a:noFill/>
          </a:ln>
        </p:spPr>
      </p:pic>
      <p:sp>
        <p:nvSpPr>
          <p:cNvPr id="9" name="Google Shape;94;p2">
            <a:extLst>
              <a:ext uri="{FF2B5EF4-FFF2-40B4-BE49-F238E27FC236}">
                <a16:creationId xmlns:a16="http://schemas.microsoft.com/office/drawing/2014/main" id="{5D004DF3-DE44-4037-953B-4A0EE83128AF}"/>
              </a:ext>
            </a:extLst>
          </p:cNvPr>
          <p:cNvSpPr/>
          <p:nvPr/>
        </p:nvSpPr>
        <p:spPr>
          <a:xfrm>
            <a:off x="1583499" y="1447532"/>
            <a:ext cx="9677400" cy="1387388"/>
          </a:xfrm>
          <a:prstGeom prst="rect">
            <a:avLst/>
          </a:prstGeom>
        </p:spPr>
        <p:txBody>
          <a:bodyPr>
            <a:prstTxWarp prst="textPlain">
              <a:avLst>
                <a:gd name="adj" fmla="val 48465"/>
              </a:avLst>
            </a:prstTxWarp>
          </a:bodyPr>
          <a:lstStyle/>
          <a:p>
            <a:pPr lvl="0" algn="ctr"/>
            <a:r>
              <a:rPr sz="1100" b="1" dirty="0" err="1">
                <a:ln w="9525" cap="flat" cmpd="sng">
                  <a:solidFill>
                    <a:schemeClr val="dk1"/>
                  </a:solidFill>
                  <a:prstDash val="solid"/>
                  <a:round/>
                  <a:headEnd type="none" w="sm" len="sm"/>
                  <a:tailEnd type="none" w="sm" len="sm"/>
                </a:ln>
                <a:solidFill>
                  <a:srgbClr val="002060"/>
                </a:solidFill>
                <a:latin typeface="+mj-lt"/>
                <a:cs typeface="Arial" panose="020B0604020202020204" pitchFamily="34" charset="0"/>
              </a:rPr>
              <a:t>Giải</a:t>
            </a:r>
            <a:r>
              <a:rPr sz="1100" b="1" dirty="0">
                <a:ln w="9525" cap="flat" cmpd="sng">
                  <a:solidFill>
                    <a:schemeClr val="dk1"/>
                  </a:solidFill>
                  <a:prstDash val="solid"/>
                  <a:round/>
                  <a:headEnd type="none" w="sm" len="sm"/>
                  <a:tailEnd type="none" w="sm" len="sm"/>
                </a:ln>
                <a:solidFill>
                  <a:srgbClr val="002060"/>
                </a:solidFill>
                <a:latin typeface="+mj-lt"/>
                <a:cs typeface="Arial" panose="020B0604020202020204" pitchFamily="34" charset="0"/>
              </a:rPr>
              <a:t> </a:t>
            </a:r>
            <a:r>
              <a:rPr sz="1100" b="1" dirty="0" err="1">
                <a:ln w="9525" cap="flat" cmpd="sng">
                  <a:solidFill>
                    <a:schemeClr val="dk1"/>
                  </a:solidFill>
                  <a:prstDash val="solid"/>
                  <a:round/>
                  <a:headEnd type="none" w="sm" len="sm"/>
                  <a:tailEnd type="none" w="sm" len="sm"/>
                </a:ln>
                <a:solidFill>
                  <a:srgbClr val="002060"/>
                </a:solidFill>
                <a:latin typeface="+mj-lt"/>
                <a:cs typeface="Arial" panose="020B0604020202020204" pitchFamily="34" charset="0"/>
              </a:rPr>
              <a:t>cứu</a:t>
            </a:r>
            <a:r>
              <a:rPr sz="1100" b="1" dirty="0">
                <a:ln w="9525" cap="flat" cmpd="sng">
                  <a:solidFill>
                    <a:schemeClr val="dk1"/>
                  </a:solidFill>
                  <a:prstDash val="solid"/>
                  <a:round/>
                  <a:headEnd type="none" w="sm" len="sm"/>
                  <a:tailEnd type="none" w="sm" len="sm"/>
                </a:ln>
                <a:solidFill>
                  <a:srgbClr val="002060"/>
                </a:solidFill>
                <a:latin typeface="+mj-lt"/>
                <a:cs typeface="Arial" panose="020B0604020202020204" pitchFamily="34" charset="0"/>
              </a:rPr>
              <a:t> </a:t>
            </a:r>
            <a:r>
              <a:rPr sz="1100" b="1" dirty="0" err="1">
                <a:ln w="9525" cap="flat" cmpd="sng">
                  <a:solidFill>
                    <a:schemeClr val="dk1"/>
                  </a:solidFill>
                  <a:prstDash val="solid"/>
                  <a:round/>
                  <a:headEnd type="none" w="sm" len="sm"/>
                  <a:tailEnd type="none" w="sm" len="sm"/>
                </a:ln>
                <a:solidFill>
                  <a:srgbClr val="002060"/>
                </a:solidFill>
                <a:latin typeface="+mj-lt"/>
                <a:cs typeface="Arial" panose="020B0604020202020204" pitchFamily="34" charset="0"/>
              </a:rPr>
              <a:t>bãi</a:t>
            </a:r>
            <a:r>
              <a:rPr sz="1100" b="1" dirty="0">
                <a:ln w="9525" cap="flat" cmpd="sng">
                  <a:solidFill>
                    <a:schemeClr val="dk1"/>
                  </a:solidFill>
                  <a:prstDash val="solid"/>
                  <a:round/>
                  <a:headEnd type="none" w="sm" len="sm"/>
                  <a:tailEnd type="none" w="sm" len="sm"/>
                </a:ln>
                <a:solidFill>
                  <a:srgbClr val="002060"/>
                </a:solidFill>
                <a:latin typeface="+mj-lt"/>
                <a:cs typeface="Arial" panose="020B0604020202020204" pitchFamily="34" charset="0"/>
              </a:rPr>
              <a:t> </a:t>
            </a:r>
            <a:r>
              <a:rPr sz="1100" b="1" dirty="0" err="1">
                <a:ln w="9525" cap="flat" cmpd="sng">
                  <a:solidFill>
                    <a:schemeClr val="dk1"/>
                  </a:solidFill>
                  <a:prstDash val="solid"/>
                  <a:round/>
                  <a:headEnd type="none" w="sm" len="sm"/>
                  <a:tailEnd type="none" w="sm" len="sm"/>
                </a:ln>
                <a:solidFill>
                  <a:srgbClr val="002060"/>
                </a:solidFill>
                <a:latin typeface="+mj-lt"/>
                <a:cs typeface="Arial" panose="020B0604020202020204" pitchFamily="34" charset="0"/>
              </a:rPr>
              <a:t>biển</a:t>
            </a:r>
            <a:endParaRPr sz="1100" b="1" dirty="0">
              <a:ln w="9525" cap="flat" cmpd="sng">
                <a:solidFill>
                  <a:schemeClr val="dk1"/>
                </a:solidFill>
                <a:prstDash val="solid"/>
                <a:round/>
                <a:headEnd type="none" w="sm" len="sm"/>
                <a:tailEnd type="none" w="sm" len="sm"/>
              </a:ln>
              <a:solidFill>
                <a:srgbClr val="002060"/>
              </a:solidFill>
              <a:latin typeface="+mj-lt"/>
              <a:cs typeface="Arial" panose="020B0604020202020204" pitchFamily="34" charset="0"/>
            </a:endParaRPr>
          </a:p>
        </p:txBody>
      </p:sp>
    </p:spTree>
    <p:extLst>
      <p:ext uri="{BB962C8B-B14F-4D97-AF65-F5344CB8AC3E}">
        <p14:creationId xmlns:p14="http://schemas.microsoft.com/office/powerpoint/2010/main" val="3393807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ình ảnh 3">
            <a:extLst>
              <a:ext uri="{FF2B5EF4-FFF2-40B4-BE49-F238E27FC236}">
                <a16:creationId xmlns:a16="http://schemas.microsoft.com/office/drawing/2014/main" id="{0EC1FB2B-323B-446E-AC6A-E9EA3616C9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6313"/>
            <a:ext cx="12192000" cy="6421687"/>
          </a:xfrm>
          <a:prstGeom prst="rect">
            <a:avLst/>
          </a:prstGeom>
        </p:spPr>
      </p:pic>
      <p:pic>
        <p:nvPicPr>
          <p:cNvPr id="5" name="Google Shape;100;p3">
            <a:extLst>
              <a:ext uri="{FF2B5EF4-FFF2-40B4-BE49-F238E27FC236}">
                <a16:creationId xmlns:a16="http://schemas.microsoft.com/office/drawing/2014/main" id="{A56CD929-94C1-4638-98B6-0DBCDFBCD8EB}"/>
              </a:ext>
            </a:extLst>
          </p:cNvPr>
          <p:cNvPicPr preferRelativeResize="0"/>
          <p:nvPr/>
        </p:nvPicPr>
        <p:blipFill rotWithShape="1">
          <a:blip r:embed="rId3">
            <a:alphaModFix/>
          </a:blip>
          <a:srcRect/>
          <a:stretch/>
        </p:blipFill>
        <p:spPr>
          <a:xfrm>
            <a:off x="-401462" y="4643336"/>
            <a:ext cx="2561025" cy="2112081"/>
          </a:xfrm>
          <a:prstGeom prst="rect">
            <a:avLst/>
          </a:prstGeom>
          <a:noFill/>
          <a:ln>
            <a:noFill/>
          </a:ln>
        </p:spPr>
      </p:pic>
      <p:pic>
        <p:nvPicPr>
          <p:cNvPr id="6" name="Google Shape;101;p3">
            <a:extLst>
              <a:ext uri="{FF2B5EF4-FFF2-40B4-BE49-F238E27FC236}">
                <a16:creationId xmlns:a16="http://schemas.microsoft.com/office/drawing/2014/main" id="{0C93501A-EF73-498F-AD19-45B0C0D1DE3A}"/>
              </a:ext>
            </a:extLst>
          </p:cNvPr>
          <p:cNvPicPr preferRelativeResize="0"/>
          <p:nvPr/>
        </p:nvPicPr>
        <p:blipFill rotWithShape="1">
          <a:blip r:embed="rId4">
            <a:alphaModFix/>
          </a:blip>
          <a:srcRect/>
          <a:stretch/>
        </p:blipFill>
        <p:spPr>
          <a:xfrm>
            <a:off x="1775519" y="4685193"/>
            <a:ext cx="2445140" cy="2226945"/>
          </a:xfrm>
          <a:prstGeom prst="rect">
            <a:avLst/>
          </a:prstGeom>
          <a:noFill/>
          <a:ln>
            <a:noFill/>
          </a:ln>
        </p:spPr>
      </p:pic>
      <p:pic>
        <p:nvPicPr>
          <p:cNvPr id="7" name="Google Shape;102;p3">
            <a:extLst>
              <a:ext uri="{FF2B5EF4-FFF2-40B4-BE49-F238E27FC236}">
                <a16:creationId xmlns:a16="http://schemas.microsoft.com/office/drawing/2014/main" id="{9F559F9C-D630-4660-9407-540979E24D82}"/>
              </a:ext>
            </a:extLst>
          </p:cNvPr>
          <p:cNvPicPr preferRelativeResize="0"/>
          <p:nvPr/>
        </p:nvPicPr>
        <p:blipFill rotWithShape="1">
          <a:blip r:embed="rId5">
            <a:alphaModFix/>
          </a:blip>
          <a:srcRect/>
          <a:stretch/>
        </p:blipFill>
        <p:spPr>
          <a:xfrm>
            <a:off x="527383" y="5943440"/>
            <a:ext cx="2299909" cy="1196469"/>
          </a:xfrm>
          <a:prstGeom prst="rect">
            <a:avLst/>
          </a:prstGeom>
          <a:noFill/>
          <a:ln>
            <a:noFill/>
          </a:ln>
        </p:spPr>
      </p:pic>
      <p:pic>
        <p:nvPicPr>
          <p:cNvPr id="8" name="Google Shape;103;p3">
            <a:hlinkClick r:id="rId6" action="ppaction://hlinksldjump"/>
            <a:extLst>
              <a:ext uri="{FF2B5EF4-FFF2-40B4-BE49-F238E27FC236}">
                <a16:creationId xmlns:a16="http://schemas.microsoft.com/office/drawing/2014/main" id="{4131D867-47C3-45D6-A21C-B4779CDBFF32}"/>
              </a:ext>
            </a:extLst>
          </p:cNvPr>
          <p:cNvPicPr preferRelativeResize="0"/>
          <p:nvPr/>
        </p:nvPicPr>
        <p:blipFill rotWithShape="1">
          <a:blip r:embed="rId7">
            <a:alphaModFix/>
          </a:blip>
          <a:srcRect/>
          <a:stretch/>
        </p:blipFill>
        <p:spPr>
          <a:xfrm>
            <a:off x="258859" y="559911"/>
            <a:ext cx="1344149" cy="1284027"/>
          </a:xfrm>
          <a:prstGeom prst="rect">
            <a:avLst/>
          </a:prstGeom>
          <a:noFill/>
          <a:ln>
            <a:noFill/>
          </a:ln>
        </p:spPr>
      </p:pic>
      <p:pic>
        <p:nvPicPr>
          <p:cNvPr id="9" name="Google Shape;104;p3">
            <a:hlinkClick r:id="rId8" action="ppaction://hlinksldjump"/>
            <a:extLst>
              <a:ext uri="{FF2B5EF4-FFF2-40B4-BE49-F238E27FC236}">
                <a16:creationId xmlns:a16="http://schemas.microsoft.com/office/drawing/2014/main" id="{24C4D1A3-C1C4-48F8-9ACF-B07A0A0579F1}"/>
              </a:ext>
            </a:extLst>
          </p:cNvPr>
          <p:cNvPicPr preferRelativeResize="0"/>
          <p:nvPr/>
        </p:nvPicPr>
        <p:blipFill rotWithShape="1">
          <a:blip r:embed="rId9">
            <a:alphaModFix/>
          </a:blip>
          <a:srcRect/>
          <a:stretch/>
        </p:blipFill>
        <p:spPr>
          <a:xfrm>
            <a:off x="2609847" y="3401749"/>
            <a:ext cx="776483" cy="298941"/>
          </a:xfrm>
          <a:prstGeom prst="rect">
            <a:avLst/>
          </a:prstGeom>
          <a:noFill/>
          <a:ln>
            <a:noFill/>
          </a:ln>
        </p:spPr>
      </p:pic>
      <p:pic>
        <p:nvPicPr>
          <p:cNvPr id="10" name="Google Shape;105;p3">
            <a:hlinkClick r:id="rId10" action="ppaction://hlinksldjump"/>
            <a:extLst>
              <a:ext uri="{FF2B5EF4-FFF2-40B4-BE49-F238E27FC236}">
                <a16:creationId xmlns:a16="http://schemas.microsoft.com/office/drawing/2014/main" id="{AE84D42F-B7FF-4679-BFC0-6DD1A32AB427}"/>
              </a:ext>
            </a:extLst>
          </p:cNvPr>
          <p:cNvPicPr preferRelativeResize="0"/>
          <p:nvPr/>
        </p:nvPicPr>
        <p:blipFill rotWithShape="1">
          <a:blip r:embed="rId11">
            <a:alphaModFix/>
          </a:blip>
          <a:srcRect/>
          <a:stretch/>
        </p:blipFill>
        <p:spPr>
          <a:xfrm>
            <a:off x="5714768" y="4094506"/>
            <a:ext cx="1157879" cy="719986"/>
          </a:xfrm>
          <a:prstGeom prst="rect">
            <a:avLst/>
          </a:prstGeom>
          <a:noFill/>
          <a:ln>
            <a:noFill/>
          </a:ln>
        </p:spPr>
      </p:pic>
      <p:sp>
        <p:nvSpPr>
          <p:cNvPr id="13" name="Google Shape;108;p3">
            <a:extLst>
              <a:ext uri="{FF2B5EF4-FFF2-40B4-BE49-F238E27FC236}">
                <a16:creationId xmlns:a16="http://schemas.microsoft.com/office/drawing/2014/main" id="{A5521CE7-08AB-446C-AF3A-F9211B64E1A5}"/>
              </a:ext>
            </a:extLst>
          </p:cNvPr>
          <p:cNvSpPr/>
          <p:nvPr/>
        </p:nvSpPr>
        <p:spPr>
          <a:xfrm>
            <a:off x="2018933" y="225287"/>
            <a:ext cx="7344816" cy="3315779"/>
          </a:xfrm>
          <a:prstGeom prst="cloudCallout">
            <a:avLst>
              <a:gd name="adj1" fmla="val -51742"/>
              <a:gd name="adj2" fmla="val 69030"/>
            </a:avLst>
          </a:prstGeom>
          <a:solidFill>
            <a:schemeClr val="lt1"/>
          </a:solidFill>
          <a:ln w="25400" cap="flat" cmpd="sng">
            <a:solidFill>
              <a:srgbClr val="FFFF00"/>
            </a:solidFill>
            <a:prstDash val="solid"/>
            <a:round/>
            <a:headEnd type="none" w="sm" len="sm"/>
            <a:tailEnd type="none" w="sm" len="sm"/>
          </a:ln>
        </p:spPr>
        <p:txBody>
          <a:bodyPr spcFirstLastPara="1" wrap="square" lIns="121900" tIns="60933" rIns="121900" bIns="60933" anchor="ctr" anchorCtr="0">
            <a:noAutofit/>
          </a:bodyPr>
          <a:lstStyle/>
          <a:p>
            <a:pPr algn="ctr"/>
            <a:r>
              <a:rPr lang="en-US" sz="4400" dirty="0" err="1">
                <a:solidFill>
                  <a:srgbClr val="FF0000"/>
                </a:solidFill>
                <a:latin typeface="+mj-lt"/>
                <a:ea typeface="Calibri"/>
                <a:cs typeface="Arial" panose="020B0604020202020204" pitchFamily="34" charset="0"/>
                <a:sym typeface="Calibri"/>
              </a:rPr>
              <a:t>Bãi</a:t>
            </a:r>
            <a:r>
              <a:rPr lang="en-US" sz="4400" dirty="0">
                <a:solidFill>
                  <a:srgbClr val="FF0000"/>
                </a:solidFill>
                <a:latin typeface="+mj-lt"/>
                <a:ea typeface="Calibri"/>
                <a:cs typeface="Arial" panose="020B0604020202020204" pitchFamily="34" charset="0"/>
                <a:sym typeface="Calibri"/>
              </a:rPr>
              <a:t> </a:t>
            </a:r>
            <a:r>
              <a:rPr lang="en-US" sz="4400" dirty="0" err="1">
                <a:solidFill>
                  <a:srgbClr val="FF0000"/>
                </a:solidFill>
                <a:latin typeface="+mj-lt"/>
                <a:ea typeface="Calibri"/>
                <a:cs typeface="Arial" panose="020B0604020202020204" pitchFamily="34" charset="0"/>
                <a:sym typeface="Calibri"/>
              </a:rPr>
              <a:t>biển</a:t>
            </a:r>
            <a:r>
              <a:rPr lang="en-US" sz="4400" dirty="0">
                <a:solidFill>
                  <a:srgbClr val="FF0000"/>
                </a:solidFill>
                <a:latin typeface="+mj-lt"/>
                <a:ea typeface="Calibri"/>
                <a:cs typeface="Arial" panose="020B0604020202020204" pitchFamily="34" charset="0"/>
                <a:sym typeface="Calibri"/>
              </a:rPr>
              <a:t> có nhiều </a:t>
            </a:r>
            <a:r>
              <a:rPr lang="en-US" sz="4400" dirty="0" err="1">
                <a:solidFill>
                  <a:srgbClr val="FF0000"/>
                </a:solidFill>
                <a:latin typeface="+mj-lt"/>
                <a:ea typeface="Calibri"/>
                <a:cs typeface="Arial" panose="020B0604020202020204" pitchFamily="34" charset="0"/>
                <a:sym typeface="Calibri"/>
              </a:rPr>
              <a:t>rác</a:t>
            </a:r>
            <a:r>
              <a:rPr lang="en-US" sz="4400" dirty="0">
                <a:solidFill>
                  <a:srgbClr val="FF0000"/>
                </a:solidFill>
                <a:latin typeface="+mj-lt"/>
                <a:ea typeface="Calibri"/>
                <a:cs typeface="Arial" panose="020B0604020202020204" pitchFamily="34" charset="0"/>
                <a:sym typeface="Calibri"/>
              </a:rPr>
              <a:t> quá!</a:t>
            </a:r>
            <a:endParaRPr sz="4400" dirty="0">
              <a:solidFill>
                <a:srgbClr val="FF0000"/>
              </a:solidFill>
              <a:latin typeface="+mj-lt"/>
              <a:ea typeface="Calibri"/>
              <a:cs typeface="Arial" panose="020B0604020202020204" pitchFamily="34" charset="0"/>
              <a:sym typeface="Calibri"/>
            </a:endParaRPr>
          </a:p>
        </p:txBody>
      </p:sp>
      <p:sp>
        <p:nvSpPr>
          <p:cNvPr id="14" name="Google Shape;109;p3">
            <a:extLst>
              <a:ext uri="{FF2B5EF4-FFF2-40B4-BE49-F238E27FC236}">
                <a16:creationId xmlns:a16="http://schemas.microsoft.com/office/drawing/2014/main" id="{6FF6A9D3-6FFA-459F-A9D1-580DF9B72D87}"/>
              </a:ext>
            </a:extLst>
          </p:cNvPr>
          <p:cNvSpPr/>
          <p:nvPr/>
        </p:nvSpPr>
        <p:spPr>
          <a:xfrm>
            <a:off x="4030947" y="433542"/>
            <a:ext cx="7876255" cy="3315779"/>
          </a:xfrm>
          <a:prstGeom prst="cloudCallout">
            <a:avLst>
              <a:gd name="adj1" fmla="val -62865"/>
              <a:gd name="adj2" fmla="val 84465"/>
            </a:avLst>
          </a:prstGeom>
          <a:solidFill>
            <a:schemeClr val="lt1"/>
          </a:solidFill>
          <a:ln w="25400" cap="flat" cmpd="sng">
            <a:solidFill>
              <a:schemeClr val="accent1"/>
            </a:solidFill>
            <a:prstDash val="solid"/>
            <a:round/>
            <a:headEnd type="none" w="sm" len="sm"/>
            <a:tailEnd type="none" w="sm" len="sm"/>
          </a:ln>
        </p:spPr>
        <p:txBody>
          <a:bodyPr spcFirstLastPara="1" wrap="square" lIns="121900" tIns="60933" rIns="121900" bIns="60933" anchor="ctr" anchorCtr="0">
            <a:noAutofit/>
          </a:bodyPr>
          <a:lstStyle/>
          <a:p>
            <a:pPr algn="ctr"/>
            <a:r>
              <a:rPr lang="en-US" sz="4000" dirty="0" err="1">
                <a:solidFill>
                  <a:srgbClr val="002060"/>
                </a:solidFill>
                <a:latin typeface="+mj-lt"/>
                <a:ea typeface="Calibri"/>
                <a:cs typeface="Arial" panose="020B0604020202020204" pitchFamily="34" charset="0"/>
                <a:sym typeface="Calibri"/>
              </a:rPr>
              <a:t>Chúng</a:t>
            </a:r>
            <a:r>
              <a:rPr lang="en-US" sz="4000" dirty="0">
                <a:solidFill>
                  <a:srgbClr val="002060"/>
                </a:solidFill>
                <a:latin typeface="+mj-lt"/>
                <a:ea typeface="Calibri"/>
                <a:cs typeface="Arial" panose="020B0604020202020204" pitchFamily="34" charset="0"/>
                <a:sym typeface="Calibri"/>
              </a:rPr>
              <a:t> ta </a:t>
            </a:r>
            <a:r>
              <a:rPr lang="en-US" sz="4000" dirty="0" err="1">
                <a:solidFill>
                  <a:srgbClr val="002060"/>
                </a:solidFill>
                <a:latin typeface="+mj-lt"/>
                <a:ea typeface="Calibri"/>
                <a:cs typeface="Arial" panose="020B0604020202020204" pitchFamily="34" charset="0"/>
                <a:sym typeface="Calibri"/>
              </a:rPr>
              <a:t>cùng</a:t>
            </a:r>
            <a:r>
              <a:rPr lang="en-US" sz="4000" dirty="0">
                <a:solidFill>
                  <a:srgbClr val="002060"/>
                </a:solidFill>
                <a:latin typeface="+mj-lt"/>
                <a:ea typeface="Calibri"/>
                <a:cs typeface="Arial" panose="020B0604020202020204" pitchFamily="34" charset="0"/>
                <a:sym typeface="Calibri"/>
              </a:rPr>
              <a:t> nhau </a:t>
            </a:r>
            <a:r>
              <a:rPr lang="en-US" sz="4000" dirty="0" err="1">
                <a:solidFill>
                  <a:srgbClr val="002060"/>
                </a:solidFill>
                <a:latin typeface="+mj-lt"/>
                <a:ea typeface="Calibri"/>
                <a:cs typeface="Arial" panose="020B0604020202020204" pitchFamily="34" charset="0"/>
                <a:sym typeface="Calibri"/>
              </a:rPr>
              <a:t>dọn</a:t>
            </a:r>
            <a:r>
              <a:rPr lang="en-US" sz="4000" dirty="0">
                <a:solidFill>
                  <a:srgbClr val="002060"/>
                </a:solidFill>
                <a:latin typeface="+mj-lt"/>
                <a:ea typeface="Calibri"/>
                <a:cs typeface="Arial" panose="020B0604020202020204" pitchFamily="34" charset="0"/>
                <a:sym typeface="Calibri"/>
              </a:rPr>
              <a:t> </a:t>
            </a:r>
            <a:r>
              <a:rPr lang="en-US" sz="4000" dirty="0" err="1">
                <a:solidFill>
                  <a:srgbClr val="002060"/>
                </a:solidFill>
                <a:latin typeface="+mj-lt"/>
                <a:ea typeface="Calibri"/>
                <a:cs typeface="Arial" panose="020B0604020202020204" pitchFamily="34" charset="0"/>
                <a:sym typeface="Calibri"/>
              </a:rPr>
              <a:t>dẹp</a:t>
            </a:r>
            <a:r>
              <a:rPr lang="en-US" sz="4000" dirty="0">
                <a:solidFill>
                  <a:srgbClr val="002060"/>
                </a:solidFill>
                <a:latin typeface="+mj-lt"/>
                <a:ea typeface="Calibri"/>
                <a:cs typeface="Arial" panose="020B0604020202020204" pitchFamily="34" charset="0"/>
                <a:sym typeface="Calibri"/>
              </a:rPr>
              <a:t> nào!</a:t>
            </a:r>
            <a:endParaRPr sz="4000" dirty="0">
              <a:solidFill>
                <a:srgbClr val="002060"/>
              </a:solidFill>
              <a:latin typeface="+mj-lt"/>
              <a:ea typeface="Calibri"/>
              <a:cs typeface="Arial" panose="020B0604020202020204" pitchFamily="34" charset="0"/>
              <a:sym typeface="Calibri"/>
            </a:endParaRPr>
          </a:p>
        </p:txBody>
      </p:sp>
      <p:pic>
        <p:nvPicPr>
          <p:cNvPr id="15" name="Google Shape;110;p3">
            <a:extLst>
              <a:ext uri="{FF2B5EF4-FFF2-40B4-BE49-F238E27FC236}">
                <a16:creationId xmlns:a16="http://schemas.microsoft.com/office/drawing/2014/main" id="{D7C9246F-1E79-4909-B41C-6D68AA117FD5}"/>
              </a:ext>
            </a:extLst>
          </p:cNvPr>
          <p:cNvPicPr preferRelativeResize="0"/>
          <p:nvPr/>
        </p:nvPicPr>
        <p:blipFill rotWithShape="1">
          <a:blip r:embed="rId12">
            <a:alphaModFix/>
          </a:blip>
          <a:srcRect/>
          <a:stretch/>
        </p:blipFill>
        <p:spPr>
          <a:xfrm>
            <a:off x="11630504" y="-1607419"/>
            <a:ext cx="812800" cy="761089"/>
          </a:xfrm>
          <a:prstGeom prst="rect">
            <a:avLst/>
          </a:prstGeom>
          <a:noFill/>
          <a:ln>
            <a:noFill/>
          </a:ln>
        </p:spPr>
      </p:pic>
      <p:pic>
        <p:nvPicPr>
          <p:cNvPr id="16" name="Google Shape;111;p3">
            <a:hlinkClick r:id="rId13" action="ppaction://hlinksldjump"/>
            <a:extLst>
              <a:ext uri="{FF2B5EF4-FFF2-40B4-BE49-F238E27FC236}">
                <a16:creationId xmlns:a16="http://schemas.microsoft.com/office/drawing/2014/main" id="{70398063-9940-4A63-85C9-498DD17D0059}"/>
              </a:ext>
            </a:extLst>
          </p:cNvPr>
          <p:cNvPicPr preferRelativeResize="0"/>
          <p:nvPr/>
        </p:nvPicPr>
        <p:blipFill rotWithShape="1">
          <a:blip r:embed="rId14">
            <a:alphaModFix/>
          </a:blip>
          <a:srcRect/>
          <a:stretch/>
        </p:blipFill>
        <p:spPr>
          <a:xfrm>
            <a:off x="5736802" y="5765182"/>
            <a:ext cx="1364835" cy="836440"/>
          </a:xfrm>
          <a:prstGeom prst="rect">
            <a:avLst/>
          </a:prstGeom>
          <a:noFill/>
          <a:ln>
            <a:noFill/>
          </a:ln>
        </p:spPr>
      </p:pic>
      <p:pic>
        <p:nvPicPr>
          <p:cNvPr id="18" name="Google Shape;113;p3">
            <a:hlinkClick r:id="rId15" action="ppaction://hlinksldjump"/>
            <a:extLst>
              <a:ext uri="{FF2B5EF4-FFF2-40B4-BE49-F238E27FC236}">
                <a16:creationId xmlns:a16="http://schemas.microsoft.com/office/drawing/2014/main" id="{3D6A8260-6D6B-45F7-BFD3-845090AF2944}"/>
              </a:ext>
            </a:extLst>
          </p:cNvPr>
          <p:cNvPicPr preferRelativeResize="0"/>
          <p:nvPr/>
        </p:nvPicPr>
        <p:blipFill rotWithShape="1">
          <a:blip r:embed="rId16">
            <a:alphaModFix/>
          </a:blip>
          <a:srcRect/>
          <a:stretch/>
        </p:blipFill>
        <p:spPr>
          <a:xfrm>
            <a:off x="8262784" y="4814492"/>
            <a:ext cx="1672643" cy="782285"/>
          </a:xfrm>
          <a:prstGeom prst="rect">
            <a:avLst/>
          </a:prstGeom>
          <a:noFill/>
          <a:ln>
            <a:noFill/>
          </a:ln>
        </p:spPr>
      </p:pic>
      <p:sp>
        <p:nvSpPr>
          <p:cNvPr id="19" name="Hình Bầu dục 18">
            <a:extLst>
              <a:ext uri="{FF2B5EF4-FFF2-40B4-BE49-F238E27FC236}">
                <a16:creationId xmlns:a16="http://schemas.microsoft.com/office/drawing/2014/main" id="{AAD0AE41-F15D-441F-9257-B1A4FB083772}"/>
              </a:ext>
            </a:extLst>
          </p:cNvPr>
          <p:cNvSpPr/>
          <p:nvPr/>
        </p:nvSpPr>
        <p:spPr>
          <a:xfrm>
            <a:off x="5913120" y="5596778"/>
            <a:ext cx="518160" cy="3934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1</a:t>
            </a:r>
          </a:p>
        </p:txBody>
      </p:sp>
      <p:sp>
        <p:nvSpPr>
          <p:cNvPr id="20" name="Hình Bầu dục 19">
            <a:extLst>
              <a:ext uri="{FF2B5EF4-FFF2-40B4-BE49-F238E27FC236}">
                <a16:creationId xmlns:a16="http://schemas.microsoft.com/office/drawing/2014/main" id="{B46C80EB-72E5-47A2-BBA1-B9DFDF6E6383}"/>
              </a:ext>
            </a:extLst>
          </p:cNvPr>
          <p:cNvSpPr/>
          <p:nvPr/>
        </p:nvSpPr>
        <p:spPr>
          <a:xfrm>
            <a:off x="8724603" y="4698641"/>
            <a:ext cx="518160" cy="3934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2</a:t>
            </a:r>
          </a:p>
        </p:txBody>
      </p:sp>
      <p:sp>
        <p:nvSpPr>
          <p:cNvPr id="21" name="Hình Bầu dục 20">
            <a:extLst>
              <a:ext uri="{FF2B5EF4-FFF2-40B4-BE49-F238E27FC236}">
                <a16:creationId xmlns:a16="http://schemas.microsoft.com/office/drawing/2014/main" id="{BEDCDFD5-D164-4608-84B0-806348E60C7E}"/>
              </a:ext>
            </a:extLst>
          </p:cNvPr>
          <p:cNvSpPr/>
          <p:nvPr/>
        </p:nvSpPr>
        <p:spPr>
          <a:xfrm>
            <a:off x="6075794" y="4667494"/>
            <a:ext cx="518160" cy="3934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3</a:t>
            </a:r>
          </a:p>
        </p:txBody>
      </p:sp>
    </p:spTree>
    <p:extLst>
      <p:ext uri="{BB962C8B-B14F-4D97-AF65-F5344CB8AC3E}">
        <p14:creationId xmlns:p14="http://schemas.microsoft.com/office/powerpoint/2010/main" val="249876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p:tgtEl>
                                          <p:spTgt spid="13"/>
                                        </p:tgtEl>
                                        <p:attrNameLst>
                                          <p:attrName>ppt_w</p:attrName>
                                        </p:attrNameLst>
                                      </p:cBhvr>
                                      <p:tavLst>
                                        <p:tav tm="0">
                                          <p:val>
                                            <p:strVal val="0"/>
                                          </p:val>
                                        </p:tav>
                                        <p:tav tm="100000">
                                          <p:val>
                                            <p:strVal val="#ppt_w"/>
                                          </p:val>
                                        </p:tav>
                                      </p:tavLst>
                                    </p:anim>
                                    <p:anim calcmode="lin" valueType="num">
                                      <p:cBhvr additive="base">
                                        <p:cTn id="8" dur="1000"/>
                                        <p:tgtEl>
                                          <p:spTgt spid="13"/>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1"/>
                                          </p:stCondLst>
                                        </p:cTn>
                                        <p:tgtEl>
                                          <p:spTgt spid="13"/>
                                        </p:tgtEl>
                                        <p:attrNameLst>
                                          <p:attrName>style.visibility</p:attrName>
                                        </p:attrNameLst>
                                      </p:cBhvr>
                                      <p:to>
                                        <p:strVal val="hidden"/>
                                      </p:to>
                                    </p:set>
                                  </p:childTnLst>
                                </p:cTn>
                              </p:par>
                            </p:childTnLst>
                          </p:cTn>
                        </p:par>
                        <p:par>
                          <p:cTn id="13" fill="hold">
                            <p:stCondLst>
                              <p:cond delay="2"/>
                            </p:stCondLst>
                            <p:childTnLst>
                              <p:par>
                                <p:cTn id="14" presetID="10"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childTnLst>
                                </p:cTn>
                              </p:par>
                            </p:childTnLst>
                          </p:cTn>
                        </p:par>
                        <p:par>
                          <p:cTn id="17" fill="hold">
                            <p:stCondLst>
                              <p:cond delay="1002"/>
                            </p:stCondLst>
                            <p:childTnLst>
                              <p:par>
                                <p:cTn id="18" presetID="1" presetClass="exit" presetSubtype="0" fill="hold" nodeType="afterEffect">
                                  <p:stCondLst>
                                    <p:cond delay="0"/>
                                  </p:stCondLst>
                                  <p:childTnLst>
                                    <p:set>
                                      <p:cBhvr>
                                        <p:cTn id="19" dur="1" fill="hold">
                                          <p:stCondLst>
                                            <p:cond delay="1"/>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ình ảnh 3">
            <a:extLst>
              <a:ext uri="{FF2B5EF4-FFF2-40B4-BE49-F238E27FC236}">
                <a16:creationId xmlns:a16="http://schemas.microsoft.com/office/drawing/2014/main" id="{7C96952F-8527-4AEB-89D0-E66D01F039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3540"/>
            <a:ext cx="12192000" cy="6414459"/>
          </a:xfrm>
          <a:prstGeom prst="rect">
            <a:avLst/>
          </a:prstGeom>
        </p:spPr>
      </p:pic>
      <p:sp>
        <p:nvSpPr>
          <p:cNvPr id="5" name="Google Shape;118;p4">
            <a:extLst>
              <a:ext uri="{FF2B5EF4-FFF2-40B4-BE49-F238E27FC236}">
                <a16:creationId xmlns:a16="http://schemas.microsoft.com/office/drawing/2014/main" id="{A37A0315-5236-4671-BAD4-2D0E22D01C01}"/>
              </a:ext>
            </a:extLst>
          </p:cNvPr>
          <p:cNvSpPr/>
          <p:nvPr/>
        </p:nvSpPr>
        <p:spPr>
          <a:xfrm>
            <a:off x="629406" y="549146"/>
            <a:ext cx="10725938" cy="2274259"/>
          </a:xfrm>
          <a:prstGeom prst="horizontalScroll">
            <a:avLst>
              <a:gd name="adj" fmla="val 12500"/>
            </a:avLst>
          </a:prstGeom>
          <a:solidFill>
            <a:srgbClr val="538CD5"/>
          </a:solidFill>
          <a:ln w="25400" cap="flat" cmpd="sng">
            <a:solidFill>
              <a:schemeClr val="dk1"/>
            </a:solidFill>
            <a:prstDash val="solid"/>
            <a:round/>
            <a:headEnd type="none" w="sm" len="sm"/>
            <a:tailEnd type="none" w="sm" len="sm"/>
          </a:ln>
        </p:spPr>
        <p:txBody>
          <a:bodyPr spcFirstLastPara="1" wrap="square" lIns="121900" tIns="60933" rIns="121900" bIns="60933" anchor="ctr" anchorCtr="0">
            <a:noAutofit/>
          </a:bodyPr>
          <a:lstStyle/>
          <a:p>
            <a:pPr algn="just">
              <a:lnSpc>
                <a:spcPct val="150000"/>
              </a:lnSpc>
            </a:pPr>
            <a:r>
              <a:rPr lang="en-US" sz="3200" dirty="0">
                <a:solidFill>
                  <a:schemeClr val="lt1"/>
                </a:solidFill>
                <a:latin typeface="+mj-lt"/>
                <a:ea typeface="Calibri"/>
                <a:cs typeface="Arial" panose="020B0604020202020204" pitchFamily="34" charset="0"/>
                <a:sym typeface="Calibri"/>
              </a:rPr>
              <a:t>Trong bài </a:t>
            </a:r>
            <a:r>
              <a:rPr lang="en-US" sz="3200" b="1" i="1" dirty="0">
                <a:solidFill>
                  <a:schemeClr val="lt1"/>
                </a:solidFill>
                <a:latin typeface="+mj-lt"/>
                <a:ea typeface="Calibri"/>
                <a:cs typeface="Arial" panose="020B0604020202020204" pitchFamily="34" charset="0"/>
                <a:sym typeface="Calibri"/>
              </a:rPr>
              <a:t>“Con </a:t>
            </a:r>
            <a:r>
              <a:rPr lang="en-US" sz="3200" b="1" i="1" dirty="0" err="1">
                <a:solidFill>
                  <a:schemeClr val="lt1"/>
                </a:solidFill>
                <a:latin typeface="+mj-lt"/>
                <a:ea typeface="Calibri"/>
                <a:cs typeface="Arial" panose="020B0604020202020204" pitchFamily="34" charset="0"/>
                <a:sym typeface="Calibri"/>
              </a:rPr>
              <a:t>Rồng</a:t>
            </a:r>
            <a:r>
              <a:rPr lang="en-US" sz="3200" b="1" i="1" dirty="0">
                <a:solidFill>
                  <a:schemeClr val="lt1"/>
                </a:solidFill>
                <a:latin typeface="+mj-lt"/>
                <a:ea typeface="Calibri"/>
                <a:cs typeface="Arial" panose="020B0604020202020204" pitchFamily="34" charset="0"/>
                <a:sym typeface="Calibri"/>
              </a:rPr>
              <a:t> </a:t>
            </a:r>
            <a:r>
              <a:rPr lang="en-US" sz="3200" b="1" i="1" dirty="0" err="1">
                <a:solidFill>
                  <a:schemeClr val="lt1"/>
                </a:solidFill>
                <a:latin typeface="+mj-lt"/>
                <a:ea typeface="Calibri"/>
                <a:cs typeface="Arial" panose="020B0604020202020204" pitchFamily="34" charset="0"/>
                <a:sym typeface="Calibri"/>
              </a:rPr>
              <a:t>cháu</a:t>
            </a:r>
            <a:r>
              <a:rPr lang="en-US" sz="3200" b="1" i="1" dirty="0">
                <a:solidFill>
                  <a:schemeClr val="lt1"/>
                </a:solidFill>
                <a:latin typeface="+mj-lt"/>
                <a:ea typeface="Calibri"/>
                <a:cs typeface="Arial" panose="020B0604020202020204" pitchFamily="34" charset="0"/>
                <a:sym typeface="Calibri"/>
              </a:rPr>
              <a:t> </a:t>
            </a:r>
            <a:r>
              <a:rPr lang="en-US" sz="3200" b="1" i="1" dirty="0" err="1">
                <a:solidFill>
                  <a:schemeClr val="lt1"/>
                </a:solidFill>
                <a:latin typeface="+mj-lt"/>
                <a:ea typeface="Calibri"/>
                <a:cs typeface="Arial" panose="020B0604020202020204" pitchFamily="34" charset="0"/>
                <a:sym typeface="Calibri"/>
              </a:rPr>
              <a:t>Tiên</a:t>
            </a:r>
            <a:r>
              <a:rPr lang="en-US" sz="3200" b="1" i="1" dirty="0">
                <a:solidFill>
                  <a:schemeClr val="lt1"/>
                </a:solidFill>
                <a:latin typeface="+mj-lt"/>
                <a:ea typeface="Calibri"/>
                <a:cs typeface="Arial" panose="020B0604020202020204" pitchFamily="34" charset="0"/>
                <a:sym typeface="Calibri"/>
              </a:rPr>
              <a:t>”</a:t>
            </a:r>
            <a:r>
              <a:rPr lang="en-US" sz="3200" dirty="0">
                <a:solidFill>
                  <a:schemeClr val="lt1"/>
                </a:solidFill>
                <a:latin typeface="+mj-lt"/>
                <a:ea typeface="Calibri"/>
                <a:cs typeface="Arial" panose="020B0604020202020204" pitchFamily="34" charset="0"/>
                <a:sym typeface="Calibri"/>
              </a:rPr>
              <a:t>, </a:t>
            </a:r>
            <a:r>
              <a:rPr lang="en-US" sz="3200" dirty="0" err="1">
                <a:solidFill>
                  <a:schemeClr val="lt1"/>
                </a:solidFill>
                <a:latin typeface="+mj-lt"/>
                <a:ea typeface="Calibri"/>
                <a:cs typeface="Arial" panose="020B0604020202020204" pitchFamily="34" charset="0"/>
                <a:sym typeface="Calibri"/>
              </a:rPr>
              <a:t>Âu</a:t>
            </a:r>
            <a:r>
              <a:rPr lang="en-US" sz="3200" dirty="0">
                <a:solidFill>
                  <a:schemeClr val="lt1"/>
                </a:solidFill>
                <a:latin typeface="+mj-lt"/>
                <a:ea typeface="Calibri"/>
                <a:cs typeface="Arial" panose="020B0604020202020204" pitchFamily="34" charset="0"/>
                <a:sym typeface="Calibri"/>
              </a:rPr>
              <a:t> Cơ sinh con </a:t>
            </a:r>
            <a:r>
              <a:rPr lang="en-US" sz="3200" dirty="0" err="1">
                <a:solidFill>
                  <a:schemeClr val="lt1"/>
                </a:solidFill>
                <a:latin typeface="+mj-lt"/>
                <a:ea typeface="Calibri"/>
                <a:cs typeface="Arial" panose="020B0604020202020204" pitchFamily="34" charset="0"/>
                <a:sym typeface="Calibri"/>
              </a:rPr>
              <a:t>kì</a:t>
            </a:r>
            <a:r>
              <a:rPr lang="en-US" sz="3200" dirty="0">
                <a:solidFill>
                  <a:schemeClr val="lt1"/>
                </a:solidFill>
                <a:latin typeface="+mj-lt"/>
                <a:ea typeface="Calibri"/>
                <a:cs typeface="Arial" panose="020B0604020202020204" pitchFamily="34" charset="0"/>
                <a:sym typeface="Calibri"/>
              </a:rPr>
              <a:t> </a:t>
            </a:r>
            <a:r>
              <a:rPr lang="en-US" sz="3200" dirty="0" err="1">
                <a:solidFill>
                  <a:schemeClr val="lt1"/>
                </a:solidFill>
                <a:latin typeface="+mj-lt"/>
                <a:ea typeface="Calibri"/>
                <a:cs typeface="Arial" panose="020B0604020202020204" pitchFamily="34" charset="0"/>
                <a:sym typeface="Calibri"/>
              </a:rPr>
              <a:t>lạ</a:t>
            </a:r>
            <a:r>
              <a:rPr lang="en-US" sz="3200" dirty="0">
                <a:solidFill>
                  <a:schemeClr val="lt1"/>
                </a:solidFill>
                <a:latin typeface="+mj-lt"/>
                <a:ea typeface="Calibri"/>
                <a:cs typeface="Arial" panose="020B0604020202020204" pitchFamily="34" charset="0"/>
                <a:sym typeface="Calibri"/>
              </a:rPr>
              <a:t> như thế nào?</a:t>
            </a:r>
            <a:endParaRPr sz="3200" b="1" i="1" dirty="0">
              <a:solidFill>
                <a:schemeClr val="lt1"/>
              </a:solidFill>
              <a:latin typeface="+mj-lt"/>
              <a:ea typeface="Calibri"/>
              <a:cs typeface="Arial" panose="020B0604020202020204" pitchFamily="34" charset="0"/>
              <a:sym typeface="Calibri"/>
            </a:endParaRPr>
          </a:p>
        </p:txBody>
      </p:sp>
      <p:sp>
        <p:nvSpPr>
          <p:cNvPr id="6" name="Google Shape;119;p4">
            <a:extLst>
              <a:ext uri="{FF2B5EF4-FFF2-40B4-BE49-F238E27FC236}">
                <a16:creationId xmlns:a16="http://schemas.microsoft.com/office/drawing/2014/main" id="{EA54367F-0A94-4849-BD45-2EC478FAFB29}"/>
              </a:ext>
            </a:extLst>
          </p:cNvPr>
          <p:cNvSpPr/>
          <p:nvPr/>
        </p:nvSpPr>
        <p:spPr>
          <a:xfrm>
            <a:off x="453623" y="3136106"/>
            <a:ext cx="11285531" cy="2417867"/>
          </a:xfrm>
          <a:prstGeom prst="snip2DiagRect">
            <a:avLst>
              <a:gd name="adj1" fmla="val 0"/>
              <a:gd name="adj2" fmla="val 16667"/>
            </a:avLst>
          </a:prstGeom>
          <a:solidFill>
            <a:schemeClr val="lt1"/>
          </a:solidFill>
          <a:ln w="25400" cap="flat" cmpd="sng">
            <a:solidFill>
              <a:schemeClr val="accent5"/>
            </a:solidFill>
            <a:prstDash val="solid"/>
            <a:round/>
            <a:headEnd type="none" w="sm" len="sm"/>
            <a:tailEnd type="none" w="sm" len="sm"/>
          </a:ln>
        </p:spPr>
        <p:txBody>
          <a:bodyPr spcFirstLastPara="1" wrap="square" lIns="121900" tIns="60933" rIns="121900" bIns="60933" anchor="ctr" anchorCtr="0">
            <a:noAutofit/>
          </a:bodyPr>
          <a:lstStyle/>
          <a:p>
            <a:pPr algn="just">
              <a:lnSpc>
                <a:spcPct val="150000"/>
              </a:lnSpc>
            </a:pPr>
            <a:r>
              <a:rPr lang="en-US" sz="3200">
                <a:solidFill>
                  <a:schemeClr val="accent1"/>
                </a:solidFill>
                <a:latin typeface="+mj-lt"/>
                <a:ea typeface="Calibri"/>
                <a:cs typeface="Arial" panose="020B0604020202020204" pitchFamily="34" charset="0"/>
                <a:sym typeface="Calibri"/>
              </a:rPr>
              <a:t>- Nàng </a:t>
            </a:r>
            <a:r>
              <a:rPr lang="en-US" sz="3200" dirty="0">
                <a:solidFill>
                  <a:schemeClr val="accent1"/>
                </a:solidFill>
                <a:latin typeface="+mj-lt"/>
                <a:ea typeface="Calibri"/>
                <a:cs typeface="Arial" panose="020B0604020202020204" pitchFamily="34" charset="0"/>
                <a:sym typeface="Calibri"/>
              </a:rPr>
              <a:t>sinh </a:t>
            </a:r>
            <a:r>
              <a:rPr lang="en-US" sz="3200" dirty="0" err="1">
                <a:solidFill>
                  <a:schemeClr val="accent1"/>
                </a:solidFill>
                <a:latin typeface="+mj-lt"/>
                <a:ea typeface="Calibri"/>
                <a:cs typeface="Arial" panose="020B0604020202020204" pitchFamily="34" charset="0"/>
                <a:sym typeface="Calibri"/>
              </a:rPr>
              <a:t>ra</a:t>
            </a:r>
            <a:r>
              <a:rPr lang="en-US" sz="3200" dirty="0">
                <a:solidFill>
                  <a:schemeClr val="accent1"/>
                </a:solidFill>
                <a:latin typeface="+mj-lt"/>
                <a:ea typeface="Calibri"/>
                <a:cs typeface="Arial" panose="020B0604020202020204" pitchFamily="34" charset="0"/>
                <a:sym typeface="Calibri"/>
              </a:rPr>
              <a:t> một cái </a:t>
            </a:r>
            <a:r>
              <a:rPr lang="en-US" sz="3200" dirty="0" err="1">
                <a:solidFill>
                  <a:schemeClr val="accent1"/>
                </a:solidFill>
                <a:latin typeface="+mj-lt"/>
                <a:ea typeface="Calibri"/>
                <a:cs typeface="Arial" panose="020B0604020202020204" pitchFamily="34" charset="0"/>
                <a:sym typeface="Calibri"/>
              </a:rPr>
              <a:t>bọc</a:t>
            </a:r>
            <a:r>
              <a:rPr lang="en-US" sz="3200" dirty="0">
                <a:solidFill>
                  <a:schemeClr val="accent1"/>
                </a:solidFill>
                <a:latin typeface="+mj-lt"/>
                <a:ea typeface="Calibri"/>
                <a:cs typeface="Arial" panose="020B0604020202020204" pitchFamily="34" charset="0"/>
                <a:sym typeface="Calibri"/>
              </a:rPr>
              <a:t> </a:t>
            </a:r>
            <a:r>
              <a:rPr lang="en-US" sz="3200" dirty="0" err="1">
                <a:solidFill>
                  <a:schemeClr val="accent1"/>
                </a:solidFill>
                <a:latin typeface="+mj-lt"/>
                <a:ea typeface="Calibri"/>
                <a:cs typeface="Arial" panose="020B0604020202020204" pitchFamily="34" charset="0"/>
                <a:sym typeface="Calibri"/>
              </a:rPr>
              <a:t>trăm</a:t>
            </a:r>
            <a:r>
              <a:rPr lang="en-US" sz="3200" dirty="0">
                <a:solidFill>
                  <a:schemeClr val="accent1"/>
                </a:solidFill>
                <a:latin typeface="+mj-lt"/>
                <a:ea typeface="Calibri"/>
                <a:cs typeface="Arial" panose="020B0604020202020204" pitchFamily="34" charset="0"/>
                <a:sym typeface="Calibri"/>
              </a:rPr>
              <a:t> </a:t>
            </a:r>
            <a:r>
              <a:rPr lang="en-US" sz="3200" dirty="0" err="1">
                <a:solidFill>
                  <a:schemeClr val="accent1"/>
                </a:solidFill>
                <a:latin typeface="+mj-lt"/>
                <a:ea typeface="Calibri"/>
                <a:cs typeface="Arial" panose="020B0604020202020204" pitchFamily="34" charset="0"/>
                <a:sym typeface="Calibri"/>
              </a:rPr>
              <a:t>trứng</a:t>
            </a:r>
            <a:r>
              <a:rPr lang="en-US" sz="3200" dirty="0">
                <a:solidFill>
                  <a:schemeClr val="accent1"/>
                </a:solidFill>
                <a:latin typeface="+mj-lt"/>
                <a:ea typeface="Calibri"/>
                <a:cs typeface="Arial" panose="020B0604020202020204" pitchFamily="34" charset="0"/>
                <a:sym typeface="Calibri"/>
              </a:rPr>
              <a:t>, </a:t>
            </a:r>
            <a:r>
              <a:rPr lang="en-US" sz="3200" dirty="0" err="1">
                <a:solidFill>
                  <a:schemeClr val="accent1"/>
                </a:solidFill>
                <a:latin typeface="+mj-lt"/>
                <a:ea typeface="Calibri"/>
                <a:cs typeface="Arial" panose="020B0604020202020204" pitchFamily="34" charset="0"/>
                <a:sym typeface="Calibri"/>
              </a:rPr>
              <a:t>nở</a:t>
            </a:r>
            <a:r>
              <a:rPr lang="en-US" sz="3200" dirty="0">
                <a:solidFill>
                  <a:schemeClr val="accent1"/>
                </a:solidFill>
                <a:latin typeface="+mj-lt"/>
                <a:ea typeface="Calibri"/>
                <a:cs typeface="Arial" panose="020B0604020202020204" pitchFamily="34" charset="0"/>
                <a:sym typeface="Calibri"/>
              </a:rPr>
              <a:t> </a:t>
            </a:r>
            <a:r>
              <a:rPr lang="en-US" sz="3200" dirty="0" err="1">
                <a:solidFill>
                  <a:schemeClr val="accent1"/>
                </a:solidFill>
                <a:latin typeface="+mj-lt"/>
                <a:ea typeface="Calibri"/>
                <a:cs typeface="Arial" panose="020B0604020202020204" pitchFamily="34" charset="0"/>
                <a:sym typeface="Calibri"/>
              </a:rPr>
              <a:t>ra</a:t>
            </a:r>
            <a:r>
              <a:rPr lang="en-US" sz="3200" dirty="0">
                <a:solidFill>
                  <a:schemeClr val="accent1"/>
                </a:solidFill>
                <a:latin typeface="+mj-lt"/>
                <a:ea typeface="Calibri"/>
                <a:cs typeface="Arial" panose="020B0604020202020204" pitchFamily="34" charset="0"/>
                <a:sym typeface="Calibri"/>
              </a:rPr>
              <a:t> một </a:t>
            </a:r>
            <a:r>
              <a:rPr lang="en-US" sz="3200" dirty="0" err="1">
                <a:solidFill>
                  <a:schemeClr val="accent1"/>
                </a:solidFill>
                <a:latin typeface="+mj-lt"/>
                <a:ea typeface="Calibri"/>
                <a:cs typeface="Arial" panose="020B0604020202020204" pitchFamily="34" charset="0"/>
                <a:sym typeface="Calibri"/>
              </a:rPr>
              <a:t>trăm</a:t>
            </a:r>
            <a:r>
              <a:rPr lang="en-US" sz="3200" dirty="0">
                <a:solidFill>
                  <a:schemeClr val="accent1"/>
                </a:solidFill>
                <a:latin typeface="+mj-lt"/>
                <a:ea typeface="Calibri"/>
                <a:cs typeface="Arial" panose="020B0604020202020204" pitchFamily="34" charset="0"/>
                <a:sym typeface="Calibri"/>
              </a:rPr>
              <a:t> người con </a:t>
            </a:r>
            <a:r>
              <a:rPr lang="en-US" sz="3200" dirty="0" err="1">
                <a:solidFill>
                  <a:schemeClr val="accent1"/>
                </a:solidFill>
                <a:latin typeface="+mj-lt"/>
                <a:ea typeface="Calibri"/>
                <a:cs typeface="Arial" panose="020B0604020202020204" pitchFamily="34" charset="0"/>
                <a:sym typeface="Calibri"/>
              </a:rPr>
              <a:t>lớn</a:t>
            </a:r>
            <a:r>
              <a:rPr lang="en-US" sz="3200" dirty="0">
                <a:solidFill>
                  <a:schemeClr val="accent1"/>
                </a:solidFill>
                <a:latin typeface="+mj-lt"/>
                <a:ea typeface="Calibri"/>
                <a:cs typeface="Arial" panose="020B0604020202020204" pitchFamily="34" charset="0"/>
                <a:sym typeface="Calibri"/>
              </a:rPr>
              <a:t> nhanh như </a:t>
            </a:r>
            <a:r>
              <a:rPr lang="en-US" sz="3200" dirty="0" err="1">
                <a:solidFill>
                  <a:schemeClr val="accent1"/>
                </a:solidFill>
                <a:latin typeface="+mj-lt"/>
                <a:ea typeface="Calibri"/>
                <a:cs typeface="Arial" panose="020B0604020202020204" pitchFamily="34" charset="0"/>
                <a:sym typeface="Calibri"/>
              </a:rPr>
              <a:t>thổi</a:t>
            </a:r>
            <a:r>
              <a:rPr lang="en-US" sz="3200" dirty="0">
                <a:solidFill>
                  <a:schemeClr val="accent1"/>
                </a:solidFill>
                <a:latin typeface="+mj-lt"/>
                <a:ea typeface="Calibri"/>
                <a:cs typeface="Arial" panose="020B0604020202020204" pitchFamily="34" charset="0"/>
                <a:sym typeface="Calibri"/>
              </a:rPr>
              <a:t>, </a:t>
            </a:r>
            <a:r>
              <a:rPr lang="en-US" sz="3200" dirty="0" err="1">
                <a:solidFill>
                  <a:schemeClr val="accent1"/>
                </a:solidFill>
                <a:latin typeface="+mj-lt"/>
                <a:ea typeface="Calibri"/>
                <a:cs typeface="Arial" panose="020B0604020202020204" pitchFamily="34" charset="0"/>
                <a:sym typeface="Calibri"/>
              </a:rPr>
              <a:t>khỏe</a:t>
            </a:r>
            <a:r>
              <a:rPr lang="en-US" sz="3200" dirty="0">
                <a:solidFill>
                  <a:schemeClr val="accent1"/>
                </a:solidFill>
                <a:latin typeface="+mj-lt"/>
                <a:ea typeface="Calibri"/>
                <a:cs typeface="Arial" panose="020B0604020202020204" pitchFamily="34" charset="0"/>
                <a:sym typeface="Calibri"/>
              </a:rPr>
              <a:t> </a:t>
            </a:r>
            <a:r>
              <a:rPr lang="en-US" sz="3200" dirty="0" err="1">
                <a:solidFill>
                  <a:schemeClr val="accent1"/>
                </a:solidFill>
                <a:latin typeface="+mj-lt"/>
                <a:ea typeface="Calibri"/>
                <a:cs typeface="Arial" panose="020B0604020202020204" pitchFamily="34" charset="0"/>
                <a:sym typeface="Calibri"/>
              </a:rPr>
              <a:t>mạnh</a:t>
            </a:r>
            <a:r>
              <a:rPr lang="en-US" sz="3200" dirty="0">
                <a:solidFill>
                  <a:schemeClr val="accent1"/>
                </a:solidFill>
                <a:latin typeface="+mj-lt"/>
                <a:ea typeface="Calibri"/>
                <a:cs typeface="Arial" panose="020B0604020202020204" pitchFamily="34" charset="0"/>
                <a:sym typeface="Calibri"/>
              </a:rPr>
              <a:t> như </a:t>
            </a:r>
            <a:r>
              <a:rPr lang="en-US" sz="3200" dirty="0" err="1">
                <a:solidFill>
                  <a:schemeClr val="accent1"/>
                </a:solidFill>
                <a:latin typeface="+mj-lt"/>
                <a:ea typeface="Calibri"/>
                <a:cs typeface="Arial" panose="020B0604020202020204" pitchFamily="34" charset="0"/>
                <a:sym typeface="Calibri"/>
              </a:rPr>
              <a:t>thần</a:t>
            </a:r>
            <a:r>
              <a:rPr lang="en-US" sz="3200" dirty="0">
                <a:solidFill>
                  <a:schemeClr val="accent1"/>
                </a:solidFill>
                <a:latin typeface="+mj-lt"/>
                <a:ea typeface="Calibri"/>
                <a:cs typeface="Arial" panose="020B0604020202020204" pitchFamily="34" charset="0"/>
                <a:sym typeface="Calibri"/>
              </a:rPr>
              <a:t>.</a:t>
            </a:r>
          </a:p>
        </p:txBody>
      </p:sp>
      <p:pic>
        <p:nvPicPr>
          <p:cNvPr id="7" name="Google Shape;120;p4">
            <a:extLst>
              <a:ext uri="{FF2B5EF4-FFF2-40B4-BE49-F238E27FC236}">
                <a16:creationId xmlns:a16="http://schemas.microsoft.com/office/drawing/2014/main" id="{9D2F5D87-E848-4EFA-AB28-94F18455A22F}"/>
              </a:ext>
            </a:extLst>
          </p:cNvPr>
          <p:cNvPicPr preferRelativeResize="0"/>
          <p:nvPr/>
        </p:nvPicPr>
        <p:blipFill rotWithShape="1">
          <a:blip r:embed="rId3">
            <a:alphaModFix/>
          </a:blip>
          <a:srcRect/>
          <a:stretch/>
        </p:blipFill>
        <p:spPr>
          <a:xfrm>
            <a:off x="11355344" y="-1851587"/>
            <a:ext cx="1077360" cy="1077360"/>
          </a:xfrm>
          <a:prstGeom prst="rect">
            <a:avLst/>
          </a:prstGeom>
          <a:noFill/>
          <a:ln>
            <a:noFill/>
          </a:ln>
        </p:spPr>
      </p:pic>
      <p:pic>
        <p:nvPicPr>
          <p:cNvPr id="8" name="Google Shape;121;p4">
            <a:hlinkClick r:id="rId4" action="ppaction://hlinksldjump"/>
            <a:extLst>
              <a:ext uri="{FF2B5EF4-FFF2-40B4-BE49-F238E27FC236}">
                <a16:creationId xmlns:a16="http://schemas.microsoft.com/office/drawing/2014/main" id="{30884AC0-BF02-4447-BD30-272BD11CCBF0}"/>
              </a:ext>
            </a:extLst>
          </p:cNvPr>
          <p:cNvPicPr preferRelativeResize="0"/>
          <p:nvPr/>
        </p:nvPicPr>
        <p:blipFill rotWithShape="1">
          <a:blip r:embed="rId5">
            <a:alphaModFix/>
          </a:blip>
          <a:srcRect/>
          <a:stretch/>
        </p:blipFill>
        <p:spPr>
          <a:xfrm>
            <a:off x="9874948" y="5866674"/>
            <a:ext cx="2411099" cy="991327"/>
          </a:xfrm>
          <a:prstGeom prst="rect">
            <a:avLst/>
          </a:prstGeom>
          <a:noFill/>
          <a:ln>
            <a:noFill/>
          </a:ln>
        </p:spPr>
      </p:pic>
    </p:spTree>
    <p:extLst>
      <p:ext uri="{BB962C8B-B14F-4D97-AF65-F5344CB8AC3E}">
        <p14:creationId xmlns:p14="http://schemas.microsoft.com/office/powerpoint/2010/main" val="1470213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ình ảnh 3">
            <a:extLst>
              <a:ext uri="{FF2B5EF4-FFF2-40B4-BE49-F238E27FC236}">
                <a16:creationId xmlns:a16="http://schemas.microsoft.com/office/drawing/2014/main" id="{B257F2F0-C99A-4104-9DA7-8F4056D56D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3540"/>
            <a:ext cx="12192000" cy="6414459"/>
          </a:xfrm>
          <a:prstGeom prst="rect">
            <a:avLst/>
          </a:prstGeom>
        </p:spPr>
      </p:pic>
      <p:sp>
        <p:nvSpPr>
          <p:cNvPr id="5" name="Google Shape;118;p4">
            <a:extLst>
              <a:ext uri="{FF2B5EF4-FFF2-40B4-BE49-F238E27FC236}">
                <a16:creationId xmlns:a16="http://schemas.microsoft.com/office/drawing/2014/main" id="{DBB30D5C-E4D7-4460-9448-CEFB6008C430}"/>
              </a:ext>
            </a:extLst>
          </p:cNvPr>
          <p:cNvSpPr/>
          <p:nvPr/>
        </p:nvSpPr>
        <p:spPr>
          <a:xfrm>
            <a:off x="623392" y="443541"/>
            <a:ext cx="10945216" cy="2274259"/>
          </a:xfrm>
          <a:prstGeom prst="horizontalScroll">
            <a:avLst>
              <a:gd name="adj" fmla="val 12500"/>
            </a:avLst>
          </a:prstGeom>
          <a:solidFill>
            <a:srgbClr val="538CD5"/>
          </a:solidFill>
          <a:ln w="25400" cap="flat" cmpd="sng">
            <a:solidFill>
              <a:schemeClr val="dk1"/>
            </a:solidFill>
            <a:prstDash val="solid"/>
            <a:round/>
            <a:headEnd type="none" w="sm" len="sm"/>
            <a:tailEnd type="none" w="sm" len="sm"/>
          </a:ln>
        </p:spPr>
        <p:txBody>
          <a:bodyPr spcFirstLastPara="1" wrap="square" lIns="121900" tIns="60933" rIns="121900" bIns="60933" anchor="ctr" anchorCtr="0">
            <a:noAutofit/>
          </a:bodyPr>
          <a:lstStyle/>
          <a:p>
            <a:pPr algn="just">
              <a:lnSpc>
                <a:spcPct val="150000"/>
              </a:lnSpc>
            </a:pPr>
            <a:r>
              <a:rPr lang="en-US" sz="3200" dirty="0">
                <a:solidFill>
                  <a:schemeClr val="lt1"/>
                </a:solidFill>
                <a:latin typeface="+mj-lt"/>
                <a:ea typeface="Calibri"/>
                <a:cs typeface="Arial" panose="020B0604020202020204" pitchFamily="34" charset="0"/>
                <a:sym typeface="Calibri"/>
              </a:rPr>
              <a:t>Trong bài </a:t>
            </a:r>
            <a:r>
              <a:rPr lang="en-US" sz="3200" b="1" i="1" dirty="0">
                <a:solidFill>
                  <a:schemeClr val="lt1"/>
                </a:solidFill>
                <a:latin typeface="+mj-lt"/>
                <a:ea typeface="Calibri"/>
                <a:cs typeface="Arial" panose="020B0604020202020204" pitchFamily="34" charset="0"/>
                <a:sym typeface="Calibri"/>
              </a:rPr>
              <a:t>“Con </a:t>
            </a:r>
            <a:r>
              <a:rPr lang="en-US" sz="3200" b="1" i="1" dirty="0" err="1">
                <a:solidFill>
                  <a:schemeClr val="lt1"/>
                </a:solidFill>
                <a:latin typeface="+mj-lt"/>
                <a:ea typeface="Calibri"/>
                <a:cs typeface="Arial" panose="020B0604020202020204" pitchFamily="34" charset="0"/>
                <a:sym typeface="Calibri"/>
              </a:rPr>
              <a:t>Rồng</a:t>
            </a:r>
            <a:r>
              <a:rPr lang="en-US" sz="3200" b="1" i="1" dirty="0">
                <a:solidFill>
                  <a:schemeClr val="lt1"/>
                </a:solidFill>
                <a:latin typeface="+mj-lt"/>
                <a:ea typeface="Calibri"/>
                <a:cs typeface="Arial" panose="020B0604020202020204" pitchFamily="34" charset="0"/>
                <a:sym typeface="Calibri"/>
              </a:rPr>
              <a:t> </a:t>
            </a:r>
            <a:r>
              <a:rPr lang="en-US" sz="3200" b="1" i="1" dirty="0" err="1">
                <a:solidFill>
                  <a:schemeClr val="lt1"/>
                </a:solidFill>
                <a:latin typeface="+mj-lt"/>
                <a:ea typeface="Calibri"/>
                <a:cs typeface="Arial" panose="020B0604020202020204" pitchFamily="34" charset="0"/>
                <a:sym typeface="Calibri"/>
              </a:rPr>
              <a:t>cháu</a:t>
            </a:r>
            <a:r>
              <a:rPr lang="en-US" sz="3200" b="1" i="1" dirty="0">
                <a:solidFill>
                  <a:schemeClr val="lt1"/>
                </a:solidFill>
                <a:latin typeface="+mj-lt"/>
                <a:ea typeface="Calibri"/>
                <a:cs typeface="Arial" panose="020B0604020202020204" pitchFamily="34" charset="0"/>
                <a:sym typeface="Calibri"/>
              </a:rPr>
              <a:t> </a:t>
            </a:r>
            <a:r>
              <a:rPr lang="en-US" sz="3200" b="1" i="1" dirty="0" err="1">
                <a:solidFill>
                  <a:schemeClr val="lt1"/>
                </a:solidFill>
                <a:latin typeface="+mj-lt"/>
                <a:ea typeface="Calibri"/>
                <a:cs typeface="Arial" panose="020B0604020202020204" pitchFamily="34" charset="0"/>
                <a:sym typeface="Calibri"/>
              </a:rPr>
              <a:t>Tiên</a:t>
            </a:r>
            <a:r>
              <a:rPr lang="en-US" sz="3200" b="1" i="1" dirty="0">
                <a:solidFill>
                  <a:schemeClr val="lt1"/>
                </a:solidFill>
                <a:latin typeface="+mj-lt"/>
                <a:ea typeface="Calibri"/>
                <a:cs typeface="Arial" panose="020B0604020202020204" pitchFamily="34" charset="0"/>
                <a:sym typeface="Calibri"/>
              </a:rPr>
              <a:t>”</a:t>
            </a:r>
            <a:r>
              <a:rPr lang="en-US" sz="3200" dirty="0">
                <a:solidFill>
                  <a:schemeClr val="lt1"/>
                </a:solidFill>
                <a:latin typeface="+mj-lt"/>
                <a:ea typeface="Calibri"/>
                <a:cs typeface="Arial" panose="020B0604020202020204" pitchFamily="34" charset="0"/>
                <a:sym typeface="Calibri"/>
              </a:rPr>
              <a:t>, </a:t>
            </a:r>
            <a:r>
              <a:rPr lang="en-US" sz="3200" dirty="0" err="1">
                <a:solidFill>
                  <a:schemeClr val="lt1"/>
                </a:solidFill>
                <a:latin typeface="+mj-lt"/>
                <a:ea typeface="Calibri"/>
                <a:cs typeface="Arial" panose="020B0604020202020204" pitchFamily="34" charset="0"/>
                <a:sym typeface="Calibri"/>
              </a:rPr>
              <a:t>vị</a:t>
            </a:r>
            <a:r>
              <a:rPr lang="en-US" sz="3200" dirty="0">
                <a:solidFill>
                  <a:schemeClr val="lt1"/>
                </a:solidFill>
                <a:latin typeface="+mj-lt"/>
                <a:ea typeface="Calibri"/>
                <a:cs typeface="Arial" panose="020B0604020202020204" pitchFamily="34" charset="0"/>
                <a:sym typeface="Calibri"/>
              </a:rPr>
              <a:t> </a:t>
            </a:r>
            <a:r>
              <a:rPr lang="en-US" sz="3200" dirty="0" err="1">
                <a:solidFill>
                  <a:schemeClr val="lt1"/>
                </a:solidFill>
                <a:latin typeface="+mj-lt"/>
                <a:ea typeface="Calibri"/>
                <a:cs typeface="Arial" panose="020B0604020202020204" pitchFamily="34" charset="0"/>
                <a:sym typeface="Calibri"/>
              </a:rPr>
              <a:t>vua</a:t>
            </a:r>
            <a:r>
              <a:rPr lang="en-US" sz="3200" dirty="0">
                <a:solidFill>
                  <a:schemeClr val="lt1"/>
                </a:solidFill>
                <a:latin typeface="+mj-lt"/>
                <a:ea typeface="Calibri"/>
                <a:cs typeface="Arial" panose="020B0604020202020204" pitchFamily="34" charset="0"/>
                <a:sym typeface="Calibri"/>
              </a:rPr>
              <a:t> đầu </a:t>
            </a:r>
            <a:r>
              <a:rPr lang="en-US" sz="3200" dirty="0" err="1">
                <a:solidFill>
                  <a:schemeClr val="lt1"/>
                </a:solidFill>
                <a:latin typeface="+mj-lt"/>
                <a:ea typeface="Calibri"/>
                <a:cs typeface="Arial" panose="020B0604020202020204" pitchFamily="34" charset="0"/>
                <a:sym typeface="Calibri"/>
              </a:rPr>
              <a:t>tiên</a:t>
            </a:r>
            <a:r>
              <a:rPr lang="en-US" sz="3200" dirty="0">
                <a:solidFill>
                  <a:schemeClr val="lt1"/>
                </a:solidFill>
                <a:latin typeface="+mj-lt"/>
                <a:ea typeface="Calibri"/>
                <a:cs typeface="Arial" panose="020B0604020202020204" pitchFamily="34" charset="0"/>
                <a:sym typeface="Calibri"/>
              </a:rPr>
              <a:t> </a:t>
            </a:r>
            <a:r>
              <a:rPr lang="en-US" sz="3200" dirty="0" err="1">
                <a:solidFill>
                  <a:schemeClr val="lt1"/>
                </a:solidFill>
                <a:latin typeface="+mj-lt"/>
                <a:ea typeface="Calibri"/>
                <a:cs typeface="Arial" panose="020B0604020202020204" pitchFamily="34" charset="0"/>
                <a:sym typeface="Calibri"/>
              </a:rPr>
              <a:t>lập</a:t>
            </a:r>
            <a:r>
              <a:rPr lang="en-US" sz="3200" dirty="0">
                <a:solidFill>
                  <a:schemeClr val="lt1"/>
                </a:solidFill>
                <a:latin typeface="+mj-lt"/>
                <a:ea typeface="Calibri"/>
                <a:cs typeface="Arial" panose="020B0604020202020204" pitchFamily="34" charset="0"/>
                <a:sym typeface="Calibri"/>
              </a:rPr>
              <a:t> </a:t>
            </a:r>
            <a:r>
              <a:rPr lang="en-US" sz="3200" dirty="0" err="1">
                <a:solidFill>
                  <a:schemeClr val="lt1"/>
                </a:solidFill>
                <a:latin typeface="+mj-lt"/>
                <a:ea typeface="Calibri"/>
                <a:cs typeface="Arial" panose="020B0604020202020204" pitchFamily="34" charset="0"/>
                <a:sym typeface="Calibri"/>
              </a:rPr>
              <a:t>ra</a:t>
            </a:r>
            <a:r>
              <a:rPr lang="en-US" sz="3200" dirty="0">
                <a:solidFill>
                  <a:schemeClr val="lt1"/>
                </a:solidFill>
                <a:latin typeface="+mj-lt"/>
                <a:ea typeface="Calibri"/>
                <a:cs typeface="Arial" panose="020B0604020202020204" pitchFamily="34" charset="0"/>
                <a:sym typeface="Calibri"/>
              </a:rPr>
              <a:t> </a:t>
            </a:r>
            <a:r>
              <a:rPr lang="en-US" sz="3200" dirty="0" err="1">
                <a:solidFill>
                  <a:schemeClr val="lt1"/>
                </a:solidFill>
                <a:latin typeface="+mj-lt"/>
                <a:ea typeface="Calibri"/>
                <a:cs typeface="Arial" panose="020B0604020202020204" pitchFamily="34" charset="0"/>
                <a:sym typeface="Calibri"/>
              </a:rPr>
              <a:t>nước</a:t>
            </a:r>
            <a:r>
              <a:rPr lang="en-US" sz="3200" dirty="0">
                <a:solidFill>
                  <a:schemeClr val="lt1"/>
                </a:solidFill>
                <a:latin typeface="+mj-lt"/>
                <a:ea typeface="Calibri"/>
                <a:cs typeface="Arial" panose="020B0604020202020204" pitchFamily="34" charset="0"/>
                <a:sym typeface="Calibri"/>
              </a:rPr>
              <a:t> ta là </a:t>
            </a:r>
            <a:r>
              <a:rPr lang="en-US" sz="3200" dirty="0" err="1">
                <a:solidFill>
                  <a:schemeClr val="lt1"/>
                </a:solidFill>
                <a:latin typeface="+mj-lt"/>
                <a:ea typeface="Calibri"/>
                <a:cs typeface="Arial" panose="020B0604020202020204" pitchFamily="34" charset="0"/>
                <a:sym typeface="Calibri"/>
              </a:rPr>
              <a:t>ai</a:t>
            </a:r>
            <a:r>
              <a:rPr lang="en-US" sz="3200" dirty="0">
                <a:solidFill>
                  <a:schemeClr val="lt1"/>
                </a:solidFill>
                <a:latin typeface="+mj-lt"/>
                <a:ea typeface="Calibri"/>
                <a:cs typeface="Arial" panose="020B0604020202020204" pitchFamily="34" charset="0"/>
                <a:sym typeface="Calibri"/>
              </a:rPr>
              <a:t>?</a:t>
            </a:r>
            <a:endParaRPr sz="3200" b="1" i="1" dirty="0">
              <a:solidFill>
                <a:schemeClr val="lt1"/>
              </a:solidFill>
              <a:latin typeface="+mj-lt"/>
              <a:ea typeface="Calibri"/>
              <a:cs typeface="Arial" panose="020B0604020202020204" pitchFamily="34" charset="0"/>
              <a:sym typeface="Calibri"/>
            </a:endParaRPr>
          </a:p>
        </p:txBody>
      </p:sp>
      <p:sp>
        <p:nvSpPr>
          <p:cNvPr id="6" name="Google Shape;119;p4">
            <a:extLst>
              <a:ext uri="{FF2B5EF4-FFF2-40B4-BE49-F238E27FC236}">
                <a16:creationId xmlns:a16="http://schemas.microsoft.com/office/drawing/2014/main" id="{DA801C6B-4791-49DE-A47B-335F77052B34}"/>
              </a:ext>
            </a:extLst>
          </p:cNvPr>
          <p:cNvSpPr/>
          <p:nvPr/>
        </p:nvSpPr>
        <p:spPr>
          <a:xfrm>
            <a:off x="844550" y="3353541"/>
            <a:ext cx="10632978" cy="2417867"/>
          </a:xfrm>
          <a:prstGeom prst="snip2DiagRect">
            <a:avLst>
              <a:gd name="adj1" fmla="val 0"/>
              <a:gd name="adj2" fmla="val 16667"/>
            </a:avLst>
          </a:prstGeom>
          <a:solidFill>
            <a:schemeClr val="lt1"/>
          </a:solidFill>
          <a:ln w="25400" cap="flat" cmpd="sng">
            <a:solidFill>
              <a:schemeClr val="accent5"/>
            </a:solidFill>
            <a:prstDash val="solid"/>
            <a:round/>
            <a:headEnd type="none" w="sm" len="sm"/>
            <a:tailEnd type="none" w="sm" len="sm"/>
          </a:ln>
        </p:spPr>
        <p:txBody>
          <a:bodyPr spcFirstLastPara="1" wrap="square" lIns="121900" tIns="60933" rIns="121900" bIns="60933" anchor="ctr" anchorCtr="0">
            <a:noAutofit/>
          </a:bodyPr>
          <a:lstStyle/>
          <a:p>
            <a:pPr algn="just">
              <a:lnSpc>
                <a:spcPct val="150000"/>
              </a:lnSpc>
            </a:pPr>
            <a:r>
              <a:rPr lang="en-US" sz="3200">
                <a:solidFill>
                  <a:schemeClr val="accent1"/>
                </a:solidFill>
                <a:latin typeface="+mj-lt"/>
                <a:ea typeface="Calibri"/>
                <a:cs typeface="Arial" panose="020B0604020202020204" pitchFamily="34" charset="0"/>
                <a:sym typeface="Calibri"/>
              </a:rPr>
              <a:t>- Vị </a:t>
            </a:r>
            <a:r>
              <a:rPr lang="en-US" sz="3200" dirty="0" err="1">
                <a:solidFill>
                  <a:schemeClr val="accent1"/>
                </a:solidFill>
                <a:latin typeface="+mj-lt"/>
                <a:ea typeface="Calibri"/>
                <a:cs typeface="Arial" panose="020B0604020202020204" pitchFamily="34" charset="0"/>
                <a:sym typeface="Calibri"/>
              </a:rPr>
              <a:t>vua</a:t>
            </a:r>
            <a:r>
              <a:rPr lang="en-US" sz="3200" dirty="0">
                <a:solidFill>
                  <a:schemeClr val="accent1"/>
                </a:solidFill>
                <a:latin typeface="+mj-lt"/>
                <a:ea typeface="Calibri"/>
                <a:cs typeface="Arial" panose="020B0604020202020204" pitchFamily="34" charset="0"/>
                <a:sym typeface="Calibri"/>
              </a:rPr>
              <a:t> đầu </a:t>
            </a:r>
            <a:r>
              <a:rPr lang="en-US" sz="3200" dirty="0" err="1">
                <a:solidFill>
                  <a:schemeClr val="accent1"/>
                </a:solidFill>
                <a:latin typeface="+mj-lt"/>
                <a:ea typeface="Calibri"/>
                <a:cs typeface="Arial" panose="020B0604020202020204" pitchFamily="34" charset="0"/>
                <a:sym typeface="Calibri"/>
              </a:rPr>
              <a:t>tiên</a:t>
            </a:r>
            <a:r>
              <a:rPr lang="en-US" sz="3200" dirty="0">
                <a:solidFill>
                  <a:schemeClr val="accent1"/>
                </a:solidFill>
                <a:latin typeface="+mj-lt"/>
                <a:ea typeface="Calibri"/>
                <a:cs typeface="Arial" panose="020B0604020202020204" pitchFamily="34" charset="0"/>
                <a:sym typeface="Calibri"/>
              </a:rPr>
              <a:t> là con </a:t>
            </a:r>
            <a:r>
              <a:rPr lang="en-US" sz="3200" dirty="0" err="1">
                <a:solidFill>
                  <a:schemeClr val="accent1"/>
                </a:solidFill>
                <a:latin typeface="+mj-lt"/>
                <a:ea typeface="Calibri"/>
                <a:cs typeface="Arial" panose="020B0604020202020204" pitchFamily="34" charset="0"/>
                <a:sym typeface="Calibri"/>
              </a:rPr>
              <a:t>trai</a:t>
            </a:r>
            <a:r>
              <a:rPr lang="en-US" sz="3200" dirty="0">
                <a:solidFill>
                  <a:schemeClr val="accent1"/>
                </a:solidFill>
                <a:latin typeface="+mj-lt"/>
                <a:ea typeface="Calibri"/>
                <a:cs typeface="Arial" panose="020B0604020202020204" pitchFamily="34" charset="0"/>
                <a:sym typeface="Calibri"/>
              </a:rPr>
              <a:t> </a:t>
            </a:r>
            <a:r>
              <a:rPr lang="en-US" sz="3200" dirty="0" err="1">
                <a:solidFill>
                  <a:schemeClr val="accent1"/>
                </a:solidFill>
                <a:latin typeface="+mj-lt"/>
                <a:ea typeface="Calibri"/>
                <a:cs typeface="Arial" panose="020B0604020202020204" pitchFamily="34" charset="0"/>
                <a:sym typeface="Calibri"/>
              </a:rPr>
              <a:t>trưởng</a:t>
            </a:r>
            <a:r>
              <a:rPr lang="en-US" sz="3200" dirty="0">
                <a:solidFill>
                  <a:schemeClr val="accent1"/>
                </a:solidFill>
                <a:latin typeface="+mj-lt"/>
                <a:ea typeface="Calibri"/>
                <a:cs typeface="Arial" panose="020B0604020202020204" pitchFamily="34" charset="0"/>
                <a:sym typeface="Calibri"/>
              </a:rPr>
              <a:t> của </a:t>
            </a:r>
            <a:r>
              <a:rPr lang="en-US" sz="3200" dirty="0" err="1">
                <a:solidFill>
                  <a:schemeClr val="accent1"/>
                </a:solidFill>
                <a:latin typeface="+mj-lt"/>
                <a:ea typeface="Calibri"/>
                <a:cs typeface="Arial" panose="020B0604020202020204" pitchFamily="34" charset="0"/>
                <a:sym typeface="Calibri"/>
              </a:rPr>
              <a:t>Âu</a:t>
            </a:r>
            <a:r>
              <a:rPr lang="en-US" sz="3200" dirty="0">
                <a:solidFill>
                  <a:schemeClr val="accent1"/>
                </a:solidFill>
                <a:latin typeface="+mj-lt"/>
                <a:ea typeface="Calibri"/>
                <a:cs typeface="Arial" panose="020B0604020202020204" pitchFamily="34" charset="0"/>
                <a:sym typeface="Calibri"/>
              </a:rPr>
              <a:t> Cơ, lấy </a:t>
            </a:r>
            <a:r>
              <a:rPr lang="en-US" sz="3200" dirty="0" err="1">
                <a:solidFill>
                  <a:schemeClr val="accent1"/>
                </a:solidFill>
                <a:latin typeface="+mj-lt"/>
                <a:ea typeface="Calibri"/>
                <a:cs typeface="Arial" panose="020B0604020202020204" pitchFamily="34" charset="0"/>
                <a:sym typeface="Calibri"/>
              </a:rPr>
              <a:t>hiệu</a:t>
            </a:r>
            <a:r>
              <a:rPr lang="en-US" sz="3200" dirty="0">
                <a:solidFill>
                  <a:schemeClr val="accent1"/>
                </a:solidFill>
                <a:latin typeface="+mj-lt"/>
                <a:ea typeface="Calibri"/>
                <a:cs typeface="Arial" panose="020B0604020202020204" pitchFamily="34" charset="0"/>
                <a:sym typeface="Calibri"/>
              </a:rPr>
              <a:t> là </a:t>
            </a:r>
            <a:r>
              <a:rPr lang="en-US" sz="3200" dirty="0" err="1">
                <a:solidFill>
                  <a:schemeClr val="accent1"/>
                </a:solidFill>
                <a:latin typeface="+mj-lt"/>
                <a:ea typeface="Calibri"/>
                <a:cs typeface="Arial" panose="020B0604020202020204" pitchFamily="34" charset="0"/>
                <a:sym typeface="Calibri"/>
              </a:rPr>
              <a:t>Hùng</a:t>
            </a:r>
            <a:r>
              <a:rPr lang="en-US" sz="3200" dirty="0">
                <a:solidFill>
                  <a:schemeClr val="accent1"/>
                </a:solidFill>
                <a:latin typeface="+mj-lt"/>
                <a:ea typeface="Calibri"/>
                <a:cs typeface="Arial" panose="020B0604020202020204" pitchFamily="34" charset="0"/>
                <a:sym typeface="Calibri"/>
              </a:rPr>
              <a:t> </a:t>
            </a:r>
            <a:r>
              <a:rPr lang="en-US" sz="3200" dirty="0" err="1">
                <a:solidFill>
                  <a:schemeClr val="accent1"/>
                </a:solidFill>
                <a:latin typeface="+mj-lt"/>
                <a:ea typeface="Calibri"/>
                <a:cs typeface="Arial" panose="020B0604020202020204" pitchFamily="34" charset="0"/>
                <a:sym typeface="Calibri"/>
              </a:rPr>
              <a:t>Vương</a:t>
            </a:r>
            <a:r>
              <a:rPr lang="en-US" sz="3200" dirty="0">
                <a:solidFill>
                  <a:schemeClr val="accent1"/>
                </a:solidFill>
                <a:latin typeface="+mj-lt"/>
                <a:ea typeface="Calibri"/>
                <a:cs typeface="Arial" panose="020B0604020202020204" pitchFamily="34" charset="0"/>
                <a:sym typeface="Calibri"/>
              </a:rPr>
              <a:t>, đóng </a:t>
            </a:r>
            <a:r>
              <a:rPr lang="en-US" sz="3200" dirty="0" err="1">
                <a:solidFill>
                  <a:schemeClr val="accent1"/>
                </a:solidFill>
                <a:latin typeface="+mj-lt"/>
                <a:ea typeface="Calibri"/>
                <a:cs typeface="Arial" panose="020B0604020202020204" pitchFamily="34" charset="0"/>
                <a:sym typeface="Calibri"/>
              </a:rPr>
              <a:t>đô</a:t>
            </a:r>
            <a:r>
              <a:rPr lang="en-US" sz="3200" dirty="0">
                <a:solidFill>
                  <a:schemeClr val="accent1"/>
                </a:solidFill>
                <a:latin typeface="+mj-lt"/>
                <a:ea typeface="Calibri"/>
                <a:cs typeface="Arial" panose="020B0604020202020204" pitchFamily="34" charset="0"/>
                <a:sym typeface="Calibri"/>
              </a:rPr>
              <a:t> ở đất </a:t>
            </a:r>
            <a:r>
              <a:rPr lang="en-US" sz="3200" dirty="0" err="1">
                <a:solidFill>
                  <a:schemeClr val="accent1"/>
                </a:solidFill>
                <a:latin typeface="+mj-lt"/>
                <a:ea typeface="Calibri"/>
                <a:cs typeface="Arial" panose="020B0604020202020204" pitchFamily="34" charset="0"/>
                <a:sym typeface="Calibri"/>
              </a:rPr>
              <a:t>Phong</a:t>
            </a:r>
            <a:r>
              <a:rPr lang="en-US" sz="3200" dirty="0">
                <a:solidFill>
                  <a:schemeClr val="accent1"/>
                </a:solidFill>
                <a:latin typeface="+mj-lt"/>
                <a:ea typeface="Calibri"/>
                <a:cs typeface="Arial" panose="020B0604020202020204" pitchFamily="34" charset="0"/>
                <a:sym typeface="Calibri"/>
              </a:rPr>
              <a:t> </a:t>
            </a:r>
            <a:r>
              <a:rPr lang="en-US" sz="3200" dirty="0" err="1">
                <a:solidFill>
                  <a:schemeClr val="accent1"/>
                </a:solidFill>
                <a:latin typeface="+mj-lt"/>
                <a:ea typeface="Calibri"/>
                <a:cs typeface="Arial" panose="020B0604020202020204" pitchFamily="34" charset="0"/>
                <a:sym typeface="Calibri"/>
              </a:rPr>
              <a:t>Châu</a:t>
            </a:r>
            <a:r>
              <a:rPr lang="en-US" sz="3200" dirty="0">
                <a:solidFill>
                  <a:schemeClr val="accent1"/>
                </a:solidFill>
                <a:latin typeface="+mj-lt"/>
                <a:ea typeface="Calibri"/>
                <a:cs typeface="Arial" panose="020B0604020202020204" pitchFamily="34" charset="0"/>
                <a:sym typeface="Calibri"/>
              </a:rPr>
              <a:t>.</a:t>
            </a:r>
          </a:p>
        </p:txBody>
      </p:sp>
      <p:pic>
        <p:nvPicPr>
          <p:cNvPr id="7" name="Google Shape;120;p4">
            <a:extLst>
              <a:ext uri="{FF2B5EF4-FFF2-40B4-BE49-F238E27FC236}">
                <a16:creationId xmlns:a16="http://schemas.microsoft.com/office/drawing/2014/main" id="{7662D5D0-2F21-4939-8C59-8EB5CB4A4280}"/>
              </a:ext>
            </a:extLst>
          </p:cNvPr>
          <p:cNvPicPr preferRelativeResize="0"/>
          <p:nvPr/>
        </p:nvPicPr>
        <p:blipFill rotWithShape="1">
          <a:blip r:embed="rId3">
            <a:alphaModFix/>
          </a:blip>
          <a:srcRect/>
          <a:stretch/>
        </p:blipFill>
        <p:spPr>
          <a:xfrm>
            <a:off x="11355344" y="-1851587"/>
            <a:ext cx="1077360" cy="1077360"/>
          </a:xfrm>
          <a:prstGeom prst="rect">
            <a:avLst/>
          </a:prstGeom>
          <a:noFill/>
          <a:ln>
            <a:noFill/>
          </a:ln>
        </p:spPr>
      </p:pic>
      <p:pic>
        <p:nvPicPr>
          <p:cNvPr id="8" name="Google Shape;121;p4">
            <a:hlinkClick r:id="rId4" action="ppaction://hlinksldjump"/>
            <a:extLst>
              <a:ext uri="{FF2B5EF4-FFF2-40B4-BE49-F238E27FC236}">
                <a16:creationId xmlns:a16="http://schemas.microsoft.com/office/drawing/2014/main" id="{4F2F4FFE-99F3-4979-9E8B-32EDE26A013D}"/>
              </a:ext>
            </a:extLst>
          </p:cNvPr>
          <p:cNvPicPr preferRelativeResize="0"/>
          <p:nvPr/>
        </p:nvPicPr>
        <p:blipFill rotWithShape="1">
          <a:blip r:embed="rId5">
            <a:alphaModFix/>
          </a:blip>
          <a:srcRect/>
          <a:stretch/>
        </p:blipFill>
        <p:spPr>
          <a:xfrm>
            <a:off x="9874948" y="5866674"/>
            <a:ext cx="2411099" cy="991327"/>
          </a:xfrm>
          <a:prstGeom prst="rect">
            <a:avLst/>
          </a:prstGeom>
          <a:noFill/>
          <a:ln>
            <a:noFill/>
          </a:ln>
        </p:spPr>
      </p:pic>
    </p:spTree>
    <p:extLst>
      <p:ext uri="{BB962C8B-B14F-4D97-AF65-F5344CB8AC3E}">
        <p14:creationId xmlns:p14="http://schemas.microsoft.com/office/powerpoint/2010/main" val="3244793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ình ảnh 3">
            <a:extLst>
              <a:ext uri="{FF2B5EF4-FFF2-40B4-BE49-F238E27FC236}">
                <a16:creationId xmlns:a16="http://schemas.microsoft.com/office/drawing/2014/main" id="{7D876253-E364-407D-8F2E-F6F885237B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3540"/>
            <a:ext cx="12192000" cy="6414459"/>
          </a:xfrm>
          <a:prstGeom prst="rect">
            <a:avLst/>
          </a:prstGeom>
        </p:spPr>
      </p:pic>
      <p:sp>
        <p:nvSpPr>
          <p:cNvPr id="5" name="Google Shape;118;p4">
            <a:extLst>
              <a:ext uri="{FF2B5EF4-FFF2-40B4-BE49-F238E27FC236}">
                <a16:creationId xmlns:a16="http://schemas.microsoft.com/office/drawing/2014/main" id="{CD6EC1E5-5A1F-4464-A0DF-1D45CB86A0B1}"/>
              </a:ext>
            </a:extLst>
          </p:cNvPr>
          <p:cNvSpPr/>
          <p:nvPr/>
        </p:nvSpPr>
        <p:spPr>
          <a:xfrm>
            <a:off x="623392" y="443540"/>
            <a:ext cx="10945216" cy="2274259"/>
          </a:xfrm>
          <a:prstGeom prst="horizontalScroll">
            <a:avLst>
              <a:gd name="adj" fmla="val 12500"/>
            </a:avLst>
          </a:prstGeom>
          <a:solidFill>
            <a:srgbClr val="538CD5"/>
          </a:solidFill>
          <a:ln w="25400" cap="flat" cmpd="sng">
            <a:solidFill>
              <a:schemeClr val="dk1"/>
            </a:solidFill>
            <a:prstDash val="solid"/>
            <a:round/>
            <a:headEnd type="none" w="sm" len="sm"/>
            <a:tailEnd type="none" w="sm" len="sm"/>
          </a:ln>
        </p:spPr>
        <p:txBody>
          <a:bodyPr spcFirstLastPara="1" wrap="square" lIns="121900" tIns="60933" rIns="121900" bIns="60933" anchor="ctr" anchorCtr="0">
            <a:noAutofit/>
          </a:bodyPr>
          <a:lstStyle/>
          <a:p>
            <a:pPr algn="just">
              <a:lnSpc>
                <a:spcPct val="150000"/>
              </a:lnSpc>
            </a:pPr>
            <a:r>
              <a:rPr lang="en-US" sz="3200" dirty="0">
                <a:solidFill>
                  <a:schemeClr val="lt1"/>
                </a:solidFill>
                <a:latin typeface="+mj-lt"/>
                <a:ea typeface="Calibri"/>
                <a:cs typeface="Arial" panose="020B0604020202020204" pitchFamily="34" charset="0"/>
                <a:sym typeface="Calibri"/>
              </a:rPr>
              <a:t>Trong bài </a:t>
            </a:r>
            <a:r>
              <a:rPr lang="en-US" sz="3200" b="1" i="1" dirty="0">
                <a:solidFill>
                  <a:schemeClr val="lt1"/>
                </a:solidFill>
                <a:latin typeface="+mj-lt"/>
                <a:ea typeface="Calibri"/>
                <a:cs typeface="Arial" panose="020B0604020202020204" pitchFamily="34" charset="0"/>
                <a:sym typeface="Calibri"/>
              </a:rPr>
              <a:t>“Con </a:t>
            </a:r>
            <a:r>
              <a:rPr lang="en-US" sz="3200" b="1" i="1" dirty="0" err="1">
                <a:solidFill>
                  <a:schemeClr val="lt1"/>
                </a:solidFill>
                <a:latin typeface="+mj-lt"/>
                <a:ea typeface="Calibri"/>
                <a:cs typeface="Arial" panose="020B0604020202020204" pitchFamily="34" charset="0"/>
                <a:sym typeface="Calibri"/>
              </a:rPr>
              <a:t>Rồng</a:t>
            </a:r>
            <a:r>
              <a:rPr lang="en-US" sz="3200" b="1" i="1" dirty="0">
                <a:solidFill>
                  <a:schemeClr val="lt1"/>
                </a:solidFill>
                <a:latin typeface="+mj-lt"/>
                <a:ea typeface="Calibri"/>
                <a:cs typeface="Arial" panose="020B0604020202020204" pitchFamily="34" charset="0"/>
                <a:sym typeface="Calibri"/>
              </a:rPr>
              <a:t> </a:t>
            </a:r>
            <a:r>
              <a:rPr lang="en-US" sz="3200" b="1" i="1" dirty="0" err="1">
                <a:solidFill>
                  <a:schemeClr val="lt1"/>
                </a:solidFill>
                <a:latin typeface="+mj-lt"/>
                <a:ea typeface="Calibri"/>
                <a:cs typeface="Arial" panose="020B0604020202020204" pitchFamily="34" charset="0"/>
                <a:sym typeface="Calibri"/>
              </a:rPr>
              <a:t>cháu</a:t>
            </a:r>
            <a:r>
              <a:rPr lang="en-US" sz="3200" b="1" i="1" dirty="0">
                <a:solidFill>
                  <a:schemeClr val="lt1"/>
                </a:solidFill>
                <a:latin typeface="+mj-lt"/>
                <a:ea typeface="Calibri"/>
                <a:cs typeface="Arial" panose="020B0604020202020204" pitchFamily="34" charset="0"/>
                <a:sym typeface="Calibri"/>
              </a:rPr>
              <a:t> </a:t>
            </a:r>
            <a:r>
              <a:rPr lang="en-US" sz="3200" b="1" i="1" dirty="0" err="1">
                <a:solidFill>
                  <a:schemeClr val="lt1"/>
                </a:solidFill>
                <a:latin typeface="+mj-lt"/>
                <a:ea typeface="Calibri"/>
                <a:cs typeface="Arial" panose="020B0604020202020204" pitchFamily="34" charset="0"/>
                <a:sym typeface="Calibri"/>
              </a:rPr>
              <a:t>Tiên</a:t>
            </a:r>
            <a:r>
              <a:rPr lang="en-US" sz="3200" b="1" i="1" dirty="0">
                <a:solidFill>
                  <a:schemeClr val="lt1"/>
                </a:solidFill>
                <a:latin typeface="+mj-lt"/>
                <a:ea typeface="Calibri"/>
                <a:cs typeface="Arial" panose="020B0604020202020204" pitchFamily="34" charset="0"/>
                <a:sym typeface="Calibri"/>
              </a:rPr>
              <a:t>”</a:t>
            </a:r>
            <a:r>
              <a:rPr lang="en-US" sz="3200" dirty="0">
                <a:solidFill>
                  <a:schemeClr val="lt1"/>
                </a:solidFill>
                <a:latin typeface="+mj-lt"/>
                <a:ea typeface="Calibri"/>
                <a:cs typeface="Arial" panose="020B0604020202020204" pitchFamily="34" charset="0"/>
                <a:sym typeface="Calibri"/>
              </a:rPr>
              <a:t>, “</a:t>
            </a:r>
            <a:r>
              <a:rPr lang="en-US" sz="3200" dirty="0" err="1">
                <a:solidFill>
                  <a:schemeClr val="lt1"/>
                </a:solidFill>
                <a:latin typeface="+mj-lt"/>
                <a:ea typeface="Calibri"/>
                <a:cs typeface="Arial" panose="020B0604020202020204" pitchFamily="34" charset="0"/>
                <a:sym typeface="Calibri"/>
              </a:rPr>
              <a:t>đồng</a:t>
            </a:r>
            <a:r>
              <a:rPr lang="en-US" sz="3200" dirty="0">
                <a:solidFill>
                  <a:schemeClr val="lt1"/>
                </a:solidFill>
                <a:latin typeface="+mj-lt"/>
                <a:ea typeface="Calibri"/>
                <a:cs typeface="Arial" panose="020B0604020202020204" pitchFamily="34" charset="0"/>
                <a:sym typeface="Calibri"/>
              </a:rPr>
              <a:t> </a:t>
            </a:r>
            <a:r>
              <a:rPr lang="en-US" sz="3200" dirty="0" err="1">
                <a:solidFill>
                  <a:schemeClr val="lt1"/>
                </a:solidFill>
                <a:latin typeface="+mj-lt"/>
                <a:ea typeface="Calibri"/>
                <a:cs typeface="Arial" panose="020B0604020202020204" pitchFamily="34" charset="0"/>
                <a:sym typeface="Calibri"/>
              </a:rPr>
              <a:t>bào</a:t>
            </a:r>
            <a:r>
              <a:rPr lang="en-US" sz="3200" dirty="0">
                <a:solidFill>
                  <a:schemeClr val="lt1"/>
                </a:solidFill>
                <a:latin typeface="+mj-lt"/>
                <a:ea typeface="Calibri"/>
                <a:cs typeface="Arial" panose="020B0604020202020204" pitchFamily="34" charset="0"/>
                <a:sym typeface="Calibri"/>
              </a:rPr>
              <a:t>” </a:t>
            </a:r>
            <a:r>
              <a:rPr lang="en-US" sz="3200" dirty="0" err="1">
                <a:solidFill>
                  <a:schemeClr val="lt1"/>
                </a:solidFill>
                <a:latin typeface="+mj-lt"/>
                <a:ea typeface="Calibri"/>
                <a:cs typeface="Arial" panose="020B0604020202020204" pitchFamily="34" charset="0"/>
                <a:sym typeface="Calibri"/>
              </a:rPr>
              <a:t>được</a:t>
            </a:r>
            <a:r>
              <a:rPr lang="en-US" sz="3200" dirty="0">
                <a:solidFill>
                  <a:schemeClr val="lt1"/>
                </a:solidFill>
                <a:latin typeface="+mj-lt"/>
                <a:ea typeface="Calibri"/>
                <a:cs typeface="Arial" panose="020B0604020202020204" pitchFamily="34" charset="0"/>
                <a:sym typeface="Calibri"/>
              </a:rPr>
              <a:t> </a:t>
            </a:r>
            <a:r>
              <a:rPr lang="en-US" sz="3200" dirty="0" err="1">
                <a:solidFill>
                  <a:schemeClr val="lt1"/>
                </a:solidFill>
                <a:latin typeface="+mj-lt"/>
                <a:ea typeface="Calibri"/>
                <a:cs typeface="Arial" panose="020B0604020202020204" pitchFamily="34" charset="0"/>
                <a:sym typeface="Calibri"/>
              </a:rPr>
              <a:t>nhắc</a:t>
            </a:r>
            <a:r>
              <a:rPr lang="en-US" sz="3200" dirty="0">
                <a:solidFill>
                  <a:schemeClr val="lt1"/>
                </a:solidFill>
                <a:latin typeface="+mj-lt"/>
                <a:ea typeface="Calibri"/>
                <a:cs typeface="Arial" panose="020B0604020202020204" pitchFamily="34" charset="0"/>
                <a:sym typeface="Calibri"/>
              </a:rPr>
              <a:t> đến có </a:t>
            </a:r>
            <a:r>
              <a:rPr lang="en-US" sz="3200" dirty="0" err="1">
                <a:solidFill>
                  <a:schemeClr val="lt1"/>
                </a:solidFill>
                <a:latin typeface="+mj-lt"/>
                <a:ea typeface="Calibri"/>
                <a:cs typeface="Arial" panose="020B0604020202020204" pitchFamily="34" charset="0"/>
                <a:sym typeface="Calibri"/>
              </a:rPr>
              <a:t>nghĩa</a:t>
            </a:r>
            <a:r>
              <a:rPr lang="en-US" sz="3200" dirty="0">
                <a:solidFill>
                  <a:schemeClr val="lt1"/>
                </a:solidFill>
                <a:latin typeface="+mj-lt"/>
                <a:ea typeface="Calibri"/>
                <a:cs typeface="Arial" panose="020B0604020202020204" pitchFamily="34" charset="0"/>
                <a:sym typeface="Calibri"/>
              </a:rPr>
              <a:t> là gì?</a:t>
            </a:r>
            <a:endParaRPr sz="3200" b="1" i="1" dirty="0">
              <a:solidFill>
                <a:schemeClr val="lt1"/>
              </a:solidFill>
              <a:latin typeface="+mj-lt"/>
              <a:ea typeface="Calibri"/>
              <a:cs typeface="Arial" panose="020B0604020202020204" pitchFamily="34" charset="0"/>
              <a:sym typeface="Calibri"/>
            </a:endParaRPr>
          </a:p>
        </p:txBody>
      </p:sp>
      <p:sp>
        <p:nvSpPr>
          <p:cNvPr id="6" name="Google Shape;119;p4">
            <a:extLst>
              <a:ext uri="{FF2B5EF4-FFF2-40B4-BE49-F238E27FC236}">
                <a16:creationId xmlns:a16="http://schemas.microsoft.com/office/drawing/2014/main" id="{1A5DD4DD-DFC1-4A54-89E7-5AE84C79FD92}"/>
              </a:ext>
            </a:extLst>
          </p:cNvPr>
          <p:cNvSpPr/>
          <p:nvPr/>
        </p:nvSpPr>
        <p:spPr>
          <a:xfrm>
            <a:off x="779511" y="3102636"/>
            <a:ext cx="10632978" cy="2417867"/>
          </a:xfrm>
          <a:prstGeom prst="snip2DiagRect">
            <a:avLst>
              <a:gd name="adj1" fmla="val 0"/>
              <a:gd name="adj2" fmla="val 16667"/>
            </a:avLst>
          </a:prstGeom>
          <a:solidFill>
            <a:schemeClr val="lt1"/>
          </a:solidFill>
          <a:ln w="25400" cap="flat" cmpd="sng">
            <a:solidFill>
              <a:schemeClr val="accent5"/>
            </a:solidFill>
            <a:prstDash val="solid"/>
            <a:round/>
            <a:headEnd type="none" w="sm" len="sm"/>
            <a:tailEnd type="none" w="sm" len="sm"/>
          </a:ln>
        </p:spPr>
        <p:txBody>
          <a:bodyPr spcFirstLastPara="1" wrap="square" lIns="121900" tIns="60933" rIns="121900" bIns="60933" anchor="ctr" anchorCtr="0">
            <a:noAutofit/>
          </a:bodyPr>
          <a:lstStyle/>
          <a:p>
            <a:pPr algn="just">
              <a:lnSpc>
                <a:spcPct val="150000"/>
              </a:lnSpc>
            </a:pPr>
            <a:r>
              <a:rPr lang="en-US" sz="3200" i="1">
                <a:solidFill>
                  <a:schemeClr val="accent1"/>
                </a:solidFill>
                <a:latin typeface="+mj-lt"/>
                <a:ea typeface="Calibri"/>
                <a:cs typeface="Arial" panose="020B0604020202020204" pitchFamily="34" charset="0"/>
                <a:sym typeface="Calibri"/>
              </a:rPr>
              <a:t>- </a:t>
            </a:r>
            <a:r>
              <a:rPr lang="en-US" sz="3200" b="1" i="1">
                <a:solidFill>
                  <a:schemeClr val="accent1"/>
                </a:solidFill>
                <a:latin typeface="+mj-lt"/>
                <a:ea typeface="Calibri"/>
                <a:cs typeface="Arial" panose="020B0604020202020204" pitchFamily="34" charset="0"/>
                <a:sym typeface="Calibri"/>
              </a:rPr>
              <a:t>“</a:t>
            </a:r>
            <a:r>
              <a:rPr lang="en-US" sz="3200" b="1" i="1" dirty="0" err="1">
                <a:solidFill>
                  <a:schemeClr val="accent1"/>
                </a:solidFill>
                <a:latin typeface="+mj-lt"/>
                <a:ea typeface="Calibri"/>
                <a:cs typeface="Arial" panose="020B0604020202020204" pitchFamily="34" charset="0"/>
                <a:sym typeface="Calibri"/>
              </a:rPr>
              <a:t>Đồng</a:t>
            </a:r>
            <a:r>
              <a:rPr lang="en-US" sz="3200" b="1" i="1" dirty="0">
                <a:solidFill>
                  <a:schemeClr val="accent1"/>
                </a:solidFill>
                <a:latin typeface="+mj-lt"/>
                <a:ea typeface="Calibri"/>
                <a:cs typeface="Arial" panose="020B0604020202020204" pitchFamily="34" charset="0"/>
                <a:sym typeface="Calibri"/>
              </a:rPr>
              <a:t> </a:t>
            </a:r>
            <a:r>
              <a:rPr lang="en-US" sz="3200" b="1" i="1" dirty="0" err="1">
                <a:solidFill>
                  <a:schemeClr val="accent1"/>
                </a:solidFill>
                <a:latin typeface="+mj-lt"/>
                <a:ea typeface="Calibri"/>
                <a:cs typeface="Arial" panose="020B0604020202020204" pitchFamily="34" charset="0"/>
                <a:sym typeface="Calibri"/>
              </a:rPr>
              <a:t>bào</a:t>
            </a:r>
            <a:r>
              <a:rPr lang="en-US" sz="3200" b="1" i="1" dirty="0">
                <a:solidFill>
                  <a:schemeClr val="accent1"/>
                </a:solidFill>
                <a:latin typeface="+mj-lt"/>
                <a:ea typeface="Calibri"/>
                <a:cs typeface="Arial" panose="020B0604020202020204" pitchFamily="34" charset="0"/>
                <a:sym typeface="Calibri"/>
              </a:rPr>
              <a:t>” </a:t>
            </a:r>
            <a:r>
              <a:rPr lang="en-US" sz="3200" dirty="0">
                <a:solidFill>
                  <a:schemeClr val="accent1"/>
                </a:solidFill>
                <a:latin typeface="+mj-lt"/>
                <a:ea typeface="Calibri"/>
                <a:cs typeface="Arial" panose="020B0604020202020204" pitchFamily="34" charset="0"/>
                <a:sym typeface="Calibri"/>
              </a:rPr>
              <a:t>là </a:t>
            </a:r>
            <a:r>
              <a:rPr lang="en-US" sz="3200" dirty="0" err="1">
                <a:solidFill>
                  <a:schemeClr val="accent1"/>
                </a:solidFill>
                <a:latin typeface="+mj-lt"/>
                <a:ea typeface="Calibri"/>
                <a:cs typeface="Arial" panose="020B0604020202020204" pitchFamily="34" charset="0"/>
                <a:sym typeface="Calibri"/>
              </a:rPr>
              <a:t>những</a:t>
            </a:r>
            <a:r>
              <a:rPr lang="en-US" sz="3200" dirty="0">
                <a:solidFill>
                  <a:schemeClr val="accent1"/>
                </a:solidFill>
                <a:latin typeface="+mj-lt"/>
                <a:ea typeface="Calibri"/>
                <a:cs typeface="Arial" panose="020B0604020202020204" pitchFamily="34" charset="0"/>
                <a:sym typeface="Calibri"/>
              </a:rPr>
              <a:t> người </a:t>
            </a:r>
            <a:r>
              <a:rPr lang="en-US" sz="3200" dirty="0" err="1">
                <a:solidFill>
                  <a:schemeClr val="accent1"/>
                </a:solidFill>
                <a:latin typeface="+mj-lt"/>
                <a:ea typeface="Calibri"/>
                <a:cs typeface="Arial" panose="020B0604020202020204" pitchFamily="34" charset="0"/>
                <a:sym typeface="Calibri"/>
              </a:rPr>
              <a:t>cùng</a:t>
            </a:r>
            <a:r>
              <a:rPr lang="en-US" sz="3200" dirty="0">
                <a:solidFill>
                  <a:schemeClr val="accent1"/>
                </a:solidFill>
                <a:latin typeface="+mj-lt"/>
                <a:ea typeface="Calibri"/>
                <a:cs typeface="Arial" panose="020B0604020202020204" pitchFamily="34" charset="0"/>
                <a:sym typeface="Calibri"/>
              </a:rPr>
              <a:t> sinh </a:t>
            </a:r>
            <a:r>
              <a:rPr lang="en-US" sz="3200" dirty="0" err="1">
                <a:solidFill>
                  <a:schemeClr val="accent1"/>
                </a:solidFill>
                <a:latin typeface="+mj-lt"/>
                <a:ea typeface="Calibri"/>
                <a:cs typeface="Arial" panose="020B0604020202020204" pitchFamily="34" charset="0"/>
                <a:sym typeface="Calibri"/>
              </a:rPr>
              <a:t>ra</a:t>
            </a:r>
            <a:r>
              <a:rPr lang="en-US" sz="3200" dirty="0">
                <a:solidFill>
                  <a:schemeClr val="accent1"/>
                </a:solidFill>
                <a:latin typeface="+mj-lt"/>
                <a:ea typeface="Calibri"/>
                <a:cs typeface="Arial" panose="020B0604020202020204" pitchFamily="34" charset="0"/>
                <a:sym typeface="Calibri"/>
              </a:rPr>
              <a:t> từ </a:t>
            </a:r>
            <a:r>
              <a:rPr lang="en-US" sz="3200" dirty="0" err="1">
                <a:solidFill>
                  <a:schemeClr val="accent1"/>
                </a:solidFill>
                <a:latin typeface="+mj-lt"/>
                <a:ea typeface="Calibri"/>
                <a:cs typeface="Arial" panose="020B0604020202020204" pitchFamily="34" charset="0"/>
                <a:sym typeface="Calibri"/>
              </a:rPr>
              <a:t>bọc</a:t>
            </a:r>
            <a:r>
              <a:rPr lang="en-US" sz="3200" dirty="0">
                <a:solidFill>
                  <a:schemeClr val="accent1"/>
                </a:solidFill>
                <a:latin typeface="+mj-lt"/>
                <a:ea typeface="Calibri"/>
                <a:cs typeface="Arial" panose="020B0604020202020204" pitchFamily="34" charset="0"/>
                <a:sym typeface="Calibri"/>
              </a:rPr>
              <a:t> </a:t>
            </a:r>
            <a:r>
              <a:rPr lang="en-US" sz="3200" dirty="0" err="1">
                <a:solidFill>
                  <a:schemeClr val="accent1"/>
                </a:solidFill>
                <a:latin typeface="+mj-lt"/>
                <a:ea typeface="Calibri"/>
                <a:cs typeface="Arial" panose="020B0604020202020204" pitchFamily="34" charset="0"/>
                <a:sym typeface="Calibri"/>
              </a:rPr>
              <a:t>trứng</a:t>
            </a:r>
            <a:r>
              <a:rPr lang="en-US" sz="3200" dirty="0">
                <a:solidFill>
                  <a:schemeClr val="accent1"/>
                </a:solidFill>
                <a:latin typeface="+mj-lt"/>
                <a:ea typeface="Calibri"/>
                <a:cs typeface="Arial" panose="020B0604020202020204" pitchFamily="34" charset="0"/>
                <a:sym typeface="Calibri"/>
              </a:rPr>
              <a:t> của bà </a:t>
            </a:r>
            <a:r>
              <a:rPr lang="en-US" sz="3200" dirty="0" err="1">
                <a:solidFill>
                  <a:schemeClr val="accent1"/>
                </a:solidFill>
                <a:latin typeface="+mj-lt"/>
                <a:ea typeface="Calibri"/>
                <a:cs typeface="Arial" panose="020B0604020202020204" pitchFamily="34" charset="0"/>
                <a:sym typeface="Calibri"/>
              </a:rPr>
              <a:t>Âu</a:t>
            </a:r>
            <a:r>
              <a:rPr lang="en-US" sz="3200" dirty="0">
                <a:solidFill>
                  <a:schemeClr val="accent1"/>
                </a:solidFill>
                <a:latin typeface="+mj-lt"/>
                <a:ea typeface="Calibri"/>
                <a:cs typeface="Arial" panose="020B0604020202020204" pitchFamily="34" charset="0"/>
                <a:sym typeface="Calibri"/>
              </a:rPr>
              <a:t> Cơ.</a:t>
            </a:r>
          </a:p>
        </p:txBody>
      </p:sp>
      <p:pic>
        <p:nvPicPr>
          <p:cNvPr id="7" name="Google Shape;120;p4">
            <a:extLst>
              <a:ext uri="{FF2B5EF4-FFF2-40B4-BE49-F238E27FC236}">
                <a16:creationId xmlns:a16="http://schemas.microsoft.com/office/drawing/2014/main" id="{5C7F47E2-65E6-41BC-B106-22DC22768D87}"/>
              </a:ext>
            </a:extLst>
          </p:cNvPr>
          <p:cNvPicPr preferRelativeResize="0"/>
          <p:nvPr/>
        </p:nvPicPr>
        <p:blipFill rotWithShape="1">
          <a:blip r:embed="rId3">
            <a:alphaModFix/>
          </a:blip>
          <a:srcRect/>
          <a:stretch/>
        </p:blipFill>
        <p:spPr>
          <a:xfrm>
            <a:off x="11355344" y="-1851587"/>
            <a:ext cx="1077360" cy="1077360"/>
          </a:xfrm>
          <a:prstGeom prst="rect">
            <a:avLst/>
          </a:prstGeom>
          <a:noFill/>
          <a:ln>
            <a:noFill/>
          </a:ln>
        </p:spPr>
      </p:pic>
      <p:pic>
        <p:nvPicPr>
          <p:cNvPr id="8" name="Google Shape;121;p4">
            <a:hlinkClick r:id="rId4" action="ppaction://hlinksldjump"/>
            <a:extLst>
              <a:ext uri="{FF2B5EF4-FFF2-40B4-BE49-F238E27FC236}">
                <a16:creationId xmlns:a16="http://schemas.microsoft.com/office/drawing/2014/main" id="{9871BCC1-A2E3-4AD9-B807-FA3CA4AAE3F6}"/>
              </a:ext>
            </a:extLst>
          </p:cNvPr>
          <p:cNvPicPr preferRelativeResize="0"/>
          <p:nvPr/>
        </p:nvPicPr>
        <p:blipFill rotWithShape="1">
          <a:blip r:embed="rId5">
            <a:alphaModFix/>
          </a:blip>
          <a:srcRect/>
          <a:stretch/>
        </p:blipFill>
        <p:spPr>
          <a:xfrm>
            <a:off x="9874948" y="5866674"/>
            <a:ext cx="2411099" cy="991327"/>
          </a:xfrm>
          <a:prstGeom prst="rect">
            <a:avLst/>
          </a:prstGeom>
          <a:noFill/>
          <a:ln>
            <a:noFill/>
          </a:ln>
        </p:spPr>
      </p:pic>
    </p:spTree>
    <p:extLst>
      <p:ext uri="{BB962C8B-B14F-4D97-AF65-F5344CB8AC3E}">
        <p14:creationId xmlns:p14="http://schemas.microsoft.com/office/powerpoint/2010/main" val="3554221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ình ảnh 3">
            <a:extLst>
              <a:ext uri="{FF2B5EF4-FFF2-40B4-BE49-F238E27FC236}">
                <a16:creationId xmlns:a16="http://schemas.microsoft.com/office/drawing/2014/main" id="{3729656F-99FC-40C8-81D3-80627E32A7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0574"/>
            <a:ext cx="12192000" cy="6407426"/>
          </a:xfrm>
          <a:prstGeom prst="rect">
            <a:avLst/>
          </a:prstGeom>
        </p:spPr>
      </p:pic>
      <p:pic>
        <p:nvPicPr>
          <p:cNvPr id="5" name="Google Shape;181;p11">
            <a:extLst>
              <a:ext uri="{FF2B5EF4-FFF2-40B4-BE49-F238E27FC236}">
                <a16:creationId xmlns:a16="http://schemas.microsoft.com/office/drawing/2014/main" id="{BD9F0169-ECF9-42F7-927C-54752D629BA0}"/>
              </a:ext>
            </a:extLst>
          </p:cNvPr>
          <p:cNvPicPr preferRelativeResize="0"/>
          <p:nvPr/>
        </p:nvPicPr>
        <p:blipFill rotWithShape="1">
          <a:blip r:embed="rId3">
            <a:alphaModFix/>
          </a:blip>
          <a:srcRect/>
          <a:stretch/>
        </p:blipFill>
        <p:spPr>
          <a:xfrm>
            <a:off x="3473861" y="3737211"/>
            <a:ext cx="3327623" cy="3096906"/>
          </a:xfrm>
          <a:prstGeom prst="rect">
            <a:avLst/>
          </a:prstGeom>
          <a:noFill/>
          <a:ln>
            <a:noFill/>
          </a:ln>
        </p:spPr>
      </p:pic>
      <p:pic>
        <p:nvPicPr>
          <p:cNvPr id="6" name="Google Shape;182;p11">
            <a:extLst>
              <a:ext uri="{FF2B5EF4-FFF2-40B4-BE49-F238E27FC236}">
                <a16:creationId xmlns:a16="http://schemas.microsoft.com/office/drawing/2014/main" id="{E66718EE-7B94-4A09-AE92-1055F8DB4B04}"/>
              </a:ext>
            </a:extLst>
          </p:cNvPr>
          <p:cNvPicPr preferRelativeResize="0"/>
          <p:nvPr/>
        </p:nvPicPr>
        <p:blipFill rotWithShape="1">
          <a:blip r:embed="rId4">
            <a:alphaModFix/>
          </a:blip>
          <a:srcRect/>
          <a:stretch/>
        </p:blipFill>
        <p:spPr>
          <a:xfrm>
            <a:off x="8688288" y="3672092"/>
            <a:ext cx="3168664" cy="3081984"/>
          </a:xfrm>
          <a:prstGeom prst="rect">
            <a:avLst/>
          </a:prstGeom>
          <a:noFill/>
          <a:ln>
            <a:noFill/>
          </a:ln>
        </p:spPr>
      </p:pic>
      <p:pic>
        <p:nvPicPr>
          <p:cNvPr id="7" name="Google Shape;183;p11">
            <a:extLst>
              <a:ext uri="{FF2B5EF4-FFF2-40B4-BE49-F238E27FC236}">
                <a16:creationId xmlns:a16="http://schemas.microsoft.com/office/drawing/2014/main" id="{E0358C0C-D34A-4AD6-973E-1FC07D236D39}"/>
              </a:ext>
            </a:extLst>
          </p:cNvPr>
          <p:cNvPicPr preferRelativeResize="0"/>
          <p:nvPr/>
        </p:nvPicPr>
        <p:blipFill rotWithShape="1">
          <a:blip r:embed="rId5">
            <a:alphaModFix/>
          </a:blip>
          <a:srcRect/>
          <a:stretch/>
        </p:blipFill>
        <p:spPr>
          <a:xfrm>
            <a:off x="6788594" y="5339114"/>
            <a:ext cx="2289895" cy="1518887"/>
          </a:xfrm>
          <a:prstGeom prst="rect">
            <a:avLst/>
          </a:prstGeom>
          <a:noFill/>
          <a:ln>
            <a:noFill/>
          </a:ln>
        </p:spPr>
      </p:pic>
      <p:pic>
        <p:nvPicPr>
          <p:cNvPr id="8" name="Google Shape;184;p11">
            <a:extLst>
              <a:ext uri="{FF2B5EF4-FFF2-40B4-BE49-F238E27FC236}">
                <a16:creationId xmlns:a16="http://schemas.microsoft.com/office/drawing/2014/main" id="{07D74E4E-18AA-40D0-BC42-49C83CD4DB52}"/>
              </a:ext>
            </a:extLst>
          </p:cNvPr>
          <p:cNvPicPr preferRelativeResize="0"/>
          <p:nvPr/>
        </p:nvPicPr>
        <p:blipFill rotWithShape="1">
          <a:blip r:embed="rId6">
            <a:alphaModFix/>
          </a:blip>
          <a:srcRect/>
          <a:stretch/>
        </p:blipFill>
        <p:spPr>
          <a:xfrm>
            <a:off x="172475" y="534111"/>
            <a:ext cx="1344149" cy="1371268"/>
          </a:xfrm>
          <a:prstGeom prst="rect">
            <a:avLst/>
          </a:prstGeom>
          <a:noFill/>
          <a:ln>
            <a:noFill/>
          </a:ln>
        </p:spPr>
      </p:pic>
      <p:pic>
        <p:nvPicPr>
          <p:cNvPr id="9" name="Google Shape;185;p11">
            <a:extLst>
              <a:ext uri="{FF2B5EF4-FFF2-40B4-BE49-F238E27FC236}">
                <a16:creationId xmlns:a16="http://schemas.microsoft.com/office/drawing/2014/main" id="{8D3D44B8-6776-45BB-8CB2-F6042BBE2989}"/>
              </a:ext>
            </a:extLst>
          </p:cNvPr>
          <p:cNvPicPr preferRelativeResize="0"/>
          <p:nvPr/>
        </p:nvPicPr>
        <p:blipFill rotWithShape="1">
          <a:blip r:embed="rId7">
            <a:alphaModFix/>
          </a:blip>
          <a:srcRect/>
          <a:stretch/>
        </p:blipFill>
        <p:spPr>
          <a:xfrm>
            <a:off x="11630504" y="-1659129"/>
            <a:ext cx="812800" cy="812800"/>
          </a:xfrm>
          <a:prstGeom prst="rect">
            <a:avLst/>
          </a:prstGeom>
          <a:noFill/>
          <a:ln>
            <a:noFill/>
          </a:ln>
        </p:spPr>
      </p:pic>
      <p:sp>
        <p:nvSpPr>
          <p:cNvPr id="10" name="Google Shape;186;p11">
            <a:extLst>
              <a:ext uri="{FF2B5EF4-FFF2-40B4-BE49-F238E27FC236}">
                <a16:creationId xmlns:a16="http://schemas.microsoft.com/office/drawing/2014/main" id="{0EE74101-2C36-49A2-B7C4-782C53F43BC2}"/>
              </a:ext>
            </a:extLst>
          </p:cNvPr>
          <p:cNvSpPr/>
          <p:nvPr/>
        </p:nvSpPr>
        <p:spPr>
          <a:xfrm>
            <a:off x="7347781" y="768350"/>
            <a:ext cx="4671744" cy="2688299"/>
          </a:xfrm>
          <a:prstGeom prst="cloudCallout">
            <a:avLst>
              <a:gd name="adj1" fmla="val -62561"/>
              <a:gd name="adj2" fmla="val 53339"/>
            </a:avLst>
          </a:prstGeom>
          <a:solidFill>
            <a:schemeClr val="lt1"/>
          </a:solidFill>
          <a:ln w="25400" cap="flat" cmpd="sng">
            <a:solidFill>
              <a:schemeClr val="accent2"/>
            </a:solidFill>
            <a:prstDash val="solid"/>
            <a:round/>
            <a:headEnd type="none" w="sm" len="sm"/>
            <a:tailEnd type="none" w="sm" len="sm"/>
          </a:ln>
        </p:spPr>
        <p:txBody>
          <a:bodyPr spcFirstLastPara="1" wrap="square" lIns="121900" tIns="60933" rIns="121900" bIns="60933" anchor="ctr" anchorCtr="0">
            <a:noAutofit/>
          </a:bodyPr>
          <a:lstStyle/>
          <a:p>
            <a:pPr algn="ctr"/>
            <a:r>
              <a:rPr lang="en-US" sz="4267" dirty="0">
                <a:solidFill>
                  <a:schemeClr val="accent1"/>
                </a:solidFill>
                <a:latin typeface="+mj-lt"/>
                <a:ea typeface="Calibri"/>
                <a:cs typeface="Arial" panose="020B0604020202020204" pitchFamily="34" charset="0"/>
                <a:sym typeface="Calibri"/>
              </a:rPr>
              <a:t>Yeah!!!</a:t>
            </a:r>
            <a:endParaRPr sz="2400" dirty="0">
              <a:solidFill>
                <a:schemeClr val="accent1"/>
              </a:solidFill>
              <a:latin typeface="+mj-lt"/>
              <a:cs typeface="Arial" panose="020B0604020202020204" pitchFamily="34" charset="0"/>
            </a:endParaRPr>
          </a:p>
          <a:p>
            <a:pPr algn="ctr"/>
            <a:r>
              <a:rPr lang="en-US" sz="4267" dirty="0" err="1">
                <a:solidFill>
                  <a:schemeClr val="accent1"/>
                </a:solidFill>
                <a:latin typeface="+mj-lt"/>
                <a:ea typeface="Calibri"/>
                <a:cs typeface="Arial" panose="020B0604020202020204" pitchFamily="34" charset="0"/>
                <a:sym typeface="Calibri"/>
              </a:rPr>
              <a:t>Bãi</a:t>
            </a:r>
            <a:r>
              <a:rPr lang="en-US" sz="4267" dirty="0">
                <a:solidFill>
                  <a:schemeClr val="accent1"/>
                </a:solidFill>
                <a:latin typeface="+mj-lt"/>
                <a:ea typeface="Calibri"/>
                <a:cs typeface="Arial" panose="020B0604020202020204" pitchFamily="34" charset="0"/>
                <a:sym typeface="Calibri"/>
              </a:rPr>
              <a:t> </a:t>
            </a:r>
            <a:r>
              <a:rPr lang="en-US" sz="4267" dirty="0" err="1">
                <a:solidFill>
                  <a:schemeClr val="accent1"/>
                </a:solidFill>
                <a:latin typeface="+mj-lt"/>
                <a:ea typeface="Calibri"/>
                <a:cs typeface="Arial" panose="020B0604020202020204" pitchFamily="34" charset="0"/>
                <a:sym typeface="Calibri"/>
              </a:rPr>
              <a:t>biển</a:t>
            </a:r>
            <a:r>
              <a:rPr lang="en-US" sz="4267" dirty="0">
                <a:solidFill>
                  <a:schemeClr val="accent1"/>
                </a:solidFill>
                <a:latin typeface="+mj-lt"/>
                <a:ea typeface="Calibri"/>
                <a:cs typeface="Arial" panose="020B0604020202020204" pitchFamily="34" charset="0"/>
                <a:sym typeface="Calibri"/>
              </a:rPr>
              <a:t> </a:t>
            </a:r>
            <a:r>
              <a:rPr lang="en-US" sz="4267" dirty="0" err="1">
                <a:solidFill>
                  <a:schemeClr val="accent1"/>
                </a:solidFill>
                <a:latin typeface="+mj-lt"/>
                <a:ea typeface="Calibri"/>
                <a:cs typeface="Arial" panose="020B0604020202020204" pitchFamily="34" charset="0"/>
                <a:sym typeface="Calibri"/>
              </a:rPr>
              <a:t>đẹp</a:t>
            </a:r>
            <a:r>
              <a:rPr lang="en-US" sz="4267" dirty="0">
                <a:solidFill>
                  <a:schemeClr val="accent1"/>
                </a:solidFill>
                <a:latin typeface="+mj-lt"/>
                <a:ea typeface="Calibri"/>
                <a:cs typeface="Arial" panose="020B0604020202020204" pitchFamily="34" charset="0"/>
                <a:sym typeface="Calibri"/>
              </a:rPr>
              <a:t> quá!</a:t>
            </a:r>
            <a:endParaRPr sz="4267" dirty="0">
              <a:solidFill>
                <a:schemeClr val="accent1"/>
              </a:solidFill>
              <a:latin typeface="+mj-lt"/>
              <a:ea typeface="Calibri"/>
              <a:cs typeface="Arial" panose="020B0604020202020204" pitchFamily="34" charset="0"/>
              <a:sym typeface="Calibri"/>
            </a:endParaRPr>
          </a:p>
        </p:txBody>
      </p:sp>
    </p:spTree>
    <p:extLst>
      <p:ext uri="{BB962C8B-B14F-4D97-AF65-F5344CB8AC3E}">
        <p14:creationId xmlns:p14="http://schemas.microsoft.com/office/powerpoint/2010/main" val="2896857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ình ảnh 3">
            <a:extLst>
              <a:ext uri="{FF2B5EF4-FFF2-40B4-BE49-F238E27FC236}">
                <a16:creationId xmlns:a16="http://schemas.microsoft.com/office/drawing/2014/main" id="{DE802F2A-71C4-43EE-8C50-7D6A0E9A777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3181" y="1740131"/>
            <a:ext cx="9713929" cy="4594763"/>
          </a:xfrm>
          <a:prstGeom prst="rect">
            <a:avLst/>
          </a:prstGeom>
        </p:spPr>
      </p:pic>
      <p:sp>
        <p:nvSpPr>
          <p:cNvPr id="6" name="Hộp Văn bản 5">
            <a:extLst>
              <a:ext uri="{FF2B5EF4-FFF2-40B4-BE49-F238E27FC236}">
                <a16:creationId xmlns:a16="http://schemas.microsoft.com/office/drawing/2014/main" id="{C2480F0C-10AF-4585-99D8-16CDD5168945}"/>
              </a:ext>
            </a:extLst>
          </p:cNvPr>
          <p:cNvSpPr txBox="1"/>
          <p:nvPr/>
        </p:nvSpPr>
        <p:spPr>
          <a:xfrm>
            <a:off x="3074504" y="605555"/>
            <a:ext cx="5327374" cy="1015663"/>
          </a:xfrm>
          <a:prstGeom prst="rect">
            <a:avLst/>
          </a:prstGeom>
          <a:noFill/>
        </p:spPr>
        <p:txBody>
          <a:bodyPr wrap="square" rtlCol="0">
            <a:spAutoFit/>
          </a:bodyPr>
          <a:lstStyle/>
          <a:p>
            <a:r>
              <a:rPr lang="en-US" sz="6000">
                <a:solidFill>
                  <a:srgbClr val="FF0000"/>
                </a:solidFill>
                <a:latin typeface="+mj-lt"/>
                <a:cs typeface="Arial" panose="020B0604020202020204" pitchFamily="34" charset="0"/>
              </a:rPr>
              <a:t>Th</a:t>
            </a:r>
            <a:r>
              <a:rPr lang="vi-VN" sz="6000">
                <a:solidFill>
                  <a:srgbClr val="FF0000"/>
                </a:solidFill>
                <a:latin typeface="+mj-lt"/>
                <a:cs typeface="Arial" panose="020B0604020202020204" pitchFamily="34" charset="0"/>
              </a:rPr>
              <a:t>ư</a:t>
            </a:r>
            <a:r>
              <a:rPr lang="en-US" sz="6000">
                <a:solidFill>
                  <a:srgbClr val="FF0000"/>
                </a:solidFill>
                <a:latin typeface="+mj-lt"/>
                <a:cs typeface="Arial" panose="020B0604020202020204" pitchFamily="34" charset="0"/>
              </a:rPr>
              <a:t> Trung thu</a:t>
            </a:r>
          </a:p>
        </p:txBody>
      </p:sp>
    </p:spTree>
    <p:extLst>
      <p:ext uri="{BB962C8B-B14F-4D97-AF65-F5344CB8AC3E}">
        <p14:creationId xmlns:p14="http://schemas.microsoft.com/office/powerpoint/2010/main" val="474115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2">
            <a:extLst>
              <a:ext uri="{FF2B5EF4-FFF2-40B4-BE49-F238E27FC236}">
                <a16:creationId xmlns:a16="http://schemas.microsoft.com/office/drawing/2014/main" id="{EE983810-5456-43AA-BBC7-B7CA3F4642AB}"/>
              </a:ext>
            </a:extLst>
          </p:cNvPr>
          <p:cNvSpPr/>
          <p:nvPr/>
        </p:nvSpPr>
        <p:spPr>
          <a:xfrm>
            <a:off x="4008883" y="329534"/>
            <a:ext cx="4948400" cy="738660"/>
          </a:xfrm>
          <a:prstGeom prst="rect">
            <a:avLst/>
          </a:prstGeom>
        </p:spPr>
        <p:txBody>
          <a:bodyPr wrap="none" lIns="121917" tIns="60958" rIns="121917" bIns="6095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mj-lt"/>
                <a:cs typeface="Times New Roman" pitchFamily="18" charset="0"/>
              </a:rPr>
              <a:t>Thư</a:t>
            </a:r>
            <a:r>
              <a:rPr kumimoji="0" lang="en-US" sz="4000" b="1" i="0" u="none" strike="noStrike" kern="1200" cap="none" spc="0" normalizeH="0" noProof="0">
                <a:ln>
                  <a:noFill/>
                </a:ln>
                <a:solidFill>
                  <a:srgbClr val="FF0000"/>
                </a:solidFill>
                <a:effectLst>
                  <a:outerShdw blurRad="38100" dist="38100" dir="2700000" algn="tl">
                    <a:srgbClr val="000000">
                      <a:alpha val="43137"/>
                    </a:srgbClr>
                  </a:outerShdw>
                </a:effectLst>
                <a:uLnTx/>
                <a:uFillTx/>
                <a:latin typeface="+mj-lt"/>
                <a:cs typeface="Times New Roman" pitchFamily="18" charset="0"/>
              </a:rPr>
              <a:t> Trung thu </a:t>
            </a:r>
            <a:r>
              <a:rPr lang="en-US" sz="2800" baseline="0">
                <a:effectLst>
                  <a:outerShdw blurRad="38100" dist="38100" dir="2700000" algn="tl">
                    <a:srgbClr val="000000">
                      <a:alpha val="43137"/>
                    </a:srgbClr>
                  </a:outerShdw>
                </a:effectLst>
                <a:latin typeface="+mj-lt"/>
                <a:cs typeface="Times New Roman" pitchFamily="18" charset="0"/>
              </a:rPr>
              <a:t>(Trích)</a:t>
            </a:r>
            <a:endParaRPr kumimoji="0" lang="vi-VN" sz="2800" i="0" u="none" strike="noStrike" kern="1200" cap="none" spc="0" normalizeH="0" baseline="0" noProof="0" dirty="0">
              <a:ln>
                <a:noFill/>
              </a:ln>
              <a:effectLst>
                <a:outerShdw blurRad="38100" dist="38100" dir="2700000" algn="tl">
                  <a:srgbClr val="000000">
                    <a:alpha val="43137"/>
                  </a:srgbClr>
                </a:outerShdw>
              </a:effectLst>
              <a:uLnTx/>
              <a:uFillTx/>
              <a:latin typeface="+mj-lt"/>
            </a:endParaRPr>
          </a:p>
        </p:txBody>
      </p:sp>
      <p:sp>
        <p:nvSpPr>
          <p:cNvPr id="6" name="TextBox 10">
            <a:extLst>
              <a:ext uri="{FF2B5EF4-FFF2-40B4-BE49-F238E27FC236}">
                <a16:creationId xmlns:a16="http://schemas.microsoft.com/office/drawing/2014/main" id="{869EE0B0-16F7-4FC7-929E-2535D76CEB7D}"/>
              </a:ext>
            </a:extLst>
          </p:cNvPr>
          <p:cNvSpPr txBox="1"/>
          <p:nvPr/>
        </p:nvSpPr>
        <p:spPr>
          <a:xfrm>
            <a:off x="142678" y="945751"/>
            <a:ext cx="11834191" cy="1675843"/>
          </a:xfrm>
          <a:prstGeom prst="rect">
            <a:avLst/>
          </a:prstGeom>
          <a:noFill/>
        </p:spPr>
        <p:txBody>
          <a:bodyPr wrap="square" rtlCol="0">
            <a:spAutoFit/>
          </a:bodyPr>
          <a:lstStyle/>
          <a:p>
            <a:pPr algn="just">
              <a:lnSpc>
                <a:spcPct val="150000"/>
              </a:lnSpc>
            </a:pPr>
            <a:r>
              <a:rPr lang="en-US" sz="2400" dirty="0">
                <a:latin typeface="+mj-lt"/>
                <a:cs typeface="Arial" panose="020B0604020202020204" pitchFamily="34" charset="0"/>
              </a:rPr>
              <a:t>     Mỗi năm, đến </a:t>
            </a:r>
            <a:r>
              <a:rPr lang="en-US" sz="2400" dirty="0" err="1">
                <a:latin typeface="+mj-lt"/>
                <a:cs typeface="Arial" panose="020B0604020202020204" pitchFamily="34" charset="0"/>
              </a:rPr>
              <a:t>tết</a:t>
            </a:r>
            <a:r>
              <a:rPr lang="en-US" sz="2400" dirty="0">
                <a:latin typeface="+mj-lt"/>
                <a:cs typeface="Arial" panose="020B0604020202020204" pitchFamily="34" charset="0"/>
              </a:rPr>
              <a:t> </a:t>
            </a:r>
            <a:r>
              <a:rPr lang="en-US" sz="2400" dirty="0" err="1">
                <a:latin typeface="+mj-lt"/>
                <a:cs typeface="Arial" panose="020B0604020202020204" pitchFamily="34" charset="0"/>
              </a:rPr>
              <a:t>Trung</a:t>
            </a:r>
            <a:r>
              <a:rPr lang="en-US" sz="2400" dirty="0">
                <a:latin typeface="+mj-lt"/>
                <a:cs typeface="Arial" panose="020B0604020202020204" pitchFamily="34" charset="0"/>
              </a:rPr>
              <a:t> </a:t>
            </a:r>
            <a:r>
              <a:rPr lang="en-US" sz="2400" dirty="0" err="1">
                <a:latin typeface="+mj-lt"/>
                <a:cs typeface="Arial" panose="020B0604020202020204" pitchFamily="34" charset="0"/>
              </a:rPr>
              <a:t>thu</a:t>
            </a:r>
            <a:r>
              <a:rPr lang="en-US" sz="2400" dirty="0">
                <a:latin typeface="+mj-lt"/>
                <a:cs typeface="Arial" panose="020B0604020202020204" pitchFamily="34" charset="0"/>
              </a:rPr>
              <a:t>, </a:t>
            </a:r>
            <a:r>
              <a:rPr lang="en-US" sz="2400" dirty="0" err="1">
                <a:latin typeface="+mj-lt"/>
                <a:cs typeface="Arial" panose="020B0604020202020204" pitchFamily="34" charset="0"/>
              </a:rPr>
              <a:t>Bác</a:t>
            </a:r>
            <a:r>
              <a:rPr lang="en-US" sz="2400" dirty="0">
                <a:latin typeface="+mj-lt"/>
                <a:cs typeface="Arial" panose="020B0604020202020204" pitchFamily="34" charset="0"/>
              </a:rPr>
              <a:t> càng nhớ các </a:t>
            </a:r>
            <a:r>
              <a:rPr lang="en-US" sz="2400" dirty="0" err="1">
                <a:latin typeface="+mj-lt"/>
                <a:cs typeface="Arial" panose="020B0604020202020204" pitchFamily="34" charset="0"/>
              </a:rPr>
              <a:t>cháu</a:t>
            </a:r>
            <a:r>
              <a:rPr lang="en-US" sz="2400" dirty="0">
                <a:latin typeface="+mj-lt"/>
                <a:cs typeface="Arial" panose="020B0604020202020204" pitchFamily="34" charset="0"/>
              </a:rPr>
              <a:t>. Các </a:t>
            </a:r>
            <a:r>
              <a:rPr lang="en-US" sz="2400" dirty="0" err="1">
                <a:latin typeface="+mj-lt"/>
                <a:cs typeface="Arial" panose="020B0604020202020204" pitchFamily="34" charset="0"/>
              </a:rPr>
              <a:t>cháu</a:t>
            </a:r>
            <a:r>
              <a:rPr lang="en-US" sz="2400" dirty="0">
                <a:latin typeface="+mj-lt"/>
                <a:cs typeface="Arial" panose="020B0604020202020204" pitchFamily="34" charset="0"/>
              </a:rPr>
              <a:t> gửi </a:t>
            </a:r>
            <a:r>
              <a:rPr lang="en-US" sz="2400" dirty="0" err="1">
                <a:latin typeface="+mj-lt"/>
                <a:cs typeface="Arial" panose="020B0604020202020204" pitchFamily="34" charset="0"/>
              </a:rPr>
              <a:t>thư</a:t>
            </a:r>
            <a:r>
              <a:rPr lang="en-US" sz="2400" dirty="0">
                <a:latin typeface="+mj-lt"/>
                <a:cs typeface="Arial" panose="020B0604020202020204" pitchFamily="34" charset="0"/>
              </a:rPr>
              <a:t> </a:t>
            </a:r>
            <a:r>
              <a:rPr lang="en-US" sz="2400" dirty="0" err="1">
                <a:latin typeface="+mj-lt"/>
                <a:cs typeface="Arial" panose="020B0604020202020204" pitchFamily="34" charset="0"/>
              </a:rPr>
              <a:t>cho</a:t>
            </a:r>
            <a:r>
              <a:rPr lang="en-US" sz="2400" dirty="0">
                <a:latin typeface="+mj-lt"/>
                <a:cs typeface="Arial" panose="020B0604020202020204" pitchFamily="34" charset="0"/>
              </a:rPr>
              <a:t> </a:t>
            </a:r>
            <a:r>
              <a:rPr lang="en-US" sz="2400" dirty="0" err="1">
                <a:latin typeface="+mj-lt"/>
                <a:cs typeface="Arial" panose="020B0604020202020204" pitchFamily="34" charset="0"/>
              </a:rPr>
              <a:t>Bác</a:t>
            </a:r>
            <a:r>
              <a:rPr lang="en-US" sz="2400" dirty="0">
                <a:latin typeface="+mj-lt"/>
                <a:cs typeface="Arial" panose="020B0604020202020204" pitchFamily="34" charset="0"/>
              </a:rPr>
              <a:t> nhiều lắm, </a:t>
            </a:r>
            <a:r>
              <a:rPr lang="en-US" sz="2400" dirty="0" err="1">
                <a:latin typeface="+mj-lt"/>
                <a:cs typeface="Arial" panose="020B0604020202020204" pitchFamily="34" charset="0"/>
              </a:rPr>
              <a:t>Bác</a:t>
            </a:r>
            <a:r>
              <a:rPr lang="en-US" sz="2400" dirty="0">
                <a:latin typeface="+mj-lt"/>
                <a:cs typeface="Arial" panose="020B0604020202020204" pitchFamily="34" charset="0"/>
              </a:rPr>
              <a:t> </a:t>
            </a:r>
            <a:r>
              <a:rPr lang="en-US" sz="2400" dirty="0" err="1">
                <a:latin typeface="+mj-lt"/>
                <a:cs typeface="Arial" panose="020B0604020202020204" pitchFamily="34" charset="0"/>
              </a:rPr>
              <a:t>rất</a:t>
            </a:r>
            <a:r>
              <a:rPr lang="en-US" sz="2400" dirty="0">
                <a:latin typeface="+mj-lt"/>
                <a:cs typeface="Arial" panose="020B0604020202020204" pitchFamily="34" charset="0"/>
              </a:rPr>
              <a:t> </a:t>
            </a:r>
            <a:r>
              <a:rPr lang="en-US" sz="2400" dirty="0" err="1">
                <a:latin typeface="+mj-lt"/>
                <a:cs typeface="Arial" panose="020B0604020202020204" pitchFamily="34" charset="0"/>
              </a:rPr>
              <a:t>vui</a:t>
            </a:r>
            <a:r>
              <a:rPr lang="en-US" sz="2400" dirty="0">
                <a:latin typeface="+mj-lt"/>
                <a:cs typeface="Arial" panose="020B0604020202020204" pitchFamily="34" charset="0"/>
              </a:rPr>
              <a:t>. Nhưng vì </a:t>
            </a:r>
            <a:r>
              <a:rPr lang="en-US" sz="2400" dirty="0" err="1">
                <a:latin typeface="+mj-lt"/>
                <a:cs typeface="Arial" panose="020B0604020202020204" pitchFamily="34" charset="0"/>
              </a:rPr>
              <a:t>Bác</a:t>
            </a:r>
            <a:r>
              <a:rPr lang="en-US" sz="2400" dirty="0">
                <a:latin typeface="+mj-lt"/>
                <a:cs typeface="Arial" panose="020B0604020202020204" pitchFamily="34" charset="0"/>
              </a:rPr>
              <a:t> </a:t>
            </a:r>
            <a:r>
              <a:rPr lang="en-US" sz="2400" dirty="0" err="1">
                <a:latin typeface="+mj-lt"/>
                <a:cs typeface="Arial" panose="020B0604020202020204" pitchFamily="34" charset="0"/>
              </a:rPr>
              <a:t>bận</a:t>
            </a:r>
            <a:r>
              <a:rPr lang="en-US" sz="2400" dirty="0">
                <a:latin typeface="+mj-lt"/>
                <a:cs typeface="Arial" panose="020B0604020202020204" pitchFamily="34" charset="0"/>
              </a:rPr>
              <a:t> quá, </a:t>
            </a:r>
            <a:r>
              <a:rPr lang="en-US" sz="2400" dirty="0" err="1">
                <a:latin typeface="+mj-lt"/>
                <a:cs typeface="Arial" panose="020B0604020202020204" pitchFamily="34" charset="0"/>
              </a:rPr>
              <a:t>không</a:t>
            </a:r>
            <a:r>
              <a:rPr lang="en-US" sz="2400" dirty="0">
                <a:latin typeface="+mj-lt"/>
                <a:cs typeface="Arial" panose="020B0604020202020204" pitchFamily="34" charset="0"/>
              </a:rPr>
              <a:t> trả </a:t>
            </a:r>
            <a:r>
              <a:rPr lang="en-US" sz="2400" dirty="0" err="1">
                <a:latin typeface="+mj-lt"/>
                <a:cs typeface="Arial" panose="020B0604020202020204" pitchFamily="34" charset="0"/>
              </a:rPr>
              <a:t>lời</a:t>
            </a:r>
            <a:r>
              <a:rPr lang="en-US" sz="2400" dirty="0">
                <a:latin typeface="+mj-lt"/>
                <a:cs typeface="Arial" panose="020B0604020202020204" pitchFamily="34" charset="0"/>
              </a:rPr>
              <a:t> </a:t>
            </a:r>
            <a:r>
              <a:rPr lang="en-US" sz="2400" dirty="0" err="1">
                <a:latin typeface="+mj-lt"/>
                <a:cs typeface="Arial" panose="020B0604020202020204" pitchFamily="34" charset="0"/>
              </a:rPr>
              <a:t>riêng</a:t>
            </a:r>
            <a:r>
              <a:rPr lang="en-US" sz="2400" dirty="0">
                <a:latin typeface="+mj-lt"/>
                <a:cs typeface="Arial" panose="020B0604020202020204" pitchFamily="34" charset="0"/>
              </a:rPr>
              <a:t> </a:t>
            </a:r>
            <a:r>
              <a:rPr lang="en-US" sz="2400" dirty="0" err="1">
                <a:latin typeface="+mj-lt"/>
                <a:cs typeface="Arial" panose="020B0604020202020204" pitchFamily="34" charset="0"/>
              </a:rPr>
              <a:t>cho</a:t>
            </a:r>
            <a:r>
              <a:rPr lang="en-US" sz="2400" dirty="0">
                <a:latin typeface="+mj-lt"/>
                <a:cs typeface="Arial" panose="020B0604020202020204" pitchFamily="34" charset="0"/>
              </a:rPr>
              <a:t> </a:t>
            </a:r>
            <a:r>
              <a:rPr lang="en-US" sz="2400" dirty="0" err="1">
                <a:latin typeface="+mj-lt"/>
                <a:cs typeface="Arial" panose="020B0604020202020204" pitchFamily="34" charset="0"/>
              </a:rPr>
              <a:t>từng</a:t>
            </a:r>
            <a:r>
              <a:rPr lang="en-US" sz="2400" dirty="0">
                <a:latin typeface="+mj-lt"/>
                <a:cs typeface="Arial" panose="020B0604020202020204" pitchFamily="34" charset="0"/>
              </a:rPr>
              <a:t> </a:t>
            </a:r>
            <a:r>
              <a:rPr lang="en-US" sz="2400" dirty="0" err="1">
                <a:latin typeface="+mj-lt"/>
                <a:cs typeface="Arial" panose="020B0604020202020204" pitchFamily="34" charset="0"/>
              </a:rPr>
              <a:t>cháu</a:t>
            </a:r>
            <a:r>
              <a:rPr lang="en-US" sz="2400" dirty="0">
                <a:latin typeface="+mj-lt"/>
                <a:cs typeface="Arial" panose="020B0604020202020204" pitchFamily="34" charset="0"/>
              </a:rPr>
              <a:t> </a:t>
            </a:r>
            <a:r>
              <a:rPr lang="en-US" sz="2400" dirty="0" err="1">
                <a:latin typeface="+mj-lt"/>
                <a:cs typeface="Arial" panose="020B0604020202020204" pitchFamily="34" charset="0"/>
              </a:rPr>
              <a:t>được</a:t>
            </a:r>
            <a:r>
              <a:rPr lang="en-US" sz="2400" dirty="0">
                <a:latin typeface="+mj-lt"/>
                <a:cs typeface="Arial" panose="020B0604020202020204" pitchFamily="34" charset="0"/>
              </a:rPr>
              <a:t>. </a:t>
            </a:r>
            <a:r>
              <a:rPr lang="en-US" sz="2400" dirty="0" err="1">
                <a:latin typeface="+mj-lt"/>
                <a:cs typeface="Arial" panose="020B0604020202020204" pitchFamily="34" charset="0"/>
              </a:rPr>
              <a:t>Nhân</a:t>
            </a:r>
            <a:r>
              <a:rPr lang="en-US" sz="2400" dirty="0">
                <a:latin typeface="+mj-lt"/>
                <a:cs typeface="Arial" panose="020B0604020202020204" pitchFamily="34" charset="0"/>
              </a:rPr>
              <a:t> </a:t>
            </a:r>
            <a:r>
              <a:rPr lang="en-US" sz="2400" dirty="0" err="1">
                <a:latin typeface="+mj-lt"/>
                <a:cs typeface="Arial" panose="020B0604020202020204" pitchFamily="34" charset="0"/>
              </a:rPr>
              <a:t>dịp</a:t>
            </a:r>
            <a:r>
              <a:rPr lang="en-US" sz="2400" dirty="0">
                <a:latin typeface="+mj-lt"/>
                <a:cs typeface="Arial" panose="020B0604020202020204" pitchFamily="34" charset="0"/>
              </a:rPr>
              <a:t> </a:t>
            </a:r>
            <a:r>
              <a:rPr lang="en-US" sz="2400" dirty="0" err="1">
                <a:latin typeface="+mj-lt"/>
                <a:cs typeface="Arial" panose="020B0604020202020204" pitchFamily="34" charset="0"/>
              </a:rPr>
              <a:t>tết</a:t>
            </a:r>
            <a:r>
              <a:rPr lang="en-US" sz="2400" dirty="0">
                <a:latin typeface="+mj-lt"/>
                <a:cs typeface="Arial" panose="020B0604020202020204" pitchFamily="34" charset="0"/>
              </a:rPr>
              <a:t> </a:t>
            </a:r>
            <a:r>
              <a:rPr lang="en-US" sz="2400" dirty="0" err="1">
                <a:latin typeface="+mj-lt"/>
                <a:cs typeface="Arial" panose="020B0604020202020204" pitchFamily="34" charset="0"/>
              </a:rPr>
              <a:t>Trung</a:t>
            </a:r>
            <a:r>
              <a:rPr lang="en-US" sz="2400" dirty="0">
                <a:latin typeface="+mj-lt"/>
                <a:cs typeface="Arial" panose="020B0604020202020204" pitchFamily="34" charset="0"/>
              </a:rPr>
              <a:t> </a:t>
            </a:r>
            <a:r>
              <a:rPr lang="en-US" sz="2400" dirty="0" err="1">
                <a:latin typeface="+mj-lt"/>
                <a:cs typeface="Arial" panose="020B0604020202020204" pitchFamily="34" charset="0"/>
              </a:rPr>
              <a:t>thu</a:t>
            </a:r>
            <a:r>
              <a:rPr lang="en-US" sz="2400" dirty="0">
                <a:latin typeface="+mj-lt"/>
                <a:cs typeface="Arial" panose="020B0604020202020204" pitchFamily="34" charset="0"/>
              </a:rPr>
              <a:t>, </a:t>
            </a:r>
            <a:r>
              <a:rPr lang="en-US" sz="2400" dirty="0" err="1">
                <a:latin typeface="+mj-lt"/>
                <a:cs typeface="Arial" panose="020B0604020202020204" pitchFamily="34" charset="0"/>
              </a:rPr>
              <a:t>Bác</a:t>
            </a:r>
            <a:r>
              <a:rPr lang="en-US" sz="2400" dirty="0">
                <a:latin typeface="+mj-lt"/>
                <a:cs typeface="Arial" panose="020B0604020202020204" pitchFamily="34" charset="0"/>
              </a:rPr>
              <a:t> gửi các </a:t>
            </a:r>
            <a:r>
              <a:rPr lang="en-US" sz="2400" dirty="0" err="1">
                <a:latin typeface="+mj-lt"/>
                <a:cs typeface="Arial" panose="020B0604020202020204" pitchFamily="34" charset="0"/>
              </a:rPr>
              <a:t>cháu</a:t>
            </a:r>
            <a:r>
              <a:rPr lang="en-US" sz="2400" dirty="0">
                <a:latin typeface="+mj-lt"/>
                <a:cs typeface="Arial" panose="020B0604020202020204" pitchFamily="34" charset="0"/>
              </a:rPr>
              <a:t> </a:t>
            </a:r>
            <a:r>
              <a:rPr lang="en-US" sz="2400" dirty="0" err="1">
                <a:latin typeface="+mj-lt"/>
                <a:cs typeface="Arial" panose="020B0604020202020204" pitchFamily="34" charset="0"/>
              </a:rPr>
              <a:t>thư</a:t>
            </a:r>
            <a:r>
              <a:rPr lang="en-US" sz="2400" dirty="0">
                <a:latin typeface="+mj-lt"/>
                <a:cs typeface="Arial" panose="020B0604020202020204" pitchFamily="34" charset="0"/>
              </a:rPr>
              <a:t> này:</a:t>
            </a:r>
          </a:p>
        </p:txBody>
      </p:sp>
      <p:sp>
        <p:nvSpPr>
          <p:cNvPr id="7" name="TextBox 10">
            <a:extLst>
              <a:ext uri="{FF2B5EF4-FFF2-40B4-BE49-F238E27FC236}">
                <a16:creationId xmlns:a16="http://schemas.microsoft.com/office/drawing/2014/main" id="{ACEC2ECD-A623-43C7-8829-7298648C0572}"/>
              </a:ext>
            </a:extLst>
          </p:cNvPr>
          <p:cNvSpPr txBox="1"/>
          <p:nvPr/>
        </p:nvSpPr>
        <p:spPr>
          <a:xfrm>
            <a:off x="1544289" y="2639392"/>
            <a:ext cx="6934200" cy="3416320"/>
          </a:xfrm>
          <a:prstGeom prst="rect">
            <a:avLst/>
          </a:prstGeom>
          <a:noFill/>
        </p:spPr>
        <p:txBody>
          <a:bodyPr wrap="square" rtlCol="0">
            <a:spAutoFit/>
          </a:bodyPr>
          <a:lstStyle/>
          <a:p>
            <a:pPr algn="just">
              <a:lnSpc>
                <a:spcPct val="150000"/>
              </a:lnSpc>
            </a:pPr>
            <a:r>
              <a:rPr lang="en-US" sz="2400" dirty="0">
                <a:latin typeface="+mj-lt"/>
                <a:cs typeface="Arial" panose="020B0604020202020204" pitchFamily="34" charset="0"/>
              </a:rPr>
              <a:t>Ai </a:t>
            </a:r>
            <a:r>
              <a:rPr lang="en-US" sz="2400" dirty="0" err="1">
                <a:latin typeface="+mj-lt"/>
                <a:cs typeface="Arial" panose="020B0604020202020204" pitchFamily="34" charset="0"/>
              </a:rPr>
              <a:t>yêu</a:t>
            </a:r>
            <a:r>
              <a:rPr lang="en-US" sz="2400" dirty="0">
                <a:latin typeface="+mj-lt"/>
                <a:cs typeface="Arial" panose="020B0604020202020204" pitchFamily="34" charset="0"/>
              </a:rPr>
              <a:t> các </a:t>
            </a:r>
            <a:r>
              <a:rPr lang="en-US" sz="2400" dirty="0" err="1">
                <a:latin typeface="+mj-lt"/>
                <a:cs typeface="Arial" panose="020B0604020202020204" pitchFamily="34" charset="0"/>
              </a:rPr>
              <a:t>nhi</a:t>
            </a:r>
            <a:r>
              <a:rPr lang="en-US" sz="2400" dirty="0">
                <a:latin typeface="+mj-lt"/>
                <a:cs typeface="Arial" panose="020B0604020202020204" pitchFamily="34" charset="0"/>
              </a:rPr>
              <a:t> </a:t>
            </a:r>
            <a:r>
              <a:rPr lang="en-US" sz="2400" dirty="0" err="1">
                <a:latin typeface="+mj-lt"/>
                <a:cs typeface="Arial" panose="020B0604020202020204" pitchFamily="34" charset="0"/>
              </a:rPr>
              <a:t>đồng</a:t>
            </a:r>
            <a:endParaRPr lang="en-US" sz="2400" dirty="0">
              <a:latin typeface="+mj-lt"/>
              <a:cs typeface="Arial" panose="020B0604020202020204" pitchFamily="34" charset="0"/>
            </a:endParaRPr>
          </a:p>
          <a:p>
            <a:pPr algn="just">
              <a:lnSpc>
                <a:spcPct val="150000"/>
              </a:lnSpc>
            </a:pPr>
            <a:r>
              <a:rPr lang="en-US" sz="2400" dirty="0">
                <a:latin typeface="+mj-lt"/>
                <a:cs typeface="Arial" panose="020B0604020202020204" pitchFamily="34" charset="0"/>
              </a:rPr>
              <a:t>Bằng </a:t>
            </a:r>
            <a:r>
              <a:rPr lang="en-US" sz="2400" dirty="0" err="1">
                <a:latin typeface="+mj-lt"/>
                <a:cs typeface="Arial" panose="020B0604020202020204" pitchFamily="34" charset="0"/>
              </a:rPr>
              <a:t>Bác</a:t>
            </a:r>
            <a:r>
              <a:rPr lang="en-US" sz="2400" dirty="0">
                <a:latin typeface="+mj-lt"/>
                <a:cs typeface="Arial" panose="020B0604020202020204" pitchFamily="34" charset="0"/>
              </a:rPr>
              <a:t> </a:t>
            </a:r>
            <a:r>
              <a:rPr lang="en-US" sz="2400" dirty="0" err="1">
                <a:latin typeface="+mj-lt"/>
                <a:cs typeface="Arial" panose="020B0604020202020204" pitchFamily="34" charset="0"/>
              </a:rPr>
              <a:t>Hồ</a:t>
            </a:r>
            <a:r>
              <a:rPr lang="en-US" sz="2400" dirty="0">
                <a:latin typeface="+mj-lt"/>
                <a:cs typeface="Arial" panose="020B0604020202020204" pitchFamily="34" charset="0"/>
              </a:rPr>
              <a:t> </a:t>
            </a:r>
            <a:r>
              <a:rPr lang="en-US" sz="2400" dirty="0" err="1">
                <a:latin typeface="+mj-lt"/>
                <a:cs typeface="Arial" panose="020B0604020202020204" pitchFamily="34" charset="0"/>
              </a:rPr>
              <a:t>Chí</a:t>
            </a:r>
            <a:r>
              <a:rPr lang="en-US" sz="2400" dirty="0">
                <a:latin typeface="+mj-lt"/>
                <a:cs typeface="Arial" panose="020B0604020202020204" pitchFamily="34" charset="0"/>
              </a:rPr>
              <a:t> Minh?</a:t>
            </a:r>
          </a:p>
          <a:p>
            <a:pPr algn="just">
              <a:lnSpc>
                <a:spcPct val="150000"/>
              </a:lnSpc>
            </a:pPr>
            <a:r>
              <a:rPr lang="en-US" sz="2400" dirty="0" err="1">
                <a:latin typeface="+mj-lt"/>
                <a:cs typeface="Arial" panose="020B0604020202020204" pitchFamily="34" charset="0"/>
              </a:rPr>
              <a:t>Tính</a:t>
            </a:r>
            <a:r>
              <a:rPr lang="en-US" sz="2400" dirty="0">
                <a:latin typeface="+mj-lt"/>
                <a:cs typeface="Arial" panose="020B0604020202020204" pitchFamily="34" charset="0"/>
              </a:rPr>
              <a:t> các </a:t>
            </a:r>
            <a:r>
              <a:rPr lang="en-US" sz="2400" dirty="0" err="1">
                <a:latin typeface="+mj-lt"/>
                <a:cs typeface="Arial" panose="020B0604020202020204" pitchFamily="34" charset="0"/>
              </a:rPr>
              <a:t>cháu</a:t>
            </a:r>
            <a:r>
              <a:rPr lang="en-US" sz="2400" dirty="0">
                <a:latin typeface="+mj-lt"/>
                <a:cs typeface="Arial" panose="020B0604020202020204" pitchFamily="34" charset="0"/>
              </a:rPr>
              <a:t> </a:t>
            </a:r>
            <a:r>
              <a:rPr lang="en-US" sz="2400" dirty="0" err="1">
                <a:latin typeface="+mj-lt"/>
                <a:cs typeface="Arial" panose="020B0604020202020204" pitchFamily="34" charset="0"/>
              </a:rPr>
              <a:t>ngoan</a:t>
            </a:r>
            <a:r>
              <a:rPr lang="en-US" sz="2400" dirty="0">
                <a:latin typeface="+mj-lt"/>
                <a:cs typeface="Arial" panose="020B0604020202020204" pitchFamily="34" charset="0"/>
              </a:rPr>
              <a:t> </a:t>
            </a:r>
            <a:r>
              <a:rPr lang="en-US" sz="2400" dirty="0" err="1">
                <a:latin typeface="+mj-lt"/>
                <a:cs typeface="Arial" panose="020B0604020202020204" pitchFamily="34" charset="0"/>
              </a:rPr>
              <a:t>ngoãn</a:t>
            </a:r>
            <a:endParaRPr lang="en-US" sz="2400" dirty="0">
              <a:latin typeface="+mj-lt"/>
              <a:cs typeface="Arial" panose="020B0604020202020204" pitchFamily="34" charset="0"/>
            </a:endParaRPr>
          </a:p>
          <a:p>
            <a:pPr algn="just">
              <a:lnSpc>
                <a:spcPct val="150000"/>
              </a:lnSpc>
            </a:pPr>
            <a:r>
              <a:rPr lang="en-US" sz="2400" dirty="0" err="1">
                <a:latin typeface="+mj-lt"/>
                <a:cs typeface="Arial" panose="020B0604020202020204" pitchFamily="34" charset="0"/>
              </a:rPr>
              <a:t>Mặt</a:t>
            </a:r>
            <a:r>
              <a:rPr lang="en-US" sz="2400" dirty="0">
                <a:latin typeface="+mj-lt"/>
                <a:cs typeface="Arial" panose="020B0604020202020204" pitchFamily="34" charset="0"/>
              </a:rPr>
              <a:t> các </a:t>
            </a:r>
            <a:r>
              <a:rPr lang="en-US" sz="2400" dirty="0" err="1">
                <a:latin typeface="+mj-lt"/>
                <a:cs typeface="Arial" panose="020B0604020202020204" pitchFamily="34" charset="0"/>
              </a:rPr>
              <a:t>cháu</a:t>
            </a:r>
            <a:r>
              <a:rPr lang="en-US" sz="2400" dirty="0">
                <a:latin typeface="+mj-lt"/>
                <a:cs typeface="Arial" panose="020B0604020202020204" pitchFamily="34" charset="0"/>
              </a:rPr>
              <a:t> </a:t>
            </a:r>
            <a:r>
              <a:rPr lang="en-US" sz="2400" dirty="0" err="1">
                <a:latin typeface="+mj-lt"/>
                <a:cs typeface="Arial" panose="020B0604020202020204" pitchFamily="34" charset="0"/>
              </a:rPr>
              <a:t>xinh</a:t>
            </a:r>
            <a:r>
              <a:rPr lang="en-US" sz="2400" dirty="0">
                <a:latin typeface="+mj-lt"/>
                <a:cs typeface="Arial" panose="020B0604020202020204" pitchFamily="34" charset="0"/>
              </a:rPr>
              <a:t> </a:t>
            </a:r>
            <a:r>
              <a:rPr lang="en-US" sz="2400" dirty="0" err="1">
                <a:latin typeface="+mj-lt"/>
                <a:cs typeface="Arial" panose="020B0604020202020204" pitchFamily="34" charset="0"/>
              </a:rPr>
              <a:t>xinh</a:t>
            </a:r>
            <a:r>
              <a:rPr lang="en-US" sz="2400" dirty="0">
                <a:latin typeface="+mj-lt"/>
                <a:cs typeface="Arial" panose="020B0604020202020204" pitchFamily="34" charset="0"/>
              </a:rPr>
              <a:t>.</a:t>
            </a:r>
          </a:p>
          <a:p>
            <a:pPr algn="just">
              <a:lnSpc>
                <a:spcPct val="150000"/>
              </a:lnSpc>
            </a:pPr>
            <a:r>
              <a:rPr lang="en-US" sz="2400" dirty="0" err="1">
                <a:latin typeface="+mj-lt"/>
                <a:cs typeface="Arial" panose="020B0604020202020204" pitchFamily="34" charset="0"/>
              </a:rPr>
              <a:t>Mong</a:t>
            </a:r>
            <a:r>
              <a:rPr lang="en-US" sz="2400" dirty="0">
                <a:latin typeface="+mj-lt"/>
                <a:cs typeface="Arial" panose="020B0604020202020204" pitchFamily="34" charset="0"/>
              </a:rPr>
              <a:t> các </a:t>
            </a:r>
            <a:r>
              <a:rPr lang="en-US" sz="2400" dirty="0" err="1">
                <a:latin typeface="+mj-lt"/>
                <a:cs typeface="Arial" panose="020B0604020202020204" pitchFamily="34" charset="0"/>
              </a:rPr>
              <a:t>cháu</a:t>
            </a:r>
            <a:r>
              <a:rPr lang="en-US" sz="2400" dirty="0">
                <a:latin typeface="+mj-lt"/>
                <a:cs typeface="Arial" panose="020B0604020202020204" pitchFamily="34" charset="0"/>
              </a:rPr>
              <a:t> </a:t>
            </a:r>
            <a:r>
              <a:rPr lang="en-US" sz="2400" dirty="0" err="1">
                <a:latin typeface="+mj-lt"/>
                <a:cs typeface="Arial" panose="020B0604020202020204" pitchFamily="34" charset="0"/>
              </a:rPr>
              <a:t>cố</a:t>
            </a:r>
            <a:r>
              <a:rPr lang="en-US" sz="2400" dirty="0">
                <a:latin typeface="+mj-lt"/>
                <a:cs typeface="Arial" panose="020B0604020202020204" pitchFamily="34" charset="0"/>
              </a:rPr>
              <a:t> </a:t>
            </a:r>
            <a:r>
              <a:rPr lang="en-US" sz="2400" dirty="0" err="1">
                <a:latin typeface="+mj-lt"/>
                <a:cs typeface="Arial" panose="020B0604020202020204" pitchFamily="34" charset="0"/>
              </a:rPr>
              <a:t>gắng</a:t>
            </a:r>
            <a:endParaRPr lang="en-US" sz="2400" dirty="0">
              <a:latin typeface="+mj-lt"/>
              <a:cs typeface="Arial" panose="020B0604020202020204" pitchFamily="34" charset="0"/>
            </a:endParaRPr>
          </a:p>
          <a:p>
            <a:pPr algn="just">
              <a:lnSpc>
                <a:spcPct val="150000"/>
              </a:lnSpc>
            </a:pPr>
            <a:r>
              <a:rPr lang="en-US" sz="2400" dirty="0">
                <a:latin typeface="+mj-lt"/>
                <a:cs typeface="Arial" panose="020B0604020202020204" pitchFamily="34" charset="0"/>
              </a:rPr>
              <a:t>Thi </a:t>
            </a:r>
            <a:r>
              <a:rPr lang="en-US" sz="2400" dirty="0" err="1">
                <a:latin typeface="+mj-lt"/>
                <a:cs typeface="Arial" panose="020B0604020202020204" pitchFamily="34" charset="0"/>
              </a:rPr>
              <a:t>đua</a:t>
            </a:r>
            <a:r>
              <a:rPr lang="en-US" sz="2400" dirty="0">
                <a:latin typeface="+mj-lt"/>
                <a:cs typeface="Arial" panose="020B0604020202020204" pitchFamily="34" charset="0"/>
              </a:rPr>
              <a:t> học </a:t>
            </a:r>
            <a:r>
              <a:rPr lang="en-US" sz="2400" err="1">
                <a:latin typeface="+mj-lt"/>
                <a:cs typeface="Arial" panose="020B0604020202020204" pitchFamily="34" charset="0"/>
              </a:rPr>
              <a:t>và</a:t>
            </a:r>
            <a:r>
              <a:rPr lang="en-US" sz="2400">
                <a:latin typeface="+mj-lt"/>
                <a:cs typeface="Arial" panose="020B0604020202020204" pitchFamily="34" charset="0"/>
              </a:rPr>
              <a:t> hành</a:t>
            </a:r>
            <a:r>
              <a:rPr lang="en-US" sz="2400" dirty="0">
                <a:latin typeface="+mj-lt"/>
                <a:cs typeface="Arial" panose="020B0604020202020204" pitchFamily="34" charset="0"/>
              </a:rPr>
              <a:t>,</a:t>
            </a:r>
          </a:p>
        </p:txBody>
      </p:sp>
      <p:sp>
        <p:nvSpPr>
          <p:cNvPr id="8" name="TextBox 11">
            <a:extLst>
              <a:ext uri="{FF2B5EF4-FFF2-40B4-BE49-F238E27FC236}">
                <a16:creationId xmlns:a16="http://schemas.microsoft.com/office/drawing/2014/main" id="{1E7BE0AD-2C14-40B1-A43D-0607C374EB88}"/>
              </a:ext>
            </a:extLst>
          </p:cNvPr>
          <p:cNvSpPr txBox="1"/>
          <p:nvPr/>
        </p:nvSpPr>
        <p:spPr>
          <a:xfrm>
            <a:off x="6132227" y="2639392"/>
            <a:ext cx="4961400" cy="3970318"/>
          </a:xfrm>
          <a:prstGeom prst="rect">
            <a:avLst/>
          </a:prstGeom>
          <a:noFill/>
        </p:spPr>
        <p:txBody>
          <a:bodyPr wrap="square" rtlCol="0">
            <a:spAutoFit/>
          </a:bodyPr>
          <a:lstStyle/>
          <a:p>
            <a:pPr algn="just">
              <a:lnSpc>
                <a:spcPct val="150000"/>
              </a:lnSpc>
            </a:pPr>
            <a:r>
              <a:rPr lang="en-US" sz="2400" dirty="0" err="1">
                <a:latin typeface="+mj-lt"/>
                <a:cs typeface="Arial" panose="020B0604020202020204" pitchFamily="34" charset="0"/>
              </a:rPr>
              <a:t>Tuổi</a:t>
            </a:r>
            <a:r>
              <a:rPr lang="en-US" sz="2400" dirty="0">
                <a:latin typeface="+mj-lt"/>
                <a:cs typeface="Arial" panose="020B0604020202020204" pitchFamily="34" charset="0"/>
              </a:rPr>
              <a:t> </a:t>
            </a:r>
            <a:r>
              <a:rPr lang="en-US" sz="2400" dirty="0" err="1">
                <a:latin typeface="+mj-lt"/>
                <a:cs typeface="Arial" panose="020B0604020202020204" pitchFamily="34" charset="0"/>
              </a:rPr>
              <a:t>nhỏ</a:t>
            </a:r>
            <a:r>
              <a:rPr lang="en-US" sz="2400" dirty="0">
                <a:latin typeface="+mj-lt"/>
                <a:cs typeface="Arial" panose="020B0604020202020204" pitchFamily="34" charset="0"/>
              </a:rPr>
              <a:t> làm việc </a:t>
            </a:r>
            <a:r>
              <a:rPr lang="en-US" sz="2400" dirty="0" err="1">
                <a:latin typeface="+mj-lt"/>
                <a:cs typeface="Arial" panose="020B0604020202020204" pitchFamily="34" charset="0"/>
              </a:rPr>
              <a:t>nhỏ</a:t>
            </a:r>
            <a:endParaRPr lang="en-US" sz="2400" dirty="0">
              <a:latin typeface="+mj-lt"/>
              <a:cs typeface="Arial" panose="020B0604020202020204" pitchFamily="34" charset="0"/>
            </a:endParaRPr>
          </a:p>
          <a:p>
            <a:pPr algn="just">
              <a:lnSpc>
                <a:spcPct val="150000"/>
              </a:lnSpc>
            </a:pPr>
            <a:r>
              <a:rPr lang="en-US" sz="2400" dirty="0" err="1">
                <a:latin typeface="+mj-lt"/>
                <a:cs typeface="Arial" panose="020B0604020202020204" pitchFamily="34" charset="0"/>
              </a:rPr>
              <a:t>Tùy</a:t>
            </a:r>
            <a:r>
              <a:rPr lang="en-US" sz="2400" dirty="0">
                <a:latin typeface="+mj-lt"/>
                <a:cs typeface="Arial" panose="020B0604020202020204" pitchFamily="34" charset="0"/>
              </a:rPr>
              <a:t> </a:t>
            </a:r>
            <a:r>
              <a:rPr lang="en-US" sz="2400" dirty="0" err="1">
                <a:latin typeface="+mj-lt"/>
                <a:cs typeface="Arial" panose="020B0604020202020204" pitchFamily="34" charset="0"/>
              </a:rPr>
              <a:t>theo</a:t>
            </a:r>
            <a:r>
              <a:rPr lang="en-US" sz="2400" dirty="0">
                <a:latin typeface="+mj-lt"/>
                <a:cs typeface="Arial" panose="020B0604020202020204" pitchFamily="34" charset="0"/>
              </a:rPr>
              <a:t> </a:t>
            </a:r>
            <a:r>
              <a:rPr lang="en-US" sz="2400" dirty="0" err="1">
                <a:latin typeface="+mj-lt"/>
                <a:cs typeface="Arial" panose="020B0604020202020204" pitchFamily="34" charset="0"/>
              </a:rPr>
              <a:t>sức</a:t>
            </a:r>
            <a:r>
              <a:rPr lang="en-US" sz="2400" dirty="0">
                <a:latin typeface="+mj-lt"/>
                <a:cs typeface="Arial" panose="020B0604020202020204" pitchFamily="34" charset="0"/>
              </a:rPr>
              <a:t> của mình,</a:t>
            </a:r>
          </a:p>
          <a:p>
            <a:pPr algn="just">
              <a:lnSpc>
                <a:spcPct val="150000"/>
              </a:lnSpc>
            </a:pPr>
            <a:r>
              <a:rPr lang="en-US" sz="2400" dirty="0">
                <a:latin typeface="+mj-lt"/>
                <a:cs typeface="Arial" panose="020B0604020202020204" pitchFamily="34" charset="0"/>
              </a:rPr>
              <a:t>Để </a:t>
            </a:r>
            <a:r>
              <a:rPr lang="en-US" sz="2400" dirty="0" err="1">
                <a:latin typeface="+mj-lt"/>
                <a:cs typeface="Arial" panose="020B0604020202020204" pitchFamily="34" charset="0"/>
              </a:rPr>
              <a:t>tham</a:t>
            </a:r>
            <a:r>
              <a:rPr lang="en-US" sz="2400" dirty="0">
                <a:latin typeface="+mj-lt"/>
                <a:cs typeface="Arial" panose="020B0604020202020204" pitchFamily="34" charset="0"/>
              </a:rPr>
              <a:t> </a:t>
            </a:r>
            <a:r>
              <a:rPr lang="en-US" sz="2400" dirty="0" err="1">
                <a:latin typeface="+mj-lt"/>
                <a:cs typeface="Arial" panose="020B0604020202020204" pitchFamily="34" charset="0"/>
              </a:rPr>
              <a:t>gia</a:t>
            </a:r>
            <a:r>
              <a:rPr lang="en-US" sz="2400" dirty="0">
                <a:latin typeface="+mj-lt"/>
                <a:cs typeface="Arial" panose="020B0604020202020204" pitchFamily="34" charset="0"/>
              </a:rPr>
              <a:t> </a:t>
            </a:r>
            <a:r>
              <a:rPr lang="en-US" sz="2400" dirty="0" err="1">
                <a:latin typeface="+mj-lt"/>
                <a:cs typeface="Arial" panose="020B0604020202020204" pitchFamily="34" charset="0"/>
              </a:rPr>
              <a:t>kháng</a:t>
            </a:r>
            <a:r>
              <a:rPr lang="en-US" sz="2400" dirty="0">
                <a:latin typeface="+mj-lt"/>
                <a:cs typeface="Arial" panose="020B0604020202020204" pitchFamily="34" charset="0"/>
              </a:rPr>
              <a:t> </a:t>
            </a:r>
            <a:r>
              <a:rPr lang="en-US" sz="2400" dirty="0" err="1">
                <a:latin typeface="+mj-lt"/>
                <a:cs typeface="Arial" panose="020B0604020202020204" pitchFamily="34" charset="0"/>
              </a:rPr>
              <a:t>chiến</a:t>
            </a:r>
            <a:r>
              <a:rPr lang="en-US" sz="2400" dirty="0">
                <a:latin typeface="+mj-lt"/>
                <a:cs typeface="Arial" panose="020B0604020202020204" pitchFamily="34" charset="0"/>
              </a:rPr>
              <a:t>,</a:t>
            </a:r>
          </a:p>
          <a:p>
            <a:pPr algn="just">
              <a:lnSpc>
                <a:spcPct val="150000"/>
              </a:lnSpc>
            </a:pPr>
            <a:r>
              <a:rPr lang="en-US" sz="2400" dirty="0">
                <a:latin typeface="+mj-lt"/>
                <a:cs typeface="Arial" panose="020B0604020202020204" pitchFamily="34" charset="0"/>
              </a:rPr>
              <a:t>Để </a:t>
            </a:r>
            <a:r>
              <a:rPr lang="en-US" sz="2400" dirty="0" err="1">
                <a:latin typeface="+mj-lt"/>
                <a:cs typeface="Arial" panose="020B0604020202020204" pitchFamily="34" charset="0"/>
              </a:rPr>
              <a:t>giữ</a:t>
            </a:r>
            <a:r>
              <a:rPr lang="en-US" sz="2400" dirty="0">
                <a:latin typeface="+mj-lt"/>
                <a:cs typeface="Arial" panose="020B0604020202020204" pitchFamily="34" charset="0"/>
              </a:rPr>
              <a:t> </a:t>
            </a:r>
            <a:r>
              <a:rPr lang="en-US" sz="2400" dirty="0" err="1">
                <a:latin typeface="+mj-lt"/>
                <a:cs typeface="Arial" panose="020B0604020202020204" pitchFamily="34" charset="0"/>
              </a:rPr>
              <a:t>gìn</a:t>
            </a:r>
            <a:r>
              <a:rPr lang="en-US" sz="2400" dirty="0">
                <a:latin typeface="+mj-lt"/>
                <a:cs typeface="Arial" panose="020B0604020202020204" pitchFamily="34" charset="0"/>
              </a:rPr>
              <a:t> </a:t>
            </a:r>
            <a:r>
              <a:rPr lang="en-US" sz="2400" dirty="0" err="1">
                <a:latin typeface="+mj-lt"/>
                <a:cs typeface="Arial" panose="020B0604020202020204" pitchFamily="34" charset="0"/>
              </a:rPr>
              <a:t>hòa</a:t>
            </a:r>
            <a:r>
              <a:rPr lang="en-US" sz="2400" dirty="0">
                <a:latin typeface="+mj-lt"/>
                <a:cs typeface="Arial" panose="020B0604020202020204" pitchFamily="34" charset="0"/>
              </a:rPr>
              <a:t> </a:t>
            </a:r>
            <a:r>
              <a:rPr lang="en-US" sz="2400" dirty="0" err="1">
                <a:latin typeface="+mj-lt"/>
                <a:cs typeface="Arial" panose="020B0604020202020204" pitchFamily="34" charset="0"/>
              </a:rPr>
              <a:t>bình</a:t>
            </a:r>
            <a:r>
              <a:rPr lang="en-US" sz="2400" dirty="0">
                <a:latin typeface="+mj-lt"/>
                <a:cs typeface="Arial" panose="020B0604020202020204" pitchFamily="34" charset="0"/>
              </a:rPr>
              <a:t>.</a:t>
            </a:r>
          </a:p>
          <a:p>
            <a:pPr algn="just">
              <a:lnSpc>
                <a:spcPct val="150000"/>
              </a:lnSpc>
            </a:pPr>
            <a:r>
              <a:rPr lang="en-US" sz="2400" dirty="0">
                <a:latin typeface="+mj-lt"/>
                <a:cs typeface="Arial" panose="020B0604020202020204" pitchFamily="34" charset="0"/>
              </a:rPr>
              <a:t>Các </a:t>
            </a:r>
            <a:r>
              <a:rPr lang="en-US" sz="2400" dirty="0" err="1">
                <a:latin typeface="+mj-lt"/>
                <a:cs typeface="Arial" panose="020B0604020202020204" pitchFamily="34" charset="0"/>
              </a:rPr>
              <a:t>cháu</a:t>
            </a:r>
            <a:r>
              <a:rPr lang="en-US" sz="2400" dirty="0">
                <a:latin typeface="+mj-lt"/>
                <a:cs typeface="Arial" panose="020B0604020202020204" pitchFamily="34" charset="0"/>
              </a:rPr>
              <a:t> </a:t>
            </a:r>
            <a:r>
              <a:rPr lang="en-US" sz="2400" dirty="0" err="1">
                <a:latin typeface="+mj-lt"/>
                <a:cs typeface="Arial" panose="020B0604020202020204" pitchFamily="34" charset="0"/>
              </a:rPr>
              <a:t>hãy</a:t>
            </a:r>
            <a:r>
              <a:rPr lang="en-US" sz="2400" dirty="0">
                <a:latin typeface="+mj-lt"/>
                <a:cs typeface="Arial" panose="020B0604020202020204" pitchFamily="34" charset="0"/>
              </a:rPr>
              <a:t> </a:t>
            </a:r>
            <a:r>
              <a:rPr lang="en-US" sz="2400" dirty="0" err="1">
                <a:latin typeface="+mj-lt"/>
                <a:cs typeface="Arial" panose="020B0604020202020204" pitchFamily="34" charset="0"/>
              </a:rPr>
              <a:t>xứng</a:t>
            </a:r>
            <a:r>
              <a:rPr lang="en-US" sz="2400" dirty="0">
                <a:latin typeface="+mj-lt"/>
                <a:cs typeface="Arial" panose="020B0604020202020204" pitchFamily="34" charset="0"/>
              </a:rPr>
              <a:t> </a:t>
            </a:r>
            <a:r>
              <a:rPr lang="en-US" sz="2400" dirty="0" err="1">
                <a:latin typeface="+mj-lt"/>
                <a:cs typeface="Arial" panose="020B0604020202020204" pitchFamily="34" charset="0"/>
              </a:rPr>
              <a:t>đáng</a:t>
            </a:r>
            <a:endParaRPr lang="en-US" sz="2400" dirty="0">
              <a:latin typeface="+mj-lt"/>
              <a:cs typeface="Arial" panose="020B0604020202020204" pitchFamily="34" charset="0"/>
            </a:endParaRPr>
          </a:p>
          <a:p>
            <a:pPr algn="just">
              <a:lnSpc>
                <a:spcPct val="150000"/>
              </a:lnSpc>
            </a:pPr>
            <a:r>
              <a:rPr lang="en-US" sz="2400" dirty="0" err="1">
                <a:latin typeface="+mj-lt"/>
                <a:cs typeface="Arial" panose="020B0604020202020204" pitchFamily="34" charset="0"/>
              </a:rPr>
              <a:t>Cháu</a:t>
            </a:r>
            <a:r>
              <a:rPr lang="en-US" sz="2400" dirty="0">
                <a:latin typeface="+mj-lt"/>
                <a:cs typeface="Arial" panose="020B0604020202020204" pitchFamily="34" charset="0"/>
              </a:rPr>
              <a:t> </a:t>
            </a:r>
            <a:r>
              <a:rPr lang="en-US" sz="2400" dirty="0" err="1">
                <a:latin typeface="+mj-lt"/>
                <a:cs typeface="Arial" panose="020B0604020202020204" pitchFamily="34" charset="0"/>
              </a:rPr>
              <a:t>Bác</a:t>
            </a:r>
            <a:r>
              <a:rPr lang="en-US" sz="2400" dirty="0">
                <a:latin typeface="+mj-lt"/>
                <a:cs typeface="Arial" panose="020B0604020202020204" pitchFamily="34" charset="0"/>
              </a:rPr>
              <a:t> </a:t>
            </a:r>
            <a:r>
              <a:rPr lang="en-US" sz="2400" dirty="0" err="1">
                <a:latin typeface="+mj-lt"/>
                <a:cs typeface="Arial" panose="020B0604020202020204" pitchFamily="34" charset="0"/>
              </a:rPr>
              <a:t>Hồ</a:t>
            </a:r>
            <a:r>
              <a:rPr lang="en-US" sz="2400" dirty="0">
                <a:latin typeface="+mj-lt"/>
                <a:cs typeface="Arial" panose="020B0604020202020204" pitchFamily="34" charset="0"/>
              </a:rPr>
              <a:t> </a:t>
            </a:r>
            <a:r>
              <a:rPr lang="en-US" sz="2400" dirty="0" err="1">
                <a:latin typeface="+mj-lt"/>
                <a:cs typeface="Arial" panose="020B0604020202020204" pitchFamily="34" charset="0"/>
              </a:rPr>
              <a:t>Chí</a:t>
            </a:r>
            <a:r>
              <a:rPr lang="en-US" sz="2400" dirty="0">
                <a:latin typeface="+mj-lt"/>
                <a:cs typeface="Arial" panose="020B0604020202020204" pitchFamily="34" charset="0"/>
              </a:rPr>
              <a:t> Minh.</a:t>
            </a:r>
          </a:p>
          <a:p>
            <a:pPr algn="just">
              <a:lnSpc>
                <a:spcPct val="150000"/>
              </a:lnSpc>
            </a:pPr>
            <a:r>
              <a:rPr lang="en-US" sz="2400">
                <a:latin typeface="+mj-lt"/>
                <a:cs typeface="Arial" panose="020B0604020202020204" pitchFamily="34" charset="0"/>
              </a:rPr>
              <a:t>	         Hôn </a:t>
            </a:r>
            <a:r>
              <a:rPr lang="en-US" sz="2400" dirty="0">
                <a:latin typeface="+mj-lt"/>
                <a:cs typeface="Arial" panose="020B0604020202020204" pitchFamily="34" charset="0"/>
              </a:rPr>
              <a:t>các </a:t>
            </a:r>
            <a:r>
              <a:rPr lang="en-US" sz="2400" dirty="0" err="1">
                <a:latin typeface="+mj-lt"/>
                <a:cs typeface="Arial" panose="020B0604020202020204" pitchFamily="34" charset="0"/>
              </a:rPr>
              <a:t>cháu</a:t>
            </a:r>
            <a:endParaRPr lang="en-US" sz="2400" dirty="0">
              <a:latin typeface="+mj-lt"/>
              <a:cs typeface="Arial" panose="020B0604020202020204" pitchFamily="34" charset="0"/>
            </a:endParaRPr>
          </a:p>
        </p:txBody>
      </p:sp>
      <p:sp>
        <p:nvSpPr>
          <p:cNvPr id="4" name="Hộp Văn bản 3">
            <a:extLst>
              <a:ext uri="{FF2B5EF4-FFF2-40B4-BE49-F238E27FC236}">
                <a16:creationId xmlns:a16="http://schemas.microsoft.com/office/drawing/2014/main" id="{C58004BA-F1DA-4D4A-95FB-1AACBB1113AC}"/>
              </a:ext>
            </a:extLst>
          </p:cNvPr>
          <p:cNvSpPr txBox="1"/>
          <p:nvPr/>
        </p:nvSpPr>
        <p:spPr>
          <a:xfrm>
            <a:off x="9116704" y="6457890"/>
            <a:ext cx="2238233" cy="400110"/>
          </a:xfrm>
          <a:prstGeom prst="rect">
            <a:avLst/>
          </a:prstGeom>
          <a:noFill/>
        </p:spPr>
        <p:txBody>
          <a:bodyPr wrap="square" rtlCol="0">
            <a:spAutoFit/>
          </a:bodyPr>
          <a:lstStyle/>
          <a:p>
            <a:r>
              <a:rPr lang="en-US" sz="2000">
                <a:latin typeface="+mj-lt"/>
                <a:cs typeface="Arial" panose="020B0604020202020204" pitchFamily="34" charset="0"/>
              </a:rPr>
              <a:t>HỒ CHÍ MINH</a:t>
            </a:r>
          </a:p>
        </p:txBody>
      </p:sp>
      <p:sp>
        <p:nvSpPr>
          <p:cNvPr id="12" name="Oval 2">
            <a:extLst>
              <a:ext uri="{FF2B5EF4-FFF2-40B4-BE49-F238E27FC236}">
                <a16:creationId xmlns:a16="http://schemas.microsoft.com/office/drawing/2014/main" id="{EF26F8D6-C2B3-4884-BE8F-D34819C72A68}"/>
              </a:ext>
            </a:extLst>
          </p:cNvPr>
          <p:cNvSpPr/>
          <p:nvPr/>
        </p:nvSpPr>
        <p:spPr>
          <a:xfrm>
            <a:off x="178904" y="1058443"/>
            <a:ext cx="381666" cy="480515"/>
          </a:xfrm>
          <a:prstGeom prst="ellipse">
            <a:avLst/>
          </a:prstGeom>
          <a:solidFill>
            <a:schemeClr val="accent6">
              <a:lumMod val="20000"/>
              <a:lumOff val="8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mj-lt"/>
                <a:cs typeface="Arial" panose="020B0604020202020204" pitchFamily="34" charset="0"/>
              </a:rPr>
              <a:t>1</a:t>
            </a:r>
          </a:p>
        </p:txBody>
      </p:sp>
      <p:sp>
        <p:nvSpPr>
          <p:cNvPr id="13" name="Oval 15">
            <a:extLst>
              <a:ext uri="{FF2B5EF4-FFF2-40B4-BE49-F238E27FC236}">
                <a16:creationId xmlns:a16="http://schemas.microsoft.com/office/drawing/2014/main" id="{F5DA2D8D-3B43-41CB-ADD9-F9EA6C879DC8}"/>
              </a:ext>
            </a:extLst>
          </p:cNvPr>
          <p:cNvSpPr/>
          <p:nvPr/>
        </p:nvSpPr>
        <p:spPr>
          <a:xfrm>
            <a:off x="1098373" y="2785827"/>
            <a:ext cx="381666" cy="480515"/>
          </a:xfrm>
          <a:prstGeom prst="ellipse">
            <a:avLst/>
          </a:prstGeom>
          <a:solidFill>
            <a:schemeClr val="accent6">
              <a:lumMod val="20000"/>
              <a:lumOff val="8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mj-lt"/>
                <a:cs typeface="Arial" panose="020B0604020202020204" pitchFamily="34" charset="0"/>
              </a:rPr>
              <a:t>2</a:t>
            </a:r>
          </a:p>
        </p:txBody>
      </p:sp>
      <p:sp>
        <p:nvSpPr>
          <p:cNvPr id="14" name="Oval 16">
            <a:extLst>
              <a:ext uri="{FF2B5EF4-FFF2-40B4-BE49-F238E27FC236}">
                <a16:creationId xmlns:a16="http://schemas.microsoft.com/office/drawing/2014/main" id="{CADFDB62-E218-4C2B-B7B4-A2879F118A09}"/>
              </a:ext>
            </a:extLst>
          </p:cNvPr>
          <p:cNvSpPr/>
          <p:nvPr/>
        </p:nvSpPr>
        <p:spPr>
          <a:xfrm>
            <a:off x="5750561" y="2759080"/>
            <a:ext cx="381666" cy="480515"/>
          </a:xfrm>
          <a:prstGeom prst="ellipse">
            <a:avLst/>
          </a:prstGeom>
          <a:solidFill>
            <a:schemeClr val="accent6">
              <a:lumMod val="20000"/>
              <a:lumOff val="8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mj-lt"/>
                <a:cs typeface="Arial" panose="020B0604020202020204" pitchFamily="34" charset="0"/>
              </a:rPr>
              <a:t>3</a:t>
            </a:r>
          </a:p>
        </p:txBody>
      </p:sp>
    </p:spTree>
    <p:extLst>
      <p:ext uri="{BB962C8B-B14F-4D97-AF65-F5344CB8AC3E}">
        <p14:creationId xmlns:p14="http://schemas.microsoft.com/office/powerpoint/2010/main" val="3106144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ppt_x"/>
                                          </p:val>
                                        </p:tav>
                                        <p:tav tm="100000">
                                          <p:val>
                                            <p:strVal val="#ppt_x"/>
                                          </p:val>
                                        </p:tav>
                                      </p:tavLst>
                                    </p:anim>
                                    <p:anim calcmode="lin" valueType="num">
                                      <p:cBhvr additive="base">
                                        <p:cTn id="3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4" grpId="0"/>
      <p:bldP spid="12" grpId="0" animBg="1"/>
      <p:bldP spid="13"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ình ảnh 3">
            <a:extLst>
              <a:ext uri="{FF2B5EF4-FFF2-40B4-BE49-F238E27FC236}">
                <a16:creationId xmlns:a16="http://schemas.microsoft.com/office/drawing/2014/main" id="{C166A22A-3A2E-4FB7-B4E3-8556771DEE4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3963"/>
            <a:ext cx="12192000" cy="6408059"/>
          </a:xfrm>
          <a:prstGeom prst="rect">
            <a:avLst/>
          </a:prstGeom>
        </p:spPr>
      </p:pic>
      <p:sp>
        <p:nvSpPr>
          <p:cNvPr id="9" name="Flowchart: Terminator 14">
            <a:extLst>
              <a:ext uri="{FF2B5EF4-FFF2-40B4-BE49-F238E27FC236}">
                <a16:creationId xmlns:a16="http://schemas.microsoft.com/office/drawing/2014/main" id="{54F6A80A-02D6-4062-8ECD-3B579825E430}"/>
              </a:ext>
            </a:extLst>
          </p:cNvPr>
          <p:cNvSpPr/>
          <p:nvPr/>
        </p:nvSpPr>
        <p:spPr>
          <a:xfrm>
            <a:off x="2730649" y="528717"/>
            <a:ext cx="2794123" cy="803694"/>
          </a:xfrm>
          <a:prstGeom prst="flowChartTerminator">
            <a:avLst/>
          </a:prstGeom>
          <a:solidFill>
            <a:srgbClr val="DCACBC"/>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ysClr val="windowText" lastClr="000000"/>
                </a:solidFill>
                <a:latin typeface="+mj-lt"/>
                <a:cs typeface="Times New Roman" panose="02020603050405020304" pitchFamily="18" charset="0"/>
              </a:rPr>
              <a:t>Luyện</a:t>
            </a:r>
            <a:r>
              <a:rPr lang="en-US" sz="2400" b="1" dirty="0">
                <a:solidFill>
                  <a:sysClr val="windowText" lastClr="000000"/>
                </a:solidFill>
                <a:latin typeface="+mj-lt"/>
                <a:cs typeface="Times New Roman" panose="02020603050405020304" pitchFamily="18" charset="0"/>
              </a:rPr>
              <a:t> </a:t>
            </a:r>
            <a:r>
              <a:rPr lang="en-US" sz="2400" b="1" dirty="0" err="1">
                <a:solidFill>
                  <a:sysClr val="windowText" lastClr="000000"/>
                </a:solidFill>
                <a:latin typeface="+mj-lt"/>
                <a:cs typeface="Times New Roman" panose="02020603050405020304" pitchFamily="18" charset="0"/>
              </a:rPr>
              <a:t>đọc</a:t>
            </a:r>
            <a:r>
              <a:rPr lang="en-US" sz="2400" b="1" dirty="0">
                <a:solidFill>
                  <a:sysClr val="windowText" lastClr="000000"/>
                </a:solidFill>
                <a:latin typeface="+mj-lt"/>
                <a:cs typeface="Times New Roman" panose="02020603050405020304" pitchFamily="18" charset="0"/>
              </a:rPr>
              <a:t> </a:t>
            </a:r>
            <a:r>
              <a:rPr lang="en-US" sz="2400" b="1" dirty="0" err="1">
                <a:solidFill>
                  <a:sysClr val="windowText" lastClr="000000"/>
                </a:solidFill>
                <a:latin typeface="+mj-lt"/>
                <a:cs typeface="Times New Roman" panose="02020603050405020304" pitchFamily="18" charset="0"/>
              </a:rPr>
              <a:t>đoạn</a:t>
            </a:r>
            <a:r>
              <a:rPr lang="en-US" sz="2400" b="1" dirty="0">
                <a:solidFill>
                  <a:sysClr val="windowText" lastClr="000000"/>
                </a:solidFill>
                <a:latin typeface="+mj-lt"/>
                <a:cs typeface="Times New Roman" panose="02020603050405020304" pitchFamily="18" charset="0"/>
              </a:rPr>
              <a:t> 1</a:t>
            </a:r>
          </a:p>
        </p:txBody>
      </p:sp>
      <p:sp>
        <p:nvSpPr>
          <p:cNvPr id="15" name="TextBox 10">
            <a:extLst>
              <a:ext uri="{FF2B5EF4-FFF2-40B4-BE49-F238E27FC236}">
                <a16:creationId xmlns:a16="http://schemas.microsoft.com/office/drawing/2014/main" id="{C1E94FCD-EBEE-4A01-B037-C29CBA557CE6}"/>
              </a:ext>
            </a:extLst>
          </p:cNvPr>
          <p:cNvSpPr txBox="1"/>
          <p:nvPr/>
        </p:nvSpPr>
        <p:spPr>
          <a:xfrm>
            <a:off x="2951356" y="1538635"/>
            <a:ext cx="8722484" cy="4524315"/>
          </a:xfrm>
          <a:prstGeom prst="rect">
            <a:avLst/>
          </a:prstGeom>
          <a:noFill/>
        </p:spPr>
        <p:txBody>
          <a:bodyPr wrap="square" rtlCol="0">
            <a:spAutoFit/>
          </a:bodyPr>
          <a:lstStyle/>
          <a:p>
            <a:pPr algn="just">
              <a:lnSpc>
                <a:spcPct val="150000"/>
              </a:lnSpc>
            </a:pPr>
            <a:r>
              <a:rPr lang="en-US" sz="3200" dirty="0">
                <a:latin typeface="+mj-lt"/>
                <a:cs typeface="Arial" panose="020B0604020202020204" pitchFamily="34" charset="0"/>
              </a:rPr>
              <a:t>       </a:t>
            </a:r>
            <a:r>
              <a:rPr lang="en-US" sz="3200" dirty="0" err="1">
                <a:latin typeface="+mj-lt"/>
                <a:cs typeface="Arial" panose="020B0604020202020204" pitchFamily="34" charset="0"/>
              </a:rPr>
              <a:t>Mỗi</a:t>
            </a:r>
            <a:r>
              <a:rPr lang="en-US" sz="3200" dirty="0">
                <a:latin typeface="+mj-lt"/>
                <a:cs typeface="Arial" panose="020B0604020202020204" pitchFamily="34" charset="0"/>
              </a:rPr>
              <a:t> năm, đến </a:t>
            </a:r>
            <a:r>
              <a:rPr lang="en-US" sz="3200" dirty="0" err="1">
                <a:latin typeface="+mj-lt"/>
                <a:cs typeface="Arial" panose="020B0604020202020204" pitchFamily="34" charset="0"/>
              </a:rPr>
              <a:t>tết</a:t>
            </a:r>
            <a:r>
              <a:rPr lang="en-US" sz="3200" dirty="0">
                <a:latin typeface="+mj-lt"/>
                <a:cs typeface="Arial" panose="020B0604020202020204" pitchFamily="34" charset="0"/>
              </a:rPr>
              <a:t> </a:t>
            </a:r>
            <a:r>
              <a:rPr lang="en-US" sz="3200" dirty="0" err="1">
                <a:latin typeface="+mj-lt"/>
                <a:cs typeface="Arial" panose="020B0604020202020204" pitchFamily="34" charset="0"/>
              </a:rPr>
              <a:t>Trung</a:t>
            </a:r>
            <a:r>
              <a:rPr lang="en-US" sz="3200" dirty="0">
                <a:latin typeface="+mj-lt"/>
                <a:cs typeface="Arial" panose="020B0604020202020204" pitchFamily="34" charset="0"/>
              </a:rPr>
              <a:t> </a:t>
            </a:r>
            <a:r>
              <a:rPr lang="en-US" sz="3200" dirty="0" err="1">
                <a:latin typeface="+mj-lt"/>
                <a:cs typeface="Arial" panose="020B0604020202020204" pitchFamily="34" charset="0"/>
              </a:rPr>
              <a:t>thu</a:t>
            </a:r>
            <a:r>
              <a:rPr lang="en-US" sz="3200" dirty="0">
                <a:latin typeface="+mj-lt"/>
                <a:cs typeface="Arial" panose="020B0604020202020204" pitchFamily="34" charset="0"/>
              </a:rPr>
              <a:t>, </a:t>
            </a:r>
            <a:r>
              <a:rPr lang="en-US" sz="3200" dirty="0" err="1">
                <a:latin typeface="+mj-lt"/>
                <a:cs typeface="Arial" panose="020B0604020202020204" pitchFamily="34" charset="0"/>
              </a:rPr>
              <a:t>Bác</a:t>
            </a:r>
            <a:r>
              <a:rPr lang="en-US" sz="3200" dirty="0">
                <a:latin typeface="+mj-lt"/>
                <a:cs typeface="Arial" panose="020B0604020202020204" pitchFamily="34" charset="0"/>
              </a:rPr>
              <a:t> càng nhớ các </a:t>
            </a:r>
            <a:r>
              <a:rPr lang="en-US" sz="3200" dirty="0" err="1">
                <a:latin typeface="+mj-lt"/>
                <a:cs typeface="Arial" panose="020B0604020202020204" pitchFamily="34" charset="0"/>
              </a:rPr>
              <a:t>cháu</a:t>
            </a:r>
            <a:r>
              <a:rPr lang="en-US" sz="3200" dirty="0">
                <a:latin typeface="+mj-lt"/>
                <a:cs typeface="Arial" panose="020B0604020202020204" pitchFamily="34" charset="0"/>
              </a:rPr>
              <a:t>. </a:t>
            </a:r>
          </a:p>
          <a:p>
            <a:pPr algn="just">
              <a:lnSpc>
                <a:spcPct val="150000"/>
              </a:lnSpc>
            </a:pPr>
            <a:r>
              <a:rPr lang="en-US" sz="3200" dirty="0">
                <a:latin typeface="+mj-lt"/>
                <a:cs typeface="Arial" panose="020B0604020202020204" pitchFamily="34" charset="0"/>
              </a:rPr>
              <a:t>       </a:t>
            </a:r>
            <a:r>
              <a:rPr lang="en-US" sz="3200" dirty="0" err="1">
                <a:latin typeface="+mj-lt"/>
                <a:cs typeface="Arial" panose="020B0604020202020204" pitchFamily="34" charset="0"/>
              </a:rPr>
              <a:t>Các</a:t>
            </a:r>
            <a:r>
              <a:rPr lang="en-US" sz="3200" dirty="0">
                <a:latin typeface="+mj-lt"/>
                <a:cs typeface="Arial" panose="020B0604020202020204" pitchFamily="34" charset="0"/>
              </a:rPr>
              <a:t> </a:t>
            </a:r>
            <a:r>
              <a:rPr lang="en-US" sz="3200" dirty="0" err="1">
                <a:latin typeface="+mj-lt"/>
                <a:cs typeface="Arial" panose="020B0604020202020204" pitchFamily="34" charset="0"/>
              </a:rPr>
              <a:t>cháu</a:t>
            </a:r>
            <a:r>
              <a:rPr lang="en-US" sz="3200" dirty="0">
                <a:latin typeface="+mj-lt"/>
                <a:cs typeface="Arial" panose="020B0604020202020204" pitchFamily="34" charset="0"/>
              </a:rPr>
              <a:t> gửi </a:t>
            </a:r>
            <a:r>
              <a:rPr lang="en-US" sz="3200" dirty="0" err="1">
                <a:latin typeface="+mj-lt"/>
                <a:cs typeface="Arial" panose="020B0604020202020204" pitchFamily="34" charset="0"/>
              </a:rPr>
              <a:t>thư</a:t>
            </a:r>
            <a:r>
              <a:rPr lang="en-US" sz="3200" dirty="0">
                <a:latin typeface="+mj-lt"/>
                <a:cs typeface="Arial" panose="020B0604020202020204" pitchFamily="34" charset="0"/>
              </a:rPr>
              <a:t> </a:t>
            </a:r>
            <a:r>
              <a:rPr lang="en-US" sz="3200" dirty="0" err="1">
                <a:latin typeface="+mj-lt"/>
                <a:cs typeface="Arial" panose="020B0604020202020204" pitchFamily="34" charset="0"/>
              </a:rPr>
              <a:t>cho</a:t>
            </a:r>
            <a:r>
              <a:rPr lang="en-US" sz="3200" dirty="0">
                <a:latin typeface="+mj-lt"/>
                <a:cs typeface="Arial" panose="020B0604020202020204" pitchFamily="34" charset="0"/>
              </a:rPr>
              <a:t> </a:t>
            </a:r>
            <a:r>
              <a:rPr lang="en-US" sz="3200" dirty="0" err="1">
                <a:latin typeface="+mj-lt"/>
                <a:cs typeface="Arial" panose="020B0604020202020204" pitchFamily="34" charset="0"/>
              </a:rPr>
              <a:t>Bác</a:t>
            </a:r>
            <a:r>
              <a:rPr lang="en-US" sz="3200" dirty="0">
                <a:latin typeface="+mj-lt"/>
                <a:cs typeface="Arial" panose="020B0604020202020204" pitchFamily="34" charset="0"/>
              </a:rPr>
              <a:t> nhiều lắm, </a:t>
            </a:r>
            <a:r>
              <a:rPr lang="en-US" sz="3200" dirty="0" err="1">
                <a:latin typeface="+mj-lt"/>
                <a:cs typeface="Arial" panose="020B0604020202020204" pitchFamily="34" charset="0"/>
              </a:rPr>
              <a:t>Bác</a:t>
            </a:r>
            <a:r>
              <a:rPr lang="en-US" sz="3200" dirty="0">
                <a:latin typeface="+mj-lt"/>
                <a:cs typeface="Arial" panose="020B0604020202020204" pitchFamily="34" charset="0"/>
              </a:rPr>
              <a:t> </a:t>
            </a:r>
            <a:r>
              <a:rPr lang="en-US" sz="3200" dirty="0" err="1">
                <a:latin typeface="+mj-lt"/>
                <a:cs typeface="Arial" panose="020B0604020202020204" pitchFamily="34" charset="0"/>
              </a:rPr>
              <a:t>rất</a:t>
            </a:r>
            <a:r>
              <a:rPr lang="en-US" sz="3200" dirty="0">
                <a:latin typeface="+mj-lt"/>
                <a:cs typeface="Arial" panose="020B0604020202020204" pitchFamily="34" charset="0"/>
              </a:rPr>
              <a:t> </a:t>
            </a:r>
            <a:r>
              <a:rPr lang="en-US" sz="3200" dirty="0" err="1">
                <a:latin typeface="+mj-lt"/>
                <a:cs typeface="Arial" panose="020B0604020202020204" pitchFamily="34" charset="0"/>
              </a:rPr>
              <a:t>vui</a:t>
            </a:r>
            <a:r>
              <a:rPr lang="en-US" sz="3200" dirty="0">
                <a:latin typeface="+mj-lt"/>
                <a:cs typeface="Arial" panose="020B0604020202020204" pitchFamily="34" charset="0"/>
              </a:rPr>
              <a:t>. Nhưng vì </a:t>
            </a:r>
            <a:r>
              <a:rPr lang="en-US" sz="3200" dirty="0" err="1">
                <a:latin typeface="+mj-lt"/>
                <a:cs typeface="Arial" panose="020B0604020202020204" pitchFamily="34" charset="0"/>
              </a:rPr>
              <a:t>Bác</a:t>
            </a:r>
            <a:r>
              <a:rPr lang="en-US" sz="3200" dirty="0">
                <a:latin typeface="+mj-lt"/>
                <a:cs typeface="Arial" panose="020B0604020202020204" pitchFamily="34" charset="0"/>
              </a:rPr>
              <a:t> </a:t>
            </a:r>
            <a:r>
              <a:rPr lang="en-US" sz="3200" dirty="0" err="1">
                <a:latin typeface="+mj-lt"/>
                <a:cs typeface="Arial" panose="020B0604020202020204" pitchFamily="34" charset="0"/>
              </a:rPr>
              <a:t>bận</a:t>
            </a:r>
            <a:r>
              <a:rPr lang="en-US" sz="3200" dirty="0">
                <a:latin typeface="+mj-lt"/>
                <a:cs typeface="Arial" panose="020B0604020202020204" pitchFamily="34" charset="0"/>
              </a:rPr>
              <a:t> quá, </a:t>
            </a:r>
            <a:r>
              <a:rPr lang="en-US" sz="3200" dirty="0" err="1">
                <a:latin typeface="+mj-lt"/>
                <a:cs typeface="Arial" panose="020B0604020202020204" pitchFamily="34" charset="0"/>
              </a:rPr>
              <a:t>không</a:t>
            </a:r>
            <a:r>
              <a:rPr lang="en-US" sz="3200" dirty="0">
                <a:latin typeface="+mj-lt"/>
                <a:cs typeface="Arial" panose="020B0604020202020204" pitchFamily="34" charset="0"/>
              </a:rPr>
              <a:t> trả </a:t>
            </a:r>
            <a:r>
              <a:rPr lang="en-US" sz="3200" dirty="0" err="1">
                <a:latin typeface="+mj-lt"/>
                <a:cs typeface="Arial" panose="020B0604020202020204" pitchFamily="34" charset="0"/>
              </a:rPr>
              <a:t>lời</a:t>
            </a:r>
            <a:r>
              <a:rPr lang="en-US" sz="3200" dirty="0">
                <a:latin typeface="+mj-lt"/>
                <a:cs typeface="Arial" panose="020B0604020202020204" pitchFamily="34" charset="0"/>
              </a:rPr>
              <a:t> </a:t>
            </a:r>
            <a:r>
              <a:rPr lang="en-US" sz="3200" dirty="0" err="1">
                <a:latin typeface="+mj-lt"/>
                <a:cs typeface="Arial" panose="020B0604020202020204" pitchFamily="34" charset="0"/>
              </a:rPr>
              <a:t>riêng</a:t>
            </a:r>
            <a:r>
              <a:rPr lang="en-US" sz="3200" dirty="0">
                <a:latin typeface="+mj-lt"/>
                <a:cs typeface="Arial" panose="020B0604020202020204" pitchFamily="34" charset="0"/>
              </a:rPr>
              <a:t> </a:t>
            </a:r>
            <a:r>
              <a:rPr lang="en-US" sz="3200" dirty="0" err="1">
                <a:latin typeface="+mj-lt"/>
                <a:cs typeface="Arial" panose="020B0604020202020204" pitchFamily="34" charset="0"/>
              </a:rPr>
              <a:t>cho</a:t>
            </a:r>
            <a:r>
              <a:rPr lang="en-US" sz="3200" dirty="0">
                <a:latin typeface="+mj-lt"/>
                <a:cs typeface="Arial" panose="020B0604020202020204" pitchFamily="34" charset="0"/>
              </a:rPr>
              <a:t> </a:t>
            </a:r>
            <a:r>
              <a:rPr lang="en-US" sz="3200" dirty="0" err="1">
                <a:latin typeface="+mj-lt"/>
                <a:cs typeface="Arial" panose="020B0604020202020204" pitchFamily="34" charset="0"/>
              </a:rPr>
              <a:t>từng</a:t>
            </a:r>
            <a:r>
              <a:rPr lang="en-US" sz="3200" dirty="0">
                <a:latin typeface="+mj-lt"/>
                <a:cs typeface="Arial" panose="020B0604020202020204" pitchFamily="34" charset="0"/>
              </a:rPr>
              <a:t> </a:t>
            </a:r>
            <a:r>
              <a:rPr lang="en-US" sz="3200" dirty="0" err="1">
                <a:latin typeface="+mj-lt"/>
                <a:cs typeface="Arial" panose="020B0604020202020204" pitchFamily="34" charset="0"/>
              </a:rPr>
              <a:t>cháu</a:t>
            </a:r>
            <a:r>
              <a:rPr lang="en-US" sz="3200" dirty="0">
                <a:latin typeface="+mj-lt"/>
                <a:cs typeface="Arial" panose="020B0604020202020204" pitchFamily="34" charset="0"/>
              </a:rPr>
              <a:t> </a:t>
            </a:r>
            <a:r>
              <a:rPr lang="en-US" sz="3200" dirty="0" err="1">
                <a:latin typeface="+mj-lt"/>
                <a:cs typeface="Arial" panose="020B0604020202020204" pitchFamily="34" charset="0"/>
              </a:rPr>
              <a:t>được</a:t>
            </a:r>
            <a:r>
              <a:rPr lang="en-US" sz="3200" dirty="0">
                <a:latin typeface="+mj-lt"/>
                <a:cs typeface="Arial" panose="020B0604020202020204" pitchFamily="34" charset="0"/>
              </a:rPr>
              <a:t>. </a:t>
            </a:r>
            <a:r>
              <a:rPr lang="en-US" sz="3200" dirty="0" err="1">
                <a:latin typeface="+mj-lt"/>
                <a:cs typeface="Arial" panose="020B0604020202020204" pitchFamily="34" charset="0"/>
              </a:rPr>
              <a:t>Nhân</a:t>
            </a:r>
            <a:r>
              <a:rPr lang="en-US" sz="3200" dirty="0">
                <a:latin typeface="+mj-lt"/>
                <a:cs typeface="Arial" panose="020B0604020202020204" pitchFamily="34" charset="0"/>
              </a:rPr>
              <a:t> </a:t>
            </a:r>
            <a:r>
              <a:rPr lang="en-US" sz="3200" dirty="0" err="1">
                <a:latin typeface="+mj-lt"/>
                <a:cs typeface="Arial" panose="020B0604020202020204" pitchFamily="34" charset="0"/>
              </a:rPr>
              <a:t>dịp</a:t>
            </a:r>
            <a:r>
              <a:rPr lang="en-US" sz="3200" dirty="0">
                <a:latin typeface="+mj-lt"/>
                <a:cs typeface="Arial" panose="020B0604020202020204" pitchFamily="34" charset="0"/>
              </a:rPr>
              <a:t> </a:t>
            </a:r>
            <a:r>
              <a:rPr lang="en-US" sz="3200" dirty="0" err="1">
                <a:latin typeface="+mj-lt"/>
                <a:cs typeface="Arial" panose="020B0604020202020204" pitchFamily="34" charset="0"/>
              </a:rPr>
              <a:t>tết</a:t>
            </a:r>
            <a:r>
              <a:rPr lang="en-US" sz="3200" dirty="0">
                <a:latin typeface="+mj-lt"/>
                <a:cs typeface="Arial" panose="020B0604020202020204" pitchFamily="34" charset="0"/>
              </a:rPr>
              <a:t> </a:t>
            </a:r>
            <a:r>
              <a:rPr lang="en-US" sz="3200" dirty="0" err="1">
                <a:latin typeface="+mj-lt"/>
                <a:cs typeface="Arial" panose="020B0604020202020204" pitchFamily="34" charset="0"/>
              </a:rPr>
              <a:t>Trung</a:t>
            </a:r>
            <a:r>
              <a:rPr lang="en-US" sz="3200" dirty="0">
                <a:latin typeface="+mj-lt"/>
                <a:cs typeface="Arial" panose="020B0604020202020204" pitchFamily="34" charset="0"/>
              </a:rPr>
              <a:t> </a:t>
            </a:r>
            <a:r>
              <a:rPr lang="en-US" sz="3200" dirty="0" err="1">
                <a:latin typeface="+mj-lt"/>
                <a:cs typeface="Arial" panose="020B0604020202020204" pitchFamily="34" charset="0"/>
              </a:rPr>
              <a:t>thu</a:t>
            </a:r>
            <a:r>
              <a:rPr lang="en-US" sz="3200" dirty="0">
                <a:latin typeface="+mj-lt"/>
                <a:cs typeface="Arial" panose="020B0604020202020204" pitchFamily="34" charset="0"/>
              </a:rPr>
              <a:t>, </a:t>
            </a:r>
            <a:r>
              <a:rPr lang="en-US" sz="3200" dirty="0" err="1">
                <a:latin typeface="+mj-lt"/>
                <a:cs typeface="Arial" panose="020B0604020202020204" pitchFamily="34" charset="0"/>
              </a:rPr>
              <a:t>Bác</a:t>
            </a:r>
            <a:r>
              <a:rPr lang="en-US" sz="3200" dirty="0">
                <a:latin typeface="+mj-lt"/>
                <a:cs typeface="Arial" panose="020B0604020202020204" pitchFamily="34" charset="0"/>
              </a:rPr>
              <a:t> gửi các </a:t>
            </a:r>
            <a:r>
              <a:rPr lang="en-US" sz="3200" dirty="0" err="1">
                <a:latin typeface="+mj-lt"/>
                <a:cs typeface="Arial" panose="020B0604020202020204" pitchFamily="34" charset="0"/>
              </a:rPr>
              <a:t>cháu</a:t>
            </a:r>
            <a:r>
              <a:rPr lang="en-US" sz="3200" dirty="0">
                <a:latin typeface="+mj-lt"/>
                <a:cs typeface="Arial" panose="020B0604020202020204" pitchFamily="34" charset="0"/>
              </a:rPr>
              <a:t> </a:t>
            </a:r>
            <a:r>
              <a:rPr lang="en-US" sz="3200" dirty="0" err="1">
                <a:latin typeface="+mj-lt"/>
                <a:cs typeface="Arial" panose="020B0604020202020204" pitchFamily="34" charset="0"/>
              </a:rPr>
              <a:t>thư</a:t>
            </a:r>
            <a:r>
              <a:rPr lang="en-US" sz="3200" dirty="0">
                <a:latin typeface="+mj-lt"/>
                <a:cs typeface="Arial" panose="020B0604020202020204" pitchFamily="34" charset="0"/>
              </a:rPr>
              <a:t> này:</a:t>
            </a:r>
          </a:p>
        </p:txBody>
      </p:sp>
      <p:sp>
        <p:nvSpPr>
          <p:cNvPr id="16" name="Rectangle 12">
            <a:extLst>
              <a:ext uri="{FF2B5EF4-FFF2-40B4-BE49-F238E27FC236}">
                <a16:creationId xmlns:a16="http://schemas.microsoft.com/office/drawing/2014/main" id="{660ED08D-3C18-4C7B-9101-5554ACFAE20A}"/>
              </a:ext>
            </a:extLst>
          </p:cNvPr>
          <p:cNvSpPr/>
          <p:nvPr/>
        </p:nvSpPr>
        <p:spPr>
          <a:xfrm>
            <a:off x="5902468" y="528717"/>
            <a:ext cx="4705906" cy="1169547"/>
          </a:xfrm>
          <a:prstGeom prst="rect">
            <a:avLst/>
          </a:prstGeom>
        </p:spPr>
        <p:txBody>
          <a:bodyPr wrap="square" lIns="121917" tIns="60958" rIns="121917" bIns="6095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mj-lt"/>
                <a:cs typeface="Times New Roman" pitchFamily="18" charset="0"/>
              </a:rPr>
              <a:t>Thư</a:t>
            </a:r>
            <a:r>
              <a:rPr kumimoji="0" lang="en-US" sz="4000" b="1" i="0" u="none" strike="noStrike" kern="1200" cap="none" spc="0" normalizeH="0" noProof="0" dirty="0">
                <a:ln>
                  <a:noFill/>
                </a:ln>
                <a:solidFill>
                  <a:srgbClr val="FF0000"/>
                </a:solidFill>
                <a:effectLst>
                  <a:outerShdw blurRad="38100" dist="38100" dir="2700000" algn="tl">
                    <a:srgbClr val="000000">
                      <a:alpha val="43137"/>
                    </a:srgbClr>
                  </a:outerShdw>
                </a:effectLst>
                <a:uLnTx/>
                <a:uFillTx/>
                <a:latin typeface="+mj-lt"/>
                <a:cs typeface="Times New Roman" pitchFamily="18" charset="0"/>
              </a:rPr>
              <a:t> </a:t>
            </a:r>
            <a:r>
              <a:rPr kumimoji="0" lang="en-US" sz="4000" b="1" i="0" u="none" strike="noStrike" kern="1200" cap="none" spc="0" normalizeH="0" noProof="0" dirty="0" err="1">
                <a:ln>
                  <a:noFill/>
                </a:ln>
                <a:solidFill>
                  <a:srgbClr val="FF0000"/>
                </a:solidFill>
                <a:effectLst>
                  <a:outerShdw blurRad="38100" dist="38100" dir="2700000" algn="tl">
                    <a:srgbClr val="000000">
                      <a:alpha val="43137"/>
                    </a:srgbClr>
                  </a:outerShdw>
                </a:effectLst>
                <a:uLnTx/>
                <a:uFillTx/>
                <a:latin typeface="+mj-lt"/>
                <a:cs typeface="Times New Roman" pitchFamily="18" charset="0"/>
              </a:rPr>
              <a:t>Trung</a:t>
            </a:r>
            <a:r>
              <a:rPr kumimoji="0" lang="en-US" sz="4000" b="1" i="0" u="none" strike="noStrike" kern="1200" cap="none" spc="0" normalizeH="0" noProof="0" dirty="0">
                <a:ln>
                  <a:noFill/>
                </a:ln>
                <a:solidFill>
                  <a:srgbClr val="FF0000"/>
                </a:solidFill>
                <a:effectLst>
                  <a:outerShdw blurRad="38100" dist="38100" dir="2700000" algn="tl">
                    <a:srgbClr val="000000">
                      <a:alpha val="43137"/>
                    </a:srgbClr>
                  </a:outerShdw>
                </a:effectLst>
                <a:uLnTx/>
                <a:uFillTx/>
                <a:latin typeface="+mj-lt"/>
                <a:cs typeface="Times New Roman" pitchFamily="18" charset="0"/>
              </a:rPr>
              <a:t> </a:t>
            </a:r>
            <a:r>
              <a:rPr kumimoji="0" lang="en-US" sz="4000" b="1" i="0" u="none" strike="noStrike" kern="1200" cap="none" spc="0" normalizeH="0" noProof="0" dirty="0" err="1">
                <a:ln>
                  <a:noFill/>
                </a:ln>
                <a:solidFill>
                  <a:srgbClr val="FF0000"/>
                </a:solidFill>
                <a:effectLst>
                  <a:outerShdw blurRad="38100" dist="38100" dir="2700000" algn="tl">
                    <a:srgbClr val="000000">
                      <a:alpha val="43137"/>
                    </a:srgbClr>
                  </a:outerShdw>
                </a:effectLst>
                <a:uLnTx/>
                <a:uFillTx/>
                <a:latin typeface="+mj-lt"/>
                <a:cs typeface="Times New Roman" pitchFamily="18" charset="0"/>
              </a:rPr>
              <a:t>thu</a:t>
            </a:r>
            <a:endParaRPr kumimoji="0" lang="en-US" sz="4000" b="1" i="0" u="none" strike="noStrike" kern="1200" cap="none" spc="0" normalizeH="0" noProof="0" dirty="0">
              <a:ln>
                <a:noFill/>
              </a:ln>
              <a:solidFill>
                <a:srgbClr val="FF0000"/>
              </a:solidFill>
              <a:effectLst>
                <a:outerShdw blurRad="38100" dist="38100" dir="2700000" algn="tl">
                  <a:srgbClr val="000000">
                    <a:alpha val="43137"/>
                  </a:srgbClr>
                </a:outerShdw>
              </a:effectLst>
              <a:uLnTx/>
              <a:uFillTx/>
              <a:latin typeface="+mj-lt"/>
              <a:cs typeface="Times New Roman"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aseline="0" dirty="0">
                <a:effectLst>
                  <a:outerShdw blurRad="38100" dist="38100" dir="2700000" algn="tl">
                    <a:srgbClr val="000000">
                      <a:alpha val="43137"/>
                    </a:srgbClr>
                  </a:outerShdw>
                </a:effectLst>
                <a:latin typeface="+mj-lt"/>
                <a:cs typeface="Times New Roman" pitchFamily="18" charset="0"/>
              </a:rPr>
              <a:t>(</a:t>
            </a:r>
            <a:r>
              <a:rPr lang="en-US" sz="2800" baseline="0" dirty="0" err="1">
                <a:effectLst>
                  <a:outerShdw blurRad="38100" dist="38100" dir="2700000" algn="tl">
                    <a:srgbClr val="000000">
                      <a:alpha val="43137"/>
                    </a:srgbClr>
                  </a:outerShdw>
                </a:effectLst>
                <a:latin typeface="+mj-lt"/>
                <a:cs typeface="Times New Roman" pitchFamily="18" charset="0"/>
              </a:rPr>
              <a:t>Trích</a:t>
            </a:r>
            <a:r>
              <a:rPr lang="en-US" sz="2800" baseline="0" dirty="0">
                <a:effectLst>
                  <a:outerShdw blurRad="38100" dist="38100" dir="2700000" algn="tl">
                    <a:srgbClr val="000000">
                      <a:alpha val="43137"/>
                    </a:srgbClr>
                  </a:outerShdw>
                </a:effectLst>
                <a:latin typeface="+mj-lt"/>
                <a:cs typeface="Times New Roman" pitchFamily="18" charset="0"/>
              </a:rPr>
              <a:t>)</a:t>
            </a:r>
            <a:endParaRPr kumimoji="0" lang="vi-VN" sz="2800" i="0" u="none" strike="noStrike" kern="1200" cap="none" spc="0" normalizeH="0" baseline="0" noProof="0" dirty="0">
              <a:ln>
                <a:noFill/>
              </a:ln>
              <a:effectLst>
                <a:outerShdw blurRad="38100" dist="38100" dir="2700000" algn="tl">
                  <a:srgbClr val="000000">
                    <a:alpha val="43137"/>
                  </a:srgbClr>
                </a:outerShdw>
              </a:effectLst>
              <a:uLnTx/>
              <a:uFillTx/>
              <a:latin typeface="+mj-lt"/>
            </a:endParaRPr>
          </a:p>
        </p:txBody>
      </p:sp>
    </p:spTree>
    <p:extLst>
      <p:ext uri="{BB962C8B-B14F-4D97-AF65-F5344CB8AC3E}">
        <p14:creationId xmlns:p14="http://schemas.microsoft.com/office/powerpoint/2010/main" val="1341193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randombar(horizontal)">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Hình ảnh 3">
            <a:extLst>
              <a:ext uri="{FF2B5EF4-FFF2-40B4-BE49-F238E27FC236}">
                <a16:creationId xmlns:a16="http://schemas.microsoft.com/office/drawing/2014/main" id="{A54E74ED-9AEA-4F06-86F3-9D4961DBF62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3963"/>
            <a:ext cx="12192000" cy="6408059"/>
          </a:xfrm>
          <a:prstGeom prst="rect">
            <a:avLst/>
          </a:prstGeom>
        </p:spPr>
      </p:pic>
      <p:sp>
        <p:nvSpPr>
          <p:cNvPr id="9" name="Flowchart: Terminator 14">
            <a:extLst>
              <a:ext uri="{FF2B5EF4-FFF2-40B4-BE49-F238E27FC236}">
                <a16:creationId xmlns:a16="http://schemas.microsoft.com/office/drawing/2014/main" id="{54F6A80A-02D6-4062-8ECD-3B579825E430}"/>
              </a:ext>
            </a:extLst>
          </p:cNvPr>
          <p:cNvSpPr/>
          <p:nvPr/>
        </p:nvSpPr>
        <p:spPr>
          <a:xfrm>
            <a:off x="2726533" y="510115"/>
            <a:ext cx="2824963" cy="820731"/>
          </a:xfrm>
          <a:prstGeom prst="flowChartTerminator">
            <a:avLst/>
          </a:prstGeom>
          <a:solidFill>
            <a:srgbClr val="DCACBC"/>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ysClr val="windowText" lastClr="000000"/>
                </a:solidFill>
                <a:latin typeface="+mj-lt"/>
                <a:cs typeface="Times New Roman" panose="02020603050405020304" pitchFamily="18" charset="0"/>
              </a:rPr>
              <a:t>Luyện</a:t>
            </a:r>
            <a:r>
              <a:rPr lang="en-US" sz="2400" b="1" dirty="0">
                <a:solidFill>
                  <a:sysClr val="windowText" lastClr="000000"/>
                </a:solidFill>
                <a:latin typeface="+mj-lt"/>
                <a:cs typeface="Times New Roman" panose="02020603050405020304" pitchFamily="18" charset="0"/>
              </a:rPr>
              <a:t> </a:t>
            </a:r>
            <a:r>
              <a:rPr lang="en-US" sz="2400" b="1" dirty="0" err="1">
                <a:solidFill>
                  <a:sysClr val="windowText" lastClr="000000"/>
                </a:solidFill>
                <a:latin typeface="+mj-lt"/>
                <a:cs typeface="Times New Roman" panose="02020603050405020304" pitchFamily="18" charset="0"/>
              </a:rPr>
              <a:t>đọc</a:t>
            </a:r>
            <a:r>
              <a:rPr lang="en-US" sz="2400" b="1" dirty="0">
                <a:solidFill>
                  <a:sysClr val="windowText" lastClr="000000"/>
                </a:solidFill>
                <a:latin typeface="+mj-lt"/>
                <a:cs typeface="Times New Roman" panose="02020603050405020304" pitchFamily="18" charset="0"/>
              </a:rPr>
              <a:t> </a:t>
            </a:r>
            <a:r>
              <a:rPr lang="en-US" sz="2400" b="1" dirty="0" err="1">
                <a:solidFill>
                  <a:sysClr val="windowText" lastClr="000000"/>
                </a:solidFill>
                <a:latin typeface="+mj-lt"/>
                <a:cs typeface="Times New Roman" panose="02020603050405020304" pitchFamily="18" charset="0"/>
              </a:rPr>
              <a:t>đoạn</a:t>
            </a:r>
            <a:r>
              <a:rPr lang="en-US" sz="2400" b="1" dirty="0">
                <a:solidFill>
                  <a:sysClr val="windowText" lastClr="000000"/>
                </a:solidFill>
                <a:latin typeface="+mj-lt"/>
                <a:cs typeface="Times New Roman" panose="02020603050405020304" pitchFamily="18" charset="0"/>
              </a:rPr>
              <a:t> 2</a:t>
            </a:r>
          </a:p>
        </p:txBody>
      </p:sp>
      <p:sp>
        <p:nvSpPr>
          <p:cNvPr id="15" name="TextBox 10">
            <a:extLst>
              <a:ext uri="{FF2B5EF4-FFF2-40B4-BE49-F238E27FC236}">
                <a16:creationId xmlns:a16="http://schemas.microsoft.com/office/drawing/2014/main" id="{C1E94FCD-EBEE-4A01-B037-C29CBA557CE6}"/>
              </a:ext>
            </a:extLst>
          </p:cNvPr>
          <p:cNvSpPr txBox="1"/>
          <p:nvPr/>
        </p:nvSpPr>
        <p:spPr>
          <a:xfrm>
            <a:off x="2951356" y="1538635"/>
            <a:ext cx="8722484" cy="739754"/>
          </a:xfrm>
          <a:prstGeom prst="rect">
            <a:avLst/>
          </a:prstGeom>
          <a:noFill/>
        </p:spPr>
        <p:txBody>
          <a:bodyPr wrap="square" rtlCol="0">
            <a:spAutoFit/>
          </a:bodyPr>
          <a:lstStyle/>
          <a:p>
            <a:pPr algn="just">
              <a:lnSpc>
                <a:spcPct val="150000"/>
              </a:lnSpc>
            </a:pPr>
            <a:r>
              <a:rPr lang="en-US" sz="3200">
                <a:latin typeface="Arial" panose="020B0604020202020204" pitchFamily="34" charset="0"/>
                <a:cs typeface="Arial" panose="020B0604020202020204" pitchFamily="34" charset="0"/>
              </a:rPr>
              <a:t>       </a:t>
            </a:r>
            <a:endParaRPr lang="en-US" sz="3200" dirty="0">
              <a:latin typeface="Arial" panose="020B0604020202020204" pitchFamily="34" charset="0"/>
              <a:cs typeface="Arial" panose="020B0604020202020204" pitchFamily="34" charset="0"/>
            </a:endParaRPr>
          </a:p>
        </p:txBody>
      </p:sp>
      <p:sp>
        <p:nvSpPr>
          <p:cNvPr id="16" name="Rectangle 12">
            <a:extLst>
              <a:ext uri="{FF2B5EF4-FFF2-40B4-BE49-F238E27FC236}">
                <a16:creationId xmlns:a16="http://schemas.microsoft.com/office/drawing/2014/main" id="{660ED08D-3C18-4C7B-9101-5554ACFAE20A}"/>
              </a:ext>
            </a:extLst>
          </p:cNvPr>
          <p:cNvSpPr/>
          <p:nvPr/>
        </p:nvSpPr>
        <p:spPr>
          <a:xfrm>
            <a:off x="5737988" y="510115"/>
            <a:ext cx="3787366" cy="1169547"/>
          </a:xfrm>
          <a:prstGeom prst="rect">
            <a:avLst/>
          </a:prstGeom>
        </p:spPr>
        <p:txBody>
          <a:bodyPr wrap="square" lIns="121917" tIns="60958" rIns="121917" bIns="6095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mj-lt"/>
                <a:cs typeface="Times New Roman" pitchFamily="18" charset="0"/>
              </a:rPr>
              <a:t>Thư</a:t>
            </a:r>
            <a:r>
              <a:rPr kumimoji="0" lang="en-US" sz="4000" b="1" i="0" u="none" strike="noStrike" kern="1200" cap="none" spc="0" normalizeH="0" noProof="0" dirty="0">
                <a:ln>
                  <a:noFill/>
                </a:ln>
                <a:solidFill>
                  <a:srgbClr val="FF0000"/>
                </a:solidFill>
                <a:effectLst>
                  <a:outerShdw blurRad="38100" dist="38100" dir="2700000" algn="tl">
                    <a:srgbClr val="000000">
                      <a:alpha val="43137"/>
                    </a:srgbClr>
                  </a:outerShdw>
                </a:effectLst>
                <a:uLnTx/>
                <a:uFillTx/>
                <a:latin typeface="+mj-lt"/>
                <a:cs typeface="Times New Roman" pitchFamily="18" charset="0"/>
              </a:rPr>
              <a:t> </a:t>
            </a:r>
            <a:r>
              <a:rPr kumimoji="0" lang="en-US" sz="4000" b="1" i="0" u="none" strike="noStrike" kern="1200" cap="none" spc="0" normalizeH="0" noProof="0" dirty="0" err="1">
                <a:ln>
                  <a:noFill/>
                </a:ln>
                <a:solidFill>
                  <a:srgbClr val="FF0000"/>
                </a:solidFill>
                <a:effectLst>
                  <a:outerShdw blurRad="38100" dist="38100" dir="2700000" algn="tl">
                    <a:srgbClr val="000000">
                      <a:alpha val="43137"/>
                    </a:srgbClr>
                  </a:outerShdw>
                </a:effectLst>
                <a:uLnTx/>
                <a:uFillTx/>
                <a:latin typeface="+mj-lt"/>
                <a:cs typeface="Times New Roman" pitchFamily="18" charset="0"/>
              </a:rPr>
              <a:t>Trung</a:t>
            </a:r>
            <a:r>
              <a:rPr kumimoji="0" lang="en-US" sz="4000" b="1" i="0" u="none" strike="noStrike" kern="1200" cap="none" spc="0" normalizeH="0" noProof="0" dirty="0">
                <a:ln>
                  <a:noFill/>
                </a:ln>
                <a:solidFill>
                  <a:srgbClr val="FF0000"/>
                </a:solidFill>
                <a:effectLst>
                  <a:outerShdw blurRad="38100" dist="38100" dir="2700000" algn="tl">
                    <a:srgbClr val="000000">
                      <a:alpha val="43137"/>
                    </a:srgbClr>
                  </a:outerShdw>
                </a:effectLst>
                <a:uLnTx/>
                <a:uFillTx/>
                <a:latin typeface="+mj-lt"/>
                <a:cs typeface="Times New Roman" pitchFamily="18" charset="0"/>
              </a:rPr>
              <a:t> </a:t>
            </a:r>
            <a:r>
              <a:rPr kumimoji="0" lang="en-US" sz="4000" b="1" i="0" u="none" strike="noStrike" kern="1200" cap="none" spc="0" normalizeH="0" noProof="0" dirty="0" err="1">
                <a:ln>
                  <a:noFill/>
                </a:ln>
                <a:solidFill>
                  <a:srgbClr val="FF0000"/>
                </a:solidFill>
                <a:effectLst>
                  <a:outerShdw blurRad="38100" dist="38100" dir="2700000" algn="tl">
                    <a:srgbClr val="000000">
                      <a:alpha val="43137"/>
                    </a:srgbClr>
                  </a:outerShdw>
                </a:effectLst>
                <a:uLnTx/>
                <a:uFillTx/>
                <a:latin typeface="+mj-lt"/>
                <a:cs typeface="Times New Roman" pitchFamily="18" charset="0"/>
              </a:rPr>
              <a:t>thu</a:t>
            </a:r>
            <a:endParaRPr kumimoji="0" lang="en-US" sz="4000" b="1" i="0" u="none" strike="noStrike" kern="1200" cap="none" spc="0" normalizeH="0" noProof="0" dirty="0">
              <a:ln>
                <a:noFill/>
              </a:ln>
              <a:solidFill>
                <a:srgbClr val="FF0000"/>
              </a:solidFill>
              <a:effectLst>
                <a:outerShdw blurRad="38100" dist="38100" dir="2700000" algn="tl">
                  <a:srgbClr val="000000">
                    <a:alpha val="43137"/>
                  </a:srgbClr>
                </a:outerShdw>
              </a:effectLst>
              <a:uLnTx/>
              <a:uFillTx/>
              <a:latin typeface="+mj-lt"/>
              <a:cs typeface="Times New Roman"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aseline="0" dirty="0">
                <a:effectLst>
                  <a:outerShdw blurRad="38100" dist="38100" dir="2700000" algn="tl">
                    <a:srgbClr val="000000">
                      <a:alpha val="43137"/>
                    </a:srgbClr>
                  </a:outerShdw>
                </a:effectLst>
                <a:latin typeface="+mj-lt"/>
                <a:cs typeface="Times New Roman" pitchFamily="18" charset="0"/>
              </a:rPr>
              <a:t>(</a:t>
            </a:r>
            <a:r>
              <a:rPr lang="en-US" sz="2800" baseline="0" dirty="0" err="1">
                <a:effectLst>
                  <a:outerShdw blurRad="38100" dist="38100" dir="2700000" algn="tl">
                    <a:srgbClr val="000000">
                      <a:alpha val="43137"/>
                    </a:srgbClr>
                  </a:outerShdw>
                </a:effectLst>
                <a:latin typeface="+mj-lt"/>
                <a:cs typeface="Times New Roman" pitchFamily="18" charset="0"/>
              </a:rPr>
              <a:t>Trích</a:t>
            </a:r>
            <a:r>
              <a:rPr lang="en-US" sz="2800" baseline="0" dirty="0">
                <a:effectLst>
                  <a:outerShdw blurRad="38100" dist="38100" dir="2700000" algn="tl">
                    <a:srgbClr val="000000">
                      <a:alpha val="43137"/>
                    </a:srgbClr>
                  </a:outerShdw>
                </a:effectLst>
                <a:latin typeface="+mj-lt"/>
                <a:cs typeface="Times New Roman" pitchFamily="18" charset="0"/>
              </a:rPr>
              <a:t>)</a:t>
            </a:r>
            <a:endParaRPr kumimoji="0" lang="vi-VN" sz="2800" i="0" u="none" strike="noStrike" kern="1200" cap="none" spc="0" normalizeH="0" baseline="0" noProof="0" dirty="0">
              <a:ln>
                <a:noFill/>
              </a:ln>
              <a:effectLst>
                <a:outerShdw blurRad="38100" dist="38100" dir="2700000" algn="tl">
                  <a:srgbClr val="000000">
                    <a:alpha val="43137"/>
                  </a:srgbClr>
                </a:outerShdw>
              </a:effectLst>
              <a:uLnTx/>
              <a:uFillTx/>
              <a:latin typeface="+mj-lt"/>
            </a:endParaRPr>
          </a:p>
        </p:txBody>
      </p:sp>
      <p:sp>
        <p:nvSpPr>
          <p:cNvPr id="2" name="Hộp Văn bản 1">
            <a:extLst>
              <a:ext uri="{FF2B5EF4-FFF2-40B4-BE49-F238E27FC236}">
                <a16:creationId xmlns:a16="http://schemas.microsoft.com/office/drawing/2014/main" id="{59EBE674-C0D1-4330-AD62-61F98B5B52A5}"/>
              </a:ext>
            </a:extLst>
          </p:cNvPr>
          <p:cNvSpPr txBox="1"/>
          <p:nvPr/>
        </p:nvSpPr>
        <p:spPr>
          <a:xfrm>
            <a:off x="5104857" y="1558062"/>
            <a:ext cx="6267519" cy="4419736"/>
          </a:xfrm>
          <a:prstGeom prst="rect">
            <a:avLst/>
          </a:prstGeom>
          <a:noFill/>
        </p:spPr>
        <p:txBody>
          <a:bodyPr wrap="square" rtlCol="0">
            <a:spAutoFit/>
          </a:bodyPr>
          <a:lstStyle/>
          <a:p>
            <a:pPr algn="just">
              <a:lnSpc>
                <a:spcPct val="150000"/>
              </a:lnSpc>
            </a:pPr>
            <a:r>
              <a:rPr lang="en-US" sz="3200">
                <a:latin typeface="+mj-lt"/>
                <a:cs typeface="Arial" panose="020B0604020202020204" pitchFamily="34" charset="0"/>
              </a:rPr>
              <a:t>Ai yêu các nhi đồng</a:t>
            </a:r>
          </a:p>
          <a:p>
            <a:pPr algn="just">
              <a:lnSpc>
                <a:spcPct val="150000"/>
              </a:lnSpc>
            </a:pPr>
            <a:r>
              <a:rPr lang="en-US" sz="3200">
                <a:latin typeface="+mj-lt"/>
                <a:cs typeface="Arial" panose="020B0604020202020204" pitchFamily="34" charset="0"/>
              </a:rPr>
              <a:t>Bằng Bác Hồ Chí Minh?</a:t>
            </a:r>
          </a:p>
          <a:p>
            <a:pPr algn="just">
              <a:lnSpc>
                <a:spcPct val="150000"/>
              </a:lnSpc>
            </a:pPr>
            <a:r>
              <a:rPr lang="en-US" sz="3200">
                <a:latin typeface="+mj-lt"/>
                <a:cs typeface="Arial" panose="020B0604020202020204" pitchFamily="34" charset="0"/>
              </a:rPr>
              <a:t>Tính các cháu ngoan ngoãn</a:t>
            </a:r>
          </a:p>
          <a:p>
            <a:pPr algn="just">
              <a:lnSpc>
                <a:spcPct val="150000"/>
              </a:lnSpc>
            </a:pPr>
            <a:r>
              <a:rPr lang="en-US" sz="3200">
                <a:latin typeface="+mj-lt"/>
                <a:cs typeface="Arial" panose="020B0604020202020204" pitchFamily="34" charset="0"/>
              </a:rPr>
              <a:t>Mặt các cháu xinh xinh.</a:t>
            </a:r>
          </a:p>
          <a:p>
            <a:pPr algn="just">
              <a:lnSpc>
                <a:spcPct val="150000"/>
              </a:lnSpc>
            </a:pPr>
            <a:r>
              <a:rPr lang="en-US" sz="3200">
                <a:latin typeface="+mj-lt"/>
                <a:cs typeface="Arial" panose="020B0604020202020204" pitchFamily="34" charset="0"/>
              </a:rPr>
              <a:t>Mong các cháu cố gắng</a:t>
            </a:r>
          </a:p>
          <a:p>
            <a:pPr algn="just">
              <a:lnSpc>
                <a:spcPct val="150000"/>
              </a:lnSpc>
            </a:pPr>
            <a:r>
              <a:rPr lang="en-US" sz="3200">
                <a:latin typeface="+mj-lt"/>
                <a:cs typeface="Arial" panose="020B0604020202020204" pitchFamily="34" charset="0"/>
              </a:rPr>
              <a:t>Thi đua học và hành,</a:t>
            </a:r>
            <a:endParaRPr lang="en-US" sz="3200">
              <a:latin typeface="+mj-lt"/>
            </a:endParaRPr>
          </a:p>
        </p:txBody>
      </p:sp>
    </p:spTree>
    <p:extLst>
      <p:ext uri="{BB962C8B-B14F-4D97-AF65-F5344CB8AC3E}">
        <p14:creationId xmlns:p14="http://schemas.microsoft.com/office/powerpoint/2010/main" val="72837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randombar(horizontal)">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Hình ảnh 3">
            <a:extLst>
              <a:ext uri="{FF2B5EF4-FFF2-40B4-BE49-F238E27FC236}">
                <a16:creationId xmlns:a16="http://schemas.microsoft.com/office/drawing/2014/main" id="{BF8AEB75-0667-4B38-B08A-9BAD20E7193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3963"/>
            <a:ext cx="12192000" cy="6408059"/>
          </a:xfrm>
          <a:prstGeom prst="rect">
            <a:avLst/>
          </a:prstGeom>
        </p:spPr>
      </p:pic>
      <p:sp>
        <p:nvSpPr>
          <p:cNvPr id="9" name="Flowchart: Terminator 14">
            <a:extLst>
              <a:ext uri="{FF2B5EF4-FFF2-40B4-BE49-F238E27FC236}">
                <a16:creationId xmlns:a16="http://schemas.microsoft.com/office/drawing/2014/main" id="{54F6A80A-02D6-4062-8ECD-3B579825E430}"/>
              </a:ext>
            </a:extLst>
          </p:cNvPr>
          <p:cNvSpPr/>
          <p:nvPr/>
        </p:nvSpPr>
        <p:spPr>
          <a:xfrm>
            <a:off x="2692277" y="537852"/>
            <a:ext cx="2794123" cy="800727"/>
          </a:xfrm>
          <a:prstGeom prst="flowChartTerminator">
            <a:avLst/>
          </a:prstGeom>
          <a:solidFill>
            <a:srgbClr val="DCACBC"/>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mj-lt"/>
                <a:cs typeface="Times New Roman" panose="02020603050405020304" pitchFamily="18" charset="0"/>
              </a:rPr>
              <a:t>Luyện đọc đoạn 3</a:t>
            </a:r>
            <a:endParaRPr lang="en-US" sz="2400" b="1" dirty="0">
              <a:solidFill>
                <a:sysClr val="windowText" lastClr="000000"/>
              </a:solidFill>
              <a:latin typeface="+mj-lt"/>
              <a:cs typeface="Times New Roman" panose="02020603050405020304" pitchFamily="18" charset="0"/>
            </a:endParaRPr>
          </a:p>
        </p:txBody>
      </p:sp>
      <p:sp>
        <p:nvSpPr>
          <p:cNvPr id="15" name="TextBox 10">
            <a:extLst>
              <a:ext uri="{FF2B5EF4-FFF2-40B4-BE49-F238E27FC236}">
                <a16:creationId xmlns:a16="http://schemas.microsoft.com/office/drawing/2014/main" id="{C1E94FCD-EBEE-4A01-B037-C29CBA557CE6}"/>
              </a:ext>
            </a:extLst>
          </p:cNvPr>
          <p:cNvSpPr txBox="1"/>
          <p:nvPr/>
        </p:nvSpPr>
        <p:spPr>
          <a:xfrm>
            <a:off x="2951356" y="1538635"/>
            <a:ext cx="8722484" cy="739754"/>
          </a:xfrm>
          <a:prstGeom prst="rect">
            <a:avLst/>
          </a:prstGeom>
          <a:noFill/>
        </p:spPr>
        <p:txBody>
          <a:bodyPr wrap="square" rtlCol="0">
            <a:spAutoFit/>
          </a:bodyPr>
          <a:lstStyle/>
          <a:p>
            <a:pPr algn="just">
              <a:lnSpc>
                <a:spcPct val="150000"/>
              </a:lnSpc>
            </a:pPr>
            <a:r>
              <a:rPr lang="en-US" sz="3200">
                <a:latin typeface="Arial" panose="020B0604020202020204" pitchFamily="34" charset="0"/>
                <a:cs typeface="Arial" panose="020B0604020202020204" pitchFamily="34" charset="0"/>
              </a:rPr>
              <a:t>       </a:t>
            </a:r>
            <a:endParaRPr lang="en-US" sz="3200" dirty="0">
              <a:latin typeface="Arial" panose="020B0604020202020204" pitchFamily="34" charset="0"/>
              <a:cs typeface="Arial" panose="020B0604020202020204" pitchFamily="34" charset="0"/>
            </a:endParaRPr>
          </a:p>
        </p:txBody>
      </p:sp>
      <p:sp>
        <p:nvSpPr>
          <p:cNvPr id="16" name="Rectangle 12">
            <a:extLst>
              <a:ext uri="{FF2B5EF4-FFF2-40B4-BE49-F238E27FC236}">
                <a16:creationId xmlns:a16="http://schemas.microsoft.com/office/drawing/2014/main" id="{660ED08D-3C18-4C7B-9101-5554ACFAE20A}"/>
              </a:ext>
            </a:extLst>
          </p:cNvPr>
          <p:cNvSpPr/>
          <p:nvPr/>
        </p:nvSpPr>
        <p:spPr>
          <a:xfrm>
            <a:off x="5885722" y="369088"/>
            <a:ext cx="3746019" cy="1169547"/>
          </a:xfrm>
          <a:prstGeom prst="rect">
            <a:avLst/>
          </a:prstGeom>
        </p:spPr>
        <p:txBody>
          <a:bodyPr wrap="none" lIns="121917" tIns="60958" rIns="121917" bIns="6095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mj-lt"/>
                <a:cs typeface="Times New Roman" pitchFamily="18" charset="0"/>
              </a:rPr>
              <a:t>Thư</a:t>
            </a:r>
            <a:r>
              <a:rPr kumimoji="0" lang="en-US" sz="4000" b="1" i="0" u="none" strike="noStrike" kern="1200" cap="none" spc="0" normalizeH="0" noProof="0" dirty="0">
                <a:ln>
                  <a:noFill/>
                </a:ln>
                <a:solidFill>
                  <a:srgbClr val="FF0000"/>
                </a:solidFill>
                <a:effectLst>
                  <a:outerShdw blurRad="38100" dist="38100" dir="2700000" algn="tl">
                    <a:srgbClr val="000000">
                      <a:alpha val="43137"/>
                    </a:srgbClr>
                  </a:outerShdw>
                </a:effectLst>
                <a:uLnTx/>
                <a:uFillTx/>
                <a:latin typeface="+mj-lt"/>
                <a:cs typeface="Times New Roman" pitchFamily="18" charset="0"/>
              </a:rPr>
              <a:t> </a:t>
            </a:r>
            <a:r>
              <a:rPr kumimoji="0" lang="en-US" sz="4000" b="1" i="0" u="none" strike="noStrike" kern="1200" cap="none" spc="0" normalizeH="0" noProof="0" dirty="0" err="1">
                <a:ln>
                  <a:noFill/>
                </a:ln>
                <a:solidFill>
                  <a:srgbClr val="FF0000"/>
                </a:solidFill>
                <a:effectLst>
                  <a:outerShdw blurRad="38100" dist="38100" dir="2700000" algn="tl">
                    <a:srgbClr val="000000">
                      <a:alpha val="43137"/>
                    </a:srgbClr>
                  </a:outerShdw>
                </a:effectLst>
                <a:uLnTx/>
                <a:uFillTx/>
                <a:latin typeface="+mj-lt"/>
                <a:cs typeface="Times New Roman" pitchFamily="18" charset="0"/>
              </a:rPr>
              <a:t>Trung</a:t>
            </a:r>
            <a:r>
              <a:rPr kumimoji="0" lang="en-US" sz="4000" b="1" i="0" u="none" strike="noStrike" kern="1200" cap="none" spc="0" normalizeH="0" noProof="0" dirty="0">
                <a:ln>
                  <a:noFill/>
                </a:ln>
                <a:solidFill>
                  <a:srgbClr val="FF0000"/>
                </a:solidFill>
                <a:effectLst>
                  <a:outerShdw blurRad="38100" dist="38100" dir="2700000" algn="tl">
                    <a:srgbClr val="000000">
                      <a:alpha val="43137"/>
                    </a:srgbClr>
                  </a:outerShdw>
                </a:effectLst>
                <a:uLnTx/>
                <a:uFillTx/>
                <a:latin typeface="+mj-lt"/>
                <a:cs typeface="Times New Roman" pitchFamily="18" charset="0"/>
              </a:rPr>
              <a:t> </a:t>
            </a:r>
            <a:r>
              <a:rPr kumimoji="0" lang="en-US" sz="4000" b="1" i="0" u="none" strike="noStrike" kern="1200" cap="none" spc="0" normalizeH="0" noProof="0" dirty="0" err="1">
                <a:ln>
                  <a:noFill/>
                </a:ln>
                <a:solidFill>
                  <a:srgbClr val="FF0000"/>
                </a:solidFill>
                <a:effectLst>
                  <a:outerShdw blurRad="38100" dist="38100" dir="2700000" algn="tl">
                    <a:srgbClr val="000000">
                      <a:alpha val="43137"/>
                    </a:srgbClr>
                  </a:outerShdw>
                </a:effectLst>
                <a:uLnTx/>
                <a:uFillTx/>
                <a:latin typeface="+mj-lt"/>
                <a:cs typeface="Times New Roman" pitchFamily="18" charset="0"/>
              </a:rPr>
              <a:t>thu</a:t>
            </a:r>
            <a:endParaRPr kumimoji="0" lang="en-US" sz="4000" b="1" i="0" u="none" strike="noStrike" kern="1200" cap="none" spc="0" normalizeH="0" noProof="0" dirty="0">
              <a:ln>
                <a:noFill/>
              </a:ln>
              <a:solidFill>
                <a:srgbClr val="FF0000"/>
              </a:solidFill>
              <a:effectLst>
                <a:outerShdw blurRad="38100" dist="38100" dir="2700000" algn="tl">
                  <a:srgbClr val="000000">
                    <a:alpha val="43137"/>
                  </a:srgbClr>
                </a:outerShdw>
              </a:effectLst>
              <a:uLnTx/>
              <a:uFillTx/>
              <a:latin typeface="+mj-lt"/>
              <a:cs typeface="Times New Roman"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aseline="0" dirty="0">
                <a:effectLst>
                  <a:outerShdw blurRad="38100" dist="38100" dir="2700000" algn="tl">
                    <a:srgbClr val="000000">
                      <a:alpha val="43137"/>
                    </a:srgbClr>
                  </a:outerShdw>
                </a:effectLst>
                <a:latin typeface="+mj-lt"/>
                <a:cs typeface="Times New Roman" pitchFamily="18" charset="0"/>
              </a:rPr>
              <a:t>(</a:t>
            </a:r>
            <a:r>
              <a:rPr lang="en-US" sz="2800" baseline="0" dirty="0" err="1">
                <a:effectLst>
                  <a:outerShdw blurRad="38100" dist="38100" dir="2700000" algn="tl">
                    <a:srgbClr val="000000">
                      <a:alpha val="43137"/>
                    </a:srgbClr>
                  </a:outerShdw>
                </a:effectLst>
                <a:latin typeface="+mj-lt"/>
                <a:cs typeface="Times New Roman" pitchFamily="18" charset="0"/>
              </a:rPr>
              <a:t>Trích</a:t>
            </a:r>
            <a:r>
              <a:rPr lang="en-US" sz="2800" baseline="0" dirty="0">
                <a:effectLst>
                  <a:outerShdw blurRad="38100" dist="38100" dir="2700000" algn="tl">
                    <a:srgbClr val="000000">
                      <a:alpha val="43137"/>
                    </a:srgbClr>
                  </a:outerShdw>
                </a:effectLst>
                <a:latin typeface="+mj-lt"/>
                <a:cs typeface="Times New Roman" pitchFamily="18" charset="0"/>
              </a:rPr>
              <a:t>)</a:t>
            </a:r>
            <a:endParaRPr kumimoji="0" lang="vi-VN" sz="2800" i="0" u="none" strike="noStrike" kern="1200" cap="none" spc="0" normalizeH="0" baseline="0" noProof="0" dirty="0">
              <a:ln>
                <a:noFill/>
              </a:ln>
              <a:effectLst>
                <a:outerShdw blurRad="38100" dist="38100" dir="2700000" algn="tl">
                  <a:srgbClr val="000000">
                    <a:alpha val="43137"/>
                  </a:srgbClr>
                </a:outerShdw>
              </a:effectLst>
              <a:uLnTx/>
              <a:uFillTx/>
              <a:latin typeface="+mj-lt"/>
            </a:endParaRPr>
          </a:p>
        </p:txBody>
      </p:sp>
      <p:sp>
        <p:nvSpPr>
          <p:cNvPr id="2" name="Hộp Văn bản 1">
            <a:extLst>
              <a:ext uri="{FF2B5EF4-FFF2-40B4-BE49-F238E27FC236}">
                <a16:creationId xmlns:a16="http://schemas.microsoft.com/office/drawing/2014/main" id="{59EBE674-C0D1-4330-AD62-61F98B5B52A5}"/>
              </a:ext>
            </a:extLst>
          </p:cNvPr>
          <p:cNvSpPr txBox="1"/>
          <p:nvPr/>
        </p:nvSpPr>
        <p:spPr>
          <a:xfrm>
            <a:off x="5610497" y="1338580"/>
            <a:ext cx="5583044" cy="4547079"/>
          </a:xfrm>
          <a:prstGeom prst="rect">
            <a:avLst/>
          </a:prstGeom>
          <a:noFill/>
        </p:spPr>
        <p:txBody>
          <a:bodyPr wrap="square" rtlCol="0">
            <a:spAutoFit/>
          </a:bodyPr>
          <a:lstStyle/>
          <a:p>
            <a:pPr algn="just">
              <a:lnSpc>
                <a:spcPct val="150000"/>
              </a:lnSpc>
            </a:pPr>
            <a:r>
              <a:rPr lang="en-US" sz="2800" dirty="0" err="1">
                <a:latin typeface="+mj-lt"/>
                <a:cs typeface="Arial" panose="020B0604020202020204" pitchFamily="34" charset="0"/>
              </a:rPr>
              <a:t>Tuổi</a:t>
            </a:r>
            <a:r>
              <a:rPr lang="en-US" sz="2800" dirty="0">
                <a:latin typeface="+mj-lt"/>
                <a:cs typeface="Arial" panose="020B0604020202020204" pitchFamily="34" charset="0"/>
              </a:rPr>
              <a:t> </a:t>
            </a:r>
            <a:r>
              <a:rPr lang="en-US" sz="2800" dirty="0" err="1">
                <a:latin typeface="+mj-lt"/>
                <a:cs typeface="Arial" panose="020B0604020202020204" pitchFamily="34" charset="0"/>
              </a:rPr>
              <a:t>nhỏ</a:t>
            </a:r>
            <a:r>
              <a:rPr lang="en-US" sz="2800" dirty="0">
                <a:latin typeface="+mj-lt"/>
                <a:cs typeface="Arial" panose="020B0604020202020204" pitchFamily="34" charset="0"/>
              </a:rPr>
              <a:t> </a:t>
            </a:r>
            <a:r>
              <a:rPr lang="en-US" sz="2800" dirty="0" err="1">
                <a:latin typeface="+mj-lt"/>
                <a:cs typeface="Arial" panose="020B0604020202020204" pitchFamily="34" charset="0"/>
              </a:rPr>
              <a:t>làm</a:t>
            </a:r>
            <a:r>
              <a:rPr lang="en-US" sz="2800" dirty="0">
                <a:latin typeface="+mj-lt"/>
                <a:cs typeface="Arial" panose="020B0604020202020204" pitchFamily="34" charset="0"/>
              </a:rPr>
              <a:t> </a:t>
            </a:r>
            <a:r>
              <a:rPr lang="en-US" sz="2800" dirty="0" err="1">
                <a:latin typeface="+mj-lt"/>
                <a:cs typeface="Arial" panose="020B0604020202020204" pitchFamily="34" charset="0"/>
              </a:rPr>
              <a:t>việc</a:t>
            </a:r>
            <a:r>
              <a:rPr lang="en-US" sz="2800" dirty="0">
                <a:latin typeface="+mj-lt"/>
                <a:cs typeface="Arial" panose="020B0604020202020204" pitchFamily="34" charset="0"/>
              </a:rPr>
              <a:t> </a:t>
            </a:r>
            <a:r>
              <a:rPr lang="en-US" sz="2800" dirty="0" err="1">
                <a:latin typeface="+mj-lt"/>
                <a:cs typeface="Arial" panose="020B0604020202020204" pitchFamily="34" charset="0"/>
              </a:rPr>
              <a:t>nhỏ</a:t>
            </a:r>
            <a:endParaRPr lang="en-US" sz="2800" dirty="0">
              <a:latin typeface="+mj-lt"/>
              <a:cs typeface="Arial" panose="020B0604020202020204" pitchFamily="34" charset="0"/>
            </a:endParaRPr>
          </a:p>
          <a:p>
            <a:pPr algn="just">
              <a:lnSpc>
                <a:spcPct val="150000"/>
              </a:lnSpc>
            </a:pPr>
            <a:r>
              <a:rPr lang="en-US" sz="2800" dirty="0" err="1">
                <a:latin typeface="+mj-lt"/>
                <a:cs typeface="Arial" panose="020B0604020202020204" pitchFamily="34" charset="0"/>
              </a:rPr>
              <a:t>Tùy</a:t>
            </a:r>
            <a:r>
              <a:rPr lang="en-US" sz="2800" dirty="0">
                <a:latin typeface="+mj-lt"/>
                <a:cs typeface="Arial" panose="020B0604020202020204" pitchFamily="34" charset="0"/>
              </a:rPr>
              <a:t> </a:t>
            </a:r>
            <a:r>
              <a:rPr lang="en-US" sz="2800" dirty="0" err="1">
                <a:latin typeface="+mj-lt"/>
                <a:cs typeface="Arial" panose="020B0604020202020204" pitchFamily="34" charset="0"/>
              </a:rPr>
              <a:t>theo</a:t>
            </a:r>
            <a:r>
              <a:rPr lang="en-US" sz="2800" dirty="0">
                <a:latin typeface="+mj-lt"/>
                <a:cs typeface="Arial" panose="020B0604020202020204" pitchFamily="34" charset="0"/>
              </a:rPr>
              <a:t> </a:t>
            </a:r>
            <a:r>
              <a:rPr lang="en-US" sz="2800" dirty="0" err="1">
                <a:latin typeface="+mj-lt"/>
                <a:cs typeface="Arial" panose="020B0604020202020204" pitchFamily="34" charset="0"/>
              </a:rPr>
              <a:t>sức</a:t>
            </a:r>
            <a:r>
              <a:rPr lang="en-US" sz="2800" dirty="0">
                <a:latin typeface="+mj-lt"/>
                <a:cs typeface="Arial" panose="020B0604020202020204" pitchFamily="34" charset="0"/>
              </a:rPr>
              <a:t> </a:t>
            </a:r>
            <a:r>
              <a:rPr lang="en-US" sz="2800" dirty="0" err="1">
                <a:latin typeface="+mj-lt"/>
                <a:cs typeface="Arial" panose="020B0604020202020204" pitchFamily="34" charset="0"/>
              </a:rPr>
              <a:t>của</a:t>
            </a:r>
            <a:r>
              <a:rPr lang="en-US" sz="2800" dirty="0">
                <a:latin typeface="+mj-lt"/>
                <a:cs typeface="Arial" panose="020B0604020202020204" pitchFamily="34" charset="0"/>
              </a:rPr>
              <a:t> </a:t>
            </a:r>
            <a:r>
              <a:rPr lang="en-US" sz="2800" dirty="0" err="1">
                <a:latin typeface="+mj-lt"/>
                <a:cs typeface="Arial" panose="020B0604020202020204" pitchFamily="34" charset="0"/>
              </a:rPr>
              <a:t>mình</a:t>
            </a:r>
            <a:r>
              <a:rPr lang="en-US" sz="2800" dirty="0">
                <a:latin typeface="+mj-lt"/>
                <a:cs typeface="Arial" panose="020B0604020202020204" pitchFamily="34" charset="0"/>
              </a:rPr>
              <a:t>,</a:t>
            </a:r>
          </a:p>
          <a:p>
            <a:pPr algn="just">
              <a:lnSpc>
                <a:spcPct val="150000"/>
              </a:lnSpc>
            </a:pPr>
            <a:r>
              <a:rPr lang="en-US" sz="2800" dirty="0" err="1">
                <a:latin typeface="+mj-lt"/>
                <a:cs typeface="Arial" panose="020B0604020202020204" pitchFamily="34" charset="0"/>
              </a:rPr>
              <a:t>Để</a:t>
            </a:r>
            <a:r>
              <a:rPr lang="en-US" sz="2800" dirty="0">
                <a:latin typeface="+mj-lt"/>
                <a:cs typeface="Arial" panose="020B0604020202020204" pitchFamily="34" charset="0"/>
              </a:rPr>
              <a:t> </a:t>
            </a:r>
            <a:r>
              <a:rPr lang="en-US" sz="2800" dirty="0" err="1">
                <a:latin typeface="+mj-lt"/>
                <a:cs typeface="Arial" panose="020B0604020202020204" pitchFamily="34" charset="0"/>
              </a:rPr>
              <a:t>tham</a:t>
            </a:r>
            <a:r>
              <a:rPr lang="en-US" sz="2800" dirty="0">
                <a:latin typeface="+mj-lt"/>
                <a:cs typeface="Arial" panose="020B0604020202020204" pitchFamily="34" charset="0"/>
              </a:rPr>
              <a:t> </a:t>
            </a:r>
            <a:r>
              <a:rPr lang="en-US" sz="2800" dirty="0" err="1">
                <a:latin typeface="+mj-lt"/>
                <a:cs typeface="Arial" panose="020B0604020202020204" pitchFamily="34" charset="0"/>
              </a:rPr>
              <a:t>gia</a:t>
            </a:r>
            <a:r>
              <a:rPr lang="en-US" sz="2800" dirty="0">
                <a:latin typeface="+mj-lt"/>
                <a:cs typeface="Arial" panose="020B0604020202020204" pitchFamily="34" charset="0"/>
              </a:rPr>
              <a:t> </a:t>
            </a:r>
            <a:r>
              <a:rPr lang="en-US" sz="2800" dirty="0" err="1">
                <a:latin typeface="+mj-lt"/>
                <a:cs typeface="Arial" panose="020B0604020202020204" pitchFamily="34" charset="0"/>
              </a:rPr>
              <a:t>kháng</a:t>
            </a:r>
            <a:r>
              <a:rPr lang="en-US" sz="2800" dirty="0">
                <a:latin typeface="+mj-lt"/>
                <a:cs typeface="Arial" panose="020B0604020202020204" pitchFamily="34" charset="0"/>
              </a:rPr>
              <a:t> </a:t>
            </a:r>
            <a:r>
              <a:rPr lang="en-US" sz="2800" dirty="0" err="1">
                <a:latin typeface="+mj-lt"/>
                <a:cs typeface="Arial" panose="020B0604020202020204" pitchFamily="34" charset="0"/>
              </a:rPr>
              <a:t>chiến</a:t>
            </a:r>
            <a:r>
              <a:rPr lang="en-US" sz="2800" dirty="0">
                <a:latin typeface="+mj-lt"/>
                <a:cs typeface="Arial" panose="020B0604020202020204" pitchFamily="34" charset="0"/>
              </a:rPr>
              <a:t>,</a:t>
            </a:r>
          </a:p>
          <a:p>
            <a:pPr algn="just">
              <a:lnSpc>
                <a:spcPct val="150000"/>
              </a:lnSpc>
            </a:pPr>
            <a:r>
              <a:rPr lang="en-US" sz="2800" dirty="0" err="1">
                <a:latin typeface="+mj-lt"/>
                <a:cs typeface="Arial" panose="020B0604020202020204" pitchFamily="34" charset="0"/>
              </a:rPr>
              <a:t>Để</a:t>
            </a:r>
            <a:r>
              <a:rPr lang="en-US" sz="2800" dirty="0">
                <a:latin typeface="+mj-lt"/>
                <a:cs typeface="Arial" panose="020B0604020202020204" pitchFamily="34" charset="0"/>
              </a:rPr>
              <a:t> </a:t>
            </a:r>
            <a:r>
              <a:rPr lang="en-US" sz="2800" dirty="0" err="1">
                <a:latin typeface="+mj-lt"/>
                <a:cs typeface="Arial" panose="020B0604020202020204" pitchFamily="34" charset="0"/>
              </a:rPr>
              <a:t>giữ</a:t>
            </a:r>
            <a:r>
              <a:rPr lang="en-US" sz="2800" dirty="0">
                <a:latin typeface="+mj-lt"/>
                <a:cs typeface="Arial" panose="020B0604020202020204" pitchFamily="34" charset="0"/>
              </a:rPr>
              <a:t> </a:t>
            </a:r>
            <a:r>
              <a:rPr lang="en-US" sz="2800" dirty="0" err="1">
                <a:latin typeface="+mj-lt"/>
                <a:cs typeface="Arial" panose="020B0604020202020204" pitchFamily="34" charset="0"/>
              </a:rPr>
              <a:t>gìn</a:t>
            </a:r>
            <a:r>
              <a:rPr lang="en-US" sz="2800" dirty="0">
                <a:latin typeface="+mj-lt"/>
                <a:cs typeface="Arial" panose="020B0604020202020204" pitchFamily="34" charset="0"/>
              </a:rPr>
              <a:t> </a:t>
            </a:r>
            <a:r>
              <a:rPr lang="en-US" sz="2800" dirty="0" err="1">
                <a:latin typeface="+mj-lt"/>
                <a:cs typeface="Arial" panose="020B0604020202020204" pitchFamily="34" charset="0"/>
              </a:rPr>
              <a:t>hòa</a:t>
            </a:r>
            <a:r>
              <a:rPr lang="en-US" sz="2800" dirty="0">
                <a:latin typeface="+mj-lt"/>
                <a:cs typeface="Arial" panose="020B0604020202020204" pitchFamily="34" charset="0"/>
              </a:rPr>
              <a:t> </a:t>
            </a:r>
            <a:r>
              <a:rPr lang="en-US" sz="2800" dirty="0" err="1">
                <a:latin typeface="+mj-lt"/>
                <a:cs typeface="Arial" panose="020B0604020202020204" pitchFamily="34" charset="0"/>
              </a:rPr>
              <a:t>bình</a:t>
            </a:r>
            <a:r>
              <a:rPr lang="en-US" sz="2800" dirty="0">
                <a:latin typeface="+mj-lt"/>
                <a:cs typeface="Arial" panose="020B0604020202020204" pitchFamily="34" charset="0"/>
              </a:rPr>
              <a:t>.</a:t>
            </a:r>
          </a:p>
          <a:p>
            <a:pPr algn="just">
              <a:lnSpc>
                <a:spcPct val="150000"/>
              </a:lnSpc>
            </a:pPr>
            <a:r>
              <a:rPr lang="en-US" sz="2800" dirty="0" err="1">
                <a:latin typeface="+mj-lt"/>
                <a:cs typeface="Arial" panose="020B0604020202020204" pitchFamily="34" charset="0"/>
              </a:rPr>
              <a:t>Các</a:t>
            </a:r>
            <a:r>
              <a:rPr lang="en-US" sz="2800" dirty="0">
                <a:latin typeface="+mj-lt"/>
                <a:cs typeface="Arial" panose="020B0604020202020204" pitchFamily="34" charset="0"/>
              </a:rPr>
              <a:t> </a:t>
            </a:r>
            <a:r>
              <a:rPr lang="en-US" sz="2800" dirty="0" err="1">
                <a:latin typeface="+mj-lt"/>
                <a:cs typeface="Arial" panose="020B0604020202020204" pitchFamily="34" charset="0"/>
              </a:rPr>
              <a:t>cháu</a:t>
            </a:r>
            <a:r>
              <a:rPr lang="en-US" sz="2800" dirty="0">
                <a:latin typeface="+mj-lt"/>
                <a:cs typeface="Arial" panose="020B0604020202020204" pitchFamily="34" charset="0"/>
              </a:rPr>
              <a:t> </a:t>
            </a:r>
            <a:r>
              <a:rPr lang="en-US" sz="2800" dirty="0" err="1">
                <a:latin typeface="+mj-lt"/>
                <a:cs typeface="Arial" panose="020B0604020202020204" pitchFamily="34" charset="0"/>
              </a:rPr>
              <a:t>hãy</a:t>
            </a:r>
            <a:r>
              <a:rPr lang="en-US" sz="2800" dirty="0">
                <a:latin typeface="+mj-lt"/>
                <a:cs typeface="Arial" panose="020B0604020202020204" pitchFamily="34" charset="0"/>
              </a:rPr>
              <a:t> </a:t>
            </a:r>
            <a:r>
              <a:rPr lang="en-US" sz="2800" dirty="0" err="1">
                <a:latin typeface="+mj-lt"/>
                <a:cs typeface="Arial" panose="020B0604020202020204" pitchFamily="34" charset="0"/>
              </a:rPr>
              <a:t>xứng</a:t>
            </a:r>
            <a:r>
              <a:rPr lang="en-US" sz="2800" dirty="0">
                <a:latin typeface="+mj-lt"/>
                <a:cs typeface="Arial" panose="020B0604020202020204" pitchFamily="34" charset="0"/>
              </a:rPr>
              <a:t> </a:t>
            </a:r>
            <a:r>
              <a:rPr lang="en-US" sz="2800" dirty="0" err="1">
                <a:latin typeface="+mj-lt"/>
                <a:cs typeface="Arial" panose="020B0604020202020204" pitchFamily="34" charset="0"/>
              </a:rPr>
              <a:t>đáng</a:t>
            </a:r>
            <a:endParaRPr lang="en-US" sz="2800" dirty="0">
              <a:latin typeface="+mj-lt"/>
              <a:cs typeface="Arial" panose="020B0604020202020204" pitchFamily="34" charset="0"/>
            </a:endParaRPr>
          </a:p>
          <a:p>
            <a:pPr algn="just">
              <a:lnSpc>
                <a:spcPct val="150000"/>
              </a:lnSpc>
            </a:pPr>
            <a:r>
              <a:rPr lang="en-US" sz="2800" dirty="0" err="1">
                <a:latin typeface="+mj-lt"/>
                <a:cs typeface="Arial" panose="020B0604020202020204" pitchFamily="34" charset="0"/>
              </a:rPr>
              <a:t>Cháu</a:t>
            </a:r>
            <a:r>
              <a:rPr lang="en-US" sz="2800" dirty="0">
                <a:latin typeface="+mj-lt"/>
                <a:cs typeface="Arial" panose="020B0604020202020204" pitchFamily="34" charset="0"/>
              </a:rPr>
              <a:t> </a:t>
            </a:r>
            <a:r>
              <a:rPr lang="en-US" sz="2800" dirty="0" err="1">
                <a:latin typeface="+mj-lt"/>
                <a:cs typeface="Arial" panose="020B0604020202020204" pitchFamily="34" charset="0"/>
              </a:rPr>
              <a:t>Bác</a:t>
            </a:r>
            <a:r>
              <a:rPr lang="en-US" sz="2800" dirty="0">
                <a:latin typeface="+mj-lt"/>
                <a:cs typeface="Arial" panose="020B0604020202020204" pitchFamily="34" charset="0"/>
              </a:rPr>
              <a:t> </a:t>
            </a:r>
            <a:r>
              <a:rPr lang="en-US" sz="2800" dirty="0" err="1">
                <a:latin typeface="+mj-lt"/>
                <a:cs typeface="Arial" panose="020B0604020202020204" pitchFamily="34" charset="0"/>
              </a:rPr>
              <a:t>Hồ</a:t>
            </a:r>
            <a:r>
              <a:rPr lang="en-US" sz="2800" dirty="0">
                <a:latin typeface="+mj-lt"/>
                <a:cs typeface="Arial" panose="020B0604020202020204" pitchFamily="34" charset="0"/>
              </a:rPr>
              <a:t> </a:t>
            </a:r>
            <a:r>
              <a:rPr lang="en-US" sz="2800" dirty="0" err="1">
                <a:latin typeface="+mj-lt"/>
                <a:cs typeface="Arial" panose="020B0604020202020204" pitchFamily="34" charset="0"/>
              </a:rPr>
              <a:t>Chí</a:t>
            </a:r>
            <a:r>
              <a:rPr lang="en-US" sz="2800" dirty="0">
                <a:latin typeface="+mj-lt"/>
                <a:cs typeface="Arial" panose="020B0604020202020204" pitchFamily="34" charset="0"/>
              </a:rPr>
              <a:t> Minh.</a:t>
            </a:r>
          </a:p>
          <a:p>
            <a:pPr algn="just">
              <a:lnSpc>
                <a:spcPct val="150000"/>
              </a:lnSpc>
            </a:pPr>
            <a:r>
              <a:rPr lang="en-US" sz="2800" dirty="0">
                <a:latin typeface="+mj-lt"/>
                <a:cs typeface="Arial" panose="020B0604020202020204" pitchFamily="34" charset="0"/>
              </a:rPr>
              <a:t>	         </a:t>
            </a:r>
            <a:r>
              <a:rPr lang="en-US" sz="2800" dirty="0" err="1">
                <a:latin typeface="+mj-lt"/>
                <a:cs typeface="Arial" panose="020B0604020202020204" pitchFamily="34" charset="0"/>
              </a:rPr>
              <a:t>Hôn</a:t>
            </a:r>
            <a:r>
              <a:rPr lang="en-US" sz="2800" dirty="0">
                <a:latin typeface="+mj-lt"/>
                <a:cs typeface="Arial" panose="020B0604020202020204" pitchFamily="34" charset="0"/>
              </a:rPr>
              <a:t> </a:t>
            </a:r>
            <a:r>
              <a:rPr lang="en-US" sz="2800" dirty="0" err="1">
                <a:latin typeface="+mj-lt"/>
                <a:cs typeface="Arial" panose="020B0604020202020204" pitchFamily="34" charset="0"/>
              </a:rPr>
              <a:t>các</a:t>
            </a:r>
            <a:r>
              <a:rPr lang="en-US" sz="2800" dirty="0">
                <a:latin typeface="+mj-lt"/>
                <a:cs typeface="Arial" panose="020B0604020202020204" pitchFamily="34" charset="0"/>
              </a:rPr>
              <a:t> </a:t>
            </a:r>
            <a:r>
              <a:rPr lang="en-US" sz="2800" dirty="0" err="1">
                <a:latin typeface="+mj-lt"/>
                <a:cs typeface="Arial" panose="020B0604020202020204" pitchFamily="34" charset="0"/>
              </a:rPr>
              <a:t>cháu</a:t>
            </a:r>
            <a:endParaRPr lang="en-US" sz="2800" dirty="0">
              <a:latin typeface="+mj-lt"/>
            </a:endParaRPr>
          </a:p>
        </p:txBody>
      </p:sp>
      <p:sp>
        <p:nvSpPr>
          <p:cNvPr id="7" name="Hộp Văn bản 6">
            <a:extLst>
              <a:ext uri="{FF2B5EF4-FFF2-40B4-BE49-F238E27FC236}">
                <a16:creationId xmlns:a16="http://schemas.microsoft.com/office/drawing/2014/main" id="{162FF255-AE42-44D7-836C-A03384B5CF78}"/>
              </a:ext>
            </a:extLst>
          </p:cNvPr>
          <p:cNvSpPr txBox="1"/>
          <p:nvPr/>
        </p:nvSpPr>
        <p:spPr>
          <a:xfrm>
            <a:off x="9953767" y="5685604"/>
            <a:ext cx="2238233"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HỒ CHÍ MINH</a:t>
            </a:r>
          </a:p>
        </p:txBody>
      </p:sp>
    </p:spTree>
    <p:extLst>
      <p:ext uri="{BB962C8B-B14F-4D97-AF65-F5344CB8AC3E}">
        <p14:creationId xmlns:p14="http://schemas.microsoft.com/office/powerpoint/2010/main" val="4165203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randombar(horizontal)">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73D44AD-271C-458B-A124-65B88E346403}"/>
              </a:ext>
            </a:extLst>
          </p:cNvPr>
          <p:cNvSpPr/>
          <p:nvPr/>
        </p:nvSpPr>
        <p:spPr>
          <a:xfrm>
            <a:off x="11447794" y="6276558"/>
            <a:ext cx="260008"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Quicksand" pitchFamily="2" charset="0"/>
                <a:ea typeface="+mn-ea"/>
                <a:cs typeface="+mn-cs"/>
              </a:rPr>
              <a:t>1</a:t>
            </a:r>
          </a:p>
        </p:txBody>
      </p:sp>
      <p:sp>
        <p:nvSpPr>
          <p:cNvPr id="12" name="TextBox 15">
            <a:extLst>
              <a:ext uri="{FF2B5EF4-FFF2-40B4-BE49-F238E27FC236}">
                <a16:creationId xmlns:a16="http://schemas.microsoft.com/office/drawing/2014/main" id="{B8962928-B579-4DF5-8A0E-894C86C63489}"/>
              </a:ext>
            </a:extLst>
          </p:cNvPr>
          <p:cNvSpPr txBox="1"/>
          <p:nvPr/>
        </p:nvSpPr>
        <p:spPr>
          <a:xfrm>
            <a:off x="940395" y="1783767"/>
            <a:ext cx="10244440" cy="3780587"/>
          </a:xfrm>
          <a:prstGeom prst="rect">
            <a:avLst/>
          </a:prstGeom>
        </p:spPr>
        <p:txBody>
          <a:bodyPr wrap="square" lIns="0" tIns="0" rIns="0" bIns="0" rtlCol="0" anchor="t">
            <a:spAutoFit/>
          </a:bodyPr>
          <a:lstStyle/>
          <a:p>
            <a:pPr algn="just">
              <a:lnSpc>
                <a:spcPct val="200000"/>
              </a:lnSpc>
            </a:pPr>
            <a:r>
              <a:rPr lang="en-US" sz="3200">
                <a:solidFill>
                  <a:srgbClr val="FF0000"/>
                </a:solidFill>
                <a:latin typeface="UTM Avo" panose="02040603050506020204" pitchFamily="18" charset="0"/>
                <a:cs typeface="Arial" panose="020B0604020202020204" pitchFamily="34" charset="0"/>
              </a:rPr>
              <a:t>- Thi </a:t>
            </a:r>
            <a:r>
              <a:rPr lang="en-US" sz="3200" dirty="0" err="1">
                <a:solidFill>
                  <a:srgbClr val="FF0000"/>
                </a:solidFill>
                <a:latin typeface="UTM Avo" panose="02040603050506020204" pitchFamily="18" charset="0"/>
                <a:cs typeface="Arial" panose="020B0604020202020204" pitchFamily="34" charset="0"/>
              </a:rPr>
              <a:t>đua</a:t>
            </a:r>
            <a:r>
              <a:rPr lang="en-US" sz="3200" dirty="0">
                <a:solidFill>
                  <a:srgbClr val="FF0000"/>
                </a:solidFill>
                <a:latin typeface="UTM Avo" panose="02040603050506020204" pitchFamily="18" charset="0"/>
                <a:cs typeface="Arial" panose="020B0604020202020204" pitchFamily="34" charset="0"/>
              </a:rPr>
              <a:t>: </a:t>
            </a:r>
            <a:r>
              <a:rPr lang="en-US" sz="3200" dirty="0" err="1">
                <a:solidFill>
                  <a:schemeClr val="accent1"/>
                </a:solidFill>
                <a:latin typeface="UTM Avo" panose="02040603050506020204" pitchFamily="18" charset="0"/>
                <a:cs typeface="Arial" panose="020B0604020202020204" pitchFamily="34" charset="0"/>
              </a:rPr>
              <a:t>cùng</a:t>
            </a:r>
            <a:r>
              <a:rPr lang="en-US" sz="3200" dirty="0">
                <a:solidFill>
                  <a:schemeClr val="accent1"/>
                </a:solidFill>
                <a:latin typeface="UTM Avo" panose="02040603050506020204" pitchFamily="18" charset="0"/>
                <a:cs typeface="Arial" panose="020B0604020202020204" pitchFamily="34" charset="0"/>
              </a:rPr>
              <a:t> </a:t>
            </a:r>
            <a:r>
              <a:rPr lang="en-US" sz="3200" dirty="0" err="1">
                <a:solidFill>
                  <a:schemeClr val="accent1"/>
                </a:solidFill>
                <a:latin typeface="UTM Avo" panose="02040603050506020204" pitchFamily="18" charset="0"/>
                <a:cs typeface="Arial" panose="020B0604020202020204" pitchFamily="34" charset="0"/>
              </a:rPr>
              <a:t>nhau</a:t>
            </a:r>
            <a:r>
              <a:rPr lang="en-US" sz="3200" dirty="0">
                <a:solidFill>
                  <a:schemeClr val="accent1"/>
                </a:solidFill>
                <a:latin typeface="UTM Avo" panose="02040603050506020204" pitchFamily="18" charset="0"/>
                <a:cs typeface="Arial" panose="020B0604020202020204" pitchFamily="34" charset="0"/>
              </a:rPr>
              <a:t> </a:t>
            </a:r>
            <a:r>
              <a:rPr lang="en-US" sz="3200" dirty="0" err="1">
                <a:solidFill>
                  <a:schemeClr val="accent1"/>
                </a:solidFill>
                <a:latin typeface="UTM Avo" panose="02040603050506020204" pitchFamily="18" charset="0"/>
                <a:cs typeface="Arial" panose="020B0604020202020204" pitchFamily="34" charset="0"/>
              </a:rPr>
              <a:t>cố</a:t>
            </a:r>
            <a:r>
              <a:rPr lang="en-US" sz="3200" dirty="0">
                <a:solidFill>
                  <a:schemeClr val="accent1"/>
                </a:solidFill>
                <a:latin typeface="UTM Avo" panose="02040603050506020204" pitchFamily="18" charset="0"/>
                <a:cs typeface="Arial" panose="020B0604020202020204" pitchFamily="34" charset="0"/>
              </a:rPr>
              <a:t> </a:t>
            </a:r>
            <a:r>
              <a:rPr lang="en-US" sz="3200" dirty="0" err="1">
                <a:solidFill>
                  <a:schemeClr val="accent1"/>
                </a:solidFill>
                <a:latin typeface="UTM Avo" panose="02040603050506020204" pitchFamily="18" charset="0"/>
                <a:cs typeface="Arial" panose="020B0604020202020204" pitchFamily="34" charset="0"/>
              </a:rPr>
              <a:t>gắng</a:t>
            </a:r>
            <a:r>
              <a:rPr lang="en-US" sz="3200" dirty="0">
                <a:solidFill>
                  <a:schemeClr val="accent1"/>
                </a:solidFill>
                <a:latin typeface="UTM Avo" panose="02040603050506020204" pitchFamily="18" charset="0"/>
                <a:cs typeface="Arial" panose="020B0604020202020204" pitchFamily="34" charset="0"/>
              </a:rPr>
              <a:t> làm việc, học </a:t>
            </a:r>
            <a:r>
              <a:rPr lang="en-US" sz="3200" dirty="0" err="1">
                <a:solidFill>
                  <a:schemeClr val="accent1"/>
                </a:solidFill>
                <a:latin typeface="UTM Avo" panose="02040603050506020204" pitchFamily="18" charset="0"/>
                <a:cs typeface="Arial" panose="020B0604020202020204" pitchFamily="34" charset="0"/>
              </a:rPr>
              <a:t>tập</a:t>
            </a:r>
            <a:r>
              <a:rPr lang="en-US" sz="3200" dirty="0">
                <a:solidFill>
                  <a:schemeClr val="accent1"/>
                </a:solidFill>
                <a:latin typeface="UTM Avo" panose="02040603050506020204" pitchFamily="18" charset="0"/>
                <a:cs typeface="Arial" panose="020B0604020202020204" pitchFamily="34" charset="0"/>
              </a:rPr>
              <a:t> </a:t>
            </a:r>
            <a:r>
              <a:rPr lang="en-US" sz="3200" dirty="0" err="1">
                <a:solidFill>
                  <a:schemeClr val="accent1"/>
                </a:solidFill>
                <a:latin typeface="UTM Avo" panose="02040603050506020204" pitchFamily="18" charset="0"/>
                <a:cs typeface="Arial" panose="020B0604020202020204" pitchFamily="34" charset="0"/>
              </a:rPr>
              <a:t>đạt</a:t>
            </a:r>
            <a:r>
              <a:rPr lang="en-US" sz="3200" dirty="0">
                <a:solidFill>
                  <a:schemeClr val="accent1"/>
                </a:solidFill>
                <a:latin typeface="UTM Avo" panose="02040603050506020204" pitchFamily="18" charset="0"/>
                <a:cs typeface="Arial" panose="020B0604020202020204" pitchFamily="34" charset="0"/>
              </a:rPr>
              <a:t> </a:t>
            </a:r>
            <a:r>
              <a:rPr lang="en-US" sz="3200" dirty="0" err="1">
                <a:solidFill>
                  <a:schemeClr val="accent1"/>
                </a:solidFill>
                <a:latin typeface="UTM Avo" panose="02040603050506020204" pitchFamily="18" charset="0"/>
                <a:cs typeface="Arial" panose="020B0604020202020204" pitchFamily="34" charset="0"/>
              </a:rPr>
              <a:t>kết</a:t>
            </a:r>
            <a:r>
              <a:rPr lang="en-US" sz="3200" dirty="0">
                <a:solidFill>
                  <a:schemeClr val="accent1"/>
                </a:solidFill>
                <a:latin typeface="UTM Avo" panose="02040603050506020204" pitchFamily="18" charset="0"/>
                <a:cs typeface="Arial" panose="020B0604020202020204" pitchFamily="34" charset="0"/>
              </a:rPr>
              <a:t> quả tốt nhất</a:t>
            </a:r>
            <a:r>
              <a:rPr lang="en-US" sz="3200" dirty="0">
                <a:solidFill>
                  <a:srgbClr val="202F5A"/>
                </a:solidFill>
                <a:latin typeface="UTM Avo" panose="02040603050506020204" pitchFamily="18" charset="0"/>
                <a:cs typeface="Arial" panose="020B0604020202020204" pitchFamily="34" charset="0"/>
              </a:rPr>
              <a:t>.</a:t>
            </a:r>
          </a:p>
          <a:p>
            <a:pPr algn="just">
              <a:lnSpc>
                <a:spcPct val="200000"/>
              </a:lnSpc>
            </a:pPr>
            <a:r>
              <a:rPr lang="en-US" sz="3200">
                <a:solidFill>
                  <a:srgbClr val="FF0000"/>
                </a:solidFill>
                <a:latin typeface="UTM Avo" panose="02040603050506020204" pitchFamily="18" charset="0"/>
                <a:cs typeface="Arial" panose="020B0604020202020204" pitchFamily="34" charset="0"/>
              </a:rPr>
              <a:t>- Kháng </a:t>
            </a:r>
            <a:r>
              <a:rPr lang="en-US" sz="3200" dirty="0" err="1">
                <a:solidFill>
                  <a:srgbClr val="FF0000"/>
                </a:solidFill>
                <a:latin typeface="UTM Avo" panose="02040603050506020204" pitchFamily="18" charset="0"/>
                <a:cs typeface="Arial" panose="020B0604020202020204" pitchFamily="34" charset="0"/>
              </a:rPr>
              <a:t>chiến</a:t>
            </a:r>
            <a:r>
              <a:rPr lang="en-US" sz="3200" dirty="0">
                <a:solidFill>
                  <a:srgbClr val="FF0000"/>
                </a:solidFill>
                <a:latin typeface="UTM Avo" panose="02040603050506020204" pitchFamily="18" charset="0"/>
                <a:cs typeface="Arial" panose="020B0604020202020204" pitchFamily="34" charset="0"/>
              </a:rPr>
              <a:t>: </a:t>
            </a:r>
            <a:r>
              <a:rPr lang="en-US" sz="3200" dirty="0" err="1">
                <a:solidFill>
                  <a:schemeClr val="accent1"/>
                </a:solidFill>
                <a:latin typeface="UTM Avo" panose="02040603050506020204" pitchFamily="18" charset="0"/>
                <a:cs typeface="Arial" panose="020B0604020202020204" pitchFamily="34" charset="0"/>
              </a:rPr>
              <a:t>chiến</a:t>
            </a:r>
            <a:r>
              <a:rPr lang="en-US" sz="3200" dirty="0">
                <a:solidFill>
                  <a:schemeClr val="accent1"/>
                </a:solidFill>
                <a:latin typeface="UTM Avo" panose="02040603050506020204" pitchFamily="18" charset="0"/>
                <a:cs typeface="Arial" panose="020B0604020202020204" pitchFamily="34" charset="0"/>
              </a:rPr>
              <a:t> </a:t>
            </a:r>
            <a:r>
              <a:rPr lang="en-US" sz="3200" dirty="0" err="1">
                <a:solidFill>
                  <a:schemeClr val="accent1"/>
                </a:solidFill>
                <a:latin typeface="UTM Avo" panose="02040603050506020204" pitchFamily="18" charset="0"/>
                <a:cs typeface="Arial" panose="020B0604020202020204" pitchFamily="34" charset="0"/>
              </a:rPr>
              <a:t>đấu</a:t>
            </a:r>
            <a:r>
              <a:rPr lang="en-US" sz="3200" dirty="0">
                <a:solidFill>
                  <a:schemeClr val="accent1"/>
                </a:solidFill>
                <a:latin typeface="UTM Avo" panose="02040603050506020204" pitchFamily="18" charset="0"/>
                <a:cs typeface="Arial" panose="020B0604020202020204" pitchFamily="34" charset="0"/>
              </a:rPr>
              <a:t> </a:t>
            </a:r>
            <a:r>
              <a:rPr lang="en-US" sz="3200" dirty="0" err="1">
                <a:solidFill>
                  <a:schemeClr val="accent1"/>
                </a:solidFill>
                <a:latin typeface="UTM Avo" panose="02040603050506020204" pitchFamily="18" charset="0"/>
                <a:cs typeface="Arial" panose="020B0604020202020204" pitchFamily="34" charset="0"/>
              </a:rPr>
              <a:t>chống</a:t>
            </a:r>
            <a:r>
              <a:rPr lang="en-US" sz="3200" dirty="0">
                <a:solidFill>
                  <a:schemeClr val="accent1"/>
                </a:solidFill>
                <a:latin typeface="UTM Avo" panose="02040603050506020204" pitchFamily="18" charset="0"/>
                <a:cs typeface="Arial" panose="020B0604020202020204" pitchFamily="34" charset="0"/>
              </a:rPr>
              <a:t> </a:t>
            </a:r>
            <a:r>
              <a:rPr lang="en-US" sz="3200" dirty="0" err="1">
                <a:solidFill>
                  <a:schemeClr val="accent1"/>
                </a:solidFill>
                <a:latin typeface="UTM Avo" panose="02040603050506020204" pitchFamily="18" charset="0"/>
                <a:cs typeface="Arial" panose="020B0604020202020204" pitchFamily="34" charset="0"/>
              </a:rPr>
              <a:t>quân</a:t>
            </a:r>
            <a:r>
              <a:rPr lang="en-US" sz="3200" dirty="0">
                <a:solidFill>
                  <a:schemeClr val="accent1"/>
                </a:solidFill>
                <a:latin typeface="UTM Avo" panose="02040603050506020204" pitchFamily="18" charset="0"/>
                <a:cs typeface="Arial" panose="020B0604020202020204" pitchFamily="34" charset="0"/>
              </a:rPr>
              <a:t> </a:t>
            </a:r>
            <a:r>
              <a:rPr lang="en-US" sz="3200" dirty="0" err="1">
                <a:solidFill>
                  <a:schemeClr val="accent1"/>
                </a:solidFill>
                <a:latin typeface="UTM Avo" panose="02040603050506020204" pitchFamily="18" charset="0"/>
                <a:cs typeface="Arial" panose="020B0604020202020204" pitchFamily="34" charset="0"/>
              </a:rPr>
              <a:t>xâm</a:t>
            </a:r>
            <a:r>
              <a:rPr lang="en-US" sz="3200" dirty="0">
                <a:solidFill>
                  <a:schemeClr val="accent1"/>
                </a:solidFill>
                <a:latin typeface="UTM Avo" panose="02040603050506020204" pitchFamily="18" charset="0"/>
                <a:cs typeface="Arial" panose="020B0604020202020204" pitchFamily="34" charset="0"/>
              </a:rPr>
              <a:t> </a:t>
            </a:r>
            <a:r>
              <a:rPr lang="en-US" sz="3200" dirty="0" err="1">
                <a:solidFill>
                  <a:schemeClr val="accent1"/>
                </a:solidFill>
                <a:latin typeface="UTM Avo" panose="02040603050506020204" pitchFamily="18" charset="0"/>
                <a:cs typeface="Arial" panose="020B0604020202020204" pitchFamily="34" charset="0"/>
              </a:rPr>
              <a:t>lược</a:t>
            </a:r>
            <a:r>
              <a:rPr lang="en-US" sz="3200" dirty="0">
                <a:solidFill>
                  <a:schemeClr val="accent1"/>
                </a:solidFill>
                <a:latin typeface="UTM Avo" panose="02040603050506020204" pitchFamily="18" charset="0"/>
                <a:cs typeface="Arial" panose="020B0604020202020204" pitchFamily="34" charset="0"/>
              </a:rPr>
              <a:t>.</a:t>
            </a:r>
          </a:p>
          <a:p>
            <a:pPr algn="just">
              <a:lnSpc>
                <a:spcPct val="200000"/>
              </a:lnSpc>
            </a:pPr>
            <a:r>
              <a:rPr lang="en-US" sz="3200">
                <a:solidFill>
                  <a:srgbClr val="FF0000"/>
                </a:solidFill>
                <a:latin typeface="UTM Avo" panose="02040603050506020204" pitchFamily="18" charset="0"/>
                <a:cs typeface="Arial" panose="020B0604020202020204" pitchFamily="34" charset="0"/>
              </a:rPr>
              <a:t>- Hòa </a:t>
            </a:r>
            <a:r>
              <a:rPr lang="en-US" sz="3200" dirty="0" err="1">
                <a:solidFill>
                  <a:srgbClr val="FF0000"/>
                </a:solidFill>
                <a:latin typeface="UTM Avo" panose="02040603050506020204" pitchFamily="18" charset="0"/>
                <a:cs typeface="Arial" panose="020B0604020202020204" pitchFamily="34" charset="0"/>
              </a:rPr>
              <a:t>bình</a:t>
            </a:r>
            <a:r>
              <a:rPr lang="en-US" sz="3200" dirty="0">
                <a:solidFill>
                  <a:srgbClr val="FF0000"/>
                </a:solidFill>
                <a:latin typeface="UTM Avo" panose="02040603050506020204" pitchFamily="18" charset="0"/>
                <a:cs typeface="Arial" panose="020B0604020202020204" pitchFamily="34" charset="0"/>
              </a:rPr>
              <a:t>: </a:t>
            </a:r>
            <a:r>
              <a:rPr lang="en-US" sz="3200" dirty="0" err="1">
                <a:solidFill>
                  <a:schemeClr val="accent1"/>
                </a:solidFill>
                <a:latin typeface="UTM Avo" panose="02040603050506020204" pitchFamily="18" charset="0"/>
                <a:cs typeface="Arial" panose="020B0604020202020204" pitchFamily="34" charset="0"/>
              </a:rPr>
              <a:t>yên</a:t>
            </a:r>
            <a:r>
              <a:rPr lang="en-US" sz="3200" dirty="0">
                <a:solidFill>
                  <a:schemeClr val="accent1"/>
                </a:solidFill>
                <a:latin typeface="UTM Avo" panose="02040603050506020204" pitchFamily="18" charset="0"/>
                <a:cs typeface="Arial" panose="020B0604020202020204" pitchFamily="34" charset="0"/>
              </a:rPr>
              <a:t> </a:t>
            </a:r>
            <a:r>
              <a:rPr lang="en-US" sz="3200" dirty="0" err="1">
                <a:solidFill>
                  <a:schemeClr val="accent1"/>
                </a:solidFill>
                <a:latin typeface="UTM Avo" panose="02040603050506020204" pitchFamily="18" charset="0"/>
                <a:cs typeface="Arial" panose="020B0604020202020204" pitchFamily="34" charset="0"/>
              </a:rPr>
              <a:t>vui</a:t>
            </a:r>
            <a:r>
              <a:rPr lang="en-US" sz="3200" dirty="0">
                <a:solidFill>
                  <a:schemeClr val="accent1"/>
                </a:solidFill>
                <a:latin typeface="UTM Avo" panose="02040603050506020204" pitchFamily="18" charset="0"/>
                <a:cs typeface="Arial" panose="020B0604020202020204" pitchFamily="34" charset="0"/>
              </a:rPr>
              <a:t>, </a:t>
            </a:r>
            <a:r>
              <a:rPr lang="en-US" sz="3200" dirty="0" err="1">
                <a:solidFill>
                  <a:schemeClr val="accent1"/>
                </a:solidFill>
                <a:latin typeface="UTM Avo" panose="02040603050506020204" pitchFamily="18" charset="0"/>
                <a:cs typeface="Arial" panose="020B0604020202020204" pitchFamily="34" charset="0"/>
              </a:rPr>
              <a:t>không</a:t>
            </a:r>
            <a:r>
              <a:rPr lang="en-US" sz="3200" dirty="0">
                <a:solidFill>
                  <a:schemeClr val="accent1"/>
                </a:solidFill>
                <a:latin typeface="UTM Avo" panose="02040603050506020204" pitchFamily="18" charset="0"/>
                <a:cs typeface="Arial" panose="020B0604020202020204" pitchFamily="34" charset="0"/>
              </a:rPr>
              <a:t> có </a:t>
            </a:r>
            <a:r>
              <a:rPr lang="en-US" sz="3200" dirty="0" err="1">
                <a:solidFill>
                  <a:schemeClr val="accent1"/>
                </a:solidFill>
                <a:latin typeface="UTM Avo" panose="02040603050506020204" pitchFamily="18" charset="0"/>
                <a:cs typeface="Arial" panose="020B0604020202020204" pitchFamily="34" charset="0"/>
              </a:rPr>
              <a:t>giặc</a:t>
            </a:r>
            <a:r>
              <a:rPr lang="en-US" sz="3200" dirty="0">
                <a:solidFill>
                  <a:schemeClr val="accent1"/>
                </a:solidFill>
                <a:latin typeface="UTM Avo" panose="02040603050506020204" pitchFamily="18" charset="0"/>
                <a:cs typeface="Arial" panose="020B0604020202020204" pitchFamily="34" charset="0"/>
              </a:rPr>
              <a:t>.</a:t>
            </a:r>
          </a:p>
        </p:txBody>
      </p:sp>
      <p:grpSp>
        <p:nvGrpSpPr>
          <p:cNvPr id="6" name="Group 5">
            <a:extLst>
              <a:ext uri="{FF2B5EF4-FFF2-40B4-BE49-F238E27FC236}">
                <a16:creationId xmlns:a16="http://schemas.microsoft.com/office/drawing/2014/main" id="{173910B5-792F-46BF-AED2-CA3FC88B054D}"/>
              </a:ext>
            </a:extLst>
          </p:cNvPr>
          <p:cNvGrpSpPr/>
          <p:nvPr/>
        </p:nvGrpSpPr>
        <p:grpSpPr>
          <a:xfrm>
            <a:off x="4172031" y="424112"/>
            <a:ext cx="3412068" cy="1066800"/>
            <a:chOff x="2971800" y="0"/>
            <a:chExt cx="3412068" cy="1066800"/>
          </a:xfrm>
        </p:grpSpPr>
        <p:pic>
          <p:nvPicPr>
            <p:cNvPr id="7" name="Picture 6">
              <a:extLst>
                <a:ext uri="{FF2B5EF4-FFF2-40B4-BE49-F238E27FC236}">
                  <a16:creationId xmlns:a16="http://schemas.microsoft.com/office/drawing/2014/main" id="{4388961E-0C06-435F-B2AB-93502EAF2F0D}"/>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25250" b="46500" l="50917" r="95917">
                          <a14:foregroundMark x1="67750" y1="33500" x2="60083" y2="26583"/>
                          <a14:foregroundMark x1="66000" y1="33750" x2="79083" y2="29083"/>
                          <a14:foregroundMark x1="71417" y1="38500" x2="85000" y2="30333"/>
                          <a14:foregroundMark x1="86750" y1="28833" x2="83333" y2="37750"/>
                          <a14:foregroundMark x1="86500" y1="33500" x2="64500" y2="39000"/>
                          <a14:foregroundMark x1="63833" y1="35750" x2="79583" y2="40167"/>
                          <a14:foregroundMark x1="84083" y1="40167" x2="86250" y2="35500"/>
                          <a14:foregroundMark x1="86250" y1="32750" x2="86750" y2="39250"/>
                          <a14:foregroundMark x1="88000" y1="39917" x2="88750" y2="41167"/>
                          <a14:foregroundMark x1="87000" y1="35000" x2="88500" y2="26583"/>
                          <a14:foregroundMark x1="58583" y1="28833" x2="85750" y2="26583"/>
                          <a14:foregroundMark x1="61583" y1="33250" x2="56667" y2="26333"/>
                          <a14:foregroundMark x1="56417" y1="26833" x2="82833" y2="26583"/>
                          <a14:foregroundMark x1="55667" y1="28083" x2="56667" y2="33250"/>
                          <a14:foregroundMark x1="86417" y1="28833" x2="89333" y2="31667"/>
                          <a14:foregroundMark x1="90333" y1="26583" x2="89000" y2="37000"/>
                          <a14:foregroundMark x1="91417" y1="26750" x2="90250" y2="31250"/>
                          <a14:foregroundMark x1="55333" y1="26167" x2="56333" y2="30333"/>
                          <a14:foregroundMark x1="56333" y1="30417" x2="58417" y2="35167"/>
                          <a14:foregroundMark x1="58417" y1="35167" x2="60500" y2="37833"/>
                          <a14:foregroundMark x1="60500" y1="37833" x2="63583" y2="40000"/>
                          <a14:foregroundMark x1="63583" y1="40000" x2="69167" y2="42583"/>
                          <a14:foregroundMark x1="69167" y1="42583" x2="75167" y2="43000"/>
                          <a14:foregroundMark x1="75167" y1="43000" x2="85583" y2="44333"/>
                          <a14:foregroundMark x1="89250" y1="39250" x2="89500" y2="40250"/>
                          <a14:foregroundMark x1="89000" y1="39333" x2="88083" y2="43000"/>
                          <a14:foregroundMark x1="88083" y1="43000" x2="86500" y2="44333"/>
                          <a14:foregroundMark x1="56333" y1="32333" x2="59083" y2="37833"/>
                          <a14:foregroundMark x1="59167" y1="38250" x2="64250" y2="42833"/>
                          <a14:foregroundMark x1="64250" y1="42833" x2="69333" y2="44333"/>
                          <a14:foregroundMark x1="69333" y1="44333" x2="74083" y2="44667"/>
                          <a14:foregroundMark x1="74083" y1="44667" x2="78000" y2="43750"/>
                          <a14:foregroundMark x1="80500" y1="41500" x2="84500" y2="43750"/>
                          <a14:foregroundMark x1="68500" y1="42167" x2="74083" y2="42500"/>
                          <a14:foregroundMark x1="75833" y1="42417" x2="58917" y2="34917"/>
                          <a14:foregroundMark x1="58333" y1="34333" x2="61083" y2="37667"/>
                          <a14:foregroundMark x1="60917" y1="37417" x2="61917" y2="37750"/>
                        </a14:backgroundRemoval>
                      </a14:imgEffect>
                    </a14:imgLayer>
                  </a14:imgProps>
                </a:ext>
                <a:ext uri="{28A0092B-C50C-407E-A947-70E740481C1C}">
                  <a14:useLocalDpi xmlns:a14="http://schemas.microsoft.com/office/drawing/2010/main" val="0"/>
                </a:ext>
              </a:extLst>
            </a:blip>
            <a:srcRect l="49877" t="25823" b="53437"/>
            <a:stretch/>
          </p:blipFill>
          <p:spPr>
            <a:xfrm>
              <a:off x="2971800" y="0"/>
              <a:ext cx="3412068" cy="1066800"/>
            </a:xfrm>
            <a:prstGeom prst="rect">
              <a:avLst/>
            </a:prstGeom>
          </p:spPr>
        </p:pic>
        <p:pic>
          <p:nvPicPr>
            <p:cNvPr id="8" name="Picture 7">
              <a:extLst>
                <a:ext uri="{FF2B5EF4-FFF2-40B4-BE49-F238E27FC236}">
                  <a16:creationId xmlns:a16="http://schemas.microsoft.com/office/drawing/2014/main" id="{67299EB9-BF49-47A1-87BF-B25D861C4243}"/>
                </a:ext>
              </a:extLst>
            </p:cNvPr>
            <p:cNvPicPr>
              <a:picLocks noChangeAspect="1"/>
            </p:cNvPicPr>
            <p:nvPr/>
          </p:nvPicPr>
          <p:blipFill rotWithShape="1">
            <a:blip r:embed="rId4">
              <a:duotone>
                <a:schemeClr val="accent2">
                  <a:shade val="45000"/>
                  <a:satMod val="135000"/>
                </a:schemeClr>
                <a:prstClr val="white"/>
              </a:duotone>
            </a:blip>
            <a:srcRect l="17624" t="7229" r="36013" b="62920"/>
            <a:stretch/>
          </p:blipFill>
          <p:spPr>
            <a:xfrm>
              <a:off x="3881267" y="151946"/>
              <a:ext cx="1593133" cy="645688"/>
            </a:xfrm>
            <a:prstGeom prst="rect">
              <a:avLst/>
            </a:prstGeom>
          </p:spPr>
        </p:pic>
      </p:grpSp>
    </p:spTree>
    <p:extLst>
      <p:ext uri="{BB962C8B-B14F-4D97-AF65-F5344CB8AC3E}">
        <p14:creationId xmlns:p14="http://schemas.microsoft.com/office/powerpoint/2010/main" val="1427061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lowchart: Terminator 14">
            <a:extLst>
              <a:ext uri="{FF2B5EF4-FFF2-40B4-BE49-F238E27FC236}">
                <a16:creationId xmlns:a16="http://schemas.microsoft.com/office/drawing/2014/main" id="{8669AB72-26BF-425F-A817-4414C19B15A0}"/>
              </a:ext>
            </a:extLst>
          </p:cNvPr>
          <p:cNvSpPr/>
          <p:nvPr/>
        </p:nvSpPr>
        <p:spPr>
          <a:xfrm>
            <a:off x="127379" y="427687"/>
            <a:ext cx="3619500" cy="660846"/>
          </a:xfrm>
          <a:prstGeom prst="flowChartTerminator">
            <a:avLst/>
          </a:prstGeom>
          <a:solidFill>
            <a:srgbClr val="DCACBC"/>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mj-lt"/>
                <a:cs typeface="Times New Roman" panose="02020603050405020304" pitchFamily="18" charset="0"/>
              </a:rPr>
              <a:t>Luyện đọc toàn bài</a:t>
            </a:r>
            <a:endParaRPr lang="en-US" sz="2400" b="1" dirty="0">
              <a:solidFill>
                <a:sysClr val="windowText" lastClr="000000"/>
              </a:solidFill>
              <a:latin typeface="+mj-lt"/>
              <a:cs typeface="Times New Roman" panose="02020603050405020304" pitchFamily="18" charset="0"/>
            </a:endParaRPr>
          </a:p>
        </p:txBody>
      </p:sp>
      <p:sp>
        <p:nvSpPr>
          <p:cNvPr id="9" name="Rectangle 12">
            <a:extLst>
              <a:ext uri="{FF2B5EF4-FFF2-40B4-BE49-F238E27FC236}">
                <a16:creationId xmlns:a16="http://schemas.microsoft.com/office/drawing/2014/main" id="{CF821C04-65CB-4698-A5D5-D94A5CCC36D3}"/>
              </a:ext>
            </a:extLst>
          </p:cNvPr>
          <p:cNvSpPr/>
          <p:nvPr/>
        </p:nvSpPr>
        <p:spPr>
          <a:xfrm>
            <a:off x="3905991" y="397597"/>
            <a:ext cx="4948400" cy="738660"/>
          </a:xfrm>
          <a:prstGeom prst="rect">
            <a:avLst/>
          </a:prstGeom>
        </p:spPr>
        <p:txBody>
          <a:bodyPr wrap="none" lIns="121917" tIns="60958" rIns="121917" bIns="6095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mj-lt"/>
                <a:cs typeface="Times New Roman" pitchFamily="18" charset="0"/>
              </a:rPr>
              <a:t>Thư</a:t>
            </a:r>
            <a:r>
              <a:rPr kumimoji="0" lang="en-US" sz="4000" b="1" i="0" u="none" strike="noStrike" kern="1200" cap="none" spc="0" normalizeH="0" noProof="0">
                <a:ln>
                  <a:noFill/>
                </a:ln>
                <a:solidFill>
                  <a:srgbClr val="FF0000"/>
                </a:solidFill>
                <a:effectLst>
                  <a:outerShdw blurRad="38100" dist="38100" dir="2700000" algn="tl">
                    <a:srgbClr val="000000">
                      <a:alpha val="43137"/>
                    </a:srgbClr>
                  </a:outerShdw>
                </a:effectLst>
                <a:uLnTx/>
                <a:uFillTx/>
                <a:latin typeface="+mj-lt"/>
                <a:cs typeface="Times New Roman" pitchFamily="18" charset="0"/>
              </a:rPr>
              <a:t> Trung thu </a:t>
            </a:r>
            <a:r>
              <a:rPr lang="en-US" sz="2800" baseline="0">
                <a:effectLst>
                  <a:outerShdw blurRad="38100" dist="38100" dir="2700000" algn="tl">
                    <a:srgbClr val="000000">
                      <a:alpha val="43137"/>
                    </a:srgbClr>
                  </a:outerShdw>
                </a:effectLst>
                <a:latin typeface="+mj-lt"/>
                <a:cs typeface="Times New Roman" pitchFamily="18" charset="0"/>
              </a:rPr>
              <a:t>(Trích)</a:t>
            </a:r>
            <a:endParaRPr kumimoji="0" lang="vi-VN" sz="2800" i="0" u="none" strike="noStrike" kern="1200" cap="none" spc="0" normalizeH="0" baseline="0" noProof="0" dirty="0">
              <a:ln>
                <a:noFill/>
              </a:ln>
              <a:effectLst>
                <a:outerShdw blurRad="38100" dist="38100" dir="2700000" algn="tl">
                  <a:srgbClr val="000000">
                    <a:alpha val="43137"/>
                  </a:srgbClr>
                </a:outerShdw>
              </a:effectLst>
              <a:uLnTx/>
              <a:uFillTx/>
              <a:latin typeface="+mj-lt"/>
            </a:endParaRPr>
          </a:p>
        </p:txBody>
      </p:sp>
      <p:sp>
        <p:nvSpPr>
          <p:cNvPr id="10" name="TextBox 10">
            <a:extLst>
              <a:ext uri="{FF2B5EF4-FFF2-40B4-BE49-F238E27FC236}">
                <a16:creationId xmlns:a16="http://schemas.microsoft.com/office/drawing/2014/main" id="{B0B79939-84B4-4BB2-BCC5-0AEB374B6CB7}"/>
              </a:ext>
            </a:extLst>
          </p:cNvPr>
          <p:cNvSpPr txBox="1"/>
          <p:nvPr/>
        </p:nvSpPr>
        <p:spPr>
          <a:xfrm>
            <a:off x="127379" y="1013814"/>
            <a:ext cx="11834191" cy="1675843"/>
          </a:xfrm>
          <a:prstGeom prst="rect">
            <a:avLst/>
          </a:prstGeom>
          <a:noFill/>
        </p:spPr>
        <p:txBody>
          <a:bodyPr wrap="square" rtlCol="0">
            <a:spAutoFit/>
          </a:bodyPr>
          <a:lstStyle/>
          <a:p>
            <a:pPr algn="just">
              <a:lnSpc>
                <a:spcPct val="150000"/>
              </a:lnSpc>
            </a:pPr>
            <a:r>
              <a:rPr lang="en-US" sz="2400" dirty="0">
                <a:latin typeface="+mj-lt"/>
                <a:cs typeface="Arial" panose="020B0604020202020204" pitchFamily="34" charset="0"/>
              </a:rPr>
              <a:t>     Mỗi năm, đến </a:t>
            </a:r>
            <a:r>
              <a:rPr lang="en-US" sz="2400" dirty="0" err="1">
                <a:latin typeface="+mj-lt"/>
                <a:cs typeface="Arial" panose="020B0604020202020204" pitchFamily="34" charset="0"/>
              </a:rPr>
              <a:t>tết</a:t>
            </a:r>
            <a:r>
              <a:rPr lang="en-US" sz="2400" dirty="0">
                <a:latin typeface="+mj-lt"/>
                <a:cs typeface="Arial" panose="020B0604020202020204" pitchFamily="34" charset="0"/>
              </a:rPr>
              <a:t> </a:t>
            </a:r>
            <a:r>
              <a:rPr lang="en-US" sz="2400" dirty="0" err="1">
                <a:latin typeface="+mj-lt"/>
                <a:cs typeface="Arial" panose="020B0604020202020204" pitchFamily="34" charset="0"/>
              </a:rPr>
              <a:t>Trung</a:t>
            </a:r>
            <a:r>
              <a:rPr lang="en-US" sz="2400" dirty="0">
                <a:latin typeface="+mj-lt"/>
                <a:cs typeface="Arial" panose="020B0604020202020204" pitchFamily="34" charset="0"/>
              </a:rPr>
              <a:t> </a:t>
            </a:r>
            <a:r>
              <a:rPr lang="en-US" sz="2400" dirty="0" err="1">
                <a:latin typeface="+mj-lt"/>
                <a:cs typeface="Arial" panose="020B0604020202020204" pitchFamily="34" charset="0"/>
              </a:rPr>
              <a:t>thu</a:t>
            </a:r>
            <a:r>
              <a:rPr lang="en-US" sz="2400" dirty="0">
                <a:latin typeface="+mj-lt"/>
                <a:cs typeface="Arial" panose="020B0604020202020204" pitchFamily="34" charset="0"/>
              </a:rPr>
              <a:t>, </a:t>
            </a:r>
            <a:r>
              <a:rPr lang="en-US" sz="2400" dirty="0" err="1">
                <a:latin typeface="+mj-lt"/>
                <a:cs typeface="Arial" panose="020B0604020202020204" pitchFamily="34" charset="0"/>
              </a:rPr>
              <a:t>Bác</a:t>
            </a:r>
            <a:r>
              <a:rPr lang="en-US" sz="2400" dirty="0">
                <a:latin typeface="+mj-lt"/>
                <a:cs typeface="Arial" panose="020B0604020202020204" pitchFamily="34" charset="0"/>
              </a:rPr>
              <a:t> càng nhớ các </a:t>
            </a:r>
            <a:r>
              <a:rPr lang="en-US" sz="2400" dirty="0" err="1">
                <a:latin typeface="+mj-lt"/>
                <a:cs typeface="Arial" panose="020B0604020202020204" pitchFamily="34" charset="0"/>
              </a:rPr>
              <a:t>cháu</a:t>
            </a:r>
            <a:r>
              <a:rPr lang="en-US" sz="2400" dirty="0">
                <a:latin typeface="+mj-lt"/>
                <a:cs typeface="Arial" panose="020B0604020202020204" pitchFamily="34" charset="0"/>
              </a:rPr>
              <a:t>. Các </a:t>
            </a:r>
            <a:r>
              <a:rPr lang="en-US" sz="2400" dirty="0" err="1">
                <a:latin typeface="+mj-lt"/>
                <a:cs typeface="Arial" panose="020B0604020202020204" pitchFamily="34" charset="0"/>
              </a:rPr>
              <a:t>cháu</a:t>
            </a:r>
            <a:r>
              <a:rPr lang="en-US" sz="2400" dirty="0">
                <a:latin typeface="+mj-lt"/>
                <a:cs typeface="Arial" panose="020B0604020202020204" pitchFamily="34" charset="0"/>
              </a:rPr>
              <a:t> gửi </a:t>
            </a:r>
            <a:r>
              <a:rPr lang="en-US" sz="2400" dirty="0" err="1">
                <a:latin typeface="+mj-lt"/>
                <a:cs typeface="Arial" panose="020B0604020202020204" pitchFamily="34" charset="0"/>
              </a:rPr>
              <a:t>thư</a:t>
            </a:r>
            <a:r>
              <a:rPr lang="en-US" sz="2400" dirty="0">
                <a:latin typeface="+mj-lt"/>
                <a:cs typeface="Arial" panose="020B0604020202020204" pitchFamily="34" charset="0"/>
              </a:rPr>
              <a:t> </a:t>
            </a:r>
            <a:r>
              <a:rPr lang="en-US" sz="2400" dirty="0" err="1">
                <a:latin typeface="+mj-lt"/>
                <a:cs typeface="Arial" panose="020B0604020202020204" pitchFamily="34" charset="0"/>
              </a:rPr>
              <a:t>cho</a:t>
            </a:r>
            <a:r>
              <a:rPr lang="en-US" sz="2400" dirty="0">
                <a:latin typeface="+mj-lt"/>
                <a:cs typeface="Arial" panose="020B0604020202020204" pitchFamily="34" charset="0"/>
              </a:rPr>
              <a:t> </a:t>
            </a:r>
            <a:r>
              <a:rPr lang="en-US" sz="2400" dirty="0" err="1">
                <a:latin typeface="+mj-lt"/>
                <a:cs typeface="Arial" panose="020B0604020202020204" pitchFamily="34" charset="0"/>
              </a:rPr>
              <a:t>Bác</a:t>
            </a:r>
            <a:r>
              <a:rPr lang="en-US" sz="2400" dirty="0">
                <a:latin typeface="+mj-lt"/>
                <a:cs typeface="Arial" panose="020B0604020202020204" pitchFamily="34" charset="0"/>
              </a:rPr>
              <a:t> nhiều lắm, </a:t>
            </a:r>
            <a:r>
              <a:rPr lang="en-US" sz="2400" dirty="0" err="1">
                <a:latin typeface="+mj-lt"/>
                <a:cs typeface="Arial" panose="020B0604020202020204" pitchFamily="34" charset="0"/>
              </a:rPr>
              <a:t>Bác</a:t>
            </a:r>
            <a:r>
              <a:rPr lang="en-US" sz="2400" dirty="0">
                <a:latin typeface="+mj-lt"/>
                <a:cs typeface="Arial" panose="020B0604020202020204" pitchFamily="34" charset="0"/>
              </a:rPr>
              <a:t> </a:t>
            </a:r>
            <a:r>
              <a:rPr lang="en-US" sz="2400" dirty="0" err="1">
                <a:latin typeface="+mj-lt"/>
                <a:cs typeface="Arial" panose="020B0604020202020204" pitchFamily="34" charset="0"/>
              </a:rPr>
              <a:t>rất</a:t>
            </a:r>
            <a:r>
              <a:rPr lang="en-US" sz="2400" dirty="0">
                <a:latin typeface="+mj-lt"/>
                <a:cs typeface="Arial" panose="020B0604020202020204" pitchFamily="34" charset="0"/>
              </a:rPr>
              <a:t> </a:t>
            </a:r>
            <a:r>
              <a:rPr lang="en-US" sz="2400" dirty="0" err="1">
                <a:latin typeface="+mj-lt"/>
                <a:cs typeface="Arial" panose="020B0604020202020204" pitchFamily="34" charset="0"/>
              </a:rPr>
              <a:t>vui</a:t>
            </a:r>
            <a:r>
              <a:rPr lang="en-US" sz="2400" dirty="0">
                <a:latin typeface="+mj-lt"/>
                <a:cs typeface="Arial" panose="020B0604020202020204" pitchFamily="34" charset="0"/>
              </a:rPr>
              <a:t>. Nhưng vì </a:t>
            </a:r>
            <a:r>
              <a:rPr lang="en-US" sz="2400" dirty="0" err="1">
                <a:latin typeface="+mj-lt"/>
                <a:cs typeface="Arial" panose="020B0604020202020204" pitchFamily="34" charset="0"/>
              </a:rPr>
              <a:t>Bác</a:t>
            </a:r>
            <a:r>
              <a:rPr lang="en-US" sz="2400" dirty="0">
                <a:latin typeface="+mj-lt"/>
                <a:cs typeface="Arial" panose="020B0604020202020204" pitchFamily="34" charset="0"/>
              </a:rPr>
              <a:t> </a:t>
            </a:r>
            <a:r>
              <a:rPr lang="en-US" sz="2400" dirty="0" err="1">
                <a:latin typeface="+mj-lt"/>
                <a:cs typeface="Arial" panose="020B0604020202020204" pitchFamily="34" charset="0"/>
              </a:rPr>
              <a:t>bận</a:t>
            </a:r>
            <a:r>
              <a:rPr lang="en-US" sz="2400" dirty="0">
                <a:latin typeface="+mj-lt"/>
                <a:cs typeface="Arial" panose="020B0604020202020204" pitchFamily="34" charset="0"/>
              </a:rPr>
              <a:t> quá, </a:t>
            </a:r>
            <a:r>
              <a:rPr lang="en-US" sz="2400" dirty="0" err="1">
                <a:latin typeface="+mj-lt"/>
                <a:cs typeface="Arial" panose="020B0604020202020204" pitchFamily="34" charset="0"/>
              </a:rPr>
              <a:t>không</a:t>
            </a:r>
            <a:r>
              <a:rPr lang="en-US" sz="2400" dirty="0">
                <a:latin typeface="+mj-lt"/>
                <a:cs typeface="Arial" panose="020B0604020202020204" pitchFamily="34" charset="0"/>
              </a:rPr>
              <a:t> trả </a:t>
            </a:r>
            <a:r>
              <a:rPr lang="en-US" sz="2400" dirty="0" err="1">
                <a:latin typeface="+mj-lt"/>
                <a:cs typeface="Arial" panose="020B0604020202020204" pitchFamily="34" charset="0"/>
              </a:rPr>
              <a:t>lời</a:t>
            </a:r>
            <a:r>
              <a:rPr lang="en-US" sz="2400" dirty="0">
                <a:latin typeface="+mj-lt"/>
                <a:cs typeface="Arial" panose="020B0604020202020204" pitchFamily="34" charset="0"/>
              </a:rPr>
              <a:t> </a:t>
            </a:r>
            <a:r>
              <a:rPr lang="en-US" sz="2400" dirty="0" err="1">
                <a:latin typeface="+mj-lt"/>
                <a:cs typeface="Arial" panose="020B0604020202020204" pitchFamily="34" charset="0"/>
              </a:rPr>
              <a:t>riêng</a:t>
            </a:r>
            <a:r>
              <a:rPr lang="en-US" sz="2400" dirty="0">
                <a:latin typeface="+mj-lt"/>
                <a:cs typeface="Arial" panose="020B0604020202020204" pitchFamily="34" charset="0"/>
              </a:rPr>
              <a:t> </a:t>
            </a:r>
            <a:r>
              <a:rPr lang="en-US" sz="2400" dirty="0" err="1">
                <a:latin typeface="+mj-lt"/>
                <a:cs typeface="Arial" panose="020B0604020202020204" pitchFamily="34" charset="0"/>
              </a:rPr>
              <a:t>cho</a:t>
            </a:r>
            <a:r>
              <a:rPr lang="en-US" sz="2400" dirty="0">
                <a:latin typeface="+mj-lt"/>
                <a:cs typeface="Arial" panose="020B0604020202020204" pitchFamily="34" charset="0"/>
              </a:rPr>
              <a:t> </a:t>
            </a:r>
            <a:r>
              <a:rPr lang="en-US" sz="2400" dirty="0" err="1">
                <a:latin typeface="+mj-lt"/>
                <a:cs typeface="Arial" panose="020B0604020202020204" pitchFamily="34" charset="0"/>
              </a:rPr>
              <a:t>từng</a:t>
            </a:r>
            <a:r>
              <a:rPr lang="en-US" sz="2400" dirty="0">
                <a:latin typeface="+mj-lt"/>
                <a:cs typeface="Arial" panose="020B0604020202020204" pitchFamily="34" charset="0"/>
              </a:rPr>
              <a:t> </a:t>
            </a:r>
            <a:r>
              <a:rPr lang="en-US" sz="2400" dirty="0" err="1">
                <a:latin typeface="+mj-lt"/>
                <a:cs typeface="Arial" panose="020B0604020202020204" pitchFamily="34" charset="0"/>
              </a:rPr>
              <a:t>cháu</a:t>
            </a:r>
            <a:r>
              <a:rPr lang="en-US" sz="2400" dirty="0">
                <a:latin typeface="+mj-lt"/>
                <a:cs typeface="Arial" panose="020B0604020202020204" pitchFamily="34" charset="0"/>
              </a:rPr>
              <a:t> </a:t>
            </a:r>
            <a:r>
              <a:rPr lang="en-US" sz="2400" dirty="0" err="1">
                <a:latin typeface="+mj-lt"/>
                <a:cs typeface="Arial" panose="020B0604020202020204" pitchFamily="34" charset="0"/>
              </a:rPr>
              <a:t>được</a:t>
            </a:r>
            <a:r>
              <a:rPr lang="en-US" sz="2400" dirty="0">
                <a:latin typeface="+mj-lt"/>
                <a:cs typeface="Arial" panose="020B0604020202020204" pitchFamily="34" charset="0"/>
              </a:rPr>
              <a:t>. </a:t>
            </a:r>
            <a:r>
              <a:rPr lang="en-US" sz="2400" dirty="0" err="1">
                <a:latin typeface="+mj-lt"/>
                <a:cs typeface="Arial" panose="020B0604020202020204" pitchFamily="34" charset="0"/>
              </a:rPr>
              <a:t>Nhân</a:t>
            </a:r>
            <a:r>
              <a:rPr lang="en-US" sz="2400" dirty="0">
                <a:latin typeface="+mj-lt"/>
                <a:cs typeface="Arial" panose="020B0604020202020204" pitchFamily="34" charset="0"/>
              </a:rPr>
              <a:t> </a:t>
            </a:r>
            <a:r>
              <a:rPr lang="en-US" sz="2400" dirty="0" err="1">
                <a:latin typeface="+mj-lt"/>
                <a:cs typeface="Arial" panose="020B0604020202020204" pitchFamily="34" charset="0"/>
              </a:rPr>
              <a:t>dịp</a:t>
            </a:r>
            <a:r>
              <a:rPr lang="en-US" sz="2400" dirty="0">
                <a:latin typeface="+mj-lt"/>
                <a:cs typeface="Arial" panose="020B0604020202020204" pitchFamily="34" charset="0"/>
              </a:rPr>
              <a:t> </a:t>
            </a:r>
            <a:r>
              <a:rPr lang="en-US" sz="2400" dirty="0" err="1">
                <a:latin typeface="+mj-lt"/>
                <a:cs typeface="Arial" panose="020B0604020202020204" pitchFamily="34" charset="0"/>
              </a:rPr>
              <a:t>tết</a:t>
            </a:r>
            <a:r>
              <a:rPr lang="en-US" sz="2400" dirty="0">
                <a:latin typeface="+mj-lt"/>
                <a:cs typeface="Arial" panose="020B0604020202020204" pitchFamily="34" charset="0"/>
              </a:rPr>
              <a:t> </a:t>
            </a:r>
            <a:r>
              <a:rPr lang="en-US" sz="2400" dirty="0" err="1">
                <a:latin typeface="+mj-lt"/>
                <a:cs typeface="Arial" panose="020B0604020202020204" pitchFamily="34" charset="0"/>
              </a:rPr>
              <a:t>Trung</a:t>
            </a:r>
            <a:r>
              <a:rPr lang="en-US" sz="2400" dirty="0">
                <a:latin typeface="+mj-lt"/>
                <a:cs typeface="Arial" panose="020B0604020202020204" pitchFamily="34" charset="0"/>
              </a:rPr>
              <a:t> </a:t>
            </a:r>
            <a:r>
              <a:rPr lang="en-US" sz="2400" dirty="0" err="1">
                <a:latin typeface="+mj-lt"/>
                <a:cs typeface="Arial" panose="020B0604020202020204" pitchFamily="34" charset="0"/>
              </a:rPr>
              <a:t>thu</a:t>
            </a:r>
            <a:r>
              <a:rPr lang="en-US" sz="2400" dirty="0">
                <a:latin typeface="+mj-lt"/>
                <a:cs typeface="Arial" panose="020B0604020202020204" pitchFamily="34" charset="0"/>
              </a:rPr>
              <a:t>, </a:t>
            </a:r>
            <a:r>
              <a:rPr lang="en-US" sz="2400" dirty="0" err="1">
                <a:latin typeface="+mj-lt"/>
                <a:cs typeface="Arial" panose="020B0604020202020204" pitchFamily="34" charset="0"/>
              </a:rPr>
              <a:t>Bác</a:t>
            </a:r>
            <a:r>
              <a:rPr lang="en-US" sz="2400" dirty="0">
                <a:latin typeface="+mj-lt"/>
                <a:cs typeface="Arial" panose="020B0604020202020204" pitchFamily="34" charset="0"/>
              </a:rPr>
              <a:t> gửi các </a:t>
            </a:r>
            <a:r>
              <a:rPr lang="en-US" sz="2400" dirty="0" err="1">
                <a:latin typeface="+mj-lt"/>
                <a:cs typeface="Arial" panose="020B0604020202020204" pitchFamily="34" charset="0"/>
              </a:rPr>
              <a:t>cháu</a:t>
            </a:r>
            <a:r>
              <a:rPr lang="en-US" sz="2400" dirty="0">
                <a:latin typeface="+mj-lt"/>
                <a:cs typeface="Arial" panose="020B0604020202020204" pitchFamily="34" charset="0"/>
              </a:rPr>
              <a:t> </a:t>
            </a:r>
            <a:r>
              <a:rPr lang="en-US" sz="2400" dirty="0" err="1">
                <a:latin typeface="+mj-lt"/>
                <a:cs typeface="Arial" panose="020B0604020202020204" pitchFamily="34" charset="0"/>
              </a:rPr>
              <a:t>thư</a:t>
            </a:r>
            <a:r>
              <a:rPr lang="en-US" sz="2400" dirty="0">
                <a:latin typeface="+mj-lt"/>
                <a:cs typeface="Arial" panose="020B0604020202020204" pitchFamily="34" charset="0"/>
              </a:rPr>
              <a:t> này:</a:t>
            </a:r>
          </a:p>
        </p:txBody>
      </p:sp>
      <p:sp>
        <p:nvSpPr>
          <p:cNvPr id="11" name="TextBox 10">
            <a:extLst>
              <a:ext uri="{FF2B5EF4-FFF2-40B4-BE49-F238E27FC236}">
                <a16:creationId xmlns:a16="http://schemas.microsoft.com/office/drawing/2014/main" id="{3C1EF6B7-38CC-4D41-99B3-AE20B4581387}"/>
              </a:ext>
            </a:extLst>
          </p:cNvPr>
          <p:cNvSpPr txBox="1"/>
          <p:nvPr/>
        </p:nvSpPr>
        <p:spPr>
          <a:xfrm>
            <a:off x="1441397" y="2707455"/>
            <a:ext cx="6934200" cy="3416320"/>
          </a:xfrm>
          <a:prstGeom prst="rect">
            <a:avLst/>
          </a:prstGeom>
          <a:noFill/>
        </p:spPr>
        <p:txBody>
          <a:bodyPr wrap="square" rtlCol="0">
            <a:spAutoFit/>
          </a:bodyPr>
          <a:lstStyle/>
          <a:p>
            <a:pPr algn="just">
              <a:lnSpc>
                <a:spcPct val="150000"/>
              </a:lnSpc>
            </a:pPr>
            <a:r>
              <a:rPr lang="en-US" sz="2400" dirty="0">
                <a:latin typeface="+mj-lt"/>
                <a:cs typeface="Arial" panose="020B0604020202020204" pitchFamily="34" charset="0"/>
              </a:rPr>
              <a:t>Ai </a:t>
            </a:r>
            <a:r>
              <a:rPr lang="en-US" sz="2400" dirty="0" err="1">
                <a:latin typeface="+mj-lt"/>
                <a:cs typeface="Arial" panose="020B0604020202020204" pitchFamily="34" charset="0"/>
              </a:rPr>
              <a:t>yêu</a:t>
            </a:r>
            <a:r>
              <a:rPr lang="en-US" sz="2400" dirty="0">
                <a:latin typeface="+mj-lt"/>
                <a:cs typeface="Arial" panose="020B0604020202020204" pitchFamily="34" charset="0"/>
              </a:rPr>
              <a:t> các </a:t>
            </a:r>
            <a:r>
              <a:rPr lang="en-US" sz="2400" dirty="0" err="1">
                <a:latin typeface="+mj-lt"/>
                <a:cs typeface="Arial" panose="020B0604020202020204" pitchFamily="34" charset="0"/>
              </a:rPr>
              <a:t>nhi</a:t>
            </a:r>
            <a:r>
              <a:rPr lang="en-US" sz="2400" dirty="0">
                <a:latin typeface="+mj-lt"/>
                <a:cs typeface="Arial" panose="020B0604020202020204" pitchFamily="34" charset="0"/>
              </a:rPr>
              <a:t> </a:t>
            </a:r>
            <a:r>
              <a:rPr lang="en-US" sz="2400" dirty="0" err="1">
                <a:latin typeface="+mj-lt"/>
                <a:cs typeface="Arial" panose="020B0604020202020204" pitchFamily="34" charset="0"/>
              </a:rPr>
              <a:t>đồng</a:t>
            </a:r>
            <a:endParaRPr lang="en-US" sz="2400" dirty="0">
              <a:latin typeface="+mj-lt"/>
              <a:cs typeface="Arial" panose="020B0604020202020204" pitchFamily="34" charset="0"/>
            </a:endParaRPr>
          </a:p>
          <a:p>
            <a:pPr algn="just">
              <a:lnSpc>
                <a:spcPct val="150000"/>
              </a:lnSpc>
            </a:pPr>
            <a:r>
              <a:rPr lang="en-US" sz="2400" dirty="0">
                <a:latin typeface="+mj-lt"/>
                <a:cs typeface="Arial" panose="020B0604020202020204" pitchFamily="34" charset="0"/>
              </a:rPr>
              <a:t>Bằng </a:t>
            </a:r>
            <a:r>
              <a:rPr lang="en-US" sz="2400" dirty="0" err="1">
                <a:latin typeface="+mj-lt"/>
                <a:cs typeface="Arial" panose="020B0604020202020204" pitchFamily="34" charset="0"/>
              </a:rPr>
              <a:t>Bác</a:t>
            </a:r>
            <a:r>
              <a:rPr lang="en-US" sz="2400" dirty="0">
                <a:latin typeface="+mj-lt"/>
                <a:cs typeface="Arial" panose="020B0604020202020204" pitchFamily="34" charset="0"/>
              </a:rPr>
              <a:t> </a:t>
            </a:r>
            <a:r>
              <a:rPr lang="en-US" sz="2400" dirty="0" err="1">
                <a:latin typeface="+mj-lt"/>
                <a:cs typeface="Arial" panose="020B0604020202020204" pitchFamily="34" charset="0"/>
              </a:rPr>
              <a:t>Hồ</a:t>
            </a:r>
            <a:r>
              <a:rPr lang="en-US" sz="2400" dirty="0">
                <a:latin typeface="+mj-lt"/>
                <a:cs typeface="Arial" panose="020B0604020202020204" pitchFamily="34" charset="0"/>
              </a:rPr>
              <a:t> </a:t>
            </a:r>
            <a:r>
              <a:rPr lang="en-US" sz="2400" dirty="0" err="1">
                <a:latin typeface="+mj-lt"/>
                <a:cs typeface="Arial" panose="020B0604020202020204" pitchFamily="34" charset="0"/>
              </a:rPr>
              <a:t>Chí</a:t>
            </a:r>
            <a:r>
              <a:rPr lang="en-US" sz="2400" dirty="0">
                <a:latin typeface="+mj-lt"/>
                <a:cs typeface="Arial" panose="020B0604020202020204" pitchFamily="34" charset="0"/>
              </a:rPr>
              <a:t> Minh?</a:t>
            </a:r>
          </a:p>
          <a:p>
            <a:pPr algn="just">
              <a:lnSpc>
                <a:spcPct val="150000"/>
              </a:lnSpc>
            </a:pPr>
            <a:r>
              <a:rPr lang="en-US" sz="2400" dirty="0" err="1">
                <a:latin typeface="+mj-lt"/>
                <a:cs typeface="Arial" panose="020B0604020202020204" pitchFamily="34" charset="0"/>
              </a:rPr>
              <a:t>Tính</a:t>
            </a:r>
            <a:r>
              <a:rPr lang="en-US" sz="2400" dirty="0">
                <a:latin typeface="+mj-lt"/>
                <a:cs typeface="Arial" panose="020B0604020202020204" pitchFamily="34" charset="0"/>
              </a:rPr>
              <a:t> các </a:t>
            </a:r>
            <a:r>
              <a:rPr lang="en-US" sz="2400" dirty="0" err="1">
                <a:latin typeface="+mj-lt"/>
                <a:cs typeface="Arial" panose="020B0604020202020204" pitchFamily="34" charset="0"/>
              </a:rPr>
              <a:t>cháu</a:t>
            </a:r>
            <a:r>
              <a:rPr lang="en-US" sz="2400" dirty="0">
                <a:latin typeface="+mj-lt"/>
                <a:cs typeface="Arial" panose="020B0604020202020204" pitchFamily="34" charset="0"/>
              </a:rPr>
              <a:t> </a:t>
            </a:r>
            <a:r>
              <a:rPr lang="en-US" sz="2400" dirty="0" err="1">
                <a:latin typeface="+mj-lt"/>
                <a:cs typeface="Arial" panose="020B0604020202020204" pitchFamily="34" charset="0"/>
              </a:rPr>
              <a:t>ngoan</a:t>
            </a:r>
            <a:r>
              <a:rPr lang="en-US" sz="2400" dirty="0">
                <a:latin typeface="+mj-lt"/>
                <a:cs typeface="Arial" panose="020B0604020202020204" pitchFamily="34" charset="0"/>
              </a:rPr>
              <a:t> </a:t>
            </a:r>
            <a:r>
              <a:rPr lang="en-US" sz="2400" dirty="0" err="1">
                <a:latin typeface="+mj-lt"/>
                <a:cs typeface="Arial" panose="020B0604020202020204" pitchFamily="34" charset="0"/>
              </a:rPr>
              <a:t>ngoãn</a:t>
            </a:r>
            <a:endParaRPr lang="en-US" sz="2400" dirty="0">
              <a:latin typeface="+mj-lt"/>
              <a:cs typeface="Arial" panose="020B0604020202020204" pitchFamily="34" charset="0"/>
            </a:endParaRPr>
          </a:p>
          <a:p>
            <a:pPr algn="just">
              <a:lnSpc>
                <a:spcPct val="150000"/>
              </a:lnSpc>
            </a:pPr>
            <a:r>
              <a:rPr lang="en-US" sz="2400" dirty="0" err="1">
                <a:latin typeface="+mj-lt"/>
                <a:cs typeface="Arial" panose="020B0604020202020204" pitchFamily="34" charset="0"/>
              </a:rPr>
              <a:t>Mặt</a:t>
            </a:r>
            <a:r>
              <a:rPr lang="en-US" sz="2400" dirty="0">
                <a:latin typeface="+mj-lt"/>
                <a:cs typeface="Arial" panose="020B0604020202020204" pitchFamily="34" charset="0"/>
              </a:rPr>
              <a:t> các </a:t>
            </a:r>
            <a:r>
              <a:rPr lang="en-US" sz="2400" dirty="0" err="1">
                <a:latin typeface="+mj-lt"/>
                <a:cs typeface="Arial" panose="020B0604020202020204" pitchFamily="34" charset="0"/>
              </a:rPr>
              <a:t>cháu</a:t>
            </a:r>
            <a:r>
              <a:rPr lang="en-US" sz="2400" dirty="0">
                <a:latin typeface="+mj-lt"/>
                <a:cs typeface="Arial" panose="020B0604020202020204" pitchFamily="34" charset="0"/>
              </a:rPr>
              <a:t> </a:t>
            </a:r>
            <a:r>
              <a:rPr lang="en-US" sz="2400" dirty="0" err="1">
                <a:latin typeface="+mj-lt"/>
                <a:cs typeface="Arial" panose="020B0604020202020204" pitchFamily="34" charset="0"/>
              </a:rPr>
              <a:t>xinh</a:t>
            </a:r>
            <a:r>
              <a:rPr lang="en-US" sz="2400" dirty="0">
                <a:latin typeface="+mj-lt"/>
                <a:cs typeface="Arial" panose="020B0604020202020204" pitchFamily="34" charset="0"/>
              </a:rPr>
              <a:t> </a:t>
            </a:r>
            <a:r>
              <a:rPr lang="en-US" sz="2400" dirty="0" err="1">
                <a:latin typeface="+mj-lt"/>
                <a:cs typeface="Arial" panose="020B0604020202020204" pitchFamily="34" charset="0"/>
              </a:rPr>
              <a:t>xinh</a:t>
            </a:r>
            <a:r>
              <a:rPr lang="en-US" sz="2400" dirty="0">
                <a:latin typeface="+mj-lt"/>
                <a:cs typeface="Arial" panose="020B0604020202020204" pitchFamily="34" charset="0"/>
              </a:rPr>
              <a:t>.</a:t>
            </a:r>
          </a:p>
          <a:p>
            <a:pPr algn="just">
              <a:lnSpc>
                <a:spcPct val="150000"/>
              </a:lnSpc>
            </a:pPr>
            <a:r>
              <a:rPr lang="en-US" sz="2400" dirty="0" err="1">
                <a:latin typeface="+mj-lt"/>
                <a:cs typeface="Arial" panose="020B0604020202020204" pitchFamily="34" charset="0"/>
              </a:rPr>
              <a:t>Mong</a:t>
            </a:r>
            <a:r>
              <a:rPr lang="en-US" sz="2400" dirty="0">
                <a:latin typeface="+mj-lt"/>
                <a:cs typeface="Arial" panose="020B0604020202020204" pitchFamily="34" charset="0"/>
              </a:rPr>
              <a:t> các </a:t>
            </a:r>
            <a:r>
              <a:rPr lang="en-US" sz="2400" dirty="0" err="1">
                <a:latin typeface="+mj-lt"/>
                <a:cs typeface="Arial" panose="020B0604020202020204" pitchFamily="34" charset="0"/>
              </a:rPr>
              <a:t>cháu</a:t>
            </a:r>
            <a:r>
              <a:rPr lang="en-US" sz="2400" dirty="0">
                <a:latin typeface="+mj-lt"/>
                <a:cs typeface="Arial" panose="020B0604020202020204" pitchFamily="34" charset="0"/>
              </a:rPr>
              <a:t> </a:t>
            </a:r>
            <a:r>
              <a:rPr lang="en-US" sz="2400" dirty="0" err="1">
                <a:latin typeface="+mj-lt"/>
                <a:cs typeface="Arial" panose="020B0604020202020204" pitchFamily="34" charset="0"/>
              </a:rPr>
              <a:t>cố</a:t>
            </a:r>
            <a:r>
              <a:rPr lang="en-US" sz="2400" dirty="0">
                <a:latin typeface="+mj-lt"/>
                <a:cs typeface="Arial" panose="020B0604020202020204" pitchFamily="34" charset="0"/>
              </a:rPr>
              <a:t> </a:t>
            </a:r>
            <a:r>
              <a:rPr lang="en-US" sz="2400" dirty="0" err="1">
                <a:latin typeface="+mj-lt"/>
                <a:cs typeface="Arial" panose="020B0604020202020204" pitchFamily="34" charset="0"/>
              </a:rPr>
              <a:t>gắng</a:t>
            </a:r>
            <a:endParaRPr lang="en-US" sz="2400" dirty="0">
              <a:latin typeface="+mj-lt"/>
              <a:cs typeface="Arial" panose="020B0604020202020204" pitchFamily="34" charset="0"/>
            </a:endParaRPr>
          </a:p>
          <a:p>
            <a:pPr algn="just">
              <a:lnSpc>
                <a:spcPct val="150000"/>
              </a:lnSpc>
            </a:pPr>
            <a:r>
              <a:rPr lang="en-US" sz="2400" dirty="0">
                <a:latin typeface="+mj-lt"/>
                <a:cs typeface="Arial" panose="020B0604020202020204" pitchFamily="34" charset="0"/>
              </a:rPr>
              <a:t>Thi </a:t>
            </a:r>
            <a:r>
              <a:rPr lang="en-US" sz="2400" dirty="0" err="1">
                <a:latin typeface="+mj-lt"/>
                <a:cs typeface="Arial" panose="020B0604020202020204" pitchFamily="34" charset="0"/>
              </a:rPr>
              <a:t>đua</a:t>
            </a:r>
            <a:r>
              <a:rPr lang="en-US" sz="2400" dirty="0">
                <a:latin typeface="+mj-lt"/>
                <a:cs typeface="Arial" panose="020B0604020202020204" pitchFamily="34" charset="0"/>
              </a:rPr>
              <a:t> học </a:t>
            </a:r>
            <a:r>
              <a:rPr lang="en-US" sz="2400" err="1">
                <a:latin typeface="+mj-lt"/>
                <a:cs typeface="Arial" panose="020B0604020202020204" pitchFamily="34" charset="0"/>
              </a:rPr>
              <a:t>và</a:t>
            </a:r>
            <a:r>
              <a:rPr lang="en-US" sz="2400">
                <a:latin typeface="+mj-lt"/>
                <a:cs typeface="Arial" panose="020B0604020202020204" pitchFamily="34" charset="0"/>
              </a:rPr>
              <a:t> hành</a:t>
            </a:r>
            <a:r>
              <a:rPr lang="en-US" sz="2400" dirty="0">
                <a:latin typeface="+mj-lt"/>
                <a:cs typeface="Arial" panose="020B0604020202020204" pitchFamily="34" charset="0"/>
              </a:rPr>
              <a:t>,</a:t>
            </a:r>
          </a:p>
        </p:txBody>
      </p:sp>
      <p:sp>
        <p:nvSpPr>
          <p:cNvPr id="13" name="TextBox 11">
            <a:extLst>
              <a:ext uri="{FF2B5EF4-FFF2-40B4-BE49-F238E27FC236}">
                <a16:creationId xmlns:a16="http://schemas.microsoft.com/office/drawing/2014/main" id="{E2A7AA5C-DB29-4762-9274-73EEC0EBDBF5}"/>
              </a:ext>
            </a:extLst>
          </p:cNvPr>
          <p:cNvSpPr txBox="1"/>
          <p:nvPr/>
        </p:nvSpPr>
        <p:spPr>
          <a:xfrm>
            <a:off x="6116928" y="2707455"/>
            <a:ext cx="4961400" cy="3970318"/>
          </a:xfrm>
          <a:prstGeom prst="rect">
            <a:avLst/>
          </a:prstGeom>
          <a:noFill/>
        </p:spPr>
        <p:txBody>
          <a:bodyPr wrap="square" rtlCol="0">
            <a:spAutoFit/>
          </a:bodyPr>
          <a:lstStyle/>
          <a:p>
            <a:pPr algn="just">
              <a:lnSpc>
                <a:spcPct val="150000"/>
              </a:lnSpc>
            </a:pPr>
            <a:r>
              <a:rPr lang="en-US" sz="2400" dirty="0" err="1">
                <a:latin typeface="+mj-lt"/>
                <a:cs typeface="Arial" panose="020B0604020202020204" pitchFamily="34" charset="0"/>
              </a:rPr>
              <a:t>Tuổi</a:t>
            </a:r>
            <a:r>
              <a:rPr lang="en-US" sz="2400" dirty="0">
                <a:latin typeface="+mj-lt"/>
                <a:cs typeface="Arial" panose="020B0604020202020204" pitchFamily="34" charset="0"/>
              </a:rPr>
              <a:t> </a:t>
            </a:r>
            <a:r>
              <a:rPr lang="en-US" sz="2400" dirty="0" err="1">
                <a:latin typeface="+mj-lt"/>
                <a:cs typeface="Arial" panose="020B0604020202020204" pitchFamily="34" charset="0"/>
              </a:rPr>
              <a:t>nhỏ</a:t>
            </a:r>
            <a:r>
              <a:rPr lang="en-US" sz="2400" dirty="0">
                <a:latin typeface="+mj-lt"/>
                <a:cs typeface="Arial" panose="020B0604020202020204" pitchFamily="34" charset="0"/>
              </a:rPr>
              <a:t> làm việc </a:t>
            </a:r>
            <a:r>
              <a:rPr lang="en-US" sz="2400" dirty="0" err="1">
                <a:latin typeface="+mj-lt"/>
                <a:cs typeface="Arial" panose="020B0604020202020204" pitchFamily="34" charset="0"/>
              </a:rPr>
              <a:t>nhỏ</a:t>
            </a:r>
            <a:endParaRPr lang="en-US" sz="2400" dirty="0">
              <a:latin typeface="+mj-lt"/>
              <a:cs typeface="Arial" panose="020B0604020202020204" pitchFamily="34" charset="0"/>
            </a:endParaRPr>
          </a:p>
          <a:p>
            <a:pPr algn="just">
              <a:lnSpc>
                <a:spcPct val="150000"/>
              </a:lnSpc>
            </a:pPr>
            <a:r>
              <a:rPr lang="en-US" sz="2400" dirty="0" err="1">
                <a:latin typeface="+mj-lt"/>
                <a:cs typeface="Arial" panose="020B0604020202020204" pitchFamily="34" charset="0"/>
              </a:rPr>
              <a:t>Tùy</a:t>
            </a:r>
            <a:r>
              <a:rPr lang="en-US" sz="2400" dirty="0">
                <a:latin typeface="+mj-lt"/>
                <a:cs typeface="Arial" panose="020B0604020202020204" pitchFamily="34" charset="0"/>
              </a:rPr>
              <a:t> </a:t>
            </a:r>
            <a:r>
              <a:rPr lang="en-US" sz="2400" dirty="0" err="1">
                <a:latin typeface="+mj-lt"/>
                <a:cs typeface="Arial" panose="020B0604020202020204" pitchFamily="34" charset="0"/>
              </a:rPr>
              <a:t>theo</a:t>
            </a:r>
            <a:r>
              <a:rPr lang="en-US" sz="2400" dirty="0">
                <a:latin typeface="+mj-lt"/>
                <a:cs typeface="Arial" panose="020B0604020202020204" pitchFamily="34" charset="0"/>
              </a:rPr>
              <a:t> </a:t>
            </a:r>
            <a:r>
              <a:rPr lang="en-US" sz="2400" dirty="0" err="1">
                <a:latin typeface="+mj-lt"/>
                <a:cs typeface="Arial" panose="020B0604020202020204" pitchFamily="34" charset="0"/>
              </a:rPr>
              <a:t>sức</a:t>
            </a:r>
            <a:r>
              <a:rPr lang="en-US" sz="2400" dirty="0">
                <a:latin typeface="+mj-lt"/>
                <a:cs typeface="Arial" panose="020B0604020202020204" pitchFamily="34" charset="0"/>
              </a:rPr>
              <a:t> của mình,</a:t>
            </a:r>
          </a:p>
          <a:p>
            <a:pPr algn="just">
              <a:lnSpc>
                <a:spcPct val="150000"/>
              </a:lnSpc>
            </a:pPr>
            <a:r>
              <a:rPr lang="en-US" sz="2400" dirty="0">
                <a:latin typeface="+mj-lt"/>
                <a:cs typeface="Arial" panose="020B0604020202020204" pitchFamily="34" charset="0"/>
              </a:rPr>
              <a:t>Để </a:t>
            </a:r>
            <a:r>
              <a:rPr lang="en-US" sz="2400" dirty="0" err="1">
                <a:latin typeface="+mj-lt"/>
                <a:cs typeface="Arial" panose="020B0604020202020204" pitchFamily="34" charset="0"/>
              </a:rPr>
              <a:t>tham</a:t>
            </a:r>
            <a:r>
              <a:rPr lang="en-US" sz="2400" dirty="0">
                <a:latin typeface="+mj-lt"/>
                <a:cs typeface="Arial" panose="020B0604020202020204" pitchFamily="34" charset="0"/>
              </a:rPr>
              <a:t> </a:t>
            </a:r>
            <a:r>
              <a:rPr lang="en-US" sz="2400" dirty="0" err="1">
                <a:latin typeface="+mj-lt"/>
                <a:cs typeface="Arial" panose="020B0604020202020204" pitchFamily="34" charset="0"/>
              </a:rPr>
              <a:t>gia</a:t>
            </a:r>
            <a:r>
              <a:rPr lang="en-US" sz="2400" dirty="0">
                <a:latin typeface="+mj-lt"/>
                <a:cs typeface="Arial" panose="020B0604020202020204" pitchFamily="34" charset="0"/>
              </a:rPr>
              <a:t> </a:t>
            </a:r>
            <a:r>
              <a:rPr lang="en-US" sz="2400" dirty="0" err="1">
                <a:latin typeface="+mj-lt"/>
                <a:cs typeface="Arial" panose="020B0604020202020204" pitchFamily="34" charset="0"/>
              </a:rPr>
              <a:t>kháng</a:t>
            </a:r>
            <a:r>
              <a:rPr lang="en-US" sz="2400" dirty="0">
                <a:latin typeface="+mj-lt"/>
                <a:cs typeface="Arial" panose="020B0604020202020204" pitchFamily="34" charset="0"/>
              </a:rPr>
              <a:t> </a:t>
            </a:r>
            <a:r>
              <a:rPr lang="en-US" sz="2400" dirty="0" err="1">
                <a:latin typeface="+mj-lt"/>
                <a:cs typeface="Arial" panose="020B0604020202020204" pitchFamily="34" charset="0"/>
              </a:rPr>
              <a:t>chiến</a:t>
            </a:r>
            <a:r>
              <a:rPr lang="en-US" sz="2400" dirty="0">
                <a:latin typeface="+mj-lt"/>
                <a:cs typeface="Arial" panose="020B0604020202020204" pitchFamily="34" charset="0"/>
              </a:rPr>
              <a:t>,</a:t>
            </a:r>
          </a:p>
          <a:p>
            <a:pPr algn="just">
              <a:lnSpc>
                <a:spcPct val="150000"/>
              </a:lnSpc>
            </a:pPr>
            <a:r>
              <a:rPr lang="en-US" sz="2400" dirty="0">
                <a:latin typeface="+mj-lt"/>
                <a:cs typeface="Arial" panose="020B0604020202020204" pitchFamily="34" charset="0"/>
              </a:rPr>
              <a:t>Để </a:t>
            </a:r>
            <a:r>
              <a:rPr lang="en-US" sz="2400" dirty="0" err="1">
                <a:latin typeface="+mj-lt"/>
                <a:cs typeface="Arial" panose="020B0604020202020204" pitchFamily="34" charset="0"/>
              </a:rPr>
              <a:t>giữ</a:t>
            </a:r>
            <a:r>
              <a:rPr lang="en-US" sz="2400" dirty="0">
                <a:latin typeface="+mj-lt"/>
                <a:cs typeface="Arial" panose="020B0604020202020204" pitchFamily="34" charset="0"/>
              </a:rPr>
              <a:t> </a:t>
            </a:r>
            <a:r>
              <a:rPr lang="en-US" sz="2400" dirty="0" err="1">
                <a:latin typeface="+mj-lt"/>
                <a:cs typeface="Arial" panose="020B0604020202020204" pitchFamily="34" charset="0"/>
              </a:rPr>
              <a:t>gìn</a:t>
            </a:r>
            <a:r>
              <a:rPr lang="en-US" sz="2400" dirty="0">
                <a:latin typeface="+mj-lt"/>
                <a:cs typeface="Arial" panose="020B0604020202020204" pitchFamily="34" charset="0"/>
              </a:rPr>
              <a:t> </a:t>
            </a:r>
            <a:r>
              <a:rPr lang="en-US" sz="2400" dirty="0" err="1">
                <a:latin typeface="+mj-lt"/>
                <a:cs typeface="Arial" panose="020B0604020202020204" pitchFamily="34" charset="0"/>
              </a:rPr>
              <a:t>hòa</a:t>
            </a:r>
            <a:r>
              <a:rPr lang="en-US" sz="2400" dirty="0">
                <a:latin typeface="+mj-lt"/>
                <a:cs typeface="Arial" panose="020B0604020202020204" pitchFamily="34" charset="0"/>
              </a:rPr>
              <a:t> </a:t>
            </a:r>
            <a:r>
              <a:rPr lang="en-US" sz="2400" dirty="0" err="1">
                <a:latin typeface="+mj-lt"/>
                <a:cs typeface="Arial" panose="020B0604020202020204" pitchFamily="34" charset="0"/>
              </a:rPr>
              <a:t>bình</a:t>
            </a:r>
            <a:r>
              <a:rPr lang="en-US" sz="2400" dirty="0">
                <a:latin typeface="+mj-lt"/>
                <a:cs typeface="Arial" panose="020B0604020202020204" pitchFamily="34" charset="0"/>
              </a:rPr>
              <a:t>.</a:t>
            </a:r>
          </a:p>
          <a:p>
            <a:pPr algn="just">
              <a:lnSpc>
                <a:spcPct val="150000"/>
              </a:lnSpc>
            </a:pPr>
            <a:r>
              <a:rPr lang="en-US" sz="2400" dirty="0">
                <a:latin typeface="+mj-lt"/>
                <a:cs typeface="Arial" panose="020B0604020202020204" pitchFamily="34" charset="0"/>
              </a:rPr>
              <a:t>Các </a:t>
            </a:r>
            <a:r>
              <a:rPr lang="en-US" sz="2400" dirty="0" err="1">
                <a:latin typeface="+mj-lt"/>
                <a:cs typeface="Arial" panose="020B0604020202020204" pitchFamily="34" charset="0"/>
              </a:rPr>
              <a:t>cháu</a:t>
            </a:r>
            <a:r>
              <a:rPr lang="en-US" sz="2400" dirty="0">
                <a:latin typeface="+mj-lt"/>
                <a:cs typeface="Arial" panose="020B0604020202020204" pitchFamily="34" charset="0"/>
              </a:rPr>
              <a:t> </a:t>
            </a:r>
            <a:r>
              <a:rPr lang="en-US" sz="2400" dirty="0" err="1">
                <a:latin typeface="+mj-lt"/>
                <a:cs typeface="Arial" panose="020B0604020202020204" pitchFamily="34" charset="0"/>
              </a:rPr>
              <a:t>hãy</a:t>
            </a:r>
            <a:r>
              <a:rPr lang="en-US" sz="2400" dirty="0">
                <a:latin typeface="+mj-lt"/>
                <a:cs typeface="Arial" panose="020B0604020202020204" pitchFamily="34" charset="0"/>
              </a:rPr>
              <a:t> </a:t>
            </a:r>
            <a:r>
              <a:rPr lang="en-US" sz="2400" dirty="0" err="1">
                <a:latin typeface="+mj-lt"/>
                <a:cs typeface="Arial" panose="020B0604020202020204" pitchFamily="34" charset="0"/>
              </a:rPr>
              <a:t>xứng</a:t>
            </a:r>
            <a:r>
              <a:rPr lang="en-US" sz="2400" dirty="0">
                <a:latin typeface="+mj-lt"/>
                <a:cs typeface="Arial" panose="020B0604020202020204" pitchFamily="34" charset="0"/>
              </a:rPr>
              <a:t> </a:t>
            </a:r>
            <a:r>
              <a:rPr lang="en-US" sz="2400" dirty="0" err="1">
                <a:latin typeface="+mj-lt"/>
                <a:cs typeface="Arial" panose="020B0604020202020204" pitchFamily="34" charset="0"/>
              </a:rPr>
              <a:t>đáng</a:t>
            </a:r>
            <a:endParaRPr lang="en-US" sz="2400" dirty="0">
              <a:latin typeface="+mj-lt"/>
              <a:cs typeface="Arial" panose="020B0604020202020204" pitchFamily="34" charset="0"/>
            </a:endParaRPr>
          </a:p>
          <a:p>
            <a:pPr algn="just">
              <a:lnSpc>
                <a:spcPct val="150000"/>
              </a:lnSpc>
            </a:pPr>
            <a:r>
              <a:rPr lang="en-US" sz="2400" dirty="0" err="1">
                <a:latin typeface="+mj-lt"/>
                <a:cs typeface="Arial" panose="020B0604020202020204" pitchFamily="34" charset="0"/>
              </a:rPr>
              <a:t>Cháu</a:t>
            </a:r>
            <a:r>
              <a:rPr lang="en-US" sz="2400" dirty="0">
                <a:latin typeface="+mj-lt"/>
                <a:cs typeface="Arial" panose="020B0604020202020204" pitchFamily="34" charset="0"/>
              </a:rPr>
              <a:t> </a:t>
            </a:r>
            <a:r>
              <a:rPr lang="en-US" sz="2400" dirty="0" err="1">
                <a:latin typeface="+mj-lt"/>
                <a:cs typeface="Arial" panose="020B0604020202020204" pitchFamily="34" charset="0"/>
              </a:rPr>
              <a:t>Bác</a:t>
            </a:r>
            <a:r>
              <a:rPr lang="en-US" sz="2400" dirty="0">
                <a:latin typeface="+mj-lt"/>
                <a:cs typeface="Arial" panose="020B0604020202020204" pitchFamily="34" charset="0"/>
              </a:rPr>
              <a:t> </a:t>
            </a:r>
            <a:r>
              <a:rPr lang="en-US" sz="2400" dirty="0" err="1">
                <a:latin typeface="+mj-lt"/>
                <a:cs typeface="Arial" panose="020B0604020202020204" pitchFamily="34" charset="0"/>
              </a:rPr>
              <a:t>Hồ</a:t>
            </a:r>
            <a:r>
              <a:rPr lang="en-US" sz="2400" dirty="0">
                <a:latin typeface="+mj-lt"/>
                <a:cs typeface="Arial" panose="020B0604020202020204" pitchFamily="34" charset="0"/>
              </a:rPr>
              <a:t> </a:t>
            </a:r>
            <a:r>
              <a:rPr lang="en-US" sz="2400" dirty="0" err="1">
                <a:latin typeface="+mj-lt"/>
                <a:cs typeface="Arial" panose="020B0604020202020204" pitchFamily="34" charset="0"/>
              </a:rPr>
              <a:t>Chí</a:t>
            </a:r>
            <a:r>
              <a:rPr lang="en-US" sz="2400" dirty="0">
                <a:latin typeface="+mj-lt"/>
                <a:cs typeface="Arial" panose="020B0604020202020204" pitchFamily="34" charset="0"/>
              </a:rPr>
              <a:t> Minh.</a:t>
            </a:r>
          </a:p>
          <a:p>
            <a:pPr algn="just">
              <a:lnSpc>
                <a:spcPct val="150000"/>
              </a:lnSpc>
            </a:pPr>
            <a:r>
              <a:rPr lang="en-US" sz="2400" dirty="0">
                <a:latin typeface="+mj-lt"/>
                <a:cs typeface="Arial" panose="020B0604020202020204" pitchFamily="34" charset="0"/>
              </a:rPr>
              <a:t>	         </a:t>
            </a:r>
            <a:r>
              <a:rPr lang="en-US" sz="2400" dirty="0" err="1">
                <a:latin typeface="+mj-lt"/>
                <a:cs typeface="Arial" panose="020B0604020202020204" pitchFamily="34" charset="0"/>
              </a:rPr>
              <a:t>Hôn</a:t>
            </a:r>
            <a:r>
              <a:rPr lang="en-US" sz="2400" dirty="0">
                <a:latin typeface="+mj-lt"/>
                <a:cs typeface="Arial" panose="020B0604020202020204" pitchFamily="34" charset="0"/>
              </a:rPr>
              <a:t> các </a:t>
            </a:r>
            <a:r>
              <a:rPr lang="en-US" sz="2400" dirty="0" err="1">
                <a:latin typeface="+mj-lt"/>
                <a:cs typeface="Arial" panose="020B0604020202020204" pitchFamily="34" charset="0"/>
              </a:rPr>
              <a:t>cháu</a:t>
            </a:r>
            <a:endParaRPr lang="en-US" sz="2400" dirty="0">
              <a:latin typeface="+mj-lt"/>
              <a:cs typeface="Arial" panose="020B0604020202020204" pitchFamily="34" charset="0"/>
            </a:endParaRPr>
          </a:p>
        </p:txBody>
      </p:sp>
      <p:sp>
        <p:nvSpPr>
          <p:cNvPr id="14" name="Hộp Văn bản 3">
            <a:extLst>
              <a:ext uri="{FF2B5EF4-FFF2-40B4-BE49-F238E27FC236}">
                <a16:creationId xmlns:a16="http://schemas.microsoft.com/office/drawing/2014/main" id="{6372D5D8-EF3F-48B2-BE78-21CFD19D6B9D}"/>
              </a:ext>
            </a:extLst>
          </p:cNvPr>
          <p:cNvSpPr txBox="1"/>
          <p:nvPr/>
        </p:nvSpPr>
        <p:spPr>
          <a:xfrm>
            <a:off x="5944884" y="8863311"/>
            <a:ext cx="2238233" cy="400110"/>
          </a:xfrm>
          <a:prstGeom prst="rect">
            <a:avLst/>
          </a:prstGeom>
          <a:noFill/>
        </p:spPr>
        <p:txBody>
          <a:bodyPr wrap="square" rtlCol="0">
            <a:spAutoFit/>
          </a:bodyPr>
          <a:lstStyle/>
          <a:p>
            <a:r>
              <a:rPr lang="en-US" sz="2000">
                <a:latin typeface="+mj-lt"/>
                <a:cs typeface="Arial" panose="020B0604020202020204" pitchFamily="34" charset="0"/>
              </a:rPr>
              <a:t>HỒ CHÍ MINH</a:t>
            </a:r>
          </a:p>
        </p:txBody>
      </p:sp>
      <p:sp>
        <p:nvSpPr>
          <p:cNvPr id="15" name="Hộp Văn bản 3">
            <a:extLst>
              <a:ext uri="{FF2B5EF4-FFF2-40B4-BE49-F238E27FC236}">
                <a16:creationId xmlns:a16="http://schemas.microsoft.com/office/drawing/2014/main" id="{B469D798-4DB0-4502-B02B-F6A0623119A9}"/>
              </a:ext>
            </a:extLst>
          </p:cNvPr>
          <p:cNvSpPr txBox="1"/>
          <p:nvPr/>
        </p:nvSpPr>
        <p:spPr>
          <a:xfrm>
            <a:off x="9832321" y="6495516"/>
            <a:ext cx="2238233" cy="400110"/>
          </a:xfrm>
          <a:prstGeom prst="rect">
            <a:avLst/>
          </a:prstGeom>
          <a:noFill/>
        </p:spPr>
        <p:txBody>
          <a:bodyPr wrap="square" rtlCol="0">
            <a:spAutoFit/>
          </a:bodyPr>
          <a:lstStyle/>
          <a:p>
            <a:r>
              <a:rPr lang="en-US" sz="2000">
                <a:latin typeface="+mj-lt"/>
                <a:cs typeface="Arial" panose="020B0604020202020204" pitchFamily="34" charset="0"/>
              </a:rPr>
              <a:t>HỒ CHÍ MINH</a:t>
            </a:r>
          </a:p>
        </p:txBody>
      </p:sp>
    </p:spTree>
    <p:extLst>
      <p:ext uri="{BB962C8B-B14F-4D97-AF65-F5344CB8AC3E}">
        <p14:creationId xmlns:p14="http://schemas.microsoft.com/office/powerpoint/2010/main" val="3532217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randombar(horizontal)">
                                      <p:cBhvr>
                                        <p:cTn id="18" dur="500"/>
                                        <p:tgtEl>
                                          <p:spTgt spid="13"/>
                                        </p:tgtEl>
                                      </p:cBhvr>
                                    </p:animEffect>
                                  </p:childTnLst>
                                </p:cTn>
                              </p:par>
                            </p:childTnLst>
                          </p:cTn>
                        </p:par>
                        <p:par>
                          <p:cTn id="19" fill="hold">
                            <p:stCondLst>
                              <p:cond delay="500"/>
                            </p:stCondLst>
                            <p:childTnLst>
                              <p:par>
                                <p:cTn id="20" presetID="1" presetClass="entr" presetSubtype="0"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p:bldP spid="11" grpId="0"/>
      <p:bldP spid="13" grpId="0"/>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A7440EA-BF87-4AA7-956A-883DB3FEE630}"/>
              </a:ext>
            </a:extLst>
          </p:cNvPr>
          <p:cNvSpPr/>
          <p:nvPr/>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Rounded Corners 8">
            <a:extLst>
              <a:ext uri="{FF2B5EF4-FFF2-40B4-BE49-F238E27FC236}">
                <a16:creationId xmlns:a16="http://schemas.microsoft.com/office/drawing/2014/main" id="{958BBCFA-E5C8-41F2-961A-046F160B460A}"/>
              </a:ext>
            </a:extLst>
          </p:cNvPr>
          <p:cNvSpPr/>
          <p:nvPr/>
        </p:nvSpPr>
        <p:spPr>
          <a:xfrm>
            <a:off x="2421873" y="1322350"/>
            <a:ext cx="7348251" cy="2104222"/>
          </a:xfrm>
          <a:prstGeom prst="roundRect">
            <a:avLst/>
          </a:prstGeom>
          <a:noFill/>
          <a:ln w="57150">
            <a:solidFill>
              <a:srgbClr val="FF77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Quicksand" pitchFamily="2" charset="0"/>
              <a:ea typeface="+mn-ea"/>
              <a:cs typeface="+mn-cs"/>
            </a:endParaRPr>
          </a:p>
        </p:txBody>
      </p:sp>
      <p:sp>
        <p:nvSpPr>
          <p:cNvPr id="13" name="Rectangle 12">
            <a:extLst>
              <a:ext uri="{FF2B5EF4-FFF2-40B4-BE49-F238E27FC236}">
                <a16:creationId xmlns:a16="http://schemas.microsoft.com/office/drawing/2014/main" id="{1B09D640-7561-4ABE-8912-24687B2C4A57}"/>
              </a:ext>
            </a:extLst>
          </p:cNvPr>
          <p:cNvSpPr/>
          <p:nvPr/>
        </p:nvSpPr>
        <p:spPr>
          <a:xfrm>
            <a:off x="3533150" y="2051295"/>
            <a:ext cx="5485669"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UTM Avo" panose="02040603050506020204" pitchFamily="18" charset="0"/>
                <a:cs typeface="Times New Roman" panose="02020603050405020304" pitchFamily="18" charset="0"/>
              </a:rPr>
              <a:t>ĐỌC HIỂU – LUYỆN TẬP</a:t>
            </a:r>
            <a:endParaRPr kumimoji="0" lang="en-US" sz="36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UTM Avo" panose="02040603050506020204" pitchFamily="18" charset="0"/>
              <a:cs typeface="Times New Roman" panose="02020603050405020304" pitchFamily="18" charset="0"/>
            </a:endParaRPr>
          </a:p>
        </p:txBody>
      </p:sp>
      <p:sp>
        <p:nvSpPr>
          <p:cNvPr id="19" name="Rectangle 18">
            <a:extLst>
              <a:ext uri="{FF2B5EF4-FFF2-40B4-BE49-F238E27FC236}">
                <a16:creationId xmlns:a16="http://schemas.microsoft.com/office/drawing/2014/main" id="{F84602AA-999B-4EB9-BE44-224EB9E75F95}"/>
              </a:ext>
            </a:extLst>
          </p:cNvPr>
          <p:cNvSpPr/>
          <p:nvPr/>
        </p:nvSpPr>
        <p:spPr>
          <a:xfrm>
            <a:off x="9300691" y="258764"/>
            <a:ext cx="2742610"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TIẾNG VIỆT 2</a:t>
            </a:r>
          </a:p>
        </p:txBody>
      </p:sp>
      <p:sp>
        <p:nvSpPr>
          <p:cNvPr id="26" name="Rectangle 25">
            <a:extLst>
              <a:ext uri="{FF2B5EF4-FFF2-40B4-BE49-F238E27FC236}">
                <a16:creationId xmlns:a16="http://schemas.microsoft.com/office/drawing/2014/main" id="{9DF691BD-CC99-44E4-9C01-9A72231298B1}"/>
              </a:ext>
            </a:extLst>
          </p:cNvPr>
          <p:cNvSpPr/>
          <p:nvPr/>
        </p:nvSpPr>
        <p:spPr>
          <a:xfrm>
            <a:off x="11017839" y="732486"/>
            <a:ext cx="886781"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err="1">
                <a:ln>
                  <a:noFill/>
                </a:ln>
                <a:solidFill>
                  <a:prstClr val="white"/>
                </a:solidFill>
                <a:effectLst/>
                <a:uLnTx/>
                <a:uFillTx/>
                <a:latin typeface="Times New Roman" panose="02020603050405020304" pitchFamily="18" charset="0"/>
                <a:ea typeface="+mn-ea"/>
                <a:cs typeface="Times New Roman" panose="02020603050405020304" pitchFamily="18" charset="0"/>
              </a:rPr>
              <a:t>Tập</a:t>
            </a:r>
            <a:r>
              <a:rPr kumimoji="0" lang="en-US" sz="2400" b="0" i="0" u="none" strike="noStrike" kern="1200" cap="none" spc="0" normalizeH="0" baseline="0" noProof="0">
                <a:ln>
                  <a:noFill/>
                </a:ln>
                <a:solidFill>
                  <a:prstClr val="white"/>
                </a:solidFill>
                <a:effectLst/>
                <a:uLnTx/>
                <a:uFillTx/>
                <a:latin typeface="Quicksand"/>
                <a:ea typeface="+mn-ea"/>
                <a:cs typeface="Times New Roman" panose="02020603050405020304" pitchFamily="18" charset="0"/>
              </a:rPr>
              <a:t> 2</a:t>
            </a:r>
            <a:endParaRPr kumimoji="0" lang="en-US" sz="2400" b="0" i="0" u="none" strike="noStrike" kern="1200" cap="none" spc="0" normalizeH="0" baseline="0" noProof="0" dirty="0">
              <a:ln>
                <a:noFill/>
              </a:ln>
              <a:solidFill>
                <a:prstClr val="white"/>
              </a:solidFill>
              <a:effectLst/>
              <a:uLnTx/>
              <a:uFillTx/>
              <a:latin typeface="Quicksand"/>
              <a:ea typeface="+mn-ea"/>
              <a:cs typeface="Times New Roman" panose="02020603050405020304" pitchFamily="18" charset="0"/>
            </a:endParaRPr>
          </a:p>
        </p:txBody>
      </p:sp>
      <p:pic>
        <p:nvPicPr>
          <p:cNvPr id="3" name="Hình ảnh 2">
            <a:extLst>
              <a:ext uri="{FF2B5EF4-FFF2-40B4-BE49-F238E27FC236}">
                <a16:creationId xmlns:a16="http://schemas.microsoft.com/office/drawing/2014/main" id="{8B3F9260-4961-4F33-810F-0BF76615DE9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8484" y="3951613"/>
            <a:ext cx="6144482" cy="2906387"/>
          </a:xfrm>
          <a:prstGeom prst="rect">
            <a:avLst/>
          </a:prstGeom>
        </p:spPr>
      </p:pic>
    </p:spTree>
    <p:extLst>
      <p:ext uri="{BB962C8B-B14F-4D97-AF65-F5344CB8AC3E}">
        <p14:creationId xmlns:p14="http://schemas.microsoft.com/office/powerpoint/2010/main" val="2009612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A0ABB6F-A987-4FF4-AC83-76A02F9A6505}"/>
              </a:ext>
            </a:extLst>
          </p:cNvPr>
          <p:cNvSpPr/>
          <p:nvPr/>
        </p:nvSpPr>
        <p:spPr>
          <a:xfrm>
            <a:off x="1760256" y="1146276"/>
            <a:ext cx="10431744" cy="1077218"/>
          </a:xfrm>
          <a:prstGeom prst="rect">
            <a:avLst/>
          </a:prstGeom>
        </p:spPr>
        <p:txBody>
          <a:bodyPr wrap="square">
            <a:spAutoFit/>
          </a:bodyPr>
          <a:lstStyle/>
          <a:p>
            <a:r>
              <a:rPr lang="en-US" sz="3200">
                <a:solidFill>
                  <a:srgbClr val="FF0000"/>
                </a:solidFill>
                <a:latin typeface="+mj-lt"/>
                <a:cs typeface="Times New Roman" pitchFamily="18" charset="0"/>
              </a:rPr>
              <a:t>1. </a:t>
            </a:r>
            <a:r>
              <a:rPr lang="en-US" sz="3200">
                <a:solidFill>
                  <a:srgbClr val="FF0000"/>
                </a:solidFill>
                <a:latin typeface="+mj-lt"/>
                <a:cs typeface="Arial" panose="020B0604020202020204" pitchFamily="34" charset="0"/>
              </a:rPr>
              <a:t> Bác hồ gửi bức thư trên cho ai?</a:t>
            </a:r>
          </a:p>
          <a:p>
            <a:endParaRPr lang="vi-VN" sz="3200" dirty="0">
              <a:solidFill>
                <a:srgbClr val="0000FF"/>
              </a:solidFill>
              <a:latin typeface="+mj-lt"/>
              <a:cs typeface="Times New Roman" pitchFamily="18" charset="0"/>
            </a:endParaRPr>
          </a:p>
        </p:txBody>
      </p:sp>
      <p:sp>
        <p:nvSpPr>
          <p:cNvPr id="6" name="Rectangle 5">
            <a:extLst>
              <a:ext uri="{FF2B5EF4-FFF2-40B4-BE49-F238E27FC236}">
                <a16:creationId xmlns:a16="http://schemas.microsoft.com/office/drawing/2014/main" id="{95A3691F-1FF2-475F-BB41-CE98DF90E7A6}"/>
              </a:ext>
            </a:extLst>
          </p:cNvPr>
          <p:cNvSpPr/>
          <p:nvPr/>
        </p:nvSpPr>
        <p:spPr>
          <a:xfrm>
            <a:off x="468302" y="2203652"/>
            <a:ext cx="10431744" cy="584775"/>
          </a:xfrm>
          <a:prstGeom prst="rect">
            <a:avLst/>
          </a:prstGeom>
        </p:spPr>
        <p:txBody>
          <a:bodyPr wrap="square">
            <a:spAutoFit/>
          </a:bodyPr>
          <a:lstStyle/>
          <a:p>
            <a:r>
              <a:rPr lang="nl-NL" sz="3200">
                <a:solidFill>
                  <a:schemeClr val="accent1"/>
                </a:solidFill>
                <a:latin typeface="+mj-lt"/>
                <a:ea typeface="Calibri" panose="020F0502020204030204" pitchFamily="34" charset="0"/>
                <a:cs typeface="Arial" panose="020B0604020202020204" pitchFamily="34" charset="0"/>
              </a:rPr>
              <a:t>- Bác Hồ gửi bức thư trên cho thiếu niên, nhi đồng. </a:t>
            </a:r>
            <a:endParaRPr lang="en-US" sz="3200" dirty="0">
              <a:solidFill>
                <a:schemeClr val="accent1"/>
              </a:solidFill>
              <a:latin typeface="+mj-lt"/>
              <a:cs typeface="Arial" panose="020B0604020202020204" pitchFamily="34" charset="0"/>
            </a:endParaRPr>
          </a:p>
        </p:txBody>
      </p:sp>
      <p:pic>
        <p:nvPicPr>
          <p:cNvPr id="9" name="Picture 8">
            <a:extLst>
              <a:ext uri="{FF2B5EF4-FFF2-40B4-BE49-F238E27FC236}">
                <a16:creationId xmlns:a16="http://schemas.microsoft.com/office/drawing/2014/main" id="{2DF56815-933E-4E13-A2D2-D5EE2AB7A681}"/>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35780" y="400272"/>
            <a:ext cx="1492009" cy="1492009"/>
          </a:xfrm>
          <a:prstGeom prst="rect">
            <a:avLst/>
          </a:prstGeom>
        </p:spPr>
      </p:pic>
      <p:pic>
        <p:nvPicPr>
          <p:cNvPr id="8" name="Picture 36">
            <a:extLst>
              <a:ext uri="{FF2B5EF4-FFF2-40B4-BE49-F238E27FC236}">
                <a16:creationId xmlns:a16="http://schemas.microsoft.com/office/drawing/2014/main" id="{B8ADA3FE-F022-4B2A-AFE0-F5125E46D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0480" y="2827253"/>
            <a:ext cx="4846432" cy="4027506"/>
          </a:xfrm>
          <a:prstGeom prst="rect">
            <a:avLst/>
          </a:prstGeom>
        </p:spPr>
      </p:pic>
    </p:spTree>
    <p:extLst>
      <p:ext uri="{BB962C8B-B14F-4D97-AF65-F5344CB8AC3E}">
        <p14:creationId xmlns:p14="http://schemas.microsoft.com/office/powerpoint/2010/main" val="401773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31"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fltVal val="0"/>
                                          </p:val>
                                        </p:tav>
                                        <p:tav tm="100000">
                                          <p:val>
                                            <p:strVal val="#ppt_w"/>
                                          </p:val>
                                        </p:tav>
                                      </p:tavLst>
                                    </p:anim>
                                    <p:anim calcmode="lin" valueType="num">
                                      <p:cBhvr>
                                        <p:cTn id="13" dur="1000" fill="hold"/>
                                        <p:tgtEl>
                                          <p:spTgt spid="9"/>
                                        </p:tgtEl>
                                        <p:attrNameLst>
                                          <p:attrName>ppt_h</p:attrName>
                                        </p:attrNameLst>
                                      </p:cBhvr>
                                      <p:tavLst>
                                        <p:tav tm="0">
                                          <p:val>
                                            <p:fltVal val="0"/>
                                          </p:val>
                                        </p:tav>
                                        <p:tav tm="100000">
                                          <p:val>
                                            <p:strVal val="#ppt_h"/>
                                          </p:val>
                                        </p:tav>
                                      </p:tavLst>
                                    </p:anim>
                                    <p:anim calcmode="lin" valueType="num">
                                      <p:cBhvr>
                                        <p:cTn id="14" dur="1000" fill="hold"/>
                                        <p:tgtEl>
                                          <p:spTgt spid="9"/>
                                        </p:tgtEl>
                                        <p:attrNameLst>
                                          <p:attrName>style.rotation</p:attrName>
                                        </p:attrNameLst>
                                      </p:cBhvr>
                                      <p:tavLst>
                                        <p:tav tm="0">
                                          <p:val>
                                            <p:fltVal val="90"/>
                                          </p:val>
                                        </p:tav>
                                        <p:tav tm="100000">
                                          <p:val>
                                            <p:fltVal val="0"/>
                                          </p:val>
                                        </p:tav>
                                      </p:tavLst>
                                    </p:anim>
                                    <p:animEffect transition="in" filter="fade">
                                      <p:cBhvr>
                                        <p:cTn id="15" dur="1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Hình ảnh 7">
            <a:extLst>
              <a:ext uri="{FF2B5EF4-FFF2-40B4-BE49-F238E27FC236}">
                <a16:creationId xmlns:a16="http://schemas.microsoft.com/office/drawing/2014/main" id="{10472111-4308-40D7-9328-DDAEA19C223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438900"/>
          </a:xfrm>
          <a:prstGeom prst="rect">
            <a:avLst/>
          </a:prstGeom>
        </p:spPr>
      </p:pic>
      <p:sp>
        <p:nvSpPr>
          <p:cNvPr id="13" name="Rounded Rectangle 13">
            <a:extLst>
              <a:ext uri="{FF2B5EF4-FFF2-40B4-BE49-F238E27FC236}">
                <a16:creationId xmlns:a16="http://schemas.microsoft.com/office/drawing/2014/main" id="{0DB69181-A695-4D95-9803-D6CAAB591BCA}"/>
              </a:ext>
            </a:extLst>
          </p:cNvPr>
          <p:cNvSpPr/>
          <p:nvPr/>
        </p:nvSpPr>
        <p:spPr>
          <a:xfrm>
            <a:off x="4506685" y="210430"/>
            <a:ext cx="3074760" cy="638343"/>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ĐỌC HIỂU</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endParaRPr>
          </a:p>
        </p:txBody>
      </p:sp>
      <p:sp>
        <p:nvSpPr>
          <p:cNvPr id="11" name="TextBox 28">
            <a:extLst>
              <a:ext uri="{FF2B5EF4-FFF2-40B4-BE49-F238E27FC236}">
                <a16:creationId xmlns:a16="http://schemas.microsoft.com/office/drawing/2014/main" id="{0E583913-949F-46C2-87F4-30F2D909099E}"/>
              </a:ext>
            </a:extLst>
          </p:cNvPr>
          <p:cNvSpPr txBox="1"/>
          <p:nvPr/>
        </p:nvSpPr>
        <p:spPr>
          <a:xfrm>
            <a:off x="243455" y="1695307"/>
            <a:ext cx="11948545" cy="553998"/>
          </a:xfrm>
          <a:prstGeom prst="rect">
            <a:avLst/>
          </a:prstGeom>
        </p:spPr>
        <p:txBody>
          <a:bodyPr wrap="square" lIns="0" tIns="0" rIns="0" bIns="0" rtlCol="0" anchor="t">
            <a:spAutoFit/>
          </a:bodyPr>
          <a:lstStyle/>
          <a:p>
            <a:r>
              <a:rPr lang="en-US" sz="3600" dirty="0">
                <a:solidFill>
                  <a:srgbClr val="FF0000"/>
                </a:solidFill>
                <a:latin typeface="+mj-lt"/>
                <a:cs typeface="Arial" panose="020B0604020202020204" pitchFamily="34" charset="0"/>
              </a:rPr>
              <a:t>2. </a:t>
            </a:r>
            <a:r>
              <a:rPr lang="en-US" sz="3600" dirty="0" err="1">
                <a:solidFill>
                  <a:srgbClr val="FF0000"/>
                </a:solidFill>
                <a:latin typeface="+mj-lt"/>
                <a:cs typeface="Arial" panose="020B0604020202020204" pitchFamily="34" charset="0"/>
              </a:rPr>
              <a:t>Tìm</a:t>
            </a:r>
            <a:r>
              <a:rPr lang="en-US" sz="3600" dirty="0">
                <a:solidFill>
                  <a:srgbClr val="FF0000"/>
                </a:solidFill>
                <a:latin typeface="+mj-lt"/>
                <a:cs typeface="Arial" panose="020B0604020202020204" pitchFamily="34" charset="0"/>
              </a:rPr>
              <a:t> </a:t>
            </a:r>
            <a:r>
              <a:rPr lang="en-US" sz="3600" dirty="0" err="1">
                <a:solidFill>
                  <a:srgbClr val="FF0000"/>
                </a:solidFill>
                <a:latin typeface="+mj-lt"/>
                <a:cs typeface="Arial" panose="020B0604020202020204" pitchFamily="34" charset="0"/>
              </a:rPr>
              <a:t>những</a:t>
            </a:r>
            <a:r>
              <a:rPr lang="en-US" sz="3600" dirty="0">
                <a:solidFill>
                  <a:srgbClr val="FF0000"/>
                </a:solidFill>
                <a:latin typeface="+mj-lt"/>
                <a:cs typeface="Arial" panose="020B0604020202020204" pitchFamily="34" charset="0"/>
              </a:rPr>
              <a:t> câu </a:t>
            </a:r>
            <a:r>
              <a:rPr lang="en-US" sz="3600" dirty="0" err="1">
                <a:solidFill>
                  <a:srgbClr val="FF0000"/>
                </a:solidFill>
                <a:latin typeface="+mj-lt"/>
                <a:cs typeface="Arial" panose="020B0604020202020204" pitchFamily="34" charset="0"/>
              </a:rPr>
              <a:t>thơ</a:t>
            </a:r>
            <a:r>
              <a:rPr lang="en-US" sz="3600" dirty="0">
                <a:solidFill>
                  <a:srgbClr val="FF0000"/>
                </a:solidFill>
                <a:latin typeface="+mj-lt"/>
                <a:cs typeface="Arial" panose="020B0604020202020204" pitchFamily="34" charset="0"/>
              </a:rPr>
              <a:t> thể </a:t>
            </a:r>
            <a:r>
              <a:rPr lang="en-US" sz="3600" dirty="0" err="1">
                <a:solidFill>
                  <a:srgbClr val="FF0000"/>
                </a:solidFill>
                <a:latin typeface="+mj-lt"/>
                <a:cs typeface="Arial" panose="020B0604020202020204" pitchFamily="34" charset="0"/>
              </a:rPr>
              <a:t>hiện</a:t>
            </a:r>
            <a:r>
              <a:rPr lang="en-US" sz="3600" dirty="0">
                <a:solidFill>
                  <a:srgbClr val="FF0000"/>
                </a:solidFill>
                <a:latin typeface="+mj-lt"/>
                <a:cs typeface="Arial" panose="020B0604020202020204" pitchFamily="34" charset="0"/>
              </a:rPr>
              <a:t> các ý </a:t>
            </a:r>
            <a:r>
              <a:rPr lang="en-US" sz="3600" dirty="0" err="1">
                <a:solidFill>
                  <a:srgbClr val="FF0000"/>
                </a:solidFill>
                <a:latin typeface="+mj-lt"/>
                <a:cs typeface="Arial" panose="020B0604020202020204" pitchFamily="34" charset="0"/>
              </a:rPr>
              <a:t>sau</a:t>
            </a:r>
            <a:r>
              <a:rPr lang="en-US" sz="3600" dirty="0">
                <a:solidFill>
                  <a:srgbClr val="FF0000"/>
                </a:solidFill>
                <a:latin typeface="+mj-lt"/>
                <a:cs typeface="Arial" panose="020B0604020202020204" pitchFamily="34" charset="0"/>
              </a:rPr>
              <a:t>:</a:t>
            </a:r>
          </a:p>
        </p:txBody>
      </p:sp>
      <p:sp>
        <p:nvSpPr>
          <p:cNvPr id="12" name="TextBox 4">
            <a:extLst>
              <a:ext uri="{FF2B5EF4-FFF2-40B4-BE49-F238E27FC236}">
                <a16:creationId xmlns:a16="http://schemas.microsoft.com/office/drawing/2014/main" id="{F171CDD8-A732-4CB5-AE65-228AB6590F95}"/>
              </a:ext>
            </a:extLst>
          </p:cNvPr>
          <p:cNvSpPr txBox="1"/>
          <p:nvPr/>
        </p:nvSpPr>
        <p:spPr>
          <a:xfrm>
            <a:off x="2220306" y="2639987"/>
            <a:ext cx="7647518" cy="1913665"/>
          </a:xfrm>
          <a:prstGeom prst="rect">
            <a:avLst/>
          </a:prstGeom>
          <a:noFill/>
        </p:spPr>
        <p:txBody>
          <a:bodyPr wrap="square" rtlCol="0">
            <a:spAutoFit/>
          </a:bodyPr>
          <a:lstStyle/>
          <a:p>
            <a:pPr marL="342900" indent="-342900">
              <a:buAutoNum type="alphaLcPeriod"/>
            </a:pPr>
            <a:r>
              <a:rPr lang="en-US" sz="3600" dirty="0">
                <a:solidFill>
                  <a:schemeClr val="accent1"/>
                </a:solidFill>
                <a:latin typeface="+mj-lt"/>
                <a:cs typeface="Arial" panose="020B0604020202020204" pitchFamily="34" charset="0"/>
              </a:rPr>
              <a:t> </a:t>
            </a:r>
            <a:r>
              <a:rPr lang="en-US" sz="3600" dirty="0" err="1">
                <a:solidFill>
                  <a:schemeClr val="accent1"/>
                </a:solidFill>
                <a:latin typeface="+mj-lt"/>
                <a:cs typeface="Arial" panose="020B0604020202020204" pitchFamily="34" charset="0"/>
              </a:rPr>
              <a:t>Bác</a:t>
            </a:r>
            <a:r>
              <a:rPr lang="en-US" sz="3600" dirty="0">
                <a:solidFill>
                  <a:schemeClr val="accent1"/>
                </a:solidFill>
                <a:latin typeface="+mj-lt"/>
                <a:cs typeface="Arial" panose="020B0604020202020204" pitchFamily="34" charset="0"/>
              </a:rPr>
              <a:t> </a:t>
            </a:r>
            <a:r>
              <a:rPr lang="en-US" sz="3600" dirty="0" err="1">
                <a:solidFill>
                  <a:schemeClr val="accent1"/>
                </a:solidFill>
                <a:latin typeface="+mj-lt"/>
                <a:cs typeface="Arial" panose="020B0604020202020204" pitchFamily="34" charset="0"/>
              </a:rPr>
              <a:t>Hồ</a:t>
            </a:r>
            <a:r>
              <a:rPr lang="en-US" sz="3600" dirty="0">
                <a:solidFill>
                  <a:schemeClr val="accent1"/>
                </a:solidFill>
                <a:latin typeface="+mj-lt"/>
                <a:cs typeface="Arial" panose="020B0604020202020204" pitchFamily="34" charset="0"/>
              </a:rPr>
              <a:t> </a:t>
            </a:r>
            <a:r>
              <a:rPr lang="en-US" sz="3600" dirty="0" err="1">
                <a:solidFill>
                  <a:schemeClr val="accent1"/>
                </a:solidFill>
                <a:latin typeface="+mj-lt"/>
                <a:cs typeface="Arial" panose="020B0604020202020204" pitchFamily="34" charset="0"/>
              </a:rPr>
              <a:t>rất</a:t>
            </a:r>
            <a:r>
              <a:rPr lang="en-US" sz="3600" dirty="0">
                <a:solidFill>
                  <a:schemeClr val="accent1"/>
                </a:solidFill>
                <a:latin typeface="+mj-lt"/>
                <a:cs typeface="Arial" panose="020B0604020202020204" pitchFamily="34" charset="0"/>
              </a:rPr>
              <a:t> </a:t>
            </a:r>
            <a:r>
              <a:rPr lang="en-US" sz="3600" dirty="0" err="1">
                <a:solidFill>
                  <a:schemeClr val="accent1"/>
                </a:solidFill>
                <a:latin typeface="+mj-lt"/>
                <a:cs typeface="Arial" panose="020B0604020202020204" pitchFamily="34" charset="0"/>
              </a:rPr>
              <a:t>yêu</a:t>
            </a:r>
            <a:r>
              <a:rPr lang="en-US" sz="3600" dirty="0">
                <a:solidFill>
                  <a:schemeClr val="accent1"/>
                </a:solidFill>
                <a:latin typeface="+mj-lt"/>
                <a:cs typeface="Arial" panose="020B0604020202020204" pitchFamily="34" charset="0"/>
              </a:rPr>
              <a:t> </a:t>
            </a:r>
            <a:r>
              <a:rPr lang="en-US" sz="3600" dirty="0" err="1">
                <a:solidFill>
                  <a:schemeClr val="accent1"/>
                </a:solidFill>
                <a:latin typeface="+mj-lt"/>
                <a:cs typeface="Arial" panose="020B0604020202020204" pitchFamily="34" charset="0"/>
              </a:rPr>
              <a:t>thiếu</a:t>
            </a:r>
            <a:r>
              <a:rPr lang="en-US" sz="3600" dirty="0">
                <a:solidFill>
                  <a:schemeClr val="accent1"/>
                </a:solidFill>
                <a:latin typeface="+mj-lt"/>
                <a:cs typeface="Arial" panose="020B0604020202020204" pitchFamily="34" charset="0"/>
              </a:rPr>
              <a:t> </a:t>
            </a:r>
            <a:r>
              <a:rPr lang="en-US" sz="3600" err="1">
                <a:solidFill>
                  <a:schemeClr val="accent1"/>
                </a:solidFill>
                <a:latin typeface="+mj-lt"/>
                <a:cs typeface="Arial" panose="020B0604020202020204" pitchFamily="34" charset="0"/>
              </a:rPr>
              <a:t>nhi</a:t>
            </a:r>
            <a:r>
              <a:rPr lang="en-US" sz="3600">
                <a:solidFill>
                  <a:schemeClr val="accent1"/>
                </a:solidFill>
                <a:latin typeface="+mj-lt"/>
                <a:cs typeface="Arial" panose="020B0604020202020204" pitchFamily="34" charset="0"/>
              </a:rPr>
              <a:t>.</a:t>
            </a:r>
          </a:p>
          <a:p>
            <a:endParaRPr lang="en-US" sz="3200" dirty="0">
              <a:solidFill>
                <a:schemeClr val="accent1"/>
              </a:solidFill>
              <a:latin typeface="+mj-lt"/>
              <a:cs typeface="Arial" panose="020B0604020202020204" pitchFamily="34" charset="0"/>
            </a:endParaRPr>
          </a:p>
          <a:p>
            <a:pPr>
              <a:lnSpc>
                <a:spcPct val="150000"/>
              </a:lnSpc>
            </a:pPr>
            <a:r>
              <a:rPr lang="en-US" sz="3600">
                <a:solidFill>
                  <a:schemeClr val="accent1"/>
                </a:solidFill>
                <a:latin typeface="+mj-lt"/>
                <a:cs typeface="Arial" panose="020B0604020202020204" pitchFamily="34" charset="0"/>
              </a:rPr>
              <a:t>b. </a:t>
            </a:r>
            <a:r>
              <a:rPr lang="en-US" sz="3600" dirty="0" err="1">
                <a:solidFill>
                  <a:schemeClr val="accent1"/>
                </a:solidFill>
                <a:latin typeface="+mj-lt"/>
                <a:cs typeface="Arial" panose="020B0604020202020204" pitchFamily="34" charset="0"/>
              </a:rPr>
              <a:t>Thiếu</a:t>
            </a:r>
            <a:r>
              <a:rPr lang="en-US" sz="3600" dirty="0">
                <a:solidFill>
                  <a:schemeClr val="accent1"/>
                </a:solidFill>
                <a:latin typeface="+mj-lt"/>
                <a:cs typeface="Arial" panose="020B0604020202020204" pitchFamily="34" charset="0"/>
              </a:rPr>
              <a:t> </a:t>
            </a:r>
            <a:r>
              <a:rPr lang="en-US" sz="3600" dirty="0" err="1">
                <a:solidFill>
                  <a:schemeClr val="accent1"/>
                </a:solidFill>
                <a:latin typeface="+mj-lt"/>
                <a:cs typeface="Arial" panose="020B0604020202020204" pitchFamily="34" charset="0"/>
              </a:rPr>
              <a:t>nhi</a:t>
            </a:r>
            <a:r>
              <a:rPr lang="en-US" sz="3600" dirty="0">
                <a:solidFill>
                  <a:schemeClr val="accent1"/>
                </a:solidFill>
                <a:latin typeface="+mj-lt"/>
                <a:cs typeface="Arial" panose="020B0604020202020204" pitchFamily="34" charset="0"/>
              </a:rPr>
              <a:t> </a:t>
            </a:r>
            <a:r>
              <a:rPr lang="en-US" sz="3600" dirty="0" err="1">
                <a:solidFill>
                  <a:schemeClr val="accent1"/>
                </a:solidFill>
                <a:latin typeface="+mj-lt"/>
                <a:cs typeface="Arial" panose="020B0604020202020204" pitchFamily="34" charset="0"/>
              </a:rPr>
              <a:t>rất</a:t>
            </a:r>
            <a:r>
              <a:rPr lang="en-US" sz="3600" dirty="0">
                <a:solidFill>
                  <a:schemeClr val="accent1"/>
                </a:solidFill>
                <a:latin typeface="+mj-lt"/>
                <a:cs typeface="Arial" panose="020B0604020202020204" pitchFamily="34" charset="0"/>
              </a:rPr>
              <a:t> </a:t>
            </a:r>
            <a:r>
              <a:rPr lang="en-US" sz="3600" dirty="0" err="1">
                <a:solidFill>
                  <a:schemeClr val="accent1"/>
                </a:solidFill>
                <a:latin typeface="+mj-lt"/>
                <a:cs typeface="Arial" panose="020B0604020202020204" pitchFamily="34" charset="0"/>
              </a:rPr>
              <a:t>đáng</a:t>
            </a:r>
            <a:r>
              <a:rPr lang="en-US" sz="3600" dirty="0">
                <a:solidFill>
                  <a:schemeClr val="accent1"/>
                </a:solidFill>
                <a:latin typeface="+mj-lt"/>
                <a:cs typeface="Arial" panose="020B0604020202020204" pitchFamily="34" charset="0"/>
              </a:rPr>
              <a:t> </a:t>
            </a:r>
            <a:r>
              <a:rPr lang="en-US" sz="3600" dirty="0" err="1">
                <a:solidFill>
                  <a:schemeClr val="accent1"/>
                </a:solidFill>
                <a:latin typeface="+mj-lt"/>
                <a:cs typeface="Arial" panose="020B0604020202020204" pitchFamily="34" charset="0"/>
              </a:rPr>
              <a:t>yêu</a:t>
            </a:r>
            <a:r>
              <a:rPr lang="en-US" sz="3600" dirty="0">
                <a:solidFill>
                  <a:schemeClr val="accent1"/>
                </a:solidFill>
                <a:latin typeface="+mj-lt"/>
                <a:cs typeface="Arial" panose="020B0604020202020204" pitchFamily="34" charset="0"/>
              </a:rPr>
              <a:t>.</a:t>
            </a:r>
          </a:p>
        </p:txBody>
      </p:sp>
    </p:spTree>
    <p:extLst>
      <p:ext uri="{BB962C8B-B14F-4D97-AF65-F5344CB8AC3E}">
        <p14:creationId xmlns:p14="http://schemas.microsoft.com/office/powerpoint/2010/main" val="742845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randombar(horizontal)">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Hình ảnh 7">
            <a:extLst>
              <a:ext uri="{FF2B5EF4-FFF2-40B4-BE49-F238E27FC236}">
                <a16:creationId xmlns:a16="http://schemas.microsoft.com/office/drawing/2014/main" id="{1317F8E9-FF37-45B8-B8F7-FE44B786CF1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438900"/>
          </a:xfrm>
          <a:prstGeom prst="rect">
            <a:avLst/>
          </a:prstGeom>
        </p:spPr>
      </p:pic>
      <p:sp>
        <p:nvSpPr>
          <p:cNvPr id="13" name="Rounded Rectangle 13">
            <a:extLst>
              <a:ext uri="{FF2B5EF4-FFF2-40B4-BE49-F238E27FC236}">
                <a16:creationId xmlns:a16="http://schemas.microsoft.com/office/drawing/2014/main" id="{0DB69181-A695-4D95-9803-D6CAAB591BCA}"/>
              </a:ext>
            </a:extLst>
          </p:cNvPr>
          <p:cNvSpPr/>
          <p:nvPr/>
        </p:nvSpPr>
        <p:spPr>
          <a:xfrm>
            <a:off x="4506685" y="210430"/>
            <a:ext cx="3074760" cy="638343"/>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ĐỌC HIỂU</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endParaRPr>
          </a:p>
        </p:txBody>
      </p:sp>
      <p:sp>
        <p:nvSpPr>
          <p:cNvPr id="11" name="TextBox 28">
            <a:extLst>
              <a:ext uri="{FF2B5EF4-FFF2-40B4-BE49-F238E27FC236}">
                <a16:creationId xmlns:a16="http://schemas.microsoft.com/office/drawing/2014/main" id="{0E583913-949F-46C2-87F4-30F2D909099E}"/>
              </a:ext>
            </a:extLst>
          </p:cNvPr>
          <p:cNvSpPr txBox="1"/>
          <p:nvPr/>
        </p:nvSpPr>
        <p:spPr>
          <a:xfrm>
            <a:off x="243455" y="1059203"/>
            <a:ext cx="11948545" cy="920380"/>
          </a:xfrm>
          <a:prstGeom prst="rect">
            <a:avLst/>
          </a:prstGeom>
        </p:spPr>
        <p:txBody>
          <a:bodyPr wrap="square" lIns="0" tIns="0" rIns="0" bIns="0" rtlCol="0" anchor="t">
            <a:spAutoFit/>
          </a:bodyPr>
          <a:lstStyle/>
          <a:p>
            <a:pPr>
              <a:lnSpc>
                <a:spcPts val="8324"/>
              </a:lnSpc>
            </a:pPr>
            <a:r>
              <a:rPr lang="en-US" sz="3600" dirty="0">
                <a:solidFill>
                  <a:srgbClr val="FF0000"/>
                </a:solidFill>
                <a:latin typeface="+mj-lt"/>
                <a:cs typeface="Arial" panose="020B0604020202020204" pitchFamily="34" charset="0"/>
              </a:rPr>
              <a:t>2. </a:t>
            </a:r>
            <a:r>
              <a:rPr lang="en-US" sz="3600" dirty="0" err="1">
                <a:solidFill>
                  <a:srgbClr val="FF0000"/>
                </a:solidFill>
                <a:latin typeface="+mj-lt"/>
                <a:cs typeface="Arial" panose="020B0604020202020204" pitchFamily="34" charset="0"/>
              </a:rPr>
              <a:t>Tìm</a:t>
            </a:r>
            <a:r>
              <a:rPr lang="en-US" sz="3600" dirty="0">
                <a:solidFill>
                  <a:srgbClr val="FF0000"/>
                </a:solidFill>
                <a:latin typeface="+mj-lt"/>
                <a:cs typeface="Arial" panose="020B0604020202020204" pitchFamily="34" charset="0"/>
              </a:rPr>
              <a:t> </a:t>
            </a:r>
            <a:r>
              <a:rPr lang="en-US" sz="3600" dirty="0" err="1">
                <a:solidFill>
                  <a:srgbClr val="FF0000"/>
                </a:solidFill>
                <a:latin typeface="+mj-lt"/>
                <a:cs typeface="Arial" panose="020B0604020202020204" pitchFamily="34" charset="0"/>
              </a:rPr>
              <a:t>những</a:t>
            </a:r>
            <a:r>
              <a:rPr lang="en-US" sz="3600" dirty="0">
                <a:solidFill>
                  <a:srgbClr val="FF0000"/>
                </a:solidFill>
                <a:latin typeface="+mj-lt"/>
                <a:cs typeface="Arial" panose="020B0604020202020204" pitchFamily="34" charset="0"/>
              </a:rPr>
              <a:t> câu </a:t>
            </a:r>
            <a:r>
              <a:rPr lang="en-US" sz="3600" dirty="0" err="1">
                <a:solidFill>
                  <a:srgbClr val="FF0000"/>
                </a:solidFill>
                <a:latin typeface="+mj-lt"/>
                <a:cs typeface="Arial" panose="020B0604020202020204" pitchFamily="34" charset="0"/>
              </a:rPr>
              <a:t>thơ</a:t>
            </a:r>
            <a:r>
              <a:rPr lang="en-US" sz="3600" dirty="0">
                <a:solidFill>
                  <a:srgbClr val="FF0000"/>
                </a:solidFill>
                <a:latin typeface="+mj-lt"/>
                <a:cs typeface="Arial" panose="020B0604020202020204" pitchFamily="34" charset="0"/>
              </a:rPr>
              <a:t> thể </a:t>
            </a:r>
            <a:r>
              <a:rPr lang="en-US" sz="3600" dirty="0" err="1">
                <a:solidFill>
                  <a:srgbClr val="FF0000"/>
                </a:solidFill>
                <a:latin typeface="+mj-lt"/>
                <a:cs typeface="Arial" panose="020B0604020202020204" pitchFamily="34" charset="0"/>
              </a:rPr>
              <a:t>hiện</a:t>
            </a:r>
            <a:r>
              <a:rPr lang="en-US" sz="3600" dirty="0">
                <a:solidFill>
                  <a:srgbClr val="FF0000"/>
                </a:solidFill>
                <a:latin typeface="+mj-lt"/>
                <a:cs typeface="Arial" panose="020B0604020202020204" pitchFamily="34" charset="0"/>
              </a:rPr>
              <a:t> các ý </a:t>
            </a:r>
            <a:r>
              <a:rPr lang="en-US" sz="3600" dirty="0" err="1">
                <a:solidFill>
                  <a:srgbClr val="FF0000"/>
                </a:solidFill>
                <a:latin typeface="+mj-lt"/>
                <a:cs typeface="Arial" panose="020B0604020202020204" pitchFamily="34" charset="0"/>
              </a:rPr>
              <a:t>sau</a:t>
            </a:r>
            <a:r>
              <a:rPr lang="en-US" sz="3600" dirty="0">
                <a:solidFill>
                  <a:srgbClr val="FF0000"/>
                </a:solidFill>
                <a:latin typeface="+mj-lt"/>
                <a:cs typeface="Arial" panose="020B0604020202020204" pitchFamily="34" charset="0"/>
              </a:rPr>
              <a:t>:</a:t>
            </a:r>
          </a:p>
        </p:txBody>
      </p:sp>
      <p:sp>
        <p:nvSpPr>
          <p:cNvPr id="12" name="TextBox 4">
            <a:extLst>
              <a:ext uri="{FF2B5EF4-FFF2-40B4-BE49-F238E27FC236}">
                <a16:creationId xmlns:a16="http://schemas.microsoft.com/office/drawing/2014/main" id="{F171CDD8-A732-4CB5-AE65-228AB6590F95}"/>
              </a:ext>
            </a:extLst>
          </p:cNvPr>
          <p:cNvSpPr txBox="1"/>
          <p:nvPr/>
        </p:nvSpPr>
        <p:spPr>
          <a:xfrm>
            <a:off x="966396" y="2123597"/>
            <a:ext cx="6829290" cy="1013419"/>
          </a:xfrm>
          <a:prstGeom prst="rect">
            <a:avLst/>
          </a:prstGeom>
          <a:noFill/>
        </p:spPr>
        <p:txBody>
          <a:bodyPr wrap="square" rtlCol="0">
            <a:spAutoFit/>
          </a:bodyPr>
          <a:lstStyle/>
          <a:p>
            <a:pPr marL="342900" indent="-342900">
              <a:lnSpc>
                <a:spcPct val="200000"/>
              </a:lnSpc>
              <a:buAutoNum type="alphaLcPeriod"/>
            </a:pPr>
            <a:r>
              <a:rPr lang="en-US" sz="3600" dirty="0">
                <a:solidFill>
                  <a:schemeClr val="accent1"/>
                </a:solidFill>
                <a:latin typeface="+mj-lt"/>
                <a:cs typeface="Arial" panose="020B0604020202020204" pitchFamily="34" charset="0"/>
              </a:rPr>
              <a:t> </a:t>
            </a:r>
            <a:r>
              <a:rPr lang="en-US" sz="3600" dirty="0" err="1">
                <a:solidFill>
                  <a:schemeClr val="accent1"/>
                </a:solidFill>
                <a:latin typeface="+mj-lt"/>
                <a:cs typeface="Arial" panose="020B0604020202020204" pitchFamily="34" charset="0"/>
              </a:rPr>
              <a:t>Bác</a:t>
            </a:r>
            <a:r>
              <a:rPr lang="en-US" sz="3600" dirty="0">
                <a:solidFill>
                  <a:schemeClr val="accent1"/>
                </a:solidFill>
                <a:latin typeface="+mj-lt"/>
                <a:cs typeface="Arial" panose="020B0604020202020204" pitchFamily="34" charset="0"/>
              </a:rPr>
              <a:t> </a:t>
            </a:r>
            <a:r>
              <a:rPr lang="en-US" sz="3600" dirty="0" err="1">
                <a:solidFill>
                  <a:schemeClr val="accent1"/>
                </a:solidFill>
                <a:latin typeface="+mj-lt"/>
                <a:cs typeface="Arial" panose="020B0604020202020204" pitchFamily="34" charset="0"/>
              </a:rPr>
              <a:t>Hồ</a:t>
            </a:r>
            <a:r>
              <a:rPr lang="en-US" sz="3600" dirty="0">
                <a:solidFill>
                  <a:schemeClr val="accent1"/>
                </a:solidFill>
                <a:latin typeface="+mj-lt"/>
                <a:cs typeface="Arial" panose="020B0604020202020204" pitchFamily="34" charset="0"/>
              </a:rPr>
              <a:t> </a:t>
            </a:r>
            <a:r>
              <a:rPr lang="en-US" sz="3600" dirty="0" err="1">
                <a:solidFill>
                  <a:schemeClr val="accent1"/>
                </a:solidFill>
                <a:latin typeface="+mj-lt"/>
                <a:cs typeface="Arial" panose="020B0604020202020204" pitchFamily="34" charset="0"/>
              </a:rPr>
              <a:t>rất</a:t>
            </a:r>
            <a:r>
              <a:rPr lang="en-US" sz="3600" dirty="0">
                <a:solidFill>
                  <a:schemeClr val="accent1"/>
                </a:solidFill>
                <a:latin typeface="+mj-lt"/>
                <a:cs typeface="Arial" panose="020B0604020202020204" pitchFamily="34" charset="0"/>
              </a:rPr>
              <a:t> </a:t>
            </a:r>
            <a:r>
              <a:rPr lang="en-US" sz="3600" dirty="0" err="1">
                <a:solidFill>
                  <a:schemeClr val="accent1"/>
                </a:solidFill>
                <a:latin typeface="+mj-lt"/>
                <a:cs typeface="Arial" panose="020B0604020202020204" pitchFamily="34" charset="0"/>
              </a:rPr>
              <a:t>yêu</a:t>
            </a:r>
            <a:r>
              <a:rPr lang="en-US" sz="3600" dirty="0">
                <a:solidFill>
                  <a:schemeClr val="accent1"/>
                </a:solidFill>
                <a:latin typeface="+mj-lt"/>
                <a:cs typeface="Arial" panose="020B0604020202020204" pitchFamily="34" charset="0"/>
              </a:rPr>
              <a:t> </a:t>
            </a:r>
            <a:r>
              <a:rPr lang="en-US" sz="3600" dirty="0" err="1">
                <a:solidFill>
                  <a:schemeClr val="accent1"/>
                </a:solidFill>
                <a:latin typeface="+mj-lt"/>
                <a:cs typeface="Arial" panose="020B0604020202020204" pitchFamily="34" charset="0"/>
              </a:rPr>
              <a:t>thiếu</a:t>
            </a:r>
            <a:r>
              <a:rPr lang="en-US" sz="3600" dirty="0">
                <a:solidFill>
                  <a:schemeClr val="accent1"/>
                </a:solidFill>
                <a:latin typeface="+mj-lt"/>
                <a:cs typeface="Arial" panose="020B0604020202020204" pitchFamily="34" charset="0"/>
              </a:rPr>
              <a:t> </a:t>
            </a:r>
            <a:r>
              <a:rPr lang="en-US" sz="3600" err="1">
                <a:solidFill>
                  <a:schemeClr val="accent1"/>
                </a:solidFill>
                <a:latin typeface="+mj-lt"/>
                <a:cs typeface="Arial" panose="020B0604020202020204" pitchFamily="34" charset="0"/>
              </a:rPr>
              <a:t>nhi</a:t>
            </a:r>
            <a:r>
              <a:rPr lang="en-US" sz="3600">
                <a:solidFill>
                  <a:schemeClr val="accent1"/>
                </a:solidFill>
                <a:latin typeface="+mj-lt"/>
                <a:cs typeface="Arial" panose="020B0604020202020204" pitchFamily="34" charset="0"/>
              </a:rPr>
              <a:t>.</a:t>
            </a:r>
            <a:endParaRPr lang="en-US" sz="3600" dirty="0">
              <a:solidFill>
                <a:schemeClr val="accent1"/>
              </a:solidFill>
              <a:latin typeface="+mj-lt"/>
              <a:cs typeface="Arial" panose="020B0604020202020204" pitchFamily="34" charset="0"/>
            </a:endParaRPr>
          </a:p>
        </p:txBody>
      </p:sp>
      <p:sp>
        <p:nvSpPr>
          <p:cNvPr id="6" name="Rectangle 5">
            <a:extLst>
              <a:ext uri="{FF2B5EF4-FFF2-40B4-BE49-F238E27FC236}">
                <a16:creationId xmlns:a16="http://schemas.microsoft.com/office/drawing/2014/main" id="{D8FA1B0D-5844-4E7E-80B0-2FC3CEBC57AC}"/>
              </a:ext>
            </a:extLst>
          </p:cNvPr>
          <p:cNvSpPr/>
          <p:nvPr/>
        </p:nvSpPr>
        <p:spPr>
          <a:xfrm>
            <a:off x="3256120" y="3843134"/>
            <a:ext cx="5679760" cy="1410964"/>
          </a:xfrm>
          <a:prstGeom prst="rect">
            <a:avLst/>
          </a:prstGeom>
        </p:spPr>
        <p:txBody>
          <a:bodyPr wrap="none">
            <a:spAutoFit/>
          </a:bodyPr>
          <a:lstStyle/>
          <a:p>
            <a:pPr algn="just">
              <a:lnSpc>
                <a:spcPts val="1700"/>
              </a:lnSpc>
              <a:spcBef>
                <a:spcPts val="700"/>
              </a:spcBef>
              <a:spcAft>
                <a:spcPts val="700"/>
              </a:spcAft>
            </a:pPr>
            <a:r>
              <a:rPr lang="nl-NL" sz="3600" i="1" dirty="0">
                <a:solidFill>
                  <a:schemeClr val="accent1"/>
                </a:solidFill>
                <a:latin typeface="+mj-lt"/>
                <a:ea typeface="Calibri" panose="020F0502020204030204" pitchFamily="34" charset="0"/>
                <a:cs typeface="Arial" panose="020B0604020202020204" pitchFamily="34" charset="0"/>
              </a:rPr>
              <a:t>“Ai yêu các nhi đồng</a:t>
            </a:r>
          </a:p>
          <a:p>
            <a:pPr algn="just">
              <a:lnSpc>
                <a:spcPct val="200000"/>
              </a:lnSpc>
              <a:spcBef>
                <a:spcPts val="700"/>
              </a:spcBef>
              <a:spcAft>
                <a:spcPts val="700"/>
              </a:spcAft>
            </a:pPr>
            <a:r>
              <a:rPr lang="nl-NL" sz="3600" i="1" dirty="0">
                <a:solidFill>
                  <a:schemeClr val="accent1"/>
                </a:solidFill>
                <a:latin typeface="+mj-lt"/>
                <a:ea typeface="Calibri" panose="020F0502020204030204" pitchFamily="34" charset="0"/>
                <a:cs typeface="Arial" panose="020B0604020202020204" pitchFamily="34" charset="0"/>
              </a:rPr>
              <a:t>Bằng Bác Hồ Chí Minh.” </a:t>
            </a:r>
            <a:endParaRPr lang="en-US" sz="3600" dirty="0">
              <a:solidFill>
                <a:schemeClr val="accent1"/>
              </a:solidFill>
              <a:latin typeface="+mj-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40499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randombar(horizontal)">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1" grpId="0"/>
      <p:bldP spid="12"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Hình ảnh 7">
            <a:extLst>
              <a:ext uri="{FF2B5EF4-FFF2-40B4-BE49-F238E27FC236}">
                <a16:creationId xmlns:a16="http://schemas.microsoft.com/office/drawing/2014/main" id="{5AE205F6-0553-4650-9F87-D3251CC14CD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438900"/>
          </a:xfrm>
          <a:prstGeom prst="rect">
            <a:avLst/>
          </a:prstGeom>
        </p:spPr>
      </p:pic>
      <p:sp>
        <p:nvSpPr>
          <p:cNvPr id="13" name="Rounded Rectangle 13">
            <a:extLst>
              <a:ext uri="{FF2B5EF4-FFF2-40B4-BE49-F238E27FC236}">
                <a16:creationId xmlns:a16="http://schemas.microsoft.com/office/drawing/2014/main" id="{0DB69181-A695-4D95-9803-D6CAAB591BCA}"/>
              </a:ext>
            </a:extLst>
          </p:cNvPr>
          <p:cNvSpPr/>
          <p:nvPr/>
        </p:nvSpPr>
        <p:spPr>
          <a:xfrm>
            <a:off x="4506685" y="210430"/>
            <a:ext cx="3074760" cy="638343"/>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ĐỌC HIỂU</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endParaRPr>
          </a:p>
        </p:txBody>
      </p:sp>
      <p:sp>
        <p:nvSpPr>
          <p:cNvPr id="11" name="TextBox 28">
            <a:extLst>
              <a:ext uri="{FF2B5EF4-FFF2-40B4-BE49-F238E27FC236}">
                <a16:creationId xmlns:a16="http://schemas.microsoft.com/office/drawing/2014/main" id="{0E583913-949F-46C2-87F4-30F2D909099E}"/>
              </a:ext>
            </a:extLst>
          </p:cNvPr>
          <p:cNvSpPr txBox="1"/>
          <p:nvPr/>
        </p:nvSpPr>
        <p:spPr>
          <a:xfrm>
            <a:off x="243455" y="1059203"/>
            <a:ext cx="11948545" cy="920380"/>
          </a:xfrm>
          <a:prstGeom prst="rect">
            <a:avLst/>
          </a:prstGeom>
        </p:spPr>
        <p:txBody>
          <a:bodyPr wrap="square" lIns="0" tIns="0" rIns="0" bIns="0" rtlCol="0" anchor="t">
            <a:spAutoFit/>
          </a:bodyPr>
          <a:lstStyle/>
          <a:p>
            <a:pPr>
              <a:lnSpc>
                <a:spcPts val="8324"/>
              </a:lnSpc>
            </a:pPr>
            <a:r>
              <a:rPr lang="en-US" sz="3600" dirty="0">
                <a:solidFill>
                  <a:srgbClr val="FF0000"/>
                </a:solidFill>
                <a:latin typeface="+mj-lt"/>
                <a:cs typeface="Arial" panose="020B0604020202020204" pitchFamily="34" charset="0"/>
              </a:rPr>
              <a:t>2. </a:t>
            </a:r>
            <a:r>
              <a:rPr lang="en-US" sz="3600" dirty="0" err="1">
                <a:solidFill>
                  <a:srgbClr val="FF0000"/>
                </a:solidFill>
                <a:latin typeface="+mj-lt"/>
                <a:cs typeface="Arial" panose="020B0604020202020204" pitchFamily="34" charset="0"/>
              </a:rPr>
              <a:t>Tìm</a:t>
            </a:r>
            <a:r>
              <a:rPr lang="en-US" sz="3600" dirty="0">
                <a:solidFill>
                  <a:srgbClr val="FF0000"/>
                </a:solidFill>
                <a:latin typeface="+mj-lt"/>
                <a:cs typeface="Arial" panose="020B0604020202020204" pitchFamily="34" charset="0"/>
              </a:rPr>
              <a:t> </a:t>
            </a:r>
            <a:r>
              <a:rPr lang="en-US" sz="3600" dirty="0" err="1">
                <a:solidFill>
                  <a:srgbClr val="FF0000"/>
                </a:solidFill>
                <a:latin typeface="+mj-lt"/>
                <a:cs typeface="Arial" panose="020B0604020202020204" pitchFamily="34" charset="0"/>
              </a:rPr>
              <a:t>những</a:t>
            </a:r>
            <a:r>
              <a:rPr lang="en-US" sz="3600" dirty="0">
                <a:solidFill>
                  <a:srgbClr val="FF0000"/>
                </a:solidFill>
                <a:latin typeface="+mj-lt"/>
                <a:cs typeface="Arial" panose="020B0604020202020204" pitchFamily="34" charset="0"/>
              </a:rPr>
              <a:t> câu </a:t>
            </a:r>
            <a:r>
              <a:rPr lang="en-US" sz="3600" dirty="0" err="1">
                <a:solidFill>
                  <a:srgbClr val="FF0000"/>
                </a:solidFill>
                <a:latin typeface="+mj-lt"/>
                <a:cs typeface="Arial" panose="020B0604020202020204" pitchFamily="34" charset="0"/>
              </a:rPr>
              <a:t>thơ</a:t>
            </a:r>
            <a:r>
              <a:rPr lang="en-US" sz="3600" dirty="0">
                <a:solidFill>
                  <a:srgbClr val="FF0000"/>
                </a:solidFill>
                <a:latin typeface="+mj-lt"/>
                <a:cs typeface="Arial" panose="020B0604020202020204" pitchFamily="34" charset="0"/>
              </a:rPr>
              <a:t> thể </a:t>
            </a:r>
            <a:r>
              <a:rPr lang="en-US" sz="3600" dirty="0" err="1">
                <a:solidFill>
                  <a:srgbClr val="FF0000"/>
                </a:solidFill>
                <a:latin typeface="+mj-lt"/>
                <a:cs typeface="Arial" panose="020B0604020202020204" pitchFamily="34" charset="0"/>
              </a:rPr>
              <a:t>hiện</a:t>
            </a:r>
            <a:r>
              <a:rPr lang="en-US" sz="3600" dirty="0">
                <a:solidFill>
                  <a:srgbClr val="FF0000"/>
                </a:solidFill>
                <a:latin typeface="+mj-lt"/>
                <a:cs typeface="Arial" panose="020B0604020202020204" pitchFamily="34" charset="0"/>
              </a:rPr>
              <a:t> các ý </a:t>
            </a:r>
            <a:r>
              <a:rPr lang="en-US" sz="3600" dirty="0" err="1">
                <a:solidFill>
                  <a:srgbClr val="FF0000"/>
                </a:solidFill>
                <a:latin typeface="+mj-lt"/>
                <a:cs typeface="Arial" panose="020B0604020202020204" pitchFamily="34" charset="0"/>
              </a:rPr>
              <a:t>sau</a:t>
            </a:r>
            <a:r>
              <a:rPr lang="en-US" sz="3600" dirty="0">
                <a:solidFill>
                  <a:srgbClr val="FF0000"/>
                </a:solidFill>
                <a:latin typeface="+mj-lt"/>
                <a:cs typeface="Arial" panose="020B0604020202020204" pitchFamily="34" charset="0"/>
              </a:rPr>
              <a:t>:</a:t>
            </a:r>
          </a:p>
        </p:txBody>
      </p:sp>
      <p:sp>
        <p:nvSpPr>
          <p:cNvPr id="12" name="TextBox 4">
            <a:extLst>
              <a:ext uri="{FF2B5EF4-FFF2-40B4-BE49-F238E27FC236}">
                <a16:creationId xmlns:a16="http://schemas.microsoft.com/office/drawing/2014/main" id="{F171CDD8-A732-4CB5-AE65-228AB6590F95}"/>
              </a:ext>
            </a:extLst>
          </p:cNvPr>
          <p:cNvSpPr txBox="1"/>
          <p:nvPr/>
        </p:nvSpPr>
        <p:spPr>
          <a:xfrm>
            <a:off x="1092040" y="1882733"/>
            <a:ext cx="6829290" cy="1013419"/>
          </a:xfrm>
          <a:prstGeom prst="rect">
            <a:avLst/>
          </a:prstGeom>
          <a:noFill/>
        </p:spPr>
        <p:txBody>
          <a:bodyPr wrap="square" rtlCol="0">
            <a:spAutoFit/>
          </a:bodyPr>
          <a:lstStyle/>
          <a:p>
            <a:pPr>
              <a:lnSpc>
                <a:spcPct val="200000"/>
              </a:lnSpc>
            </a:pPr>
            <a:r>
              <a:rPr lang="en-US" sz="3600">
                <a:solidFill>
                  <a:schemeClr val="accent1"/>
                </a:solidFill>
                <a:latin typeface="+mj-lt"/>
                <a:cs typeface="Arial" panose="020B0604020202020204" pitchFamily="34" charset="0"/>
              </a:rPr>
              <a:t>b. Thiếu </a:t>
            </a:r>
            <a:r>
              <a:rPr lang="en-US" sz="3600" dirty="0" err="1">
                <a:solidFill>
                  <a:schemeClr val="accent1"/>
                </a:solidFill>
                <a:latin typeface="+mj-lt"/>
                <a:cs typeface="Arial" panose="020B0604020202020204" pitchFamily="34" charset="0"/>
              </a:rPr>
              <a:t>nhi</a:t>
            </a:r>
            <a:r>
              <a:rPr lang="en-US" sz="3600" dirty="0">
                <a:solidFill>
                  <a:schemeClr val="accent1"/>
                </a:solidFill>
                <a:latin typeface="+mj-lt"/>
                <a:cs typeface="Arial" panose="020B0604020202020204" pitchFamily="34" charset="0"/>
              </a:rPr>
              <a:t> </a:t>
            </a:r>
            <a:r>
              <a:rPr lang="en-US" sz="3600" dirty="0" err="1">
                <a:solidFill>
                  <a:schemeClr val="accent1"/>
                </a:solidFill>
                <a:latin typeface="+mj-lt"/>
                <a:cs typeface="Arial" panose="020B0604020202020204" pitchFamily="34" charset="0"/>
              </a:rPr>
              <a:t>rất</a:t>
            </a:r>
            <a:r>
              <a:rPr lang="en-US" sz="3600" dirty="0">
                <a:solidFill>
                  <a:schemeClr val="accent1"/>
                </a:solidFill>
                <a:latin typeface="+mj-lt"/>
                <a:cs typeface="Arial" panose="020B0604020202020204" pitchFamily="34" charset="0"/>
              </a:rPr>
              <a:t> </a:t>
            </a:r>
            <a:r>
              <a:rPr lang="en-US" sz="3600" dirty="0" err="1">
                <a:solidFill>
                  <a:schemeClr val="accent1"/>
                </a:solidFill>
                <a:latin typeface="+mj-lt"/>
                <a:cs typeface="Arial" panose="020B0604020202020204" pitchFamily="34" charset="0"/>
              </a:rPr>
              <a:t>đáng</a:t>
            </a:r>
            <a:r>
              <a:rPr lang="en-US" sz="3600" dirty="0">
                <a:solidFill>
                  <a:schemeClr val="accent1"/>
                </a:solidFill>
                <a:latin typeface="+mj-lt"/>
                <a:cs typeface="Arial" panose="020B0604020202020204" pitchFamily="34" charset="0"/>
              </a:rPr>
              <a:t> </a:t>
            </a:r>
            <a:r>
              <a:rPr lang="en-US" sz="3600" dirty="0" err="1">
                <a:solidFill>
                  <a:schemeClr val="accent1"/>
                </a:solidFill>
                <a:latin typeface="+mj-lt"/>
                <a:cs typeface="Arial" panose="020B0604020202020204" pitchFamily="34" charset="0"/>
              </a:rPr>
              <a:t>yêu</a:t>
            </a:r>
            <a:r>
              <a:rPr lang="en-US" sz="3600" dirty="0">
                <a:solidFill>
                  <a:schemeClr val="accent1"/>
                </a:solidFill>
                <a:latin typeface="+mj-lt"/>
                <a:cs typeface="Arial" panose="020B0604020202020204" pitchFamily="34" charset="0"/>
              </a:rPr>
              <a:t>.</a:t>
            </a:r>
          </a:p>
        </p:txBody>
      </p:sp>
      <p:sp>
        <p:nvSpPr>
          <p:cNvPr id="6" name="Rectangle 5">
            <a:extLst>
              <a:ext uri="{FF2B5EF4-FFF2-40B4-BE49-F238E27FC236}">
                <a16:creationId xmlns:a16="http://schemas.microsoft.com/office/drawing/2014/main" id="{B8AAB782-426B-4D39-879E-D11A668F7468}"/>
              </a:ext>
            </a:extLst>
          </p:cNvPr>
          <p:cNvSpPr/>
          <p:nvPr/>
        </p:nvSpPr>
        <p:spPr>
          <a:xfrm>
            <a:off x="3105602" y="3599529"/>
            <a:ext cx="6861174" cy="1410964"/>
          </a:xfrm>
          <a:prstGeom prst="rect">
            <a:avLst/>
          </a:prstGeom>
        </p:spPr>
        <p:txBody>
          <a:bodyPr wrap="none">
            <a:spAutoFit/>
          </a:bodyPr>
          <a:lstStyle/>
          <a:p>
            <a:pPr algn="just">
              <a:lnSpc>
                <a:spcPts val="1700"/>
              </a:lnSpc>
              <a:spcBef>
                <a:spcPts val="700"/>
              </a:spcBef>
              <a:spcAft>
                <a:spcPts val="700"/>
              </a:spcAft>
            </a:pPr>
            <a:r>
              <a:rPr lang="nl-NL" sz="3600" dirty="0">
                <a:solidFill>
                  <a:schemeClr val="accent1"/>
                </a:solidFill>
                <a:latin typeface="+mj-lt"/>
                <a:ea typeface="Calibri" panose="020F0502020204030204" pitchFamily="34" charset="0"/>
                <a:cs typeface="Arial" panose="020B0604020202020204" pitchFamily="34" charset="0"/>
              </a:rPr>
              <a:t>“Tính các cháu ngoan ngoãn</a:t>
            </a:r>
          </a:p>
          <a:p>
            <a:pPr algn="just">
              <a:lnSpc>
                <a:spcPct val="200000"/>
              </a:lnSpc>
              <a:spcBef>
                <a:spcPts val="700"/>
              </a:spcBef>
              <a:spcAft>
                <a:spcPts val="700"/>
              </a:spcAft>
            </a:pPr>
            <a:r>
              <a:rPr lang="nl-NL" sz="3600" dirty="0">
                <a:solidFill>
                  <a:schemeClr val="accent1"/>
                </a:solidFill>
                <a:latin typeface="+mj-lt"/>
                <a:ea typeface="Calibri" panose="020F0502020204030204" pitchFamily="34" charset="0"/>
                <a:cs typeface="Arial" panose="020B0604020202020204" pitchFamily="34" charset="0"/>
              </a:rPr>
              <a:t>Mặt các cháu xinh xinh.” </a:t>
            </a:r>
            <a:endParaRPr lang="en-US" sz="3600" dirty="0">
              <a:solidFill>
                <a:schemeClr val="accent1"/>
              </a:solidFill>
              <a:latin typeface="+mj-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48171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randombar(horizontal)">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1" grpId="0"/>
      <p:bldP spid="12"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EC90854E-CB1A-40B3-9C7B-3A626CFBAA2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537016" y="339981"/>
            <a:ext cx="1492009" cy="1492009"/>
          </a:xfrm>
          <a:prstGeom prst="rect">
            <a:avLst/>
          </a:prstGeom>
        </p:spPr>
      </p:pic>
      <p:sp>
        <p:nvSpPr>
          <p:cNvPr id="19" name="Rounded Rectangle 13">
            <a:extLst>
              <a:ext uri="{FF2B5EF4-FFF2-40B4-BE49-F238E27FC236}">
                <a16:creationId xmlns:a16="http://schemas.microsoft.com/office/drawing/2014/main" id="{4D4C4B66-9F36-4232-BCAC-2D273D06E19C}"/>
              </a:ext>
            </a:extLst>
          </p:cNvPr>
          <p:cNvSpPr/>
          <p:nvPr/>
        </p:nvSpPr>
        <p:spPr>
          <a:xfrm>
            <a:off x="462256" y="729096"/>
            <a:ext cx="3074760" cy="638343"/>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ĐỌC HIỂU</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endParaRPr>
          </a:p>
        </p:txBody>
      </p:sp>
      <p:sp>
        <p:nvSpPr>
          <p:cNvPr id="9" name="TextBox 28">
            <a:extLst>
              <a:ext uri="{FF2B5EF4-FFF2-40B4-BE49-F238E27FC236}">
                <a16:creationId xmlns:a16="http://schemas.microsoft.com/office/drawing/2014/main" id="{796698B4-410F-4E83-846A-EAD3D91EC553}"/>
              </a:ext>
            </a:extLst>
          </p:cNvPr>
          <p:cNvSpPr txBox="1"/>
          <p:nvPr/>
        </p:nvSpPr>
        <p:spPr>
          <a:xfrm>
            <a:off x="683664" y="1781915"/>
            <a:ext cx="10456776" cy="887102"/>
          </a:xfrm>
          <a:prstGeom prst="rect">
            <a:avLst/>
          </a:prstGeom>
        </p:spPr>
        <p:txBody>
          <a:bodyPr wrap="square" lIns="0" tIns="0" rIns="0" bIns="0" rtlCol="0" anchor="t">
            <a:spAutoFit/>
          </a:bodyPr>
          <a:lstStyle/>
          <a:p>
            <a:pPr>
              <a:lnSpc>
                <a:spcPts val="8324"/>
              </a:lnSpc>
            </a:pPr>
            <a:r>
              <a:rPr lang="en-US" sz="3200" dirty="0">
                <a:solidFill>
                  <a:srgbClr val="FF0000"/>
                </a:solidFill>
                <a:latin typeface="+mj-lt"/>
                <a:cs typeface="Arial" panose="020B0604020202020204" pitchFamily="34" charset="0"/>
              </a:rPr>
              <a:t>3. </a:t>
            </a:r>
            <a:r>
              <a:rPr lang="en-US" sz="3200" dirty="0" err="1">
                <a:solidFill>
                  <a:srgbClr val="FF0000"/>
                </a:solidFill>
                <a:latin typeface="+mj-lt"/>
                <a:cs typeface="Arial" panose="020B0604020202020204" pitchFamily="34" charset="0"/>
              </a:rPr>
              <a:t>Bác</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Hồ</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khuyên</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thiếu</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nhi</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điều</a:t>
            </a:r>
            <a:r>
              <a:rPr lang="en-US" sz="3200" dirty="0">
                <a:solidFill>
                  <a:srgbClr val="FF0000"/>
                </a:solidFill>
                <a:latin typeface="+mj-lt"/>
                <a:cs typeface="Arial" panose="020B0604020202020204" pitchFamily="34" charset="0"/>
              </a:rPr>
              <a:t> gì?</a:t>
            </a:r>
          </a:p>
        </p:txBody>
      </p:sp>
      <p:sp>
        <p:nvSpPr>
          <p:cNvPr id="10" name="Rectangle 35">
            <a:extLst>
              <a:ext uri="{FF2B5EF4-FFF2-40B4-BE49-F238E27FC236}">
                <a16:creationId xmlns:a16="http://schemas.microsoft.com/office/drawing/2014/main" id="{8E6EF984-64B4-4087-8FF2-B3B45E0EA43A}"/>
              </a:ext>
            </a:extLst>
          </p:cNvPr>
          <p:cNvSpPr/>
          <p:nvPr/>
        </p:nvSpPr>
        <p:spPr>
          <a:xfrm>
            <a:off x="196821" y="2841361"/>
            <a:ext cx="11675139" cy="2942409"/>
          </a:xfrm>
          <a:prstGeom prst="rect">
            <a:avLst/>
          </a:prstGeom>
        </p:spPr>
        <p:txBody>
          <a:bodyPr wrap="square">
            <a:spAutoFit/>
          </a:bodyPr>
          <a:lstStyle/>
          <a:p>
            <a:pPr algn="just">
              <a:lnSpc>
                <a:spcPct val="150000"/>
              </a:lnSpc>
            </a:pPr>
            <a:r>
              <a:rPr lang="nl-NL" sz="3200" dirty="0">
                <a:solidFill>
                  <a:schemeClr val="accent1"/>
                </a:solidFill>
                <a:latin typeface="+mj-lt"/>
                <a:ea typeface="Calibri" panose="020F0502020204030204" pitchFamily="34" charset="0"/>
                <a:cs typeface="Arial" panose="020B0604020202020204" pitchFamily="34" charset="0"/>
              </a:rPr>
              <a:t>     Bác Hồ khuyên thiếu nhi: cố gắng thi đua học hành, tuổi nhỏ làm việc nhỏ, tùy theo sức của mình, để tham gia kháng chiến, gìn giữ hòa bình, để xứng đáng là cháu của Bác. </a:t>
            </a:r>
            <a:endParaRPr lang="en-US" sz="3200" dirty="0">
              <a:solidFill>
                <a:schemeClr val="accent1"/>
              </a:solidFill>
              <a:latin typeface="+mj-lt"/>
              <a:cs typeface="Arial" panose="020B0604020202020204" pitchFamily="34" charset="0"/>
            </a:endParaRPr>
          </a:p>
        </p:txBody>
      </p:sp>
    </p:spTree>
    <p:extLst>
      <p:ext uri="{BB962C8B-B14F-4D97-AF65-F5344CB8AC3E}">
        <p14:creationId xmlns:p14="http://schemas.microsoft.com/office/powerpoint/2010/main" val="519236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42"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1000"/>
                                        <p:tgtEl>
                                          <p:spTgt spid="15"/>
                                        </p:tgtEl>
                                      </p:cBhvr>
                                    </p:animEffect>
                                    <p:anim calcmode="lin" valueType="num">
                                      <p:cBhvr>
                                        <p:cTn id="11" dur="1000" fill="hold"/>
                                        <p:tgtEl>
                                          <p:spTgt spid="15"/>
                                        </p:tgtEl>
                                        <p:attrNameLst>
                                          <p:attrName>ppt_x</p:attrName>
                                        </p:attrNameLst>
                                      </p:cBhvr>
                                      <p:tavLst>
                                        <p:tav tm="0">
                                          <p:val>
                                            <p:strVal val="#ppt_x"/>
                                          </p:val>
                                        </p:tav>
                                        <p:tav tm="100000">
                                          <p:val>
                                            <p:strVal val="#ppt_x"/>
                                          </p:val>
                                        </p:tav>
                                      </p:tavLst>
                                    </p:anim>
                                    <p:anim calcmode="lin" valueType="num">
                                      <p:cBhvr>
                                        <p:cTn id="12" dur="1000" fill="hold"/>
                                        <p:tgtEl>
                                          <p:spTgt spid="15"/>
                                        </p:tgtEl>
                                        <p:attrNameLst>
                                          <p:attrName>ppt_y</p:attrName>
                                        </p:attrNameLst>
                                      </p:cBhvr>
                                      <p:tavLst>
                                        <p:tav tm="0">
                                          <p:val>
                                            <p:strVal val="#ppt_y+.1"/>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ình ảnh 4">
            <a:extLst>
              <a:ext uri="{FF2B5EF4-FFF2-40B4-BE49-F238E27FC236}">
                <a16:creationId xmlns:a16="http://schemas.microsoft.com/office/drawing/2014/main" id="{A5F37487-ECA6-4D86-8F72-44C9FA4DC2A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434" y="0"/>
            <a:ext cx="12185650" cy="6442257"/>
          </a:xfrm>
          <a:prstGeom prst="rect">
            <a:avLst/>
          </a:prstGeom>
        </p:spPr>
      </p:pic>
      <p:sp>
        <p:nvSpPr>
          <p:cNvPr id="6" name="Hộp Văn bản 5">
            <a:extLst>
              <a:ext uri="{FF2B5EF4-FFF2-40B4-BE49-F238E27FC236}">
                <a16:creationId xmlns:a16="http://schemas.microsoft.com/office/drawing/2014/main" id="{1B2706AC-FF19-4EA5-8DCC-2D54E5368A22}"/>
              </a:ext>
            </a:extLst>
          </p:cNvPr>
          <p:cNvSpPr txBox="1"/>
          <p:nvPr/>
        </p:nvSpPr>
        <p:spPr>
          <a:xfrm>
            <a:off x="3910148" y="955372"/>
            <a:ext cx="7589520" cy="584775"/>
          </a:xfrm>
          <a:prstGeom prst="rect">
            <a:avLst/>
          </a:prstGeom>
          <a:noFill/>
        </p:spPr>
        <p:txBody>
          <a:bodyPr wrap="square" rtlCol="0">
            <a:spAutoFit/>
          </a:bodyPr>
          <a:lstStyle/>
          <a:p>
            <a:r>
              <a:rPr lang="en-US" sz="3200" dirty="0">
                <a:solidFill>
                  <a:srgbClr val="FFFF00"/>
                </a:solidFill>
                <a:latin typeface="+mj-lt"/>
                <a:cs typeface="Arial" panose="020B0604020202020204" pitchFamily="34" charset="0"/>
              </a:rPr>
              <a:t>Qua </a:t>
            </a:r>
            <a:r>
              <a:rPr lang="en-US" sz="3200" dirty="0" err="1">
                <a:solidFill>
                  <a:srgbClr val="FFFF00"/>
                </a:solidFill>
                <a:latin typeface="+mj-lt"/>
                <a:cs typeface="Arial" panose="020B0604020202020204" pitchFamily="34" charset="0"/>
              </a:rPr>
              <a:t>bài</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th</a:t>
            </a:r>
            <a:r>
              <a:rPr lang="vi-VN" sz="3200" dirty="0">
                <a:solidFill>
                  <a:srgbClr val="FFFF00"/>
                </a:solidFill>
                <a:latin typeface="+mj-lt"/>
                <a:cs typeface="Arial" panose="020B0604020202020204" pitchFamily="34" charset="0"/>
              </a:rPr>
              <a:t>ơ</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em</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hiểu</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điều</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gì</a:t>
            </a:r>
            <a:r>
              <a:rPr lang="en-US" sz="3200" dirty="0">
                <a:solidFill>
                  <a:srgbClr val="FFFF00"/>
                </a:solidFill>
                <a:latin typeface="+mj-lt"/>
                <a:cs typeface="Arial" panose="020B0604020202020204" pitchFamily="34" charset="0"/>
              </a:rPr>
              <a:t>?</a:t>
            </a:r>
          </a:p>
        </p:txBody>
      </p:sp>
      <p:sp>
        <p:nvSpPr>
          <p:cNvPr id="7" name="Hộp Văn bản 6">
            <a:extLst>
              <a:ext uri="{FF2B5EF4-FFF2-40B4-BE49-F238E27FC236}">
                <a16:creationId xmlns:a16="http://schemas.microsoft.com/office/drawing/2014/main" id="{DFEFDBA9-4D08-4BDD-9CDB-ACE5E1CC8CA8}"/>
              </a:ext>
            </a:extLst>
          </p:cNvPr>
          <p:cNvSpPr txBox="1"/>
          <p:nvPr/>
        </p:nvSpPr>
        <p:spPr>
          <a:xfrm>
            <a:off x="3935099" y="1840644"/>
            <a:ext cx="7270139" cy="1077218"/>
          </a:xfrm>
          <a:prstGeom prst="rect">
            <a:avLst/>
          </a:prstGeom>
          <a:noFill/>
        </p:spPr>
        <p:txBody>
          <a:bodyPr wrap="square" rtlCol="0">
            <a:spAutoFit/>
          </a:bodyPr>
          <a:lstStyle/>
          <a:p>
            <a:pPr algn="just"/>
            <a:r>
              <a:rPr lang="en-US" sz="3200" dirty="0" err="1">
                <a:solidFill>
                  <a:schemeClr val="bg1"/>
                </a:solidFill>
                <a:latin typeface="+mj-lt"/>
                <a:cs typeface="Arial" panose="020B0604020202020204" pitchFamily="34" charset="0"/>
              </a:rPr>
              <a:t>Bác</a:t>
            </a:r>
            <a:r>
              <a:rPr lang="en-US" sz="3200" dirty="0">
                <a:solidFill>
                  <a:schemeClr val="bg1"/>
                </a:solidFill>
                <a:latin typeface="+mj-lt"/>
                <a:cs typeface="Arial" panose="020B0604020202020204" pitchFamily="34" charset="0"/>
              </a:rPr>
              <a:t> </a:t>
            </a:r>
            <a:r>
              <a:rPr lang="en-US" sz="3200" dirty="0" err="1">
                <a:solidFill>
                  <a:schemeClr val="bg1"/>
                </a:solidFill>
                <a:latin typeface="+mj-lt"/>
                <a:cs typeface="Arial" panose="020B0604020202020204" pitchFamily="34" charset="0"/>
              </a:rPr>
              <a:t>Hồ</a:t>
            </a:r>
            <a:r>
              <a:rPr lang="en-US" sz="3200" dirty="0">
                <a:solidFill>
                  <a:schemeClr val="bg1"/>
                </a:solidFill>
                <a:latin typeface="+mj-lt"/>
                <a:cs typeface="Arial" panose="020B0604020202020204" pitchFamily="34" charset="0"/>
              </a:rPr>
              <a:t> </a:t>
            </a:r>
            <a:r>
              <a:rPr lang="en-US" sz="3200" dirty="0" err="1">
                <a:solidFill>
                  <a:schemeClr val="bg1"/>
                </a:solidFill>
                <a:latin typeface="+mj-lt"/>
                <a:cs typeface="Arial" panose="020B0604020202020204" pitchFamily="34" charset="0"/>
              </a:rPr>
              <a:t>rất</a:t>
            </a:r>
            <a:r>
              <a:rPr lang="en-US" sz="3200" dirty="0">
                <a:solidFill>
                  <a:schemeClr val="bg1"/>
                </a:solidFill>
                <a:latin typeface="+mj-lt"/>
                <a:cs typeface="Arial" panose="020B0604020202020204" pitchFamily="34" charset="0"/>
              </a:rPr>
              <a:t> </a:t>
            </a:r>
            <a:r>
              <a:rPr lang="en-US" sz="3200" dirty="0" err="1">
                <a:solidFill>
                  <a:schemeClr val="bg1"/>
                </a:solidFill>
                <a:latin typeface="+mj-lt"/>
                <a:cs typeface="Arial" panose="020B0604020202020204" pitchFamily="34" charset="0"/>
              </a:rPr>
              <a:t>yêu</a:t>
            </a:r>
            <a:r>
              <a:rPr lang="en-US" sz="3200" dirty="0">
                <a:solidFill>
                  <a:schemeClr val="bg1"/>
                </a:solidFill>
                <a:latin typeface="+mj-lt"/>
                <a:cs typeface="Arial" panose="020B0604020202020204" pitchFamily="34" charset="0"/>
              </a:rPr>
              <a:t> </a:t>
            </a:r>
            <a:r>
              <a:rPr lang="en-US" sz="3200" dirty="0" err="1">
                <a:solidFill>
                  <a:schemeClr val="bg1"/>
                </a:solidFill>
                <a:latin typeface="+mj-lt"/>
                <a:cs typeface="Arial" panose="020B0604020202020204" pitchFamily="34" charset="0"/>
              </a:rPr>
              <a:t>th</a:t>
            </a:r>
            <a:r>
              <a:rPr lang="vi-VN" sz="3200" dirty="0">
                <a:solidFill>
                  <a:schemeClr val="bg1"/>
                </a:solidFill>
                <a:latin typeface="+mj-lt"/>
                <a:cs typeface="Arial" panose="020B0604020202020204" pitchFamily="34" charset="0"/>
              </a:rPr>
              <a:t>ư</a:t>
            </a:r>
            <a:r>
              <a:rPr lang="en-US" sz="3200" dirty="0" err="1">
                <a:solidFill>
                  <a:schemeClr val="bg1"/>
                </a:solidFill>
                <a:latin typeface="+mj-lt"/>
                <a:cs typeface="Arial" panose="020B0604020202020204" pitchFamily="34" charset="0"/>
              </a:rPr>
              <a:t>ơng</a:t>
            </a:r>
            <a:r>
              <a:rPr lang="en-US" sz="3200" dirty="0">
                <a:solidFill>
                  <a:schemeClr val="bg1"/>
                </a:solidFill>
                <a:latin typeface="+mj-lt"/>
                <a:cs typeface="Arial" panose="020B0604020202020204" pitchFamily="34" charset="0"/>
              </a:rPr>
              <a:t> </a:t>
            </a:r>
            <a:r>
              <a:rPr lang="en-US" sz="3200" dirty="0" err="1">
                <a:solidFill>
                  <a:schemeClr val="bg1"/>
                </a:solidFill>
                <a:latin typeface="+mj-lt"/>
                <a:cs typeface="Arial" panose="020B0604020202020204" pitchFamily="34" charset="0"/>
              </a:rPr>
              <a:t>thiếu</a:t>
            </a:r>
            <a:r>
              <a:rPr lang="en-US" sz="3200" dirty="0">
                <a:solidFill>
                  <a:schemeClr val="bg1"/>
                </a:solidFill>
                <a:latin typeface="+mj-lt"/>
                <a:cs typeface="Arial" panose="020B0604020202020204" pitchFamily="34" charset="0"/>
              </a:rPr>
              <a:t> </a:t>
            </a:r>
            <a:r>
              <a:rPr lang="en-US" sz="3200" dirty="0" err="1">
                <a:solidFill>
                  <a:schemeClr val="bg1"/>
                </a:solidFill>
                <a:latin typeface="+mj-lt"/>
                <a:cs typeface="Arial" panose="020B0604020202020204" pitchFamily="34" charset="0"/>
              </a:rPr>
              <a:t>niên</a:t>
            </a:r>
            <a:r>
              <a:rPr lang="en-US" sz="3200" dirty="0">
                <a:solidFill>
                  <a:schemeClr val="bg1"/>
                </a:solidFill>
                <a:latin typeface="+mj-lt"/>
                <a:cs typeface="Arial" panose="020B0604020202020204" pitchFamily="34" charset="0"/>
              </a:rPr>
              <a:t>, </a:t>
            </a:r>
            <a:r>
              <a:rPr lang="en-US" sz="3200" dirty="0" err="1">
                <a:solidFill>
                  <a:schemeClr val="bg1"/>
                </a:solidFill>
                <a:latin typeface="+mj-lt"/>
                <a:cs typeface="Arial" panose="020B0604020202020204" pitchFamily="34" charset="0"/>
              </a:rPr>
              <a:t>nhi</a:t>
            </a:r>
            <a:r>
              <a:rPr lang="en-US" sz="3200" dirty="0">
                <a:solidFill>
                  <a:schemeClr val="bg1"/>
                </a:solidFill>
                <a:latin typeface="+mj-lt"/>
                <a:cs typeface="Arial" panose="020B0604020202020204" pitchFamily="34" charset="0"/>
              </a:rPr>
              <a:t> </a:t>
            </a:r>
            <a:r>
              <a:rPr lang="en-US" sz="3200" dirty="0" err="1">
                <a:solidFill>
                  <a:schemeClr val="bg1"/>
                </a:solidFill>
                <a:latin typeface="+mj-lt"/>
                <a:cs typeface="Arial" panose="020B0604020202020204" pitchFamily="34" charset="0"/>
              </a:rPr>
              <a:t>đồng</a:t>
            </a:r>
            <a:r>
              <a:rPr lang="en-US" sz="3200" dirty="0">
                <a:solidFill>
                  <a:schemeClr val="bg1"/>
                </a:solidFill>
                <a:latin typeface="+mj-lt"/>
                <a:cs typeface="Arial" panose="020B0604020202020204" pitchFamily="34" charset="0"/>
              </a:rPr>
              <a:t>.</a:t>
            </a:r>
          </a:p>
        </p:txBody>
      </p:sp>
      <p:sp>
        <p:nvSpPr>
          <p:cNvPr id="10" name="Hộp Văn bản 9">
            <a:extLst>
              <a:ext uri="{FF2B5EF4-FFF2-40B4-BE49-F238E27FC236}">
                <a16:creationId xmlns:a16="http://schemas.microsoft.com/office/drawing/2014/main" id="{C0DAE1BC-5538-4A02-9732-2EF50F52124D}"/>
              </a:ext>
            </a:extLst>
          </p:cNvPr>
          <p:cNvSpPr txBox="1"/>
          <p:nvPr/>
        </p:nvSpPr>
        <p:spPr>
          <a:xfrm>
            <a:off x="3910148" y="3080294"/>
            <a:ext cx="7725724" cy="1077218"/>
          </a:xfrm>
          <a:prstGeom prst="rect">
            <a:avLst/>
          </a:prstGeom>
          <a:noFill/>
        </p:spPr>
        <p:txBody>
          <a:bodyPr wrap="square" rtlCol="0">
            <a:spAutoFit/>
          </a:bodyPr>
          <a:lstStyle/>
          <a:p>
            <a:r>
              <a:rPr lang="en-US" sz="3200" dirty="0" err="1">
                <a:solidFill>
                  <a:schemeClr val="bg1"/>
                </a:solidFill>
                <a:latin typeface="+mj-lt"/>
                <a:cs typeface="Arial" panose="020B0604020202020204" pitchFamily="34" charset="0"/>
              </a:rPr>
              <a:t>Bác</a:t>
            </a:r>
            <a:r>
              <a:rPr lang="en-US" sz="3200" dirty="0">
                <a:solidFill>
                  <a:schemeClr val="bg1"/>
                </a:solidFill>
                <a:latin typeface="+mj-lt"/>
                <a:cs typeface="Arial" panose="020B0604020202020204" pitchFamily="34" charset="0"/>
              </a:rPr>
              <a:t> </a:t>
            </a:r>
            <a:r>
              <a:rPr lang="en-US" sz="3200" dirty="0" err="1">
                <a:solidFill>
                  <a:schemeClr val="bg1"/>
                </a:solidFill>
                <a:latin typeface="+mj-lt"/>
                <a:cs typeface="Arial" panose="020B0604020202020204" pitchFamily="34" charset="0"/>
              </a:rPr>
              <a:t>Hồ</a:t>
            </a:r>
            <a:r>
              <a:rPr lang="en-US" sz="3200" dirty="0">
                <a:solidFill>
                  <a:schemeClr val="bg1"/>
                </a:solidFill>
                <a:latin typeface="+mj-lt"/>
                <a:cs typeface="Arial" panose="020B0604020202020204" pitchFamily="34" charset="0"/>
              </a:rPr>
              <a:t> </a:t>
            </a:r>
            <a:r>
              <a:rPr lang="en-US" sz="3200" dirty="0" err="1">
                <a:solidFill>
                  <a:schemeClr val="bg1"/>
                </a:solidFill>
                <a:latin typeface="+mj-lt"/>
                <a:cs typeface="Arial" panose="020B0604020202020204" pitchFamily="34" charset="0"/>
              </a:rPr>
              <a:t>mong</a:t>
            </a:r>
            <a:r>
              <a:rPr lang="en-US" sz="3200" dirty="0">
                <a:solidFill>
                  <a:schemeClr val="bg1"/>
                </a:solidFill>
                <a:latin typeface="+mj-lt"/>
                <a:cs typeface="Arial" panose="020B0604020202020204" pitchFamily="34" charset="0"/>
              </a:rPr>
              <a:t> </a:t>
            </a:r>
            <a:r>
              <a:rPr lang="en-US" sz="3200" dirty="0" err="1">
                <a:solidFill>
                  <a:schemeClr val="bg1"/>
                </a:solidFill>
                <a:latin typeface="+mj-lt"/>
                <a:cs typeface="Arial" panose="020B0604020202020204" pitchFamily="34" charset="0"/>
              </a:rPr>
              <a:t>muốn</a:t>
            </a:r>
            <a:r>
              <a:rPr lang="en-US" sz="3200" dirty="0">
                <a:solidFill>
                  <a:schemeClr val="bg1"/>
                </a:solidFill>
                <a:latin typeface="+mj-lt"/>
                <a:cs typeface="Arial" panose="020B0604020202020204" pitchFamily="34" charset="0"/>
              </a:rPr>
              <a:t> </a:t>
            </a:r>
            <a:r>
              <a:rPr lang="en-US" sz="3200" dirty="0" err="1">
                <a:solidFill>
                  <a:schemeClr val="bg1"/>
                </a:solidFill>
                <a:latin typeface="+mj-lt"/>
                <a:cs typeface="Arial" panose="020B0604020202020204" pitchFamily="34" charset="0"/>
              </a:rPr>
              <a:t>thiếu</a:t>
            </a:r>
            <a:r>
              <a:rPr lang="en-US" sz="3200" dirty="0">
                <a:solidFill>
                  <a:schemeClr val="bg1"/>
                </a:solidFill>
                <a:latin typeface="+mj-lt"/>
                <a:cs typeface="Arial" panose="020B0604020202020204" pitchFamily="34" charset="0"/>
              </a:rPr>
              <a:t> </a:t>
            </a:r>
            <a:r>
              <a:rPr lang="en-US" sz="3200" dirty="0" err="1">
                <a:solidFill>
                  <a:schemeClr val="bg1"/>
                </a:solidFill>
                <a:latin typeface="+mj-lt"/>
                <a:cs typeface="Arial" panose="020B0604020202020204" pitchFamily="34" charset="0"/>
              </a:rPr>
              <a:t>nhi</a:t>
            </a:r>
            <a:r>
              <a:rPr lang="en-US" sz="3200" dirty="0">
                <a:solidFill>
                  <a:schemeClr val="bg1"/>
                </a:solidFill>
                <a:latin typeface="+mj-lt"/>
                <a:cs typeface="Arial" panose="020B0604020202020204" pitchFamily="34" charset="0"/>
              </a:rPr>
              <a:t> </a:t>
            </a:r>
            <a:r>
              <a:rPr lang="en-US" sz="3200" dirty="0" err="1">
                <a:solidFill>
                  <a:schemeClr val="bg1"/>
                </a:solidFill>
                <a:latin typeface="+mj-lt"/>
                <a:cs typeface="Arial" panose="020B0604020202020204" pitchFamily="34" charset="0"/>
              </a:rPr>
              <a:t>tuổi</a:t>
            </a:r>
            <a:r>
              <a:rPr lang="en-US" sz="3200" dirty="0">
                <a:solidFill>
                  <a:schemeClr val="bg1"/>
                </a:solidFill>
                <a:latin typeface="+mj-lt"/>
                <a:cs typeface="Arial" panose="020B0604020202020204" pitchFamily="34" charset="0"/>
              </a:rPr>
              <a:t> </a:t>
            </a:r>
            <a:r>
              <a:rPr lang="en-US" sz="3200" dirty="0" err="1">
                <a:solidFill>
                  <a:schemeClr val="bg1"/>
                </a:solidFill>
                <a:latin typeface="+mj-lt"/>
                <a:cs typeface="Arial" panose="020B0604020202020204" pitchFamily="34" charset="0"/>
              </a:rPr>
              <a:t>nhỏ</a:t>
            </a:r>
            <a:r>
              <a:rPr lang="en-US" sz="3200" dirty="0">
                <a:solidFill>
                  <a:schemeClr val="bg1"/>
                </a:solidFill>
                <a:latin typeface="+mj-lt"/>
                <a:cs typeface="Arial" panose="020B0604020202020204" pitchFamily="34" charset="0"/>
              </a:rPr>
              <a:t> </a:t>
            </a:r>
            <a:r>
              <a:rPr lang="en-US" sz="3200" dirty="0" err="1">
                <a:solidFill>
                  <a:schemeClr val="bg1"/>
                </a:solidFill>
                <a:latin typeface="+mj-lt"/>
                <a:cs typeface="Arial" panose="020B0604020202020204" pitchFamily="34" charset="0"/>
              </a:rPr>
              <a:t>làm</a:t>
            </a:r>
            <a:r>
              <a:rPr lang="en-US" sz="3200" dirty="0">
                <a:solidFill>
                  <a:schemeClr val="bg1"/>
                </a:solidFill>
                <a:latin typeface="+mj-lt"/>
                <a:cs typeface="Arial" panose="020B0604020202020204" pitchFamily="34" charset="0"/>
              </a:rPr>
              <a:t> </a:t>
            </a:r>
            <a:r>
              <a:rPr lang="en-US" sz="3200" dirty="0" err="1">
                <a:solidFill>
                  <a:schemeClr val="bg1"/>
                </a:solidFill>
                <a:latin typeface="+mj-lt"/>
                <a:cs typeface="Arial" panose="020B0604020202020204" pitchFamily="34" charset="0"/>
              </a:rPr>
              <a:t>việc</a:t>
            </a:r>
            <a:r>
              <a:rPr lang="en-US" sz="3200" dirty="0">
                <a:solidFill>
                  <a:schemeClr val="bg1"/>
                </a:solidFill>
                <a:latin typeface="+mj-lt"/>
                <a:cs typeface="Arial" panose="020B0604020202020204" pitchFamily="34" charset="0"/>
              </a:rPr>
              <a:t> </a:t>
            </a:r>
            <a:r>
              <a:rPr lang="en-US" sz="3200" dirty="0" err="1">
                <a:solidFill>
                  <a:schemeClr val="bg1"/>
                </a:solidFill>
                <a:latin typeface="+mj-lt"/>
                <a:cs typeface="Arial" panose="020B0604020202020204" pitchFamily="34" charset="0"/>
              </a:rPr>
              <a:t>nhỏ</a:t>
            </a:r>
            <a:r>
              <a:rPr lang="en-US" sz="3200" dirty="0">
                <a:solidFill>
                  <a:schemeClr val="bg1"/>
                </a:solidFill>
                <a:latin typeface="+mj-lt"/>
                <a:cs typeface="Arial" panose="020B0604020202020204" pitchFamily="34" charset="0"/>
              </a:rPr>
              <a:t>, </a:t>
            </a:r>
            <a:r>
              <a:rPr lang="en-US" sz="3200" dirty="0" err="1">
                <a:solidFill>
                  <a:schemeClr val="bg1"/>
                </a:solidFill>
                <a:latin typeface="+mj-lt"/>
                <a:cs typeface="Arial" panose="020B0604020202020204" pitchFamily="34" charset="0"/>
              </a:rPr>
              <a:t>tùy</a:t>
            </a:r>
            <a:r>
              <a:rPr lang="en-US" sz="3200" dirty="0">
                <a:solidFill>
                  <a:schemeClr val="bg1"/>
                </a:solidFill>
                <a:latin typeface="+mj-lt"/>
                <a:cs typeface="Arial" panose="020B0604020202020204" pitchFamily="34" charset="0"/>
              </a:rPr>
              <a:t> </a:t>
            </a:r>
            <a:r>
              <a:rPr lang="en-US" sz="3200" dirty="0" err="1">
                <a:solidFill>
                  <a:schemeClr val="bg1"/>
                </a:solidFill>
                <a:latin typeface="+mj-lt"/>
                <a:cs typeface="Arial" panose="020B0604020202020204" pitchFamily="34" charset="0"/>
              </a:rPr>
              <a:t>theo</a:t>
            </a:r>
            <a:r>
              <a:rPr lang="en-US" sz="3200" dirty="0">
                <a:solidFill>
                  <a:schemeClr val="bg1"/>
                </a:solidFill>
                <a:latin typeface="+mj-lt"/>
                <a:cs typeface="Arial" panose="020B0604020202020204" pitchFamily="34" charset="0"/>
              </a:rPr>
              <a:t> </a:t>
            </a:r>
            <a:r>
              <a:rPr lang="en-US" sz="3200" dirty="0" err="1">
                <a:solidFill>
                  <a:schemeClr val="bg1"/>
                </a:solidFill>
                <a:latin typeface="+mj-lt"/>
                <a:cs typeface="Arial" panose="020B0604020202020204" pitchFamily="34" charset="0"/>
              </a:rPr>
              <a:t>sức</a:t>
            </a:r>
            <a:r>
              <a:rPr lang="en-US" sz="3200" dirty="0">
                <a:solidFill>
                  <a:schemeClr val="bg1"/>
                </a:solidFill>
                <a:latin typeface="+mj-lt"/>
                <a:cs typeface="Arial" panose="020B0604020202020204" pitchFamily="34" charset="0"/>
              </a:rPr>
              <a:t> </a:t>
            </a:r>
            <a:r>
              <a:rPr lang="en-US" sz="3200" dirty="0" err="1">
                <a:solidFill>
                  <a:schemeClr val="bg1"/>
                </a:solidFill>
                <a:latin typeface="+mj-lt"/>
                <a:cs typeface="Arial" panose="020B0604020202020204" pitchFamily="34" charset="0"/>
              </a:rPr>
              <a:t>của</a:t>
            </a:r>
            <a:r>
              <a:rPr lang="en-US" sz="3200" dirty="0">
                <a:solidFill>
                  <a:schemeClr val="bg1"/>
                </a:solidFill>
                <a:latin typeface="+mj-lt"/>
                <a:cs typeface="Arial" panose="020B0604020202020204" pitchFamily="34" charset="0"/>
              </a:rPr>
              <a:t> </a:t>
            </a:r>
            <a:r>
              <a:rPr lang="en-US" sz="3200" dirty="0" err="1">
                <a:solidFill>
                  <a:schemeClr val="bg1"/>
                </a:solidFill>
                <a:latin typeface="+mj-lt"/>
                <a:cs typeface="Arial" panose="020B0604020202020204" pitchFamily="34" charset="0"/>
              </a:rPr>
              <a:t>mình</a:t>
            </a:r>
            <a:r>
              <a:rPr lang="en-US" sz="3200" dirty="0">
                <a:solidFill>
                  <a:schemeClr val="bg1"/>
                </a:solidFill>
                <a:latin typeface="+mj-lt"/>
                <a:cs typeface="Arial" panose="020B0604020202020204" pitchFamily="34" charset="0"/>
              </a:rPr>
              <a:t>.</a:t>
            </a:r>
          </a:p>
        </p:txBody>
      </p:sp>
    </p:spTree>
    <p:extLst>
      <p:ext uri="{BB962C8B-B14F-4D97-AF65-F5344CB8AC3E}">
        <p14:creationId xmlns:p14="http://schemas.microsoft.com/office/powerpoint/2010/main" val="3000878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ình ảnh 4">
            <a:extLst>
              <a:ext uri="{FF2B5EF4-FFF2-40B4-BE49-F238E27FC236}">
                <a16:creationId xmlns:a16="http://schemas.microsoft.com/office/drawing/2014/main" id="{B2270EB6-83C2-452F-80C9-561C5631992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426199"/>
          </a:xfrm>
          <a:prstGeom prst="rect">
            <a:avLst/>
          </a:prstGeom>
        </p:spPr>
      </p:pic>
      <p:sp>
        <p:nvSpPr>
          <p:cNvPr id="6" name="Hộp Văn bản 5">
            <a:extLst>
              <a:ext uri="{FF2B5EF4-FFF2-40B4-BE49-F238E27FC236}">
                <a16:creationId xmlns:a16="http://schemas.microsoft.com/office/drawing/2014/main" id="{A01D6887-3C96-4B42-84B7-E599B1722CC9}"/>
              </a:ext>
            </a:extLst>
          </p:cNvPr>
          <p:cNvSpPr txBox="1"/>
          <p:nvPr/>
        </p:nvSpPr>
        <p:spPr>
          <a:xfrm>
            <a:off x="2548889" y="2993231"/>
            <a:ext cx="6890385" cy="1569660"/>
          </a:xfrm>
          <a:prstGeom prst="rect">
            <a:avLst/>
          </a:prstGeom>
          <a:noFill/>
        </p:spPr>
        <p:txBody>
          <a:bodyPr wrap="square" rtlCol="0">
            <a:spAutoFit/>
          </a:bodyPr>
          <a:lstStyle/>
          <a:p>
            <a:pPr algn="ctr"/>
            <a:r>
              <a:rPr lang="en-US" sz="9600" b="1">
                <a:solidFill>
                  <a:srgbClr val="FF0000"/>
                </a:solidFill>
                <a:latin typeface="+mj-lt"/>
                <a:cs typeface="Arial" panose="020B0604020202020204" pitchFamily="34" charset="0"/>
              </a:rPr>
              <a:t>LUYỆN TẬP</a:t>
            </a:r>
          </a:p>
        </p:txBody>
      </p:sp>
    </p:spTree>
    <p:extLst>
      <p:ext uri="{BB962C8B-B14F-4D97-AF65-F5344CB8AC3E}">
        <p14:creationId xmlns:p14="http://schemas.microsoft.com/office/powerpoint/2010/main" val="31428386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8">
            <a:extLst>
              <a:ext uri="{FF2B5EF4-FFF2-40B4-BE49-F238E27FC236}">
                <a16:creationId xmlns:a16="http://schemas.microsoft.com/office/drawing/2014/main" id="{B45B108C-4528-4091-A471-B0841FB30CDD}"/>
              </a:ext>
            </a:extLst>
          </p:cNvPr>
          <p:cNvSpPr txBox="1"/>
          <p:nvPr/>
        </p:nvSpPr>
        <p:spPr>
          <a:xfrm>
            <a:off x="411482" y="595898"/>
            <a:ext cx="11033760" cy="1386085"/>
          </a:xfrm>
          <a:prstGeom prst="rect">
            <a:avLst/>
          </a:prstGeom>
        </p:spPr>
        <p:txBody>
          <a:bodyPr wrap="square" lIns="0" tIns="0" rIns="0" bIns="0" rtlCol="0" anchor="t">
            <a:spAutoFit/>
          </a:bodyPr>
          <a:lstStyle/>
          <a:p>
            <a:pPr algn="just">
              <a:lnSpc>
                <a:spcPct val="150000"/>
              </a:lnSpc>
            </a:pPr>
            <a:r>
              <a:rPr lang="en-US" sz="3200" dirty="0">
                <a:solidFill>
                  <a:srgbClr val="FF0000"/>
                </a:solidFill>
                <a:latin typeface="+mj-lt"/>
                <a:cs typeface="Arial" panose="020B0604020202020204" pitchFamily="34" charset="0"/>
              </a:rPr>
              <a:t>1. </a:t>
            </a:r>
            <a:r>
              <a:rPr lang="en-US" sz="3200" dirty="0" err="1">
                <a:solidFill>
                  <a:srgbClr val="FF0000"/>
                </a:solidFill>
                <a:latin typeface="+mj-lt"/>
                <a:cs typeface="Arial" panose="020B0604020202020204" pitchFamily="34" charset="0"/>
              </a:rPr>
              <a:t>Những</a:t>
            </a:r>
            <a:r>
              <a:rPr lang="en-US" sz="3200" dirty="0">
                <a:solidFill>
                  <a:srgbClr val="FF0000"/>
                </a:solidFill>
                <a:latin typeface="+mj-lt"/>
                <a:cs typeface="Arial" panose="020B0604020202020204" pitchFamily="34" charset="0"/>
              </a:rPr>
              <a:t> từ nào trong mỗi câu </a:t>
            </a:r>
            <a:r>
              <a:rPr lang="en-US" sz="3200" dirty="0" err="1">
                <a:solidFill>
                  <a:srgbClr val="FF0000"/>
                </a:solidFill>
                <a:latin typeface="+mj-lt"/>
                <a:cs typeface="Arial" panose="020B0604020202020204" pitchFamily="34" charset="0"/>
              </a:rPr>
              <a:t>sau</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cho</a:t>
            </a:r>
            <a:r>
              <a:rPr lang="en-US" sz="3200" dirty="0">
                <a:solidFill>
                  <a:srgbClr val="FF0000"/>
                </a:solidFill>
                <a:latin typeface="+mj-lt"/>
                <a:cs typeface="Arial" panose="020B0604020202020204" pitchFamily="34" charset="0"/>
              </a:rPr>
              <a:t> biết câu </a:t>
            </a:r>
            <a:r>
              <a:rPr lang="en-US" sz="3200" dirty="0" err="1">
                <a:solidFill>
                  <a:srgbClr val="FF0000"/>
                </a:solidFill>
                <a:latin typeface="+mj-lt"/>
                <a:cs typeface="Arial" panose="020B0604020202020204" pitchFamily="34" charset="0"/>
              </a:rPr>
              <a:t>đó</a:t>
            </a:r>
            <a:r>
              <a:rPr lang="en-US" sz="3200" dirty="0">
                <a:solidFill>
                  <a:srgbClr val="FF0000"/>
                </a:solidFill>
                <a:latin typeface="+mj-lt"/>
                <a:cs typeface="Arial" panose="020B0604020202020204" pitchFamily="34" charset="0"/>
              </a:rPr>
              <a:t> là </a:t>
            </a:r>
            <a:r>
              <a:rPr lang="en-US" sz="3200" dirty="0" err="1">
                <a:solidFill>
                  <a:srgbClr val="FF0000"/>
                </a:solidFill>
                <a:latin typeface="+mj-lt"/>
                <a:cs typeface="Arial" panose="020B0604020202020204" pitchFamily="34" charset="0"/>
              </a:rPr>
              <a:t>một</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lời</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đề</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nghị</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lời</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khuyên</a:t>
            </a:r>
            <a:r>
              <a:rPr lang="en-US" sz="3200" dirty="0">
                <a:solidFill>
                  <a:srgbClr val="FF0000"/>
                </a:solidFill>
                <a:latin typeface="+mj-lt"/>
                <a:cs typeface="Arial" panose="020B0604020202020204" pitchFamily="34" charset="0"/>
              </a:rPr>
              <a:t>:</a:t>
            </a:r>
          </a:p>
        </p:txBody>
      </p:sp>
      <p:pic>
        <p:nvPicPr>
          <p:cNvPr id="6" name="Picture 36">
            <a:extLst>
              <a:ext uri="{FF2B5EF4-FFF2-40B4-BE49-F238E27FC236}">
                <a16:creationId xmlns:a16="http://schemas.microsoft.com/office/drawing/2014/main" id="{C3DFDA0C-EF47-41AF-89D0-696C1B5DEE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5240" y="2830494"/>
            <a:ext cx="4846432" cy="4027506"/>
          </a:xfrm>
          <a:prstGeom prst="rect">
            <a:avLst/>
          </a:prstGeom>
        </p:spPr>
      </p:pic>
      <p:sp>
        <p:nvSpPr>
          <p:cNvPr id="7" name="TextBox 28">
            <a:extLst>
              <a:ext uri="{FF2B5EF4-FFF2-40B4-BE49-F238E27FC236}">
                <a16:creationId xmlns:a16="http://schemas.microsoft.com/office/drawing/2014/main" id="{105F804F-2E2B-4A6C-BF47-2A25908ECA64}"/>
              </a:ext>
            </a:extLst>
          </p:cNvPr>
          <p:cNvSpPr txBox="1"/>
          <p:nvPr/>
        </p:nvSpPr>
        <p:spPr>
          <a:xfrm>
            <a:off x="940048" y="2183151"/>
            <a:ext cx="6695192" cy="1636666"/>
          </a:xfrm>
          <a:prstGeom prst="rect">
            <a:avLst/>
          </a:prstGeom>
          <a:noFill/>
        </p:spPr>
        <p:txBody>
          <a:bodyPr wrap="square" rtlCol="0">
            <a:spAutoFit/>
          </a:bodyPr>
          <a:lstStyle/>
          <a:p>
            <a:pPr marL="342900" indent="-342900">
              <a:lnSpc>
                <a:spcPct val="150000"/>
              </a:lnSpc>
              <a:buAutoNum type="alphaLcPeriod"/>
            </a:pPr>
            <a:r>
              <a:rPr lang="en-US" sz="3600">
                <a:solidFill>
                  <a:schemeClr val="accent1"/>
                </a:solidFill>
                <a:latin typeface="+mj-lt"/>
                <a:cs typeface="Arial" panose="020B0604020202020204" pitchFamily="34" charset="0"/>
              </a:rPr>
              <a:t> Mong </a:t>
            </a:r>
            <a:r>
              <a:rPr lang="en-US" sz="3600" dirty="0">
                <a:solidFill>
                  <a:schemeClr val="accent1"/>
                </a:solidFill>
                <a:latin typeface="+mj-lt"/>
                <a:cs typeface="Arial" panose="020B0604020202020204" pitchFamily="34" charset="0"/>
              </a:rPr>
              <a:t>các </a:t>
            </a:r>
            <a:r>
              <a:rPr lang="en-US" sz="3600" dirty="0" err="1">
                <a:solidFill>
                  <a:schemeClr val="accent1"/>
                </a:solidFill>
                <a:latin typeface="+mj-lt"/>
                <a:cs typeface="Arial" panose="020B0604020202020204" pitchFamily="34" charset="0"/>
              </a:rPr>
              <a:t>cháu</a:t>
            </a:r>
            <a:r>
              <a:rPr lang="en-US" sz="3600" dirty="0">
                <a:solidFill>
                  <a:schemeClr val="accent1"/>
                </a:solidFill>
                <a:latin typeface="+mj-lt"/>
                <a:cs typeface="Arial" panose="020B0604020202020204" pitchFamily="34" charset="0"/>
              </a:rPr>
              <a:t> </a:t>
            </a:r>
            <a:r>
              <a:rPr lang="en-US" sz="3600" dirty="0" err="1">
                <a:solidFill>
                  <a:schemeClr val="accent1"/>
                </a:solidFill>
                <a:latin typeface="+mj-lt"/>
                <a:cs typeface="Arial" panose="020B0604020202020204" pitchFamily="34" charset="0"/>
              </a:rPr>
              <a:t>cố</a:t>
            </a:r>
            <a:r>
              <a:rPr lang="en-US" sz="3600" dirty="0">
                <a:solidFill>
                  <a:schemeClr val="accent1"/>
                </a:solidFill>
                <a:latin typeface="+mj-lt"/>
                <a:cs typeface="Arial" panose="020B0604020202020204" pitchFamily="34" charset="0"/>
              </a:rPr>
              <a:t> </a:t>
            </a:r>
            <a:r>
              <a:rPr lang="en-US" sz="3600" dirty="0" err="1">
                <a:solidFill>
                  <a:schemeClr val="accent1"/>
                </a:solidFill>
                <a:latin typeface="+mj-lt"/>
                <a:cs typeface="Arial" panose="020B0604020202020204" pitchFamily="34" charset="0"/>
              </a:rPr>
              <a:t>gắng</a:t>
            </a:r>
            <a:r>
              <a:rPr lang="en-US" sz="3600" dirty="0">
                <a:solidFill>
                  <a:schemeClr val="accent1"/>
                </a:solidFill>
                <a:latin typeface="+mj-lt"/>
                <a:cs typeface="Arial" panose="020B0604020202020204" pitchFamily="34" charset="0"/>
              </a:rPr>
              <a:t>.</a:t>
            </a:r>
          </a:p>
          <a:p>
            <a:pPr marL="342900" indent="-342900">
              <a:lnSpc>
                <a:spcPct val="150000"/>
              </a:lnSpc>
              <a:buAutoNum type="alphaLcPeriod"/>
            </a:pPr>
            <a:r>
              <a:rPr lang="en-US" sz="3600">
                <a:solidFill>
                  <a:schemeClr val="accent1"/>
                </a:solidFill>
                <a:latin typeface="+mj-lt"/>
                <a:cs typeface="Arial" panose="020B0604020202020204" pitchFamily="34" charset="0"/>
              </a:rPr>
              <a:t> Các </a:t>
            </a:r>
            <a:r>
              <a:rPr lang="en-US" sz="3600" dirty="0" err="1">
                <a:solidFill>
                  <a:schemeClr val="accent1"/>
                </a:solidFill>
                <a:latin typeface="+mj-lt"/>
                <a:cs typeface="Arial" panose="020B0604020202020204" pitchFamily="34" charset="0"/>
              </a:rPr>
              <a:t>cháu</a:t>
            </a:r>
            <a:r>
              <a:rPr lang="en-US" sz="3600" dirty="0">
                <a:solidFill>
                  <a:schemeClr val="accent1"/>
                </a:solidFill>
                <a:latin typeface="+mj-lt"/>
                <a:cs typeface="Arial" panose="020B0604020202020204" pitchFamily="34" charset="0"/>
              </a:rPr>
              <a:t> </a:t>
            </a:r>
            <a:r>
              <a:rPr lang="en-US" sz="3600" dirty="0" err="1">
                <a:solidFill>
                  <a:schemeClr val="accent1"/>
                </a:solidFill>
                <a:latin typeface="+mj-lt"/>
                <a:cs typeface="Arial" panose="020B0604020202020204" pitchFamily="34" charset="0"/>
              </a:rPr>
              <a:t>hãy</a:t>
            </a:r>
            <a:r>
              <a:rPr lang="en-US" sz="3600" dirty="0">
                <a:solidFill>
                  <a:schemeClr val="accent1"/>
                </a:solidFill>
                <a:latin typeface="+mj-lt"/>
                <a:cs typeface="Arial" panose="020B0604020202020204" pitchFamily="34" charset="0"/>
              </a:rPr>
              <a:t> </a:t>
            </a:r>
            <a:r>
              <a:rPr lang="en-US" sz="3600" dirty="0" err="1">
                <a:solidFill>
                  <a:schemeClr val="accent1"/>
                </a:solidFill>
                <a:latin typeface="+mj-lt"/>
                <a:cs typeface="Arial" panose="020B0604020202020204" pitchFamily="34" charset="0"/>
              </a:rPr>
              <a:t>cố</a:t>
            </a:r>
            <a:r>
              <a:rPr lang="en-US" sz="3600" dirty="0">
                <a:solidFill>
                  <a:schemeClr val="accent1"/>
                </a:solidFill>
                <a:latin typeface="+mj-lt"/>
                <a:cs typeface="Arial" panose="020B0604020202020204" pitchFamily="34" charset="0"/>
              </a:rPr>
              <a:t> </a:t>
            </a:r>
            <a:r>
              <a:rPr lang="en-US" sz="3600" dirty="0" err="1">
                <a:solidFill>
                  <a:schemeClr val="accent1"/>
                </a:solidFill>
                <a:latin typeface="+mj-lt"/>
                <a:cs typeface="Arial" panose="020B0604020202020204" pitchFamily="34" charset="0"/>
              </a:rPr>
              <a:t>gắng</a:t>
            </a:r>
            <a:r>
              <a:rPr lang="en-US" sz="3600" dirty="0">
                <a:solidFill>
                  <a:schemeClr val="accent1"/>
                </a:solidFill>
                <a:latin typeface="+mj-lt"/>
                <a:cs typeface="Arial" panose="020B0604020202020204" pitchFamily="34" charset="0"/>
              </a:rPr>
              <a:t>.</a:t>
            </a:r>
          </a:p>
        </p:txBody>
      </p:sp>
      <p:cxnSp>
        <p:nvCxnSpPr>
          <p:cNvPr id="9" name="Đường nối Thẳng 8">
            <a:extLst>
              <a:ext uri="{FF2B5EF4-FFF2-40B4-BE49-F238E27FC236}">
                <a16:creationId xmlns:a16="http://schemas.microsoft.com/office/drawing/2014/main" id="{0BDF2E54-FA56-4C52-9EB2-342B7538B55E}"/>
              </a:ext>
            </a:extLst>
          </p:cNvPr>
          <p:cNvCxnSpPr/>
          <p:nvPr/>
        </p:nvCxnSpPr>
        <p:spPr>
          <a:xfrm>
            <a:off x="1620078" y="2937673"/>
            <a:ext cx="132588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Đường nối Thẳng 10">
            <a:extLst>
              <a:ext uri="{FF2B5EF4-FFF2-40B4-BE49-F238E27FC236}">
                <a16:creationId xmlns:a16="http://schemas.microsoft.com/office/drawing/2014/main" id="{C97D95F9-8476-4040-8CED-BECC57F377FE}"/>
              </a:ext>
            </a:extLst>
          </p:cNvPr>
          <p:cNvCxnSpPr>
            <a:cxnSpLocks/>
          </p:cNvCxnSpPr>
          <p:nvPr/>
        </p:nvCxnSpPr>
        <p:spPr>
          <a:xfrm>
            <a:off x="3976977" y="3764408"/>
            <a:ext cx="8382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Hộp Văn bản 12">
            <a:extLst>
              <a:ext uri="{FF2B5EF4-FFF2-40B4-BE49-F238E27FC236}">
                <a16:creationId xmlns:a16="http://schemas.microsoft.com/office/drawing/2014/main" id="{AE902343-645E-49C4-8776-090A9539753D}"/>
              </a:ext>
            </a:extLst>
          </p:cNvPr>
          <p:cNvSpPr txBox="1"/>
          <p:nvPr/>
        </p:nvSpPr>
        <p:spPr>
          <a:xfrm>
            <a:off x="323559" y="4662454"/>
            <a:ext cx="7049492" cy="954107"/>
          </a:xfrm>
          <a:prstGeom prst="rect">
            <a:avLst/>
          </a:prstGeom>
          <a:noFill/>
        </p:spPr>
        <p:txBody>
          <a:bodyPr wrap="square" rtlCol="0">
            <a:spAutoFit/>
          </a:bodyPr>
          <a:lstStyle/>
          <a:p>
            <a:pPr algn="just"/>
            <a:r>
              <a:rPr lang="en-US" sz="2800" dirty="0" err="1">
                <a:solidFill>
                  <a:srgbClr val="FF0000"/>
                </a:solidFill>
                <a:latin typeface="+mj-lt"/>
                <a:cs typeface="Arial" panose="020B0604020202020204" pitchFamily="34" charset="0"/>
              </a:rPr>
              <a:t>Các</a:t>
            </a:r>
            <a:r>
              <a:rPr lang="en-US" sz="2800" dirty="0">
                <a:solidFill>
                  <a:srgbClr val="FF0000"/>
                </a:solidFill>
                <a:latin typeface="+mj-lt"/>
                <a:cs typeface="Arial" panose="020B0604020202020204" pitchFamily="34" charset="0"/>
              </a:rPr>
              <a:t> </a:t>
            </a:r>
            <a:r>
              <a:rPr lang="en-US" sz="2800" dirty="0" err="1">
                <a:solidFill>
                  <a:srgbClr val="FF0000"/>
                </a:solidFill>
                <a:latin typeface="+mj-lt"/>
                <a:cs typeface="Arial" panose="020B0604020202020204" pitchFamily="34" charset="0"/>
              </a:rPr>
              <a:t>từ</a:t>
            </a:r>
            <a:r>
              <a:rPr lang="en-US" sz="2800" dirty="0">
                <a:solidFill>
                  <a:srgbClr val="FF0000"/>
                </a:solidFill>
                <a:latin typeface="+mj-lt"/>
                <a:cs typeface="Arial" panose="020B0604020202020204" pitchFamily="34" charset="0"/>
              </a:rPr>
              <a:t> “</a:t>
            </a:r>
            <a:r>
              <a:rPr lang="en-US" sz="2800" dirty="0" err="1">
                <a:solidFill>
                  <a:srgbClr val="FF0000"/>
                </a:solidFill>
                <a:latin typeface="+mj-lt"/>
                <a:cs typeface="Arial" panose="020B0604020202020204" pitchFamily="34" charset="0"/>
              </a:rPr>
              <a:t>mong</a:t>
            </a:r>
            <a:r>
              <a:rPr lang="en-US" sz="2800" dirty="0">
                <a:solidFill>
                  <a:srgbClr val="FF0000"/>
                </a:solidFill>
                <a:latin typeface="+mj-lt"/>
                <a:cs typeface="Arial" panose="020B0604020202020204" pitchFamily="34" charset="0"/>
              </a:rPr>
              <a:t>” </a:t>
            </a:r>
            <a:r>
              <a:rPr lang="en-US" sz="2800" dirty="0" err="1">
                <a:solidFill>
                  <a:srgbClr val="FF0000"/>
                </a:solidFill>
                <a:latin typeface="+mj-lt"/>
                <a:cs typeface="Arial" panose="020B0604020202020204" pitchFamily="34" charset="0"/>
              </a:rPr>
              <a:t>và</a:t>
            </a:r>
            <a:r>
              <a:rPr lang="en-US" sz="2800" dirty="0">
                <a:solidFill>
                  <a:srgbClr val="FF0000"/>
                </a:solidFill>
                <a:latin typeface="+mj-lt"/>
                <a:cs typeface="Arial" panose="020B0604020202020204" pitchFamily="34" charset="0"/>
              </a:rPr>
              <a:t> “</a:t>
            </a:r>
            <a:r>
              <a:rPr lang="en-US" sz="2800" dirty="0" err="1">
                <a:solidFill>
                  <a:srgbClr val="FF0000"/>
                </a:solidFill>
                <a:latin typeface="+mj-lt"/>
                <a:cs typeface="Arial" panose="020B0604020202020204" pitchFamily="34" charset="0"/>
              </a:rPr>
              <a:t>hãy</a:t>
            </a:r>
            <a:r>
              <a:rPr lang="en-US" sz="2800" dirty="0">
                <a:solidFill>
                  <a:srgbClr val="FF0000"/>
                </a:solidFill>
                <a:latin typeface="+mj-lt"/>
                <a:cs typeface="Arial" panose="020B0604020202020204" pitchFamily="34" charset="0"/>
              </a:rPr>
              <a:t>” </a:t>
            </a:r>
            <a:r>
              <a:rPr lang="en-US" sz="2800" dirty="0" err="1">
                <a:solidFill>
                  <a:srgbClr val="FF0000"/>
                </a:solidFill>
                <a:latin typeface="+mj-lt"/>
                <a:cs typeface="Arial" panose="020B0604020202020204" pitchFamily="34" charset="0"/>
              </a:rPr>
              <a:t>trong</a:t>
            </a:r>
            <a:r>
              <a:rPr lang="en-US" sz="2800" dirty="0">
                <a:solidFill>
                  <a:srgbClr val="FF0000"/>
                </a:solidFill>
                <a:latin typeface="+mj-lt"/>
                <a:cs typeface="Arial" panose="020B0604020202020204" pitchFamily="34" charset="0"/>
              </a:rPr>
              <a:t> </a:t>
            </a:r>
            <a:r>
              <a:rPr lang="en-US" sz="2800" dirty="0" err="1">
                <a:solidFill>
                  <a:srgbClr val="FF0000"/>
                </a:solidFill>
                <a:latin typeface="+mj-lt"/>
                <a:cs typeface="Arial" panose="020B0604020202020204" pitchFamily="34" charset="0"/>
              </a:rPr>
              <a:t>bài</a:t>
            </a:r>
            <a:r>
              <a:rPr lang="en-US" sz="2800" dirty="0">
                <a:solidFill>
                  <a:srgbClr val="FF0000"/>
                </a:solidFill>
                <a:latin typeface="+mj-lt"/>
                <a:cs typeface="Arial" panose="020B0604020202020204" pitchFamily="34" charset="0"/>
              </a:rPr>
              <a:t> </a:t>
            </a:r>
            <a:r>
              <a:rPr lang="en-US" sz="2800" dirty="0" err="1">
                <a:solidFill>
                  <a:srgbClr val="FF0000"/>
                </a:solidFill>
                <a:latin typeface="+mj-lt"/>
                <a:cs typeface="Arial" panose="020B0604020202020204" pitchFamily="34" charset="0"/>
              </a:rPr>
              <a:t>th</a:t>
            </a:r>
            <a:r>
              <a:rPr lang="vi-VN" sz="2800" dirty="0">
                <a:solidFill>
                  <a:srgbClr val="FF0000"/>
                </a:solidFill>
                <a:latin typeface="+mj-lt"/>
                <a:cs typeface="Arial" panose="020B0604020202020204" pitchFamily="34" charset="0"/>
              </a:rPr>
              <a:t>ơ</a:t>
            </a:r>
            <a:r>
              <a:rPr lang="en-US" sz="2800" dirty="0">
                <a:solidFill>
                  <a:srgbClr val="FF0000"/>
                </a:solidFill>
                <a:latin typeface="+mj-lt"/>
                <a:cs typeface="Arial" panose="020B0604020202020204" pitchFamily="34" charset="0"/>
              </a:rPr>
              <a:t> </a:t>
            </a:r>
            <a:r>
              <a:rPr lang="en-US" sz="2800" dirty="0" err="1">
                <a:solidFill>
                  <a:srgbClr val="FF0000"/>
                </a:solidFill>
                <a:latin typeface="+mj-lt"/>
                <a:cs typeface="Arial" panose="020B0604020202020204" pitchFamily="34" charset="0"/>
              </a:rPr>
              <a:t>thể</a:t>
            </a:r>
            <a:r>
              <a:rPr lang="en-US" sz="2800" dirty="0">
                <a:solidFill>
                  <a:srgbClr val="FF0000"/>
                </a:solidFill>
                <a:latin typeface="+mj-lt"/>
                <a:cs typeface="Arial" panose="020B0604020202020204" pitchFamily="34" charset="0"/>
              </a:rPr>
              <a:t> </a:t>
            </a:r>
            <a:r>
              <a:rPr lang="en-US" sz="2800" dirty="0" err="1">
                <a:solidFill>
                  <a:srgbClr val="FF0000"/>
                </a:solidFill>
                <a:latin typeface="+mj-lt"/>
                <a:cs typeface="Arial" panose="020B0604020202020204" pitchFamily="34" charset="0"/>
              </a:rPr>
              <a:t>hiện</a:t>
            </a:r>
            <a:r>
              <a:rPr lang="en-US" sz="2800" dirty="0">
                <a:solidFill>
                  <a:srgbClr val="FF0000"/>
                </a:solidFill>
                <a:latin typeface="+mj-lt"/>
                <a:cs typeface="Arial" panose="020B0604020202020204" pitchFamily="34" charset="0"/>
              </a:rPr>
              <a:t> </a:t>
            </a:r>
            <a:r>
              <a:rPr lang="en-US" sz="2800" dirty="0" err="1">
                <a:solidFill>
                  <a:srgbClr val="FF0000"/>
                </a:solidFill>
                <a:latin typeface="+mj-lt"/>
                <a:cs typeface="Arial" panose="020B0604020202020204" pitchFamily="34" charset="0"/>
              </a:rPr>
              <a:t>điều</a:t>
            </a:r>
            <a:r>
              <a:rPr lang="en-US" sz="2800" dirty="0">
                <a:solidFill>
                  <a:srgbClr val="FF0000"/>
                </a:solidFill>
                <a:latin typeface="+mj-lt"/>
                <a:cs typeface="Arial" panose="020B0604020202020204" pitchFamily="34" charset="0"/>
              </a:rPr>
              <a:t> </a:t>
            </a:r>
            <a:r>
              <a:rPr lang="en-US" sz="2800" dirty="0" err="1">
                <a:solidFill>
                  <a:srgbClr val="FF0000"/>
                </a:solidFill>
                <a:latin typeface="+mj-lt"/>
                <a:cs typeface="Arial" panose="020B0604020202020204" pitchFamily="34" charset="0"/>
              </a:rPr>
              <a:t>gì</a:t>
            </a:r>
            <a:r>
              <a:rPr lang="en-US" sz="2800" dirty="0">
                <a:solidFill>
                  <a:srgbClr val="FF0000"/>
                </a:solidFill>
                <a:latin typeface="+mj-lt"/>
                <a:cs typeface="Arial" panose="020B0604020202020204" pitchFamily="34" charset="0"/>
              </a:rPr>
              <a:t>?</a:t>
            </a:r>
          </a:p>
        </p:txBody>
      </p:sp>
    </p:spTree>
    <p:extLst>
      <p:ext uri="{BB962C8B-B14F-4D97-AF65-F5344CB8AC3E}">
        <p14:creationId xmlns:p14="http://schemas.microsoft.com/office/powerpoint/2010/main" val="1988161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oud 6">
            <a:extLst>
              <a:ext uri="{FF2B5EF4-FFF2-40B4-BE49-F238E27FC236}">
                <a16:creationId xmlns:a16="http://schemas.microsoft.com/office/drawing/2014/main" id="{59A3E68D-FF9F-4AEC-9E7C-4B5851F7002B}"/>
              </a:ext>
            </a:extLst>
          </p:cNvPr>
          <p:cNvSpPr/>
          <p:nvPr/>
        </p:nvSpPr>
        <p:spPr>
          <a:xfrm>
            <a:off x="6278880" y="3463851"/>
            <a:ext cx="5538083" cy="1485900"/>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a:solidFill>
                  <a:schemeClr val="tx1"/>
                </a:solidFill>
                <a:latin typeface="+mj-lt"/>
                <a:cs typeface="Times New Roman" pitchFamily="18" charset="0"/>
              </a:rPr>
              <a:t>Cháu mong ông luôn khỏe mạnh!</a:t>
            </a:r>
            <a:endParaRPr lang="vi-VN" sz="2800" dirty="0">
              <a:solidFill>
                <a:schemeClr val="tx1"/>
              </a:solidFill>
              <a:latin typeface="+mj-lt"/>
              <a:cs typeface="Times New Roman" pitchFamily="18" charset="0"/>
            </a:endParaRPr>
          </a:p>
        </p:txBody>
      </p:sp>
      <p:pic>
        <p:nvPicPr>
          <p:cNvPr id="9" name="Picture 8">
            <a:extLst>
              <a:ext uri="{FF2B5EF4-FFF2-40B4-BE49-F238E27FC236}">
                <a16:creationId xmlns:a16="http://schemas.microsoft.com/office/drawing/2014/main" id="{ADCC936D-AF4C-4D77-BC83-13CE917C1E7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4063" t="3646" r="7811" b="8854"/>
          <a:stretch/>
        </p:blipFill>
        <p:spPr>
          <a:xfrm>
            <a:off x="7728757" y="1196496"/>
            <a:ext cx="2175165" cy="2594620"/>
          </a:xfrm>
          <a:prstGeom prst="rect">
            <a:avLst/>
          </a:prstGeom>
        </p:spPr>
      </p:pic>
      <p:sp>
        <p:nvSpPr>
          <p:cNvPr id="11" name="Cloud 10">
            <a:extLst>
              <a:ext uri="{FF2B5EF4-FFF2-40B4-BE49-F238E27FC236}">
                <a16:creationId xmlns:a16="http://schemas.microsoft.com/office/drawing/2014/main" id="{A3EBDBA9-6186-4622-9F6D-97E6C593C2C3}"/>
              </a:ext>
            </a:extLst>
          </p:cNvPr>
          <p:cNvSpPr/>
          <p:nvPr/>
        </p:nvSpPr>
        <p:spPr>
          <a:xfrm>
            <a:off x="204083" y="5230091"/>
            <a:ext cx="7668466" cy="1166551"/>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en-US" sz="3200" dirty="0" err="1">
                <a:latin typeface="+mj-lt"/>
                <a:cs typeface="Times New Roman" pitchFamily="18" charset="0"/>
              </a:rPr>
              <a:t>Em</a:t>
            </a:r>
            <a:r>
              <a:rPr lang="en-US" sz="3200" dirty="0">
                <a:latin typeface="+mj-lt"/>
                <a:cs typeface="Times New Roman" pitchFamily="18" charset="0"/>
              </a:rPr>
              <a:t> </a:t>
            </a:r>
            <a:r>
              <a:rPr lang="en-US" sz="3200" dirty="0" err="1">
                <a:latin typeface="+mj-lt"/>
                <a:cs typeface="Times New Roman" pitchFamily="18" charset="0"/>
              </a:rPr>
              <a:t>hãy</a:t>
            </a:r>
            <a:r>
              <a:rPr lang="en-US" sz="3200" dirty="0">
                <a:latin typeface="+mj-lt"/>
                <a:cs typeface="Times New Roman" pitchFamily="18" charset="0"/>
              </a:rPr>
              <a:t> </a:t>
            </a:r>
            <a:r>
              <a:rPr lang="en-US" sz="3200" dirty="0" err="1">
                <a:latin typeface="+mj-lt"/>
                <a:cs typeface="Times New Roman" pitchFamily="18" charset="0"/>
              </a:rPr>
              <a:t>ngủ</a:t>
            </a:r>
            <a:r>
              <a:rPr lang="en-US" sz="3200" dirty="0">
                <a:latin typeface="+mj-lt"/>
                <a:cs typeface="Times New Roman" pitchFamily="18" charset="0"/>
              </a:rPr>
              <a:t> </a:t>
            </a:r>
            <a:r>
              <a:rPr lang="en-US" sz="3200" dirty="0" err="1">
                <a:latin typeface="+mj-lt"/>
                <a:cs typeface="Times New Roman" pitchFamily="18" charset="0"/>
              </a:rPr>
              <a:t>ngoan</a:t>
            </a:r>
            <a:r>
              <a:rPr lang="en-US" sz="3200" dirty="0">
                <a:latin typeface="+mj-lt"/>
                <a:cs typeface="Times New Roman" pitchFamily="18" charset="0"/>
              </a:rPr>
              <a:t> </a:t>
            </a:r>
            <a:r>
              <a:rPr lang="en-US" sz="3200" dirty="0" err="1">
                <a:latin typeface="+mj-lt"/>
                <a:cs typeface="Times New Roman" pitchFamily="18" charset="0"/>
              </a:rPr>
              <a:t>nhé</a:t>
            </a:r>
            <a:r>
              <a:rPr lang="en-US" sz="3200" dirty="0">
                <a:latin typeface="+mj-lt"/>
                <a:cs typeface="Times New Roman" pitchFamily="18" charset="0"/>
              </a:rPr>
              <a:t>!</a:t>
            </a:r>
            <a:endParaRPr lang="vi-VN" sz="3200" dirty="0">
              <a:solidFill>
                <a:schemeClr val="tx1"/>
              </a:solidFill>
              <a:latin typeface="+mj-lt"/>
              <a:cs typeface="Times New Roman" pitchFamily="18" charset="0"/>
            </a:endParaRPr>
          </a:p>
        </p:txBody>
      </p:sp>
      <p:pic>
        <p:nvPicPr>
          <p:cNvPr id="12" name="Picture 11">
            <a:extLst>
              <a:ext uri="{FF2B5EF4-FFF2-40B4-BE49-F238E27FC236}">
                <a16:creationId xmlns:a16="http://schemas.microsoft.com/office/drawing/2014/main" id="{FFEE6D77-A610-461E-9148-D47C5B1930E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063" t="3646" r="7811" b="8854"/>
          <a:stretch/>
        </p:blipFill>
        <p:spPr>
          <a:xfrm>
            <a:off x="2442360" y="2251011"/>
            <a:ext cx="2175165" cy="2801552"/>
          </a:xfrm>
          <a:prstGeom prst="rect">
            <a:avLst/>
          </a:prstGeom>
        </p:spPr>
      </p:pic>
      <p:sp>
        <p:nvSpPr>
          <p:cNvPr id="13" name="TextBox 18">
            <a:extLst>
              <a:ext uri="{FF2B5EF4-FFF2-40B4-BE49-F238E27FC236}">
                <a16:creationId xmlns:a16="http://schemas.microsoft.com/office/drawing/2014/main" id="{6569D20A-62AC-4229-813C-F98628B7D647}"/>
              </a:ext>
            </a:extLst>
          </p:cNvPr>
          <p:cNvSpPr txBox="1"/>
          <p:nvPr/>
        </p:nvSpPr>
        <p:spPr>
          <a:xfrm>
            <a:off x="493642" y="550165"/>
            <a:ext cx="11323321" cy="1381468"/>
          </a:xfrm>
          <a:prstGeom prst="rect">
            <a:avLst/>
          </a:prstGeom>
        </p:spPr>
        <p:txBody>
          <a:bodyPr wrap="square" lIns="0" tIns="0" rIns="0" bIns="0" rtlCol="0" anchor="t">
            <a:spAutoFit/>
          </a:bodyPr>
          <a:lstStyle/>
          <a:p>
            <a:pPr algn="just">
              <a:lnSpc>
                <a:spcPct val="150000"/>
              </a:lnSpc>
            </a:pPr>
            <a:r>
              <a:rPr lang="en-US" sz="3200" dirty="0">
                <a:solidFill>
                  <a:srgbClr val="202F5A"/>
                </a:solidFill>
                <a:latin typeface="+mj-lt"/>
                <a:cs typeface="Arial" panose="020B0604020202020204" pitchFamily="34" charset="0"/>
              </a:rPr>
              <a:t>2. Đặt </a:t>
            </a:r>
            <a:r>
              <a:rPr lang="en-US" sz="3200" dirty="0" err="1">
                <a:solidFill>
                  <a:srgbClr val="202F5A"/>
                </a:solidFill>
                <a:latin typeface="+mj-lt"/>
                <a:cs typeface="Arial" panose="020B0604020202020204" pitchFamily="34" charset="0"/>
              </a:rPr>
              <a:t>một</a:t>
            </a:r>
            <a:r>
              <a:rPr lang="en-US" sz="3200" dirty="0">
                <a:solidFill>
                  <a:srgbClr val="202F5A"/>
                </a:solidFill>
                <a:latin typeface="+mj-lt"/>
                <a:cs typeface="Arial" panose="020B0604020202020204" pitchFamily="34" charset="0"/>
              </a:rPr>
              <a:t> câu với từ </a:t>
            </a:r>
            <a:r>
              <a:rPr lang="en-US" sz="3200" dirty="0" err="1">
                <a:solidFill>
                  <a:srgbClr val="FF0000"/>
                </a:solidFill>
                <a:latin typeface="+mj-lt"/>
                <a:cs typeface="Arial" panose="020B0604020202020204" pitchFamily="34" charset="0"/>
              </a:rPr>
              <a:t>mong</a:t>
            </a:r>
            <a:r>
              <a:rPr lang="en-US" sz="3200" dirty="0">
                <a:solidFill>
                  <a:srgbClr val="202F5A"/>
                </a:solidFill>
                <a:latin typeface="+mj-lt"/>
                <a:cs typeface="Arial" panose="020B0604020202020204" pitchFamily="34" charset="0"/>
              </a:rPr>
              <a:t> hoặc từ </a:t>
            </a:r>
            <a:r>
              <a:rPr lang="en-US" sz="3200" dirty="0" err="1">
                <a:solidFill>
                  <a:srgbClr val="FF0000"/>
                </a:solidFill>
                <a:latin typeface="+mj-lt"/>
                <a:cs typeface="Arial" panose="020B0604020202020204" pitchFamily="34" charset="0"/>
              </a:rPr>
              <a:t>hãy</a:t>
            </a:r>
            <a:r>
              <a:rPr lang="en-US" sz="3200" dirty="0">
                <a:solidFill>
                  <a:srgbClr val="202F5A"/>
                </a:solidFill>
                <a:latin typeface="+mj-lt"/>
                <a:cs typeface="Arial" panose="020B0604020202020204" pitchFamily="34" charset="0"/>
              </a:rPr>
              <a:t> để nói </a:t>
            </a:r>
            <a:r>
              <a:rPr lang="en-US" sz="3200" dirty="0" err="1">
                <a:solidFill>
                  <a:srgbClr val="202F5A"/>
                </a:solidFill>
                <a:latin typeface="+mj-lt"/>
                <a:cs typeface="Arial" panose="020B0604020202020204" pitchFamily="34" charset="0"/>
              </a:rPr>
              <a:t>lời</a:t>
            </a:r>
            <a:r>
              <a:rPr lang="en-US" sz="3200" dirty="0">
                <a:solidFill>
                  <a:srgbClr val="202F5A"/>
                </a:solidFill>
                <a:latin typeface="+mj-lt"/>
                <a:cs typeface="Arial" panose="020B0604020202020204" pitchFamily="34" charset="0"/>
              </a:rPr>
              <a:t> </a:t>
            </a:r>
            <a:r>
              <a:rPr lang="en-US" sz="3200" dirty="0" err="1">
                <a:solidFill>
                  <a:srgbClr val="202F5A"/>
                </a:solidFill>
                <a:latin typeface="+mj-lt"/>
                <a:cs typeface="Arial" panose="020B0604020202020204" pitchFamily="34" charset="0"/>
              </a:rPr>
              <a:t>đề</a:t>
            </a:r>
            <a:r>
              <a:rPr lang="en-US" sz="3200" dirty="0">
                <a:solidFill>
                  <a:srgbClr val="202F5A"/>
                </a:solidFill>
                <a:latin typeface="+mj-lt"/>
                <a:cs typeface="Arial" panose="020B0604020202020204" pitchFamily="34" charset="0"/>
              </a:rPr>
              <a:t> </a:t>
            </a:r>
            <a:r>
              <a:rPr lang="en-US" sz="3200" dirty="0" err="1">
                <a:solidFill>
                  <a:srgbClr val="202F5A"/>
                </a:solidFill>
                <a:latin typeface="+mj-lt"/>
                <a:cs typeface="Arial" panose="020B0604020202020204" pitchFamily="34" charset="0"/>
              </a:rPr>
              <a:t>nghị</a:t>
            </a:r>
            <a:r>
              <a:rPr lang="en-US" sz="3200" dirty="0">
                <a:solidFill>
                  <a:srgbClr val="202F5A"/>
                </a:solidFill>
                <a:latin typeface="+mj-lt"/>
                <a:cs typeface="Arial" panose="020B0604020202020204" pitchFamily="34" charset="0"/>
              </a:rPr>
              <a:t> của </a:t>
            </a:r>
            <a:r>
              <a:rPr lang="en-US" sz="3200" dirty="0" err="1">
                <a:solidFill>
                  <a:srgbClr val="202F5A"/>
                </a:solidFill>
                <a:latin typeface="+mj-lt"/>
                <a:cs typeface="Arial" panose="020B0604020202020204" pitchFamily="34" charset="0"/>
              </a:rPr>
              <a:t>em</a:t>
            </a:r>
            <a:r>
              <a:rPr lang="en-US" sz="3200" dirty="0">
                <a:solidFill>
                  <a:srgbClr val="202F5A"/>
                </a:solidFill>
                <a:latin typeface="+mj-lt"/>
                <a:cs typeface="Arial" panose="020B0604020202020204" pitchFamily="34" charset="0"/>
              </a:rPr>
              <a:t> với người khác.</a:t>
            </a:r>
          </a:p>
        </p:txBody>
      </p:sp>
    </p:spTree>
    <p:extLst>
      <p:ext uri="{BB962C8B-B14F-4D97-AF65-F5344CB8AC3E}">
        <p14:creationId xmlns:p14="http://schemas.microsoft.com/office/powerpoint/2010/main" val="2372344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7"/>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3" fill="hold">
                      <p:stCondLst>
                        <p:cond delay="indefinite"/>
                      </p:stCondLst>
                      <p:childTnLst>
                        <p:par>
                          <p:cTn id="24" fill="hold">
                            <p:stCondLst>
                              <p:cond delay="0"/>
                            </p:stCondLst>
                            <p:childTnLst>
                              <p:par>
                                <p:cTn id="25" presetID="15"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1000" fill="hold"/>
                                        <p:tgtEl>
                                          <p:spTgt spid="11"/>
                                        </p:tgtEl>
                                        <p:attrNameLst>
                                          <p:attrName>ppt_w</p:attrName>
                                        </p:attrNameLst>
                                      </p:cBhvr>
                                      <p:tavLst>
                                        <p:tav tm="0">
                                          <p:val>
                                            <p:fltVal val="0"/>
                                          </p:val>
                                        </p:tav>
                                        <p:tav tm="100000">
                                          <p:val>
                                            <p:strVal val="#ppt_w"/>
                                          </p:val>
                                        </p:tav>
                                      </p:tavLst>
                                    </p:anim>
                                    <p:anim calcmode="lin" valueType="num">
                                      <p:cBhvr>
                                        <p:cTn id="28" dur="1000" fill="hold"/>
                                        <p:tgtEl>
                                          <p:spTgt spid="11"/>
                                        </p:tgtEl>
                                        <p:attrNameLst>
                                          <p:attrName>ppt_h</p:attrName>
                                        </p:attrNameLst>
                                      </p:cBhvr>
                                      <p:tavLst>
                                        <p:tav tm="0">
                                          <p:val>
                                            <p:fltVal val="0"/>
                                          </p:val>
                                        </p:tav>
                                        <p:tav tm="100000">
                                          <p:val>
                                            <p:strVal val="#ppt_h"/>
                                          </p:val>
                                        </p:tav>
                                      </p:tavLst>
                                    </p:anim>
                                    <p:anim calcmode="lin" valueType="num">
                                      <p:cBhvr>
                                        <p:cTn id="29"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11"/>
                                        </p:tgtEl>
                                        <p:attrNameLst>
                                          <p:attrName>ppt_y</p:attrName>
                                        </p:attrNameLst>
                                      </p:cBhvr>
                                      <p:tavLst>
                                        <p:tav tm="0" fmla="#ppt_y+(sin(-2*pi*(1-$))*-#ppt_x+cos(-2*pi*(1-$))*(1-#ppt_y))*(1-$)">
                                          <p:val>
                                            <p:fltVal val="0"/>
                                          </p:val>
                                        </p:tav>
                                        <p:tav tm="100000">
                                          <p:val>
                                            <p:fltVal val="1"/>
                                          </p:val>
                                        </p:tav>
                                      </p:tavLst>
                                    </p:anim>
                                  </p:childTnLst>
                                </p:cTn>
                              </p:par>
                              <p:par>
                                <p:cTn id="31" presetID="15"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1000" fill="hold"/>
                                        <p:tgtEl>
                                          <p:spTgt spid="12"/>
                                        </p:tgtEl>
                                        <p:attrNameLst>
                                          <p:attrName>ppt_w</p:attrName>
                                        </p:attrNameLst>
                                      </p:cBhvr>
                                      <p:tavLst>
                                        <p:tav tm="0">
                                          <p:val>
                                            <p:fltVal val="0"/>
                                          </p:val>
                                        </p:tav>
                                        <p:tav tm="100000">
                                          <p:val>
                                            <p:strVal val="#ppt_w"/>
                                          </p:val>
                                        </p:tav>
                                      </p:tavLst>
                                    </p:anim>
                                    <p:anim calcmode="lin" valueType="num">
                                      <p:cBhvr>
                                        <p:cTn id="34" dur="1000" fill="hold"/>
                                        <p:tgtEl>
                                          <p:spTgt spid="12"/>
                                        </p:tgtEl>
                                        <p:attrNameLst>
                                          <p:attrName>ppt_h</p:attrName>
                                        </p:attrNameLst>
                                      </p:cBhvr>
                                      <p:tavLst>
                                        <p:tav tm="0">
                                          <p:val>
                                            <p:fltVal val="0"/>
                                          </p:val>
                                        </p:tav>
                                        <p:tav tm="100000">
                                          <p:val>
                                            <p:strVal val="#ppt_h"/>
                                          </p:val>
                                        </p:tav>
                                      </p:tavLst>
                                    </p:anim>
                                    <p:anim calcmode="lin" valueType="num">
                                      <p:cBhvr>
                                        <p:cTn id="35"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2578244"/>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1249</TotalTime>
  <Words>988</Words>
  <Application>Microsoft Office PowerPoint</Application>
  <PresentationFormat>Widescreen</PresentationFormat>
  <Paragraphs>122</Paragraphs>
  <Slides>25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Quicksand</vt:lpstr>
      <vt:lpstr>Times New Roman</vt:lpstr>
      <vt:lpstr>UTM Avo</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user646</cp:lastModifiedBy>
  <cp:revision>74</cp:revision>
  <dcterms:created xsi:type="dcterms:W3CDTF">2021-11-01T08:16:43Z</dcterms:created>
  <dcterms:modified xsi:type="dcterms:W3CDTF">2022-04-08T05:52:31Z</dcterms:modified>
</cp:coreProperties>
</file>