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467" r:id="rId2"/>
    <p:sldId id="277" r:id="rId3"/>
    <p:sldId id="297" r:id="rId4"/>
    <p:sldId id="285" r:id="rId5"/>
    <p:sldId id="292" r:id="rId6"/>
    <p:sldId id="287" r:id="rId7"/>
    <p:sldId id="286" r:id="rId8"/>
    <p:sldId id="293" r:id="rId9"/>
    <p:sldId id="294" r:id="rId10"/>
    <p:sldId id="289" r:id="rId11"/>
    <p:sldId id="295" r:id="rId12"/>
    <p:sldId id="296" r:id="rId13"/>
    <p:sldId id="270" r:id="rId14"/>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UTM Avo" panose="02040603050506020204" pitchFamily="18"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8119"/>
    <a:srgbClr val="FF7707"/>
    <a:srgbClr val="FFAF6C"/>
    <a:srgbClr val="FFFFFF"/>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57" autoAdjust="0"/>
    <p:restoredTop sz="94660"/>
  </p:normalViewPr>
  <p:slideViewPr>
    <p:cSldViewPr snapToGrid="0">
      <p:cViewPr varScale="1">
        <p:scale>
          <a:sx n="109" d="100"/>
          <a:sy n="109" d="100"/>
        </p:scale>
        <p:origin x="1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ser646" userId="f285884f-657b-41d5-995c-aa0dfb0f6f4a" providerId="ADAL" clId="{FC7B2803-7BF2-4774-9328-24657964FBE7}"/>
    <pc:docChg chg="undo custSel modSld">
      <pc:chgData name="user646" userId="f285884f-657b-41d5-995c-aa0dfb0f6f4a" providerId="ADAL" clId="{FC7B2803-7BF2-4774-9328-24657964FBE7}" dt="2022-04-08T05:55:29.122" v="11" actId="1036"/>
      <pc:docMkLst>
        <pc:docMk/>
      </pc:docMkLst>
      <pc:sldChg chg="modSp mod">
        <pc:chgData name="user646" userId="f285884f-657b-41d5-995c-aa0dfb0f6f4a" providerId="ADAL" clId="{FC7B2803-7BF2-4774-9328-24657964FBE7}" dt="2022-04-08T05:54:46.881" v="3" actId="14100"/>
        <pc:sldMkLst>
          <pc:docMk/>
          <pc:sldMk cId="509095764" sldId="285"/>
        </pc:sldMkLst>
        <pc:spChg chg="mod">
          <ac:chgData name="user646" userId="f285884f-657b-41d5-995c-aa0dfb0f6f4a" providerId="ADAL" clId="{FC7B2803-7BF2-4774-9328-24657964FBE7}" dt="2022-04-08T05:54:46.881" v="3" actId="14100"/>
          <ac:spMkLst>
            <pc:docMk/>
            <pc:sldMk cId="509095764" sldId="285"/>
            <ac:spMk id="3" creationId="{A9DF7D58-FB57-48F5-A7B7-B3A2EBA88E3B}"/>
          </ac:spMkLst>
        </pc:spChg>
      </pc:sldChg>
      <pc:sldChg chg="modSp mod">
        <pc:chgData name="user646" userId="f285884f-657b-41d5-995c-aa0dfb0f6f4a" providerId="ADAL" clId="{FC7B2803-7BF2-4774-9328-24657964FBE7}" dt="2022-04-08T05:55:03.838" v="5" actId="1076"/>
        <pc:sldMkLst>
          <pc:docMk/>
          <pc:sldMk cId="143342698" sldId="293"/>
        </pc:sldMkLst>
        <pc:spChg chg="mod">
          <ac:chgData name="user646" userId="f285884f-657b-41d5-995c-aa0dfb0f6f4a" providerId="ADAL" clId="{FC7B2803-7BF2-4774-9328-24657964FBE7}" dt="2022-04-08T05:55:03.838" v="5" actId="1076"/>
          <ac:spMkLst>
            <pc:docMk/>
            <pc:sldMk cId="143342698" sldId="293"/>
            <ac:spMk id="3" creationId="{F86B4F8A-0726-4E65-ADFE-7431AEA8A988}"/>
          </ac:spMkLst>
        </pc:spChg>
      </pc:sldChg>
      <pc:sldChg chg="modSp mod">
        <pc:chgData name="user646" userId="f285884f-657b-41d5-995c-aa0dfb0f6f4a" providerId="ADAL" clId="{FC7B2803-7BF2-4774-9328-24657964FBE7}" dt="2022-04-08T05:55:15.238" v="7" actId="1076"/>
        <pc:sldMkLst>
          <pc:docMk/>
          <pc:sldMk cId="1942802196" sldId="294"/>
        </pc:sldMkLst>
        <pc:spChg chg="mod">
          <ac:chgData name="user646" userId="f285884f-657b-41d5-995c-aa0dfb0f6f4a" providerId="ADAL" clId="{FC7B2803-7BF2-4774-9328-24657964FBE7}" dt="2022-04-08T05:55:15.238" v="7" actId="1076"/>
          <ac:spMkLst>
            <pc:docMk/>
            <pc:sldMk cId="1942802196" sldId="294"/>
            <ac:spMk id="2" creationId="{A4C8B218-E425-4744-85C6-3CF1CCD13083}"/>
          </ac:spMkLst>
        </pc:spChg>
      </pc:sldChg>
      <pc:sldChg chg="modSp mod">
        <pc:chgData name="user646" userId="f285884f-657b-41d5-995c-aa0dfb0f6f4a" providerId="ADAL" clId="{FC7B2803-7BF2-4774-9328-24657964FBE7}" dt="2022-04-08T05:55:29.122" v="11" actId="1036"/>
        <pc:sldMkLst>
          <pc:docMk/>
          <pc:sldMk cId="2129527572" sldId="296"/>
        </pc:sldMkLst>
        <pc:spChg chg="mod">
          <ac:chgData name="user646" userId="f285884f-657b-41d5-995c-aa0dfb0f6f4a" providerId="ADAL" clId="{FC7B2803-7BF2-4774-9328-24657964FBE7}" dt="2022-04-08T05:55:25.566" v="9" actId="1076"/>
          <ac:spMkLst>
            <pc:docMk/>
            <pc:sldMk cId="2129527572" sldId="296"/>
            <ac:spMk id="4" creationId="{42985FC2-A25F-4399-A9A2-63C75B869882}"/>
          </ac:spMkLst>
        </pc:spChg>
        <pc:picChg chg="mod">
          <ac:chgData name="user646" userId="f285884f-657b-41d5-995c-aa0dfb0f6f4a" providerId="ADAL" clId="{FC7B2803-7BF2-4774-9328-24657964FBE7}" dt="2022-04-08T05:55:29.122" v="11" actId="1036"/>
          <ac:picMkLst>
            <pc:docMk/>
            <pc:sldMk cId="2129527572" sldId="296"/>
            <ac:picMk id="3" creationId="{DBD57EC5-91FD-4FC7-9549-CE9C8A28D44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51CD08-0992-40A1-9D34-A8827A65D311}" type="datetimeFigureOut">
              <a:rPr lang="en-US" smtClean="0"/>
              <a:t>4/8/2022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D25EDF-126E-4E7B-8117-6CE06BCB7DE1}" type="slidenum">
              <a:rPr lang="en-US" smtClean="0"/>
              <a:t>‹#›</a:t>
            </a:fld>
            <a:endParaRPr lang="en-US"/>
          </a:p>
        </p:txBody>
      </p:sp>
    </p:spTree>
    <p:extLst>
      <p:ext uri="{BB962C8B-B14F-4D97-AF65-F5344CB8AC3E}">
        <p14:creationId xmlns:p14="http://schemas.microsoft.com/office/powerpoint/2010/main" val="702332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1"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1"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4/8/2022</a:t>
            </a:fld>
            <a:endParaRPr lang="en-US"/>
          </a:p>
        </p:txBody>
      </p:sp>
      <p:sp>
        <p:nvSpPr>
          <p:cNvPr id="16" name="Google Shape;16;p7"/>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3" y="1930595"/>
            <a:ext cx="852023" cy="852023"/>
          </a:xfrm>
          <a:prstGeom prst="ellipse">
            <a:avLst/>
          </a:prstGeom>
          <a:solidFill>
            <a:srgbClr val="FEE599"/>
          </a:solidFill>
          <a:ln>
            <a:noFill/>
          </a:ln>
        </p:spPr>
        <p:txBody>
          <a:bodyPr spcFirstLastPara="1" wrap="square" lIns="91413" tIns="45695" rIns="91413" bIns="45695"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3" y="1930595"/>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7" y="5"/>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216698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3" y="20645"/>
            <a:ext cx="12184879" cy="6816715"/>
          </a:xfrm>
          <a:prstGeom prst="rect">
            <a:avLst/>
          </a:prstGeom>
          <a:noFill/>
          <a:ln>
            <a:noFill/>
          </a:ln>
        </p:spPr>
      </p:pic>
      <p:sp>
        <p:nvSpPr>
          <p:cNvPr id="23" name="Google Shape;23;p8"/>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4/8/2022</a:t>
            </a:fld>
            <a:endParaRPr lang="en-US"/>
          </a:p>
        </p:txBody>
      </p:sp>
      <p:sp>
        <p:nvSpPr>
          <p:cNvPr id="24" name="Google Shape;24;p8"/>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741882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3" y="2004"/>
            <a:ext cx="12165839" cy="6853995"/>
          </a:xfrm>
          <a:prstGeom prst="rect">
            <a:avLst/>
          </a:prstGeom>
          <a:noFill/>
          <a:ln>
            <a:noFill/>
          </a:ln>
        </p:spPr>
      </p:pic>
    </p:spTree>
    <p:extLst>
      <p:ext uri="{BB962C8B-B14F-4D97-AF65-F5344CB8AC3E}">
        <p14:creationId xmlns:p14="http://schemas.microsoft.com/office/powerpoint/2010/main" val="1245232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3" y="2007"/>
            <a:ext cx="12165839" cy="6853993"/>
          </a:xfrm>
          <a:prstGeom prst="rect">
            <a:avLst/>
          </a:prstGeom>
          <a:noFill/>
          <a:ln>
            <a:noFill/>
          </a:ln>
        </p:spPr>
      </p:pic>
      <p:sp>
        <p:nvSpPr>
          <p:cNvPr id="37" name="Google Shape;37;p10"/>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4/8/2022</a:t>
            </a:fld>
            <a:endParaRPr lang="en-US"/>
          </a:p>
        </p:txBody>
      </p:sp>
      <p:sp>
        <p:nvSpPr>
          <p:cNvPr id="38" name="Google Shape;38;p10"/>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4139976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9" y="-68826"/>
            <a:ext cx="12513464" cy="7000539"/>
          </a:xfrm>
          <a:prstGeom prst="rect">
            <a:avLst/>
          </a:prstGeom>
          <a:noFill/>
          <a:ln>
            <a:noFill/>
          </a:ln>
        </p:spPr>
      </p:pic>
      <p:sp>
        <p:nvSpPr>
          <p:cNvPr id="46" name="Google Shape;46;p11"/>
          <p:cNvSpPr txBox="1">
            <a:spLocks noGrp="1"/>
          </p:cNvSpPr>
          <p:nvPr>
            <p:ph type="dt" idx="10"/>
          </p:nvPr>
        </p:nvSpPr>
        <p:spPr>
          <a:xfrm>
            <a:off x="838203" y="6356355"/>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4/8/2022</a:t>
            </a:fld>
            <a:endParaRPr lang="en-US"/>
          </a:p>
        </p:txBody>
      </p:sp>
      <p:sp>
        <p:nvSpPr>
          <p:cNvPr id="47" name="Google Shape;47;p11"/>
          <p:cNvSpPr txBox="1">
            <a:spLocks noGrp="1"/>
          </p:cNvSpPr>
          <p:nvPr>
            <p:ph type="ftr" idx="11"/>
          </p:nvPr>
        </p:nvSpPr>
        <p:spPr>
          <a:xfrm>
            <a:off x="4038601" y="635635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5"/>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9"/>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260698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441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44433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572811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8675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614157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903314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690208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710925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4324246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806184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9346700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FE1C8935-5503-46B3-AA64-FDD06962785D}" type="datetimeFigureOut">
              <a:rPr lang="en-US" smtClean="0"/>
              <a:t>4/8/2022</a:t>
            </a:fld>
            <a:endParaRPr lang="en-US"/>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636312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3" y="6356356"/>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4/8/2022</a:t>
            </a:fld>
            <a:endParaRPr lang="en-US"/>
          </a:p>
        </p:txBody>
      </p:sp>
      <p:sp>
        <p:nvSpPr>
          <p:cNvPr id="16" name="Google Shape;16;p7"/>
          <p:cNvSpPr txBox="1">
            <a:spLocks noGrp="1"/>
          </p:cNvSpPr>
          <p:nvPr>
            <p:ph type="ftr" idx="11"/>
          </p:nvPr>
        </p:nvSpPr>
        <p:spPr>
          <a:xfrm>
            <a:off x="4038601" y="6356356"/>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6"/>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5" y="1930595"/>
            <a:ext cx="852023" cy="852023"/>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6" y="136529"/>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275017459"/>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4/8/2022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12993393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49" r:id="rId6"/>
    <p:sldLayoutId id="2147483650" r:id="rId7"/>
    <p:sldLayoutId id="2147483685" r:id="rId8"/>
    <p:sldLayoutId id="2147483652" r:id="rId9"/>
    <p:sldLayoutId id="2147483651" r:id="rId10"/>
    <p:sldLayoutId id="2147483654" r:id="rId11"/>
    <p:sldLayoutId id="2147483655" r:id="rId12"/>
    <p:sldLayoutId id="2147483656" r:id="rId13"/>
    <p:sldLayoutId id="2147483657" r:id="rId14"/>
    <p:sldLayoutId id="2147483658" r:id="rId15"/>
    <p:sldLayoutId id="2147483659" r:id="rId16"/>
    <p:sldLayoutId id="2147483653" r:id="rId17"/>
    <p:sldLayoutId id="2147483691"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sv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506300" y="1679860"/>
            <a:ext cx="11388054" cy="3537507"/>
          </a:xfrm>
          <a:prstGeom prst="rect">
            <a:avLst/>
          </a:prstGeom>
        </p:spPr>
        <p:txBody>
          <a:bodyPr wrap="none">
            <a:spAutoFit/>
          </a:bodyPr>
          <a:lstStyle/>
          <a:p>
            <a:pPr algn="ctr" defTabSz="914104">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32</a:t>
            </a:r>
            <a:endParaRPr lang="en-US" sz="5200" b="1" dirty="0">
              <a:solidFill>
                <a:srgbClr val="002060"/>
              </a:solidFill>
              <a:latin typeface="UTM Avo" panose="02040603050506020204" pitchFamily="18" charset="0"/>
              <a:cs typeface="Arial" panose="020B0604020202020204" pitchFamily="34" charset="0"/>
            </a:endParaRPr>
          </a:p>
          <a:p>
            <a:pPr algn="ctr" defTabSz="914104">
              <a:lnSpc>
                <a:spcPct val="150000"/>
              </a:lnSpc>
              <a:defRPr/>
            </a:pPr>
            <a:r>
              <a:rPr lang="en-US" sz="5200" b="1">
                <a:solidFill>
                  <a:srgbClr val="FF0000"/>
                </a:solidFill>
                <a:latin typeface="UTM Avo" panose="02040603050506020204" pitchFamily="18" charset="0"/>
                <a:cs typeface="Arial" panose="020B0604020202020204" pitchFamily="34" charset="0"/>
              </a:rPr>
              <a:t>Tự đọc sách báo: Đọc sách báo </a:t>
            </a:r>
          </a:p>
          <a:p>
            <a:pPr algn="ctr" defTabSz="914104">
              <a:lnSpc>
                <a:spcPct val="150000"/>
              </a:lnSpc>
              <a:defRPr/>
            </a:pPr>
            <a:r>
              <a:rPr lang="en-US" sz="5200" b="1">
                <a:solidFill>
                  <a:srgbClr val="FF0000"/>
                </a:solidFill>
                <a:latin typeface="UTM Avo" panose="02040603050506020204" pitchFamily="18" charset="0"/>
                <a:cs typeface="Arial" panose="020B0604020202020204" pitchFamily="34" charset="0"/>
              </a:rPr>
              <a:t>viết về người Việt Nam</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192" y="453"/>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200" y="579572"/>
            <a:ext cx="990976"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3880" y="2461507"/>
            <a:ext cx="7756554" cy="1323439"/>
          </a:xfrm>
          <a:prstGeom prst="rect">
            <a:avLst/>
          </a:prstGeom>
          <a:noFill/>
        </p:spPr>
        <p:txBody>
          <a:bodyPr wrap="square" rtlCol="0">
            <a:spAutoFit/>
          </a:bodyPr>
          <a:lstStyle/>
          <a:p>
            <a:pPr algn="ctr"/>
            <a:r>
              <a:rPr lang="en-US" sz="8000" b="1">
                <a:solidFill>
                  <a:srgbClr val="FF0000"/>
                </a:solidFill>
                <a:effectLst>
                  <a:outerShdw blurRad="38100" dist="38100" dir="2700000" algn="tl">
                    <a:srgbClr val="000000">
                      <a:alpha val="43137"/>
                    </a:srgbClr>
                  </a:outerShdw>
                </a:effectLst>
                <a:latin typeface="+mj-lt"/>
                <a:cs typeface="Times New Roman" panose="02020603050405020304" pitchFamily="18" charset="0"/>
              </a:rPr>
              <a:t>KHỞI ĐỘNG</a:t>
            </a:r>
            <a:endParaRPr lang="en-US" sz="8000" b="1" dirty="0">
              <a:solidFill>
                <a:srgbClr val="FF0000"/>
              </a:solidFill>
              <a:effectLst>
                <a:outerShdw blurRad="38100" dist="38100" dir="2700000" algn="tl">
                  <a:srgbClr val="000000">
                    <a:alpha val="43137"/>
                  </a:srgbClr>
                </a:outerShdw>
              </a:effectLst>
              <a:latin typeface="+mj-lt"/>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568" y="3214532"/>
            <a:ext cx="4748185" cy="418711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546" y="439622"/>
            <a:ext cx="2332439" cy="272117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6635" y="4221203"/>
            <a:ext cx="3536539" cy="353653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24502" y="4902214"/>
            <a:ext cx="2174517" cy="2174517"/>
          </a:xfrm>
          <a:prstGeom prst="rect">
            <a:avLst/>
          </a:prstGeom>
        </p:spPr>
      </p:pic>
    </p:spTree>
    <p:extLst>
      <p:ext uri="{BB962C8B-B14F-4D97-AF65-F5344CB8AC3E}">
        <p14:creationId xmlns:p14="http://schemas.microsoft.com/office/powerpoint/2010/main" val="5551511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animEffect transition="in" filter="fade">
                                      <p:cBhvr>
                                        <p:cTn id="31" dur="1000"/>
                                        <p:tgtEl>
                                          <p:spTgt spid="2">
                                            <p:txEl>
                                              <p:pRg st="0" end="0"/>
                                            </p:txEl>
                                          </p:spTgt>
                                        </p:tgtEl>
                                      </p:cBhvr>
                                    </p:animEffect>
                                    <p:anim calcmode="lin" valueType="num">
                                      <p:cBhvr>
                                        <p:cTn id="3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é Đọc Sách Nha - Tập Thể Dục Buổi Sáng (Parody Lyric)">
            <a:hlinkClick r:id="" action="ppaction://media"/>
            <a:extLst>
              <a:ext uri="{FF2B5EF4-FFF2-40B4-BE49-F238E27FC236}">
                <a16:creationId xmlns:a16="http://schemas.microsoft.com/office/drawing/2014/main" id="{D2F5DCB8-FE51-46C2-A482-538451FBE520}"/>
              </a:ext>
            </a:extLst>
          </p:cNvPr>
          <p:cNvPicPr>
            <a:picLocks noChangeAspect="1"/>
          </p:cNvPicPr>
          <p:nvPr>
            <a:videoFile r:link="rId1"/>
            <p:extLst>
              <p:ext uri="{DAA4B4D4-6D71-4841-9C94-3DE7FCFB9230}">
                <p14:media xmlns:p14="http://schemas.microsoft.com/office/powerpoint/2010/main" r:embed="rId2">
                  <p14:trim end="4749"/>
                </p14:media>
              </p:ext>
            </p:extLst>
          </p:nvPr>
        </p:nvPicPr>
        <p:blipFill>
          <a:blip r:embed="rId4"/>
          <a:stretch>
            <a:fillRect/>
          </a:stretch>
        </p:blipFill>
        <p:spPr>
          <a:xfrm>
            <a:off x="0" y="444500"/>
            <a:ext cx="12192000" cy="6413500"/>
          </a:xfrm>
          <a:prstGeom prst="rect">
            <a:avLst/>
          </a:prstGeom>
        </p:spPr>
      </p:pic>
    </p:spTree>
    <p:extLst>
      <p:ext uri="{BB962C8B-B14F-4D97-AF65-F5344CB8AC3E}">
        <p14:creationId xmlns:p14="http://schemas.microsoft.com/office/powerpoint/2010/main" val="4101570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3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8">
            <a:extLst>
              <a:ext uri="{FF2B5EF4-FFF2-40B4-BE49-F238E27FC236}">
                <a16:creationId xmlns:a16="http://schemas.microsoft.com/office/drawing/2014/main" id="{A9DF7D58-FB57-48F5-A7B7-B3A2EBA88E3B}"/>
              </a:ext>
            </a:extLst>
          </p:cNvPr>
          <p:cNvSpPr txBox="1"/>
          <p:nvPr/>
        </p:nvSpPr>
        <p:spPr>
          <a:xfrm>
            <a:off x="442748" y="561326"/>
            <a:ext cx="11448019" cy="1386085"/>
          </a:xfrm>
          <a:prstGeom prst="rect">
            <a:avLst/>
          </a:prstGeom>
        </p:spPr>
        <p:txBody>
          <a:bodyPr wrap="square" lIns="0" tIns="0" rIns="0" bIns="0" rtlCol="0" anchor="t">
            <a:spAutoFit/>
          </a:bodyPr>
          <a:lstStyle/>
          <a:p>
            <a:pPr algn="just">
              <a:lnSpc>
                <a:spcPct val="150000"/>
              </a:lnSpc>
              <a:spcBef>
                <a:spcPct val="0"/>
              </a:spcBef>
            </a:pPr>
            <a:r>
              <a:rPr lang="en-US" sz="3200" dirty="0">
                <a:solidFill>
                  <a:srgbClr val="FF0000"/>
                </a:solidFill>
                <a:latin typeface="+mj-lt"/>
                <a:cs typeface="Arial" panose="020B0604020202020204" pitchFamily="34" charset="0"/>
              </a:rPr>
              <a:t>1. </a:t>
            </a:r>
            <a:r>
              <a:rPr lang="en-US" sz="3200" dirty="0" err="1">
                <a:solidFill>
                  <a:srgbClr val="FF0000"/>
                </a:solidFill>
                <a:latin typeface="+mj-lt"/>
                <a:cs typeface="Arial" panose="020B0604020202020204" pitchFamily="34" charset="0"/>
              </a:rPr>
              <a:t>Em</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hãy</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mang</a:t>
            </a:r>
            <a:r>
              <a:rPr lang="en-US" sz="3200" dirty="0">
                <a:solidFill>
                  <a:srgbClr val="FF0000"/>
                </a:solidFill>
                <a:latin typeface="+mj-lt"/>
                <a:cs typeface="Arial" panose="020B0604020202020204" pitchFamily="34" charset="0"/>
              </a:rPr>
              <a:t> đến </a:t>
            </a:r>
            <a:r>
              <a:rPr lang="en-US" sz="3200" dirty="0" err="1">
                <a:solidFill>
                  <a:srgbClr val="FF0000"/>
                </a:solidFill>
                <a:latin typeface="+mj-lt"/>
                <a:cs typeface="Arial" panose="020B0604020202020204" pitchFamily="34" charset="0"/>
              </a:rPr>
              <a:t>lớp</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một</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quyển</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sách</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tờ</a:t>
            </a:r>
            <a:r>
              <a:rPr lang="en-US" sz="3200" dirty="0">
                <a:solidFill>
                  <a:srgbClr val="FF0000"/>
                </a:solidFill>
                <a:latin typeface="+mj-lt"/>
                <a:cs typeface="Arial" panose="020B0604020202020204" pitchFamily="34" charset="0"/>
              </a:rPr>
              <a:t> báo) </a:t>
            </a:r>
            <a:r>
              <a:rPr lang="en-US" sz="3200" dirty="0" err="1">
                <a:solidFill>
                  <a:srgbClr val="FF0000"/>
                </a:solidFill>
                <a:latin typeface="+mj-lt"/>
                <a:cs typeface="Arial" panose="020B0604020202020204" pitchFamily="34" charset="0"/>
              </a:rPr>
              <a:t>viết</a:t>
            </a:r>
            <a:r>
              <a:rPr lang="en-US" sz="3200" dirty="0">
                <a:solidFill>
                  <a:srgbClr val="FF0000"/>
                </a:solidFill>
                <a:latin typeface="+mj-lt"/>
                <a:cs typeface="Arial" panose="020B0604020202020204" pitchFamily="34" charset="0"/>
              </a:rPr>
              <a:t> về người </a:t>
            </a:r>
            <a:r>
              <a:rPr lang="en-US" sz="3200" dirty="0" err="1">
                <a:solidFill>
                  <a:srgbClr val="FF0000"/>
                </a:solidFill>
                <a:latin typeface="+mj-lt"/>
                <a:cs typeface="Arial" panose="020B0604020202020204" pitchFamily="34" charset="0"/>
              </a:rPr>
              <a:t>Việt</a:t>
            </a:r>
            <a:r>
              <a:rPr lang="en-US" sz="3200" dirty="0">
                <a:solidFill>
                  <a:srgbClr val="FF0000"/>
                </a:solidFill>
                <a:latin typeface="+mj-lt"/>
                <a:cs typeface="Arial" panose="020B0604020202020204" pitchFamily="34" charset="0"/>
              </a:rPr>
              <a:t> Nam. </a:t>
            </a:r>
            <a:r>
              <a:rPr lang="en-US" sz="3200" dirty="0" err="1">
                <a:solidFill>
                  <a:srgbClr val="FF0000"/>
                </a:solidFill>
                <a:latin typeface="+mj-lt"/>
                <a:cs typeface="Arial" panose="020B0604020202020204" pitchFamily="34" charset="0"/>
              </a:rPr>
              <a:t>Giới</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thiệu</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sách</a:t>
            </a:r>
            <a:r>
              <a:rPr lang="en-US" sz="3200" dirty="0">
                <a:solidFill>
                  <a:srgbClr val="FF0000"/>
                </a:solidFill>
                <a:latin typeface="+mj-lt"/>
                <a:cs typeface="Arial" panose="020B0604020202020204" pitchFamily="34" charset="0"/>
              </a:rPr>
              <a:t> (báo) với các bạn.</a:t>
            </a:r>
          </a:p>
        </p:txBody>
      </p:sp>
      <p:pic>
        <p:nvPicPr>
          <p:cNvPr id="4" name="Picture 23">
            <a:extLst>
              <a:ext uri="{FF2B5EF4-FFF2-40B4-BE49-F238E27FC236}">
                <a16:creationId xmlns:a16="http://schemas.microsoft.com/office/drawing/2014/main" id="{A9E99F1D-E435-44F9-B654-A422710D75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508" y="2376200"/>
            <a:ext cx="11306501" cy="4481800"/>
          </a:xfrm>
          <a:prstGeom prst="rect">
            <a:avLst/>
          </a:prstGeom>
        </p:spPr>
      </p:pic>
    </p:spTree>
    <p:extLst>
      <p:ext uri="{BB962C8B-B14F-4D97-AF65-F5344CB8AC3E}">
        <p14:creationId xmlns:p14="http://schemas.microsoft.com/office/powerpoint/2010/main" val="509095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3">
            <a:extLst>
              <a:ext uri="{FF2B5EF4-FFF2-40B4-BE49-F238E27FC236}">
                <a16:creationId xmlns:a16="http://schemas.microsoft.com/office/drawing/2014/main" id="{EA1A98DD-E459-47FE-B039-29595C0B6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50" y="2521182"/>
            <a:ext cx="5707411" cy="4217195"/>
          </a:xfrm>
          <a:prstGeom prst="rect">
            <a:avLst/>
          </a:prstGeom>
        </p:spPr>
      </p:pic>
      <p:sp>
        <p:nvSpPr>
          <p:cNvPr id="3" name="TextBox 8">
            <a:extLst>
              <a:ext uri="{FF2B5EF4-FFF2-40B4-BE49-F238E27FC236}">
                <a16:creationId xmlns:a16="http://schemas.microsoft.com/office/drawing/2014/main" id="{CCF57498-ADF1-484D-A4E0-57DCFF4124BB}"/>
              </a:ext>
            </a:extLst>
          </p:cNvPr>
          <p:cNvSpPr txBox="1"/>
          <p:nvPr/>
        </p:nvSpPr>
        <p:spPr>
          <a:xfrm>
            <a:off x="5429492" y="2364188"/>
            <a:ext cx="6948039" cy="3878819"/>
          </a:xfrm>
          <a:prstGeom prst="rect">
            <a:avLst/>
          </a:prstGeom>
          <a:noFill/>
        </p:spPr>
        <p:txBody>
          <a:bodyPr wrap="square" rtlCol="0">
            <a:spAutoFit/>
          </a:bodyPr>
          <a:lstStyle/>
          <a:p>
            <a:pPr>
              <a:lnSpc>
                <a:spcPct val="150000"/>
              </a:lnSpc>
            </a:pPr>
            <a:r>
              <a:rPr lang="en-US" sz="2800" u="sng">
                <a:solidFill>
                  <a:schemeClr val="accent1"/>
                </a:solidFill>
                <a:latin typeface="+mj-lt"/>
                <a:cs typeface="Arial" panose="020B0604020202020204" pitchFamily="34" charset="0"/>
              </a:rPr>
              <a:t>Gợi ý:</a:t>
            </a:r>
            <a:endParaRPr lang="vi-VN" sz="2800" u="sng" dirty="0">
              <a:solidFill>
                <a:schemeClr val="accent1"/>
              </a:solidFill>
              <a:latin typeface="+mj-lt"/>
              <a:cs typeface="Arial" panose="020B0604020202020204" pitchFamily="34" charset="0"/>
            </a:endParaRPr>
          </a:p>
          <a:p>
            <a:pPr marL="285750" lvl="3" indent="-285750">
              <a:lnSpc>
                <a:spcPct val="150000"/>
              </a:lnSpc>
              <a:buFontTx/>
              <a:buChar char="-"/>
            </a:pPr>
            <a:r>
              <a:rPr lang="vi-VN" sz="2800" dirty="0">
                <a:solidFill>
                  <a:schemeClr val="accent1"/>
                </a:solidFill>
                <a:latin typeface="+mj-lt"/>
                <a:cs typeface="Arial" panose="020B0604020202020204" pitchFamily="34" charset="0"/>
              </a:rPr>
              <a:t>Tên quyển sách của em là gì?</a:t>
            </a:r>
          </a:p>
          <a:p>
            <a:pPr marL="285750" lvl="3" indent="-285750">
              <a:lnSpc>
                <a:spcPct val="150000"/>
              </a:lnSpc>
              <a:buFontTx/>
              <a:buChar char="-"/>
            </a:pPr>
            <a:r>
              <a:rPr lang="vi-VN" sz="2800" dirty="0">
                <a:solidFill>
                  <a:schemeClr val="accent1"/>
                </a:solidFill>
                <a:latin typeface="+mj-lt"/>
                <a:cs typeface="Arial" panose="020B0604020202020204" pitchFamily="34" charset="0"/>
              </a:rPr>
              <a:t>Tác giả của quyển sách </a:t>
            </a:r>
            <a:r>
              <a:rPr lang="vi-VN" sz="2800">
                <a:solidFill>
                  <a:schemeClr val="accent1"/>
                </a:solidFill>
                <a:latin typeface="+mj-lt"/>
                <a:cs typeface="Arial" panose="020B0604020202020204" pitchFamily="34" charset="0"/>
              </a:rPr>
              <a:t>là </a:t>
            </a:r>
            <a:r>
              <a:rPr lang="en-US" sz="2800">
                <a:solidFill>
                  <a:schemeClr val="accent1"/>
                </a:solidFill>
                <a:latin typeface="+mj-lt"/>
                <a:cs typeface="Arial" panose="020B0604020202020204" pitchFamily="34" charset="0"/>
              </a:rPr>
              <a:t>ai</a:t>
            </a:r>
            <a:r>
              <a:rPr lang="vi-VN" sz="2800">
                <a:solidFill>
                  <a:schemeClr val="accent1"/>
                </a:solidFill>
                <a:latin typeface="+mj-lt"/>
                <a:cs typeface="Arial" panose="020B0604020202020204" pitchFamily="34" charset="0"/>
              </a:rPr>
              <a:t>?</a:t>
            </a:r>
            <a:endParaRPr lang="vi-VN" sz="2800" dirty="0">
              <a:solidFill>
                <a:schemeClr val="accent1"/>
              </a:solidFill>
              <a:latin typeface="+mj-lt"/>
              <a:cs typeface="Arial" panose="020B0604020202020204" pitchFamily="34" charset="0"/>
            </a:endParaRPr>
          </a:p>
          <a:p>
            <a:pPr marL="285750" lvl="3" indent="-285750">
              <a:lnSpc>
                <a:spcPct val="150000"/>
              </a:lnSpc>
              <a:buFontTx/>
              <a:buChar char="-"/>
            </a:pPr>
            <a:r>
              <a:rPr lang="vi-VN" sz="2800" dirty="0">
                <a:solidFill>
                  <a:schemeClr val="accent1"/>
                </a:solidFill>
                <a:latin typeface="+mj-lt"/>
                <a:cs typeface="Arial" panose="020B0604020202020204" pitchFamily="34" charset="0"/>
              </a:rPr>
              <a:t>Quyển sách của nhà xuất bản nào?</a:t>
            </a:r>
          </a:p>
          <a:p>
            <a:pPr marL="285750" lvl="3" indent="-285750">
              <a:lnSpc>
                <a:spcPct val="150000"/>
              </a:lnSpc>
              <a:buFontTx/>
              <a:buChar char="-"/>
            </a:pPr>
            <a:r>
              <a:rPr lang="vi-VN" sz="2800" dirty="0">
                <a:solidFill>
                  <a:schemeClr val="accent1"/>
                </a:solidFill>
                <a:latin typeface="+mj-lt"/>
                <a:cs typeface="Arial" panose="020B0604020202020204" pitchFamily="34" charset="0"/>
              </a:rPr>
              <a:t>Quyển sách đó có nội </a:t>
            </a:r>
            <a:r>
              <a:rPr lang="vi-VN" sz="2800">
                <a:solidFill>
                  <a:schemeClr val="accent1"/>
                </a:solidFill>
                <a:latin typeface="+mj-lt"/>
                <a:cs typeface="Arial" panose="020B0604020202020204" pitchFamily="34" charset="0"/>
              </a:rPr>
              <a:t>dung </a:t>
            </a:r>
            <a:r>
              <a:rPr lang="en-US" sz="2800">
                <a:solidFill>
                  <a:schemeClr val="accent1"/>
                </a:solidFill>
                <a:latin typeface="+mj-lt"/>
                <a:cs typeface="Arial" panose="020B0604020202020204" pitchFamily="34" charset="0"/>
              </a:rPr>
              <a:t>viết </a:t>
            </a:r>
            <a:r>
              <a:rPr lang="vi-VN" sz="2800">
                <a:solidFill>
                  <a:schemeClr val="accent1"/>
                </a:solidFill>
                <a:latin typeface="+mj-lt"/>
                <a:cs typeface="Arial" panose="020B0604020202020204" pitchFamily="34" charset="0"/>
              </a:rPr>
              <a:t>về </a:t>
            </a:r>
            <a:r>
              <a:rPr lang="vi-VN" sz="2800" dirty="0">
                <a:solidFill>
                  <a:schemeClr val="accent1"/>
                </a:solidFill>
                <a:latin typeface="+mj-lt"/>
                <a:cs typeface="Arial" panose="020B0604020202020204" pitchFamily="34" charset="0"/>
              </a:rPr>
              <a:t>điều gì?</a:t>
            </a:r>
          </a:p>
        </p:txBody>
      </p:sp>
      <p:sp>
        <p:nvSpPr>
          <p:cNvPr id="4" name="TextBox 18">
            <a:extLst>
              <a:ext uri="{FF2B5EF4-FFF2-40B4-BE49-F238E27FC236}">
                <a16:creationId xmlns:a16="http://schemas.microsoft.com/office/drawing/2014/main" id="{AA971C6D-6D0A-42C0-9B42-83C79D95C0C7}"/>
              </a:ext>
            </a:extLst>
          </p:cNvPr>
          <p:cNvSpPr txBox="1"/>
          <p:nvPr/>
        </p:nvSpPr>
        <p:spPr>
          <a:xfrm>
            <a:off x="442748" y="561326"/>
            <a:ext cx="11448019" cy="1386085"/>
          </a:xfrm>
          <a:prstGeom prst="rect">
            <a:avLst/>
          </a:prstGeom>
        </p:spPr>
        <p:txBody>
          <a:bodyPr wrap="square" lIns="0" tIns="0" rIns="0" bIns="0" rtlCol="0" anchor="t">
            <a:spAutoFit/>
          </a:bodyPr>
          <a:lstStyle/>
          <a:p>
            <a:pPr algn="just">
              <a:lnSpc>
                <a:spcPct val="150000"/>
              </a:lnSpc>
              <a:spcBef>
                <a:spcPct val="0"/>
              </a:spcBef>
            </a:pPr>
            <a:r>
              <a:rPr lang="en-US" sz="3200" dirty="0">
                <a:solidFill>
                  <a:srgbClr val="FF0000"/>
                </a:solidFill>
                <a:latin typeface="+mj-lt"/>
                <a:cs typeface="Arial" panose="020B0604020202020204" pitchFamily="34" charset="0"/>
              </a:rPr>
              <a:t>1. </a:t>
            </a:r>
            <a:r>
              <a:rPr lang="en-US" sz="3200" dirty="0" err="1">
                <a:solidFill>
                  <a:srgbClr val="FF0000"/>
                </a:solidFill>
                <a:latin typeface="+mj-lt"/>
                <a:cs typeface="Arial" panose="020B0604020202020204" pitchFamily="34" charset="0"/>
              </a:rPr>
              <a:t>Em</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hãy</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mang</a:t>
            </a:r>
            <a:r>
              <a:rPr lang="en-US" sz="3200" dirty="0">
                <a:solidFill>
                  <a:srgbClr val="FF0000"/>
                </a:solidFill>
                <a:latin typeface="+mj-lt"/>
                <a:cs typeface="Arial" panose="020B0604020202020204" pitchFamily="34" charset="0"/>
              </a:rPr>
              <a:t> đến </a:t>
            </a:r>
            <a:r>
              <a:rPr lang="en-US" sz="3200" dirty="0" err="1">
                <a:solidFill>
                  <a:srgbClr val="FF0000"/>
                </a:solidFill>
                <a:latin typeface="+mj-lt"/>
                <a:cs typeface="Arial" panose="020B0604020202020204" pitchFamily="34" charset="0"/>
              </a:rPr>
              <a:t>lớp</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một</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quyển</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sách</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tờ</a:t>
            </a:r>
            <a:r>
              <a:rPr lang="en-US" sz="3200" dirty="0">
                <a:solidFill>
                  <a:srgbClr val="FF0000"/>
                </a:solidFill>
                <a:latin typeface="+mj-lt"/>
                <a:cs typeface="Arial" panose="020B0604020202020204" pitchFamily="34" charset="0"/>
              </a:rPr>
              <a:t> báo) </a:t>
            </a:r>
            <a:r>
              <a:rPr lang="en-US" sz="3200" dirty="0" err="1">
                <a:solidFill>
                  <a:srgbClr val="FF0000"/>
                </a:solidFill>
                <a:latin typeface="+mj-lt"/>
                <a:cs typeface="Arial" panose="020B0604020202020204" pitchFamily="34" charset="0"/>
              </a:rPr>
              <a:t>viết</a:t>
            </a:r>
            <a:r>
              <a:rPr lang="en-US" sz="3200" dirty="0">
                <a:solidFill>
                  <a:srgbClr val="FF0000"/>
                </a:solidFill>
                <a:latin typeface="+mj-lt"/>
                <a:cs typeface="Arial" panose="020B0604020202020204" pitchFamily="34" charset="0"/>
              </a:rPr>
              <a:t> về người </a:t>
            </a:r>
            <a:r>
              <a:rPr lang="en-US" sz="3200" dirty="0" err="1">
                <a:solidFill>
                  <a:srgbClr val="FF0000"/>
                </a:solidFill>
                <a:latin typeface="+mj-lt"/>
                <a:cs typeface="Arial" panose="020B0604020202020204" pitchFamily="34" charset="0"/>
              </a:rPr>
              <a:t>Việt</a:t>
            </a:r>
            <a:r>
              <a:rPr lang="en-US" sz="3200" dirty="0">
                <a:solidFill>
                  <a:srgbClr val="FF0000"/>
                </a:solidFill>
                <a:latin typeface="+mj-lt"/>
                <a:cs typeface="Arial" panose="020B0604020202020204" pitchFamily="34" charset="0"/>
              </a:rPr>
              <a:t> Nam. </a:t>
            </a:r>
            <a:r>
              <a:rPr lang="en-US" sz="3200" dirty="0" err="1">
                <a:solidFill>
                  <a:srgbClr val="FF0000"/>
                </a:solidFill>
                <a:latin typeface="+mj-lt"/>
                <a:cs typeface="Arial" panose="020B0604020202020204" pitchFamily="34" charset="0"/>
              </a:rPr>
              <a:t>Giới</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thiệu</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sách</a:t>
            </a:r>
            <a:r>
              <a:rPr lang="en-US" sz="3200" dirty="0">
                <a:solidFill>
                  <a:srgbClr val="FF0000"/>
                </a:solidFill>
                <a:latin typeface="+mj-lt"/>
                <a:cs typeface="Arial" panose="020B0604020202020204" pitchFamily="34" charset="0"/>
              </a:rPr>
              <a:t> (báo) với các bạn.</a:t>
            </a:r>
          </a:p>
        </p:txBody>
      </p:sp>
    </p:spTree>
    <p:extLst>
      <p:ext uri="{BB962C8B-B14F-4D97-AF65-F5344CB8AC3E}">
        <p14:creationId xmlns:p14="http://schemas.microsoft.com/office/powerpoint/2010/main" val="338892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0" presetClass="entr" presetSubtype="0" decel="100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3"/>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strVal val="#ppt_w+.3"/>
                                          </p:val>
                                        </p:tav>
                                        <p:tav tm="100000">
                                          <p:val>
                                            <p:strVal val="#ppt_w"/>
                                          </p:val>
                                        </p:tav>
                                      </p:tavLst>
                                    </p:anim>
                                    <p:anim calcmode="lin" valueType="num">
                                      <p:cBhvr>
                                        <p:cTn id="18" dur="1000" fill="hold"/>
                                        <p:tgtEl>
                                          <p:spTgt spid="2"/>
                                        </p:tgtEl>
                                        <p:attrNameLst>
                                          <p:attrName>ppt_h</p:attrName>
                                        </p:attrNameLst>
                                      </p:cBhvr>
                                      <p:tavLst>
                                        <p:tav tm="0">
                                          <p:val>
                                            <p:strVal val="#ppt_h"/>
                                          </p:val>
                                        </p:tav>
                                        <p:tav tm="100000">
                                          <p:val>
                                            <p:strVal val="#ppt_h"/>
                                          </p:val>
                                        </p:tav>
                                      </p:tavLst>
                                    </p:anim>
                                    <p:animEffect transition="in" filter="fade">
                                      <p:cBhvr>
                                        <p:cTn id="1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ộp Văn bản 1">
            <a:extLst>
              <a:ext uri="{FF2B5EF4-FFF2-40B4-BE49-F238E27FC236}">
                <a16:creationId xmlns:a16="http://schemas.microsoft.com/office/drawing/2014/main" id="{DCA3F0B6-11CB-4C59-A41B-527572139873}"/>
              </a:ext>
            </a:extLst>
          </p:cNvPr>
          <p:cNvSpPr txBox="1"/>
          <p:nvPr/>
        </p:nvSpPr>
        <p:spPr>
          <a:xfrm>
            <a:off x="2822712" y="2935237"/>
            <a:ext cx="7209183" cy="769441"/>
          </a:xfrm>
          <a:prstGeom prst="rect">
            <a:avLst/>
          </a:prstGeom>
          <a:noFill/>
        </p:spPr>
        <p:txBody>
          <a:bodyPr wrap="square" rtlCol="0">
            <a:spAutoFit/>
          </a:bodyPr>
          <a:lstStyle/>
          <a:p>
            <a:r>
              <a:rPr lang="en-US" sz="4400">
                <a:latin typeface="+mj-lt"/>
                <a:cs typeface="Times New Roman" panose="02020603050405020304" pitchFamily="18" charset="0"/>
              </a:rPr>
              <a:t>- Học sinh giới thiệu sách</a:t>
            </a:r>
          </a:p>
        </p:txBody>
      </p:sp>
      <p:pic>
        <p:nvPicPr>
          <p:cNvPr id="11" name="Picture 2" descr="Hình ảnh Khăn Quàng đỏ Giáo Viên Học Sinh Ngày Giáo Dục, đồng Phục Học Sinh,  Cô Bé, Học Hỏi Vector và PNG với nền trong suốt để tải xuống miễn phí">
            <a:extLst>
              <a:ext uri="{FF2B5EF4-FFF2-40B4-BE49-F238E27FC236}">
                <a16:creationId xmlns:a16="http://schemas.microsoft.com/office/drawing/2014/main" id="{348A05B3-5936-4F06-A649-FF93DA49FF9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53906" y1="45630" x2="44688" y2="65333"/>
                        <a14:foregroundMark x1="40938" y1="50963" x2="48906" y2="52889"/>
                        <a14:foregroundMark x1="45625" y1="52889" x2="45938" y2="56444"/>
                        <a14:foregroundMark x1="44375" y1="49481" x2="44219" y2="56444"/>
                        <a14:foregroundMark x1="53906" y1="51704" x2="53594" y2="56741"/>
                        <a14:foregroundMark x1="54375" y1="50074" x2="53438" y2="53926"/>
                        <a14:foregroundMark x1="54844" y1="52741" x2="59688" y2="53037"/>
                        <a14:foregroundMark x1="42656" y1="55704" x2="41406" y2="60000"/>
                        <a14:foregroundMark x1="56719" y1="56296" x2="56563" y2="58074"/>
                        <a14:foregroundMark x1="55000" y1="51556" x2="59219" y2="51852"/>
                        <a14:foregroundMark x1="40938" y1="72889" x2="35156" y2="78963"/>
                        <a14:foregroundMark x1="34688" y1="75852" x2="39531" y2="72889"/>
                        <a14:foregroundMark x1="51563" y1="75556" x2="52031" y2="82370"/>
                        <a14:foregroundMark x1="54219" y1="82222" x2="55156" y2="82222"/>
                      </a14:backgroundRemoval>
                    </a14:imgEffect>
                  </a14:imgLayer>
                </a14:imgProps>
              </a:ext>
              <a:ext uri="{28A0092B-C50C-407E-A947-70E740481C1C}">
                <a14:useLocalDpi xmlns:a14="http://schemas.microsoft.com/office/drawing/2010/main" val="0"/>
              </a:ext>
            </a:extLst>
          </a:blip>
          <a:srcRect l="24500" t="13464" r="23000" b="11869"/>
          <a:stretch/>
        </p:blipFill>
        <p:spPr bwMode="auto">
          <a:xfrm>
            <a:off x="404191" y="3704678"/>
            <a:ext cx="1676400" cy="2514599"/>
          </a:xfrm>
          <a:prstGeom prst="rect">
            <a:avLst/>
          </a:prstGeom>
          <a:noFill/>
          <a:extLst>
            <a:ext uri="{909E8E84-426E-40DD-AFC4-6F175D3DCCD1}">
              <a14:hiddenFill xmlns:a14="http://schemas.microsoft.com/office/drawing/2010/main">
                <a:solidFill>
                  <a:srgbClr val="FFFFFF"/>
                </a:solidFill>
              </a14:hiddenFill>
            </a:ext>
          </a:extLst>
        </p:spPr>
      </p:pic>
      <p:pic>
        <p:nvPicPr>
          <p:cNvPr id="13" name="10">
            <a:extLst>
              <a:ext uri="{FF2B5EF4-FFF2-40B4-BE49-F238E27FC236}">
                <a16:creationId xmlns:a16="http://schemas.microsoft.com/office/drawing/2014/main" id="{994737A5-4625-4C0D-8340-2F58F928967B}"/>
              </a:ext>
            </a:extLst>
          </p:cNvPr>
          <p:cNvPicPr>
            <a:picLocks noChangeAspect="1"/>
          </p:cNvPicPr>
          <p:nvPr/>
        </p:nvPicPr>
        <p:blipFill rotWithShape="1">
          <a:blip r:embed="rId4">
            <a:extLst>
              <a:ext uri="{28A0092B-C50C-407E-A947-70E740481C1C}">
                <a14:useLocalDpi xmlns:a14="http://schemas.microsoft.com/office/drawing/2010/main" val="0"/>
              </a:ext>
            </a:extLst>
          </a:blip>
          <a:srcRect l="71467" t="31526" r="6533" b="22726"/>
          <a:stretch/>
        </p:blipFill>
        <p:spPr>
          <a:xfrm>
            <a:off x="8837924" y="3890628"/>
            <a:ext cx="1831840" cy="2142698"/>
          </a:xfrm>
          <a:prstGeom prst="rect">
            <a:avLst/>
          </a:prstGeom>
        </p:spPr>
      </p:pic>
      <p:sp>
        <p:nvSpPr>
          <p:cNvPr id="15" name="TextBox 18">
            <a:extLst>
              <a:ext uri="{FF2B5EF4-FFF2-40B4-BE49-F238E27FC236}">
                <a16:creationId xmlns:a16="http://schemas.microsoft.com/office/drawing/2014/main" id="{F6556180-EF3D-44F9-BEC5-483B88EA5DD1}"/>
              </a:ext>
            </a:extLst>
          </p:cNvPr>
          <p:cNvSpPr txBox="1"/>
          <p:nvPr/>
        </p:nvSpPr>
        <p:spPr>
          <a:xfrm>
            <a:off x="562018" y="932387"/>
            <a:ext cx="11448019" cy="1386085"/>
          </a:xfrm>
          <a:prstGeom prst="rect">
            <a:avLst/>
          </a:prstGeom>
        </p:spPr>
        <p:txBody>
          <a:bodyPr wrap="square" lIns="0" tIns="0" rIns="0" bIns="0" rtlCol="0" anchor="t">
            <a:spAutoFit/>
          </a:bodyPr>
          <a:lstStyle/>
          <a:p>
            <a:pPr algn="just">
              <a:lnSpc>
                <a:spcPct val="150000"/>
              </a:lnSpc>
              <a:spcBef>
                <a:spcPct val="0"/>
              </a:spcBef>
            </a:pPr>
            <a:r>
              <a:rPr lang="en-US" sz="3200" dirty="0">
                <a:solidFill>
                  <a:srgbClr val="FF0000"/>
                </a:solidFill>
                <a:latin typeface="+mj-lt"/>
                <a:cs typeface="Arial" panose="020B0604020202020204" pitchFamily="34" charset="0"/>
              </a:rPr>
              <a:t>1. </a:t>
            </a:r>
            <a:r>
              <a:rPr lang="en-US" sz="3200" dirty="0" err="1">
                <a:solidFill>
                  <a:srgbClr val="FF0000"/>
                </a:solidFill>
                <a:latin typeface="+mj-lt"/>
                <a:cs typeface="Arial" panose="020B0604020202020204" pitchFamily="34" charset="0"/>
              </a:rPr>
              <a:t>Em</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hãy</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mang</a:t>
            </a:r>
            <a:r>
              <a:rPr lang="en-US" sz="3200" dirty="0">
                <a:solidFill>
                  <a:srgbClr val="FF0000"/>
                </a:solidFill>
                <a:latin typeface="+mj-lt"/>
                <a:cs typeface="Arial" panose="020B0604020202020204" pitchFamily="34" charset="0"/>
              </a:rPr>
              <a:t> đến </a:t>
            </a:r>
            <a:r>
              <a:rPr lang="en-US" sz="3200" dirty="0" err="1">
                <a:solidFill>
                  <a:srgbClr val="FF0000"/>
                </a:solidFill>
                <a:latin typeface="+mj-lt"/>
                <a:cs typeface="Arial" panose="020B0604020202020204" pitchFamily="34" charset="0"/>
              </a:rPr>
              <a:t>lớp</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một</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quyển</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sách</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tờ</a:t>
            </a:r>
            <a:r>
              <a:rPr lang="en-US" sz="3200" dirty="0">
                <a:solidFill>
                  <a:srgbClr val="FF0000"/>
                </a:solidFill>
                <a:latin typeface="+mj-lt"/>
                <a:cs typeface="Arial" panose="020B0604020202020204" pitchFamily="34" charset="0"/>
              </a:rPr>
              <a:t> báo) </a:t>
            </a:r>
            <a:r>
              <a:rPr lang="en-US" sz="3200" dirty="0" err="1">
                <a:solidFill>
                  <a:srgbClr val="FF0000"/>
                </a:solidFill>
                <a:latin typeface="+mj-lt"/>
                <a:cs typeface="Arial" panose="020B0604020202020204" pitchFamily="34" charset="0"/>
              </a:rPr>
              <a:t>viết</a:t>
            </a:r>
            <a:r>
              <a:rPr lang="en-US" sz="3200" dirty="0">
                <a:solidFill>
                  <a:srgbClr val="FF0000"/>
                </a:solidFill>
                <a:latin typeface="+mj-lt"/>
                <a:cs typeface="Arial" panose="020B0604020202020204" pitchFamily="34" charset="0"/>
              </a:rPr>
              <a:t> về người </a:t>
            </a:r>
            <a:r>
              <a:rPr lang="en-US" sz="3200" dirty="0" err="1">
                <a:solidFill>
                  <a:srgbClr val="FF0000"/>
                </a:solidFill>
                <a:latin typeface="+mj-lt"/>
                <a:cs typeface="Arial" panose="020B0604020202020204" pitchFamily="34" charset="0"/>
              </a:rPr>
              <a:t>Việt</a:t>
            </a:r>
            <a:r>
              <a:rPr lang="en-US" sz="3200" dirty="0">
                <a:solidFill>
                  <a:srgbClr val="FF0000"/>
                </a:solidFill>
                <a:latin typeface="+mj-lt"/>
                <a:cs typeface="Arial" panose="020B0604020202020204" pitchFamily="34" charset="0"/>
              </a:rPr>
              <a:t> Nam. </a:t>
            </a:r>
            <a:r>
              <a:rPr lang="en-US" sz="3200" dirty="0" err="1">
                <a:solidFill>
                  <a:srgbClr val="FF0000"/>
                </a:solidFill>
                <a:latin typeface="+mj-lt"/>
                <a:cs typeface="Arial" panose="020B0604020202020204" pitchFamily="34" charset="0"/>
              </a:rPr>
              <a:t>Giới</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thiệu</a:t>
            </a:r>
            <a:r>
              <a:rPr lang="en-US" sz="3200" dirty="0">
                <a:solidFill>
                  <a:srgbClr val="FF0000"/>
                </a:solidFill>
                <a:latin typeface="+mj-lt"/>
                <a:cs typeface="Arial" panose="020B0604020202020204" pitchFamily="34" charset="0"/>
              </a:rPr>
              <a:t> </a:t>
            </a:r>
            <a:r>
              <a:rPr lang="en-US" sz="3200" dirty="0" err="1">
                <a:solidFill>
                  <a:srgbClr val="FF0000"/>
                </a:solidFill>
                <a:latin typeface="+mj-lt"/>
                <a:cs typeface="Arial" panose="020B0604020202020204" pitchFamily="34" charset="0"/>
              </a:rPr>
              <a:t>sách</a:t>
            </a:r>
            <a:r>
              <a:rPr lang="en-US" sz="3200" dirty="0">
                <a:solidFill>
                  <a:srgbClr val="FF0000"/>
                </a:solidFill>
                <a:latin typeface="+mj-lt"/>
                <a:cs typeface="Arial" panose="020B0604020202020204" pitchFamily="34" charset="0"/>
              </a:rPr>
              <a:t> (báo) với các bạn.</a:t>
            </a:r>
          </a:p>
        </p:txBody>
      </p:sp>
    </p:spTree>
    <p:extLst>
      <p:ext uri="{BB962C8B-B14F-4D97-AF65-F5344CB8AC3E}">
        <p14:creationId xmlns:p14="http://schemas.microsoft.com/office/powerpoint/2010/main" val="2488406643"/>
      </p:ext>
    </p:extLst>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a:extLst>
              <a:ext uri="{FF2B5EF4-FFF2-40B4-BE49-F238E27FC236}">
                <a16:creationId xmlns:a16="http://schemas.microsoft.com/office/drawing/2014/main" id="{E0BC1710-788B-49DC-A034-58E130C1D83E}"/>
              </a:ext>
            </a:extLst>
          </p:cNvPr>
          <p:cNvSpPr txBox="1"/>
          <p:nvPr/>
        </p:nvSpPr>
        <p:spPr>
          <a:xfrm>
            <a:off x="159025" y="575948"/>
            <a:ext cx="11754679" cy="594458"/>
          </a:xfrm>
          <a:prstGeom prst="rect">
            <a:avLst/>
          </a:prstGeom>
        </p:spPr>
        <p:txBody>
          <a:bodyPr wrap="square" lIns="0" tIns="0" rIns="0" bIns="0" rtlCol="0" anchor="t">
            <a:spAutoFit/>
          </a:bodyPr>
          <a:lstStyle/>
          <a:p>
            <a:pPr algn="just">
              <a:lnSpc>
                <a:spcPct val="150000"/>
              </a:lnSpc>
              <a:spcBef>
                <a:spcPct val="0"/>
              </a:spcBef>
            </a:pPr>
            <a:r>
              <a:rPr lang="en-US" sz="3000" dirty="0">
                <a:solidFill>
                  <a:srgbClr val="FF0000"/>
                </a:solidFill>
                <a:latin typeface="+mj-lt"/>
                <a:cs typeface="Arial" panose="020B0604020202020204" pitchFamily="34" charset="0"/>
              </a:rPr>
              <a:t>2. </a:t>
            </a:r>
            <a:r>
              <a:rPr lang="en-US" sz="3000" dirty="0" err="1">
                <a:solidFill>
                  <a:srgbClr val="FF0000"/>
                </a:solidFill>
                <a:latin typeface="+mj-lt"/>
                <a:cs typeface="Arial" panose="020B0604020202020204" pitchFamily="34" charset="0"/>
              </a:rPr>
              <a:t>Tự</a:t>
            </a:r>
            <a:r>
              <a:rPr lang="en-US" sz="3000" dirty="0">
                <a:solidFill>
                  <a:srgbClr val="FF0000"/>
                </a:solidFill>
                <a:latin typeface="+mj-lt"/>
                <a:cs typeface="Arial" panose="020B0604020202020204" pitchFamily="34" charset="0"/>
              </a:rPr>
              <a:t> đọc </a:t>
            </a:r>
            <a:r>
              <a:rPr lang="en-US" sz="3000" dirty="0" err="1">
                <a:solidFill>
                  <a:srgbClr val="FF0000"/>
                </a:solidFill>
                <a:latin typeface="+mj-lt"/>
                <a:cs typeface="Arial" panose="020B0604020202020204" pitchFamily="34" charset="0"/>
              </a:rPr>
              <a:t>một</a:t>
            </a:r>
            <a:r>
              <a:rPr lang="en-US" sz="3000" dirty="0">
                <a:solidFill>
                  <a:srgbClr val="FF0000"/>
                </a:solidFill>
                <a:latin typeface="+mj-lt"/>
                <a:cs typeface="Arial" panose="020B0604020202020204" pitchFamily="34" charset="0"/>
              </a:rPr>
              <a:t> </a:t>
            </a:r>
            <a:r>
              <a:rPr lang="en-US" sz="3000" dirty="0" err="1">
                <a:solidFill>
                  <a:srgbClr val="FF0000"/>
                </a:solidFill>
                <a:latin typeface="+mj-lt"/>
                <a:cs typeface="Arial" panose="020B0604020202020204" pitchFamily="34" charset="0"/>
              </a:rPr>
              <a:t>truyện</a:t>
            </a:r>
            <a:r>
              <a:rPr lang="en-US" sz="3000" dirty="0">
                <a:solidFill>
                  <a:srgbClr val="FF0000"/>
                </a:solidFill>
                <a:latin typeface="+mj-lt"/>
                <a:cs typeface="Arial" panose="020B0604020202020204" pitchFamily="34" charset="0"/>
              </a:rPr>
              <a:t> hoặc </a:t>
            </a:r>
            <a:r>
              <a:rPr lang="en-US" sz="3000" dirty="0" err="1">
                <a:solidFill>
                  <a:srgbClr val="FF0000"/>
                </a:solidFill>
                <a:latin typeface="+mj-lt"/>
                <a:cs typeface="Arial" panose="020B0604020202020204" pitchFamily="34" charset="0"/>
              </a:rPr>
              <a:t>một</a:t>
            </a:r>
            <a:r>
              <a:rPr lang="en-US" sz="3000" dirty="0">
                <a:solidFill>
                  <a:srgbClr val="FF0000"/>
                </a:solidFill>
                <a:latin typeface="+mj-lt"/>
                <a:cs typeface="Arial" panose="020B0604020202020204" pitchFamily="34" charset="0"/>
              </a:rPr>
              <a:t> bài báo, bài </a:t>
            </a:r>
            <a:r>
              <a:rPr lang="en-US" sz="3000" dirty="0" err="1">
                <a:solidFill>
                  <a:srgbClr val="FF0000"/>
                </a:solidFill>
                <a:latin typeface="+mj-lt"/>
                <a:cs typeface="Arial" panose="020B0604020202020204" pitchFamily="34" charset="0"/>
              </a:rPr>
              <a:t>thơ</a:t>
            </a:r>
            <a:r>
              <a:rPr lang="en-US" sz="3000" dirty="0">
                <a:solidFill>
                  <a:srgbClr val="FF0000"/>
                </a:solidFill>
                <a:latin typeface="+mj-lt"/>
                <a:cs typeface="Arial" panose="020B0604020202020204" pitchFamily="34" charset="0"/>
              </a:rPr>
              <a:t> </a:t>
            </a:r>
            <a:r>
              <a:rPr lang="en-US" sz="3000" dirty="0" err="1">
                <a:solidFill>
                  <a:srgbClr val="FF0000"/>
                </a:solidFill>
                <a:latin typeface="+mj-lt"/>
                <a:cs typeface="Arial" panose="020B0604020202020204" pitchFamily="34" charset="0"/>
              </a:rPr>
              <a:t>em</a:t>
            </a:r>
            <a:r>
              <a:rPr lang="en-US" sz="3000" dirty="0">
                <a:solidFill>
                  <a:srgbClr val="FF0000"/>
                </a:solidFill>
                <a:latin typeface="+mj-lt"/>
                <a:cs typeface="Arial" panose="020B0604020202020204" pitchFamily="34" charset="0"/>
              </a:rPr>
              <a:t> </a:t>
            </a:r>
            <a:r>
              <a:rPr lang="en-US" sz="3000" dirty="0" err="1">
                <a:solidFill>
                  <a:srgbClr val="FF0000"/>
                </a:solidFill>
                <a:latin typeface="+mj-lt"/>
                <a:cs typeface="Arial" panose="020B0604020202020204" pitchFamily="34" charset="0"/>
              </a:rPr>
              <a:t>yêu</a:t>
            </a:r>
            <a:r>
              <a:rPr lang="en-US" sz="3000" dirty="0">
                <a:solidFill>
                  <a:srgbClr val="FF0000"/>
                </a:solidFill>
                <a:latin typeface="+mj-lt"/>
                <a:cs typeface="Arial" panose="020B0604020202020204" pitchFamily="34" charset="0"/>
              </a:rPr>
              <a:t> thích.</a:t>
            </a:r>
          </a:p>
        </p:txBody>
      </p:sp>
      <p:sp>
        <p:nvSpPr>
          <p:cNvPr id="7" name="Oval 19">
            <a:extLst>
              <a:ext uri="{FF2B5EF4-FFF2-40B4-BE49-F238E27FC236}">
                <a16:creationId xmlns:a16="http://schemas.microsoft.com/office/drawing/2014/main" id="{ACFB12C5-BB29-4490-BCED-8F77D9CB11B6}"/>
              </a:ext>
            </a:extLst>
          </p:cNvPr>
          <p:cNvSpPr/>
          <p:nvPr/>
        </p:nvSpPr>
        <p:spPr>
          <a:xfrm>
            <a:off x="4290534" y="1849497"/>
            <a:ext cx="522966" cy="452925"/>
          </a:xfrm>
          <a:prstGeom prst="ellipse">
            <a:avLst/>
          </a:prstGeom>
          <a:solidFill>
            <a:schemeClr val="accent3">
              <a:lumMod val="60000"/>
              <a:lumOff val="40000"/>
            </a:scheme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Arial" panose="020B0604020202020204" pitchFamily="34" charset="0"/>
                <a:cs typeface="Arial" panose="020B0604020202020204" pitchFamily="34" charset="0"/>
              </a:rPr>
              <a:t>M</a:t>
            </a:r>
          </a:p>
        </p:txBody>
      </p:sp>
      <p:sp>
        <p:nvSpPr>
          <p:cNvPr id="8" name="TextBox 20">
            <a:extLst>
              <a:ext uri="{FF2B5EF4-FFF2-40B4-BE49-F238E27FC236}">
                <a16:creationId xmlns:a16="http://schemas.microsoft.com/office/drawing/2014/main" id="{D342CD3F-AE68-407F-B731-DE4CC3BE9638}"/>
              </a:ext>
            </a:extLst>
          </p:cNvPr>
          <p:cNvSpPr txBox="1"/>
          <p:nvPr/>
        </p:nvSpPr>
        <p:spPr>
          <a:xfrm>
            <a:off x="4996154" y="1762507"/>
            <a:ext cx="4527189" cy="584775"/>
          </a:xfrm>
          <a:prstGeom prst="rect">
            <a:avLst/>
          </a:prstGeom>
          <a:noFill/>
        </p:spPr>
        <p:txBody>
          <a:bodyPr wrap="square" rtlCol="0">
            <a:spAutoFit/>
          </a:bodyPr>
          <a:lstStyle/>
          <a:p>
            <a:r>
              <a:rPr lang="en-US" sz="3200" b="1" dirty="0">
                <a:solidFill>
                  <a:srgbClr val="FF0000"/>
                </a:solidFill>
                <a:latin typeface="+mj-lt"/>
                <a:cs typeface="Arial" panose="020B0604020202020204" pitchFamily="34" charset="0"/>
              </a:rPr>
              <a:t>CHUYỆN QUẢ BẦU</a:t>
            </a:r>
          </a:p>
        </p:txBody>
      </p:sp>
      <p:pic>
        <p:nvPicPr>
          <p:cNvPr id="9" name="Picture 21">
            <a:extLst>
              <a:ext uri="{FF2B5EF4-FFF2-40B4-BE49-F238E27FC236}">
                <a16:creationId xmlns:a16="http://schemas.microsoft.com/office/drawing/2014/main" id="{D029A778-3E2A-4F89-9E86-1189439F45D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091329" y="2939383"/>
            <a:ext cx="8333393" cy="3605607"/>
          </a:xfrm>
          <a:prstGeom prst="rect">
            <a:avLst/>
          </a:prstGeom>
        </p:spPr>
      </p:pic>
    </p:spTree>
    <p:extLst>
      <p:ext uri="{BB962C8B-B14F-4D97-AF65-F5344CB8AC3E}">
        <p14:creationId xmlns:p14="http://schemas.microsoft.com/office/powerpoint/2010/main" val="265119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par>
                                <p:cTn id="17" presetID="14"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0">
            <a:extLst>
              <a:ext uri="{FF2B5EF4-FFF2-40B4-BE49-F238E27FC236}">
                <a16:creationId xmlns:a16="http://schemas.microsoft.com/office/drawing/2014/main" id="{B18EEB9B-A291-4BBC-8C3F-FC40FEC4984D}"/>
              </a:ext>
            </a:extLst>
          </p:cNvPr>
          <p:cNvSpPr txBox="1"/>
          <p:nvPr/>
        </p:nvSpPr>
        <p:spPr>
          <a:xfrm>
            <a:off x="4561781" y="682864"/>
            <a:ext cx="5181600" cy="523220"/>
          </a:xfrm>
          <a:prstGeom prst="rect">
            <a:avLst/>
          </a:prstGeom>
          <a:noFill/>
        </p:spPr>
        <p:txBody>
          <a:bodyPr wrap="square" rtlCol="0">
            <a:spAutoFit/>
          </a:bodyPr>
          <a:lstStyle/>
          <a:p>
            <a:r>
              <a:rPr lang="en-US" sz="2800" b="1" dirty="0">
                <a:solidFill>
                  <a:srgbClr val="FF0000"/>
                </a:solidFill>
                <a:latin typeface="+mj-lt"/>
                <a:cs typeface="Arial" panose="020B0604020202020204" pitchFamily="34" charset="0"/>
              </a:rPr>
              <a:t>CHUYỆN QUẢ BẦU</a:t>
            </a:r>
          </a:p>
        </p:txBody>
      </p:sp>
      <p:sp>
        <p:nvSpPr>
          <p:cNvPr id="3" name="TextBox 2">
            <a:extLst>
              <a:ext uri="{FF2B5EF4-FFF2-40B4-BE49-F238E27FC236}">
                <a16:creationId xmlns:a16="http://schemas.microsoft.com/office/drawing/2014/main" id="{F86B4F8A-0726-4E65-ADFE-7431AEA8A988}"/>
              </a:ext>
            </a:extLst>
          </p:cNvPr>
          <p:cNvSpPr txBox="1"/>
          <p:nvPr/>
        </p:nvSpPr>
        <p:spPr>
          <a:xfrm>
            <a:off x="361145" y="1206084"/>
            <a:ext cx="11469709" cy="5408853"/>
          </a:xfrm>
          <a:prstGeom prst="rect">
            <a:avLst/>
          </a:prstGeom>
          <a:noFill/>
        </p:spPr>
        <p:txBody>
          <a:bodyPr wrap="square" rtlCol="0">
            <a:spAutoFit/>
          </a:bodyPr>
          <a:lstStyle/>
          <a:p>
            <a:pPr algn="just">
              <a:lnSpc>
                <a:spcPct val="150000"/>
              </a:lnSpc>
            </a:pPr>
            <a:r>
              <a:rPr lang="en-US" sz="2400" dirty="0">
                <a:latin typeface="+mj-lt"/>
                <a:cs typeface="Arial" panose="020B0604020202020204" pitchFamily="34" charset="0"/>
              </a:rPr>
              <a:t>	</a:t>
            </a:r>
            <a:r>
              <a:rPr lang="en-US" sz="2600" dirty="0">
                <a:latin typeface="+mj-lt"/>
                <a:cs typeface="Arial" panose="020B0604020202020204" pitchFamily="34" charset="0"/>
              </a:rPr>
              <a:t>Ngày </a:t>
            </a:r>
            <a:r>
              <a:rPr lang="en-US" sz="2600" dirty="0" err="1">
                <a:latin typeface="+mj-lt"/>
                <a:cs typeface="Arial" panose="020B0604020202020204" pitchFamily="34" charset="0"/>
              </a:rPr>
              <a:t>xưa</a:t>
            </a:r>
            <a:r>
              <a:rPr lang="en-US" sz="2600" dirty="0">
                <a:latin typeface="+mj-lt"/>
                <a:cs typeface="Arial" panose="020B0604020202020204" pitchFamily="34" charset="0"/>
              </a:rPr>
              <a:t>, có </a:t>
            </a:r>
            <a:r>
              <a:rPr lang="en-US" sz="2600" dirty="0" err="1">
                <a:latin typeface="+mj-lt"/>
                <a:cs typeface="Arial" panose="020B0604020202020204" pitchFamily="34" charset="0"/>
              </a:rPr>
              <a:t>hai</a:t>
            </a:r>
            <a:r>
              <a:rPr lang="en-US" sz="2600" dirty="0">
                <a:latin typeface="+mj-lt"/>
                <a:cs typeface="Arial" panose="020B0604020202020204" pitchFamily="34" charset="0"/>
              </a:rPr>
              <a:t> </a:t>
            </a:r>
            <a:r>
              <a:rPr lang="en-US" sz="2600" dirty="0" err="1">
                <a:latin typeface="+mj-lt"/>
                <a:cs typeface="Arial" panose="020B0604020202020204" pitchFamily="34" charset="0"/>
              </a:rPr>
              <a:t>vợ</a:t>
            </a:r>
            <a:r>
              <a:rPr lang="en-US" sz="2600" dirty="0">
                <a:latin typeface="+mj-lt"/>
                <a:cs typeface="Arial" panose="020B0604020202020204" pitchFamily="34" charset="0"/>
              </a:rPr>
              <a:t> </a:t>
            </a:r>
            <a:r>
              <a:rPr lang="en-US" sz="2600" dirty="0" err="1">
                <a:latin typeface="+mj-lt"/>
                <a:cs typeface="Arial" panose="020B0604020202020204" pitchFamily="34" charset="0"/>
              </a:rPr>
              <a:t>chồng</a:t>
            </a:r>
            <a:r>
              <a:rPr lang="en-US" sz="2600" dirty="0">
                <a:latin typeface="+mj-lt"/>
                <a:cs typeface="Arial" panose="020B0604020202020204" pitchFamily="34" charset="0"/>
              </a:rPr>
              <a:t> đi </a:t>
            </a:r>
            <a:r>
              <a:rPr lang="en-US" sz="2600" dirty="0" err="1">
                <a:latin typeface="+mj-lt"/>
                <a:cs typeface="Arial" panose="020B0604020202020204" pitchFamily="34" charset="0"/>
              </a:rPr>
              <a:t>rừng</a:t>
            </a:r>
            <a:r>
              <a:rPr lang="en-US" sz="2600" dirty="0">
                <a:latin typeface="+mj-lt"/>
                <a:cs typeface="Arial" panose="020B0604020202020204" pitchFamily="34" charset="0"/>
              </a:rPr>
              <a:t> bắt </a:t>
            </a:r>
            <a:r>
              <a:rPr lang="en-US" sz="2600" dirty="0" err="1">
                <a:latin typeface="+mj-lt"/>
                <a:cs typeface="Arial" panose="020B0604020202020204" pitchFamily="34" charset="0"/>
              </a:rPr>
              <a:t>được</a:t>
            </a:r>
            <a:r>
              <a:rPr lang="en-US" sz="2600" dirty="0">
                <a:latin typeface="+mj-lt"/>
                <a:cs typeface="Arial" panose="020B0604020202020204" pitchFamily="34" charset="0"/>
              </a:rPr>
              <a:t> </a:t>
            </a:r>
            <a:r>
              <a:rPr lang="en-US" sz="2600" dirty="0" err="1">
                <a:latin typeface="+mj-lt"/>
                <a:cs typeface="Arial" panose="020B0604020202020204" pitchFamily="34" charset="0"/>
              </a:rPr>
              <a:t>một</a:t>
            </a:r>
            <a:r>
              <a:rPr lang="en-US" sz="2600" dirty="0">
                <a:latin typeface="+mj-lt"/>
                <a:cs typeface="Arial" panose="020B0604020202020204" pitchFamily="34" charset="0"/>
              </a:rPr>
              <a:t> con </a:t>
            </a:r>
            <a:r>
              <a:rPr lang="en-US" sz="2600" dirty="0" err="1">
                <a:latin typeface="+mj-lt"/>
                <a:cs typeface="Arial" panose="020B0604020202020204" pitchFamily="34" charset="0"/>
              </a:rPr>
              <a:t>dúi</a:t>
            </a:r>
            <a:r>
              <a:rPr lang="en-US" sz="2600" dirty="0">
                <a:latin typeface="+mj-lt"/>
                <a:cs typeface="Arial" panose="020B0604020202020204" pitchFamily="34" charset="0"/>
              </a:rPr>
              <a:t>. </a:t>
            </a:r>
            <a:r>
              <a:rPr lang="en-US" sz="2600" dirty="0" err="1">
                <a:latin typeface="+mj-lt"/>
                <a:cs typeface="Arial" panose="020B0604020202020204" pitchFamily="34" charset="0"/>
              </a:rPr>
              <a:t>Dúi</a:t>
            </a:r>
            <a:r>
              <a:rPr lang="en-US" sz="2600" dirty="0">
                <a:latin typeface="+mj-lt"/>
                <a:cs typeface="Arial" panose="020B0604020202020204" pitchFamily="34" charset="0"/>
              </a:rPr>
              <a:t> </a:t>
            </a:r>
            <a:r>
              <a:rPr lang="en-US" sz="2600" dirty="0" err="1">
                <a:latin typeface="+mj-lt"/>
                <a:cs typeface="Arial" panose="020B0604020202020204" pitchFamily="34" charset="0"/>
              </a:rPr>
              <a:t>xin</a:t>
            </a:r>
            <a:r>
              <a:rPr lang="en-US" sz="2600" dirty="0">
                <a:latin typeface="+mj-lt"/>
                <a:cs typeface="Arial" panose="020B0604020202020204" pitchFamily="34" charset="0"/>
              </a:rPr>
              <a:t> </a:t>
            </a:r>
            <a:r>
              <a:rPr lang="en-US" sz="2600" dirty="0" err="1">
                <a:latin typeface="+mj-lt"/>
                <a:cs typeface="Arial" panose="020B0604020202020204" pitchFamily="34" charset="0"/>
              </a:rPr>
              <a:t>tha</a:t>
            </a:r>
            <a:r>
              <a:rPr lang="en-US" sz="2600" dirty="0">
                <a:latin typeface="+mj-lt"/>
                <a:cs typeface="Arial" panose="020B0604020202020204" pitchFamily="34" charset="0"/>
              </a:rPr>
              <a:t> </a:t>
            </a:r>
            <a:r>
              <a:rPr lang="en-US" sz="2600" dirty="0" err="1">
                <a:latin typeface="+mj-lt"/>
                <a:cs typeface="Arial" panose="020B0604020202020204" pitchFamily="34" charset="0"/>
              </a:rPr>
              <a:t>mạng</a:t>
            </a:r>
            <a:r>
              <a:rPr lang="en-US" sz="2600" dirty="0">
                <a:latin typeface="+mj-lt"/>
                <a:cs typeface="Arial" panose="020B0604020202020204" pitchFamily="34" charset="0"/>
              </a:rPr>
              <a:t>, </a:t>
            </a:r>
            <a:r>
              <a:rPr lang="en-US" sz="2600" dirty="0" err="1">
                <a:latin typeface="+mj-lt"/>
                <a:cs typeface="Arial" panose="020B0604020202020204" pitchFamily="34" charset="0"/>
              </a:rPr>
              <a:t>hứa</a:t>
            </a:r>
            <a:r>
              <a:rPr lang="en-US" sz="2600" dirty="0">
                <a:latin typeface="+mj-lt"/>
                <a:cs typeface="Arial" panose="020B0604020202020204" pitchFamily="34" charset="0"/>
              </a:rPr>
              <a:t> sẽ nói </a:t>
            </a:r>
            <a:r>
              <a:rPr lang="en-US" sz="2600" dirty="0" err="1">
                <a:latin typeface="+mj-lt"/>
                <a:cs typeface="Arial" panose="020B0604020202020204" pitchFamily="34" charset="0"/>
              </a:rPr>
              <a:t>một</a:t>
            </a:r>
            <a:r>
              <a:rPr lang="en-US" sz="2600" dirty="0">
                <a:latin typeface="+mj-lt"/>
                <a:cs typeface="Arial" panose="020B0604020202020204" pitchFamily="34" charset="0"/>
              </a:rPr>
              <a:t> </a:t>
            </a:r>
            <a:r>
              <a:rPr lang="en-US" sz="2600" dirty="0" err="1">
                <a:latin typeface="+mj-lt"/>
                <a:cs typeface="Arial" panose="020B0604020202020204" pitchFamily="34" charset="0"/>
              </a:rPr>
              <a:t>điều</a:t>
            </a:r>
            <a:r>
              <a:rPr lang="en-US" sz="2600" dirty="0">
                <a:latin typeface="+mj-lt"/>
                <a:cs typeface="Arial" panose="020B0604020202020204" pitchFamily="34" charset="0"/>
              </a:rPr>
              <a:t> </a:t>
            </a:r>
            <a:r>
              <a:rPr lang="en-US" sz="2600" dirty="0" err="1">
                <a:latin typeface="+mj-lt"/>
                <a:cs typeface="Arial" panose="020B0604020202020204" pitchFamily="34" charset="0"/>
              </a:rPr>
              <a:t>bí</a:t>
            </a:r>
            <a:r>
              <a:rPr lang="en-US" sz="2600" dirty="0">
                <a:latin typeface="+mj-lt"/>
                <a:cs typeface="Arial" panose="020B0604020202020204" pitchFamily="34" charset="0"/>
              </a:rPr>
              <a:t> </a:t>
            </a:r>
            <a:r>
              <a:rPr lang="en-US" sz="2600" dirty="0" err="1">
                <a:latin typeface="+mj-lt"/>
                <a:cs typeface="Arial" panose="020B0604020202020204" pitchFamily="34" charset="0"/>
              </a:rPr>
              <a:t>mật</a:t>
            </a:r>
            <a:r>
              <a:rPr lang="en-US" sz="2600" dirty="0">
                <a:latin typeface="+mj-lt"/>
                <a:cs typeface="Arial" panose="020B0604020202020204" pitchFamily="34" charset="0"/>
              </a:rPr>
              <a:t>. Hai </a:t>
            </a:r>
            <a:r>
              <a:rPr lang="en-US" sz="2600" dirty="0" err="1">
                <a:latin typeface="+mj-lt"/>
                <a:cs typeface="Arial" panose="020B0604020202020204" pitchFamily="34" charset="0"/>
              </a:rPr>
              <a:t>vợ</a:t>
            </a:r>
            <a:r>
              <a:rPr lang="en-US" sz="2600" dirty="0">
                <a:latin typeface="+mj-lt"/>
                <a:cs typeface="Arial" panose="020B0604020202020204" pitchFamily="34" charset="0"/>
              </a:rPr>
              <a:t> </a:t>
            </a:r>
            <a:r>
              <a:rPr lang="en-US" sz="2600" dirty="0" err="1">
                <a:latin typeface="+mj-lt"/>
                <a:cs typeface="Arial" panose="020B0604020202020204" pitchFamily="34" charset="0"/>
              </a:rPr>
              <a:t>chồng</a:t>
            </a:r>
            <a:r>
              <a:rPr lang="en-US" sz="2600" dirty="0">
                <a:latin typeface="+mj-lt"/>
                <a:cs typeface="Arial" panose="020B0604020202020204" pitchFamily="34" charset="0"/>
              </a:rPr>
              <a:t> </a:t>
            </a:r>
            <a:r>
              <a:rPr lang="en-US" sz="2600" dirty="0" err="1">
                <a:latin typeface="+mj-lt"/>
                <a:cs typeface="Arial" panose="020B0604020202020204" pitchFamily="34" charset="0"/>
              </a:rPr>
              <a:t>thương</a:t>
            </a:r>
            <a:r>
              <a:rPr lang="en-US" sz="2600" dirty="0">
                <a:latin typeface="+mj-lt"/>
                <a:cs typeface="Arial" panose="020B0604020202020204" pitchFamily="34" charset="0"/>
              </a:rPr>
              <a:t> </a:t>
            </a:r>
            <a:r>
              <a:rPr lang="en-US" sz="2600" dirty="0" err="1">
                <a:latin typeface="+mj-lt"/>
                <a:cs typeface="Arial" panose="020B0604020202020204" pitchFamily="34" charset="0"/>
              </a:rPr>
              <a:t>tình</a:t>
            </a:r>
            <a:r>
              <a:rPr lang="en-US" sz="2600" dirty="0">
                <a:latin typeface="+mj-lt"/>
                <a:cs typeface="Arial" panose="020B0604020202020204" pitchFamily="34" charset="0"/>
              </a:rPr>
              <a:t> </a:t>
            </a:r>
            <a:r>
              <a:rPr lang="en-US" sz="2600" dirty="0" err="1">
                <a:latin typeface="+mj-lt"/>
                <a:cs typeface="Arial" panose="020B0604020202020204" pitchFamily="34" charset="0"/>
              </a:rPr>
              <a:t>tha</a:t>
            </a:r>
            <a:r>
              <a:rPr lang="en-US" sz="2600" dirty="0">
                <a:latin typeface="+mj-lt"/>
                <a:cs typeface="Arial" panose="020B0604020202020204" pitchFamily="34" charset="0"/>
              </a:rPr>
              <a:t> </a:t>
            </a:r>
            <a:r>
              <a:rPr lang="en-US" sz="2600" dirty="0" err="1">
                <a:latin typeface="+mj-lt"/>
                <a:cs typeface="Arial" panose="020B0604020202020204" pitchFamily="34" charset="0"/>
              </a:rPr>
              <a:t>cho</a:t>
            </a:r>
            <a:r>
              <a:rPr lang="en-US" sz="2600" dirty="0">
                <a:latin typeface="+mj-lt"/>
                <a:cs typeface="Arial" panose="020B0604020202020204" pitchFamily="34" charset="0"/>
              </a:rPr>
              <a:t>. </a:t>
            </a:r>
            <a:r>
              <a:rPr lang="en-US" sz="2600" dirty="0" err="1">
                <a:latin typeface="+mj-lt"/>
                <a:cs typeface="Arial" panose="020B0604020202020204" pitchFamily="34" charset="0"/>
              </a:rPr>
              <a:t>Dúi</a:t>
            </a:r>
            <a:r>
              <a:rPr lang="en-US" sz="2600" dirty="0">
                <a:latin typeface="+mj-lt"/>
                <a:cs typeface="Arial" panose="020B0604020202020204" pitchFamily="34" charset="0"/>
              </a:rPr>
              <a:t> báo </a:t>
            </a:r>
            <a:r>
              <a:rPr lang="en-US" sz="2600" dirty="0" err="1">
                <a:latin typeface="+mj-lt"/>
                <a:cs typeface="Arial" panose="020B0604020202020204" pitchFamily="34" charset="0"/>
              </a:rPr>
              <a:t>sắp</a:t>
            </a:r>
            <a:r>
              <a:rPr lang="en-US" sz="2600" dirty="0">
                <a:latin typeface="+mj-lt"/>
                <a:cs typeface="Arial" panose="020B0604020202020204" pitchFamily="34" charset="0"/>
              </a:rPr>
              <a:t> có </a:t>
            </a:r>
            <a:r>
              <a:rPr lang="en-US" sz="2600" dirty="0" err="1">
                <a:latin typeface="+mj-lt"/>
                <a:cs typeface="Arial" panose="020B0604020202020204" pitchFamily="34" charset="0"/>
              </a:rPr>
              <a:t>trận</a:t>
            </a:r>
            <a:r>
              <a:rPr lang="en-US" sz="2600" dirty="0">
                <a:latin typeface="+mj-lt"/>
                <a:cs typeface="Arial" panose="020B0604020202020204" pitchFamily="34" charset="0"/>
              </a:rPr>
              <a:t> </a:t>
            </a:r>
            <a:r>
              <a:rPr lang="en-US" sz="2600" dirty="0" err="1">
                <a:latin typeface="+mj-lt"/>
                <a:cs typeface="Arial" panose="020B0604020202020204" pitchFamily="34" charset="0"/>
              </a:rPr>
              <a:t>lụt</a:t>
            </a:r>
            <a:r>
              <a:rPr lang="en-US" sz="2600" dirty="0">
                <a:latin typeface="+mj-lt"/>
                <a:cs typeface="Arial" panose="020B0604020202020204" pitchFamily="34" charset="0"/>
              </a:rPr>
              <a:t> </a:t>
            </a:r>
            <a:r>
              <a:rPr lang="en-US" sz="2600" dirty="0" err="1">
                <a:latin typeface="+mj-lt"/>
                <a:cs typeface="Arial" panose="020B0604020202020204" pitchFamily="34" charset="0"/>
              </a:rPr>
              <a:t>lớn</a:t>
            </a:r>
            <a:r>
              <a:rPr lang="en-US" sz="2600" dirty="0">
                <a:latin typeface="+mj-lt"/>
                <a:cs typeface="Arial" panose="020B0604020202020204" pitchFamily="34" charset="0"/>
              </a:rPr>
              <a:t>. Nó </a:t>
            </a:r>
            <a:r>
              <a:rPr lang="en-US" sz="2600" dirty="0" err="1">
                <a:latin typeface="+mj-lt"/>
                <a:cs typeface="Arial" panose="020B0604020202020204" pitchFamily="34" charset="0"/>
              </a:rPr>
              <a:t>khuyên</a:t>
            </a:r>
            <a:r>
              <a:rPr lang="en-US" sz="2600" dirty="0">
                <a:latin typeface="+mj-lt"/>
                <a:cs typeface="Arial" panose="020B0604020202020204" pitchFamily="34" charset="0"/>
              </a:rPr>
              <a:t> </a:t>
            </a:r>
            <a:r>
              <a:rPr lang="en-US" sz="2600" dirty="0" err="1">
                <a:latin typeface="+mj-lt"/>
                <a:cs typeface="Arial" panose="020B0604020202020204" pitchFamily="34" charset="0"/>
              </a:rPr>
              <a:t>họ</a:t>
            </a:r>
            <a:r>
              <a:rPr lang="en-US" sz="2600" dirty="0">
                <a:latin typeface="+mj-lt"/>
                <a:cs typeface="Arial" panose="020B0604020202020204" pitchFamily="34" charset="0"/>
              </a:rPr>
              <a:t> lấy </a:t>
            </a:r>
            <a:r>
              <a:rPr lang="en-US" sz="2600" dirty="0" err="1">
                <a:latin typeface="+mj-lt"/>
                <a:cs typeface="Arial" panose="020B0604020202020204" pitchFamily="34" charset="0"/>
              </a:rPr>
              <a:t>khúc</a:t>
            </a:r>
            <a:r>
              <a:rPr lang="en-US" sz="2600" dirty="0">
                <a:latin typeface="+mj-lt"/>
                <a:cs typeface="Arial" panose="020B0604020202020204" pitchFamily="34" charset="0"/>
              </a:rPr>
              <a:t> </a:t>
            </a:r>
            <a:r>
              <a:rPr lang="en-US" sz="2600" dirty="0" err="1">
                <a:latin typeface="+mj-lt"/>
                <a:cs typeface="Arial" panose="020B0604020202020204" pitchFamily="34" charset="0"/>
              </a:rPr>
              <a:t>gỗ</a:t>
            </a:r>
            <a:r>
              <a:rPr lang="en-US" sz="2600" dirty="0">
                <a:latin typeface="+mj-lt"/>
                <a:cs typeface="Arial" panose="020B0604020202020204" pitchFamily="34" charset="0"/>
              </a:rPr>
              <a:t> to, </a:t>
            </a:r>
            <a:r>
              <a:rPr lang="en-US" sz="2600" dirty="0" err="1">
                <a:latin typeface="+mj-lt"/>
                <a:cs typeface="Arial" panose="020B0604020202020204" pitchFamily="34" charset="0"/>
              </a:rPr>
              <a:t>khoét</a:t>
            </a:r>
            <a:r>
              <a:rPr lang="en-US" sz="2600" dirty="0">
                <a:latin typeface="+mj-lt"/>
                <a:cs typeface="Arial" panose="020B0604020202020204" pitchFamily="34" charset="0"/>
              </a:rPr>
              <a:t> </a:t>
            </a:r>
            <a:r>
              <a:rPr lang="en-US" sz="2600" dirty="0" err="1">
                <a:latin typeface="+mj-lt"/>
                <a:cs typeface="Arial" panose="020B0604020202020204" pitchFamily="34" charset="0"/>
              </a:rPr>
              <a:t>rỗng</a:t>
            </a:r>
            <a:r>
              <a:rPr lang="en-US" sz="2600" dirty="0">
                <a:latin typeface="+mj-lt"/>
                <a:cs typeface="Arial" panose="020B0604020202020204" pitchFamily="34" charset="0"/>
              </a:rPr>
              <a:t>, </a:t>
            </a:r>
            <a:r>
              <a:rPr lang="en-US" sz="2600" dirty="0" err="1">
                <a:latin typeface="+mj-lt"/>
                <a:cs typeface="Arial" panose="020B0604020202020204" pitchFamily="34" charset="0"/>
              </a:rPr>
              <a:t>chuẩn</a:t>
            </a:r>
            <a:r>
              <a:rPr lang="en-US" sz="2600" dirty="0">
                <a:latin typeface="+mj-lt"/>
                <a:cs typeface="Arial" panose="020B0604020202020204" pitchFamily="34" charset="0"/>
              </a:rPr>
              <a:t> bị </a:t>
            </a:r>
            <a:r>
              <a:rPr lang="en-US" sz="2600" dirty="0" err="1">
                <a:latin typeface="+mj-lt"/>
                <a:cs typeface="Arial" panose="020B0604020202020204" pitchFamily="34" charset="0"/>
              </a:rPr>
              <a:t>thức</a:t>
            </a:r>
            <a:r>
              <a:rPr lang="en-US" sz="2600" dirty="0">
                <a:latin typeface="+mj-lt"/>
                <a:cs typeface="Arial" panose="020B0604020202020204" pitchFamily="34" charset="0"/>
              </a:rPr>
              <a:t> ăn, rồi </a:t>
            </a:r>
            <a:r>
              <a:rPr lang="en-US" sz="2600" dirty="0" err="1">
                <a:latin typeface="+mj-lt"/>
                <a:cs typeface="Arial" panose="020B0604020202020204" pitchFamily="34" charset="0"/>
              </a:rPr>
              <a:t>chui</a:t>
            </a:r>
            <a:r>
              <a:rPr lang="en-US" sz="2600" dirty="0">
                <a:latin typeface="+mj-lt"/>
                <a:cs typeface="Arial" panose="020B0604020202020204" pitchFamily="34" charset="0"/>
              </a:rPr>
              <a:t> vào </a:t>
            </a:r>
            <a:r>
              <a:rPr lang="en-US" sz="2600" dirty="0" err="1">
                <a:latin typeface="+mj-lt"/>
                <a:cs typeface="Arial" panose="020B0604020202020204" pitchFamily="34" charset="0"/>
              </a:rPr>
              <a:t>đó</a:t>
            </a:r>
            <a:r>
              <a:rPr lang="en-US" sz="2600" dirty="0">
                <a:latin typeface="+mj-lt"/>
                <a:cs typeface="Arial" panose="020B0604020202020204" pitchFamily="34" charset="0"/>
              </a:rPr>
              <a:t>, </a:t>
            </a:r>
            <a:r>
              <a:rPr lang="en-US" sz="2600" dirty="0" err="1">
                <a:latin typeface="+mj-lt"/>
                <a:cs typeface="Arial" panose="020B0604020202020204" pitchFamily="34" charset="0"/>
              </a:rPr>
              <a:t>sau</a:t>
            </a:r>
            <a:r>
              <a:rPr lang="en-US" sz="2600" dirty="0">
                <a:latin typeface="+mj-lt"/>
                <a:cs typeface="Arial" panose="020B0604020202020204" pitchFamily="34" charset="0"/>
              </a:rPr>
              <a:t> </a:t>
            </a:r>
            <a:r>
              <a:rPr lang="en-US" sz="2600" dirty="0" err="1">
                <a:latin typeface="+mj-lt"/>
                <a:cs typeface="Arial" panose="020B0604020202020204" pitchFamily="34" charset="0"/>
              </a:rPr>
              <a:t>bảy</a:t>
            </a:r>
            <a:r>
              <a:rPr lang="en-US" sz="2600" dirty="0">
                <a:latin typeface="+mj-lt"/>
                <a:cs typeface="Arial" panose="020B0604020202020204" pitchFamily="34" charset="0"/>
              </a:rPr>
              <a:t> ngày </a:t>
            </a:r>
            <a:r>
              <a:rPr lang="en-US" sz="2600" dirty="0" err="1">
                <a:latin typeface="+mj-lt"/>
                <a:cs typeface="Arial" panose="020B0604020202020204" pitchFamily="34" charset="0"/>
              </a:rPr>
              <a:t>hãy</a:t>
            </a:r>
            <a:r>
              <a:rPr lang="en-US" sz="2600" dirty="0">
                <a:latin typeface="+mj-lt"/>
                <a:cs typeface="Arial" panose="020B0604020202020204" pitchFamily="34" charset="0"/>
              </a:rPr>
              <a:t> </a:t>
            </a:r>
            <a:r>
              <a:rPr lang="en-US" sz="2600" dirty="0" err="1">
                <a:latin typeface="+mj-lt"/>
                <a:cs typeface="Arial" panose="020B0604020202020204" pitchFamily="34" charset="0"/>
              </a:rPr>
              <a:t>ra.</a:t>
            </a:r>
            <a:endParaRPr lang="en-US" sz="2600" dirty="0">
              <a:latin typeface="+mj-lt"/>
              <a:cs typeface="Arial" panose="020B0604020202020204" pitchFamily="34" charset="0"/>
            </a:endParaRPr>
          </a:p>
          <a:p>
            <a:pPr algn="just">
              <a:lnSpc>
                <a:spcPct val="150000"/>
              </a:lnSpc>
            </a:pPr>
            <a:r>
              <a:rPr lang="en-US" sz="2600" dirty="0">
                <a:latin typeface="+mj-lt"/>
                <a:cs typeface="Arial" panose="020B0604020202020204" pitchFamily="34" charset="0"/>
              </a:rPr>
              <a:t>	Hai </a:t>
            </a:r>
            <a:r>
              <a:rPr lang="en-US" sz="2600" dirty="0" err="1">
                <a:latin typeface="+mj-lt"/>
                <a:cs typeface="Arial" panose="020B0604020202020204" pitchFamily="34" charset="0"/>
              </a:rPr>
              <a:t>vợ</a:t>
            </a:r>
            <a:r>
              <a:rPr lang="en-US" sz="2600" dirty="0">
                <a:latin typeface="+mj-lt"/>
                <a:cs typeface="Arial" panose="020B0604020202020204" pitchFamily="34" charset="0"/>
              </a:rPr>
              <a:t> </a:t>
            </a:r>
            <a:r>
              <a:rPr lang="en-US" sz="2600" dirty="0" err="1">
                <a:latin typeface="+mj-lt"/>
                <a:cs typeface="Arial" panose="020B0604020202020204" pitchFamily="34" charset="0"/>
              </a:rPr>
              <a:t>chồng</a:t>
            </a:r>
            <a:r>
              <a:rPr lang="en-US" sz="2600" dirty="0">
                <a:latin typeface="+mj-lt"/>
                <a:cs typeface="Arial" panose="020B0604020202020204" pitchFamily="34" charset="0"/>
              </a:rPr>
              <a:t> làm </a:t>
            </a:r>
            <a:r>
              <a:rPr lang="en-US" sz="2600" dirty="0" err="1">
                <a:latin typeface="+mj-lt"/>
                <a:cs typeface="Arial" panose="020B0604020202020204" pitchFamily="34" charset="0"/>
              </a:rPr>
              <a:t>theo.</a:t>
            </a:r>
            <a:r>
              <a:rPr lang="en-US" sz="2600" dirty="0">
                <a:latin typeface="+mj-lt"/>
                <a:cs typeface="Arial" panose="020B0604020202020204" pitchFamily="34" charset="0"/>
              </a:rPr>
              <a:t> </a:t>
            </a:r>
            <a:r>
              <a:rPr lang="en-US" sz="2600" dirty="0" err="1">
                <a:latin typeface="+mj-lt"/>
                <a:cs typeface="Arial" panose="020B0604020202020204" pitchFamily="34" charset="0"/>
              </a:rPr>
              <a:t>Họ</a:t>
            </a:r>
            <a:r>
              <a:rPr lang="en-US" sz="2600" dirty="0">
                <a:latin typeface="+mj-lt"/>
                <a:cs typeface="Arial" panose="020B0604020202020204" pitchFamily="34" charset="0"/>
              </a:rPr>
              <a:t> </a:t>
            </a:r>
            <a:r>
              <a:rPr lang="en-US" sz="2600" dirty="0" err="1">
                <a:latin typeface="+mj-lt"/>
                <a:cs typeface="Arial" panose="020B0604020202020204" pitchFamily="34" charset="0"/>
              </a:rPr>
              <a:t>khuyên</a:t>
            </a:r>
            <a:r>
              <a:rPr lang="en-US" sz="2600" dirty="0">
                <a:latin typeface="+mj-lt"/>
                <a:cs typeface="Arial" panose="020B0604020202020204" pitchFamily="34" charset="0"/>
              </a:rPr>
              <a:t> </a:t>
            </a:r>
            <a:r>
              <a:rPr lang="en-US" sz="2600" dirty="0" err="1">
                <a:latin typeface="+mj-lt"/>
                <a:cs typeface="Arial" panose="020B0604020202020204" pitchFamily="34" charset="0"/>
              </a:rPr>
              <a:t>mọi</a:t>
            </a:r>
            <a:r>
              <a:rPr lang="en-US" sz="2600" dirty="0">
                <a:latin typeface="+mj-lt"/>
                <a:cs typeface="Arial" panose="020B0604020202020204" pitchFamily="34" charset="0"/>
              </a:rPr>
              <a:t> người </a:t>
            </a:r>
            <a:r>
              <a:rPr lang="en-US" sz="2600" dirty="0" err="1">
                <a:latin typeface="+mj-lt"/>
                <a:cs typeface="Arial" panose="020B0604020202020204" pitchFamily="34" charset="0"/>
              </a:rPr>
              <a:t>cùng</a:t>
            </a:r>
            <a:r>
              <a:rPr lang="en-US" sz="2600" dirty="0">
                <a:latin typeface="+mj-lt"/>
                <a:cs typeface="Arial" panose="020B0604020202020204" pitchFamily="34" charset="0"/>
              </a:rPr>
              <a:t> làm nhưng </a:t>
            </a:r>
            <a:r>
              <a:rPr lang="en-US" sz="2600" dirty="0" err="1">
                <a:latin typeface="+mj-lt"/>
                <a:cs typeface="Arial" panose="020B0604020202020204" pitchFamily="34" charset="0"/>
              </a:rPr>
              <a:t>chẳng</a:t>
            </a:r>
            <a:r>
              <a:rPr lang="en-US" sz="2600" dirty="0">
                <a:latin typeface="+mj-lt"/>
                <a:cs typeface="Arial" panose="020B0604020202020204" pitchFamily="34" charset="0"/>
              </a:rPr>
              <a:t> </a:t>
            </a:r>
            <a:r>
              <a:rPr lang="en-US" sz="2600" dirty="0" err="1">
                <a:latin typeface="+mj-lt"/>
                <a:cs typeface="Arial" panose="020B0604020202020204" pitchFamily="34" charset="0"/>
              </a:rPr>
              <a:t>ai</a:t>
            </a:r>
            <a:r>
              <a:rPr lang="en-US" sz="2600" dirty="0">
                <a:latin typeface="+mj-lt"/>
                <a:cs typeface="Arial" panose="020B0604020202020204" pitchFamily="34" charset="0"/>
              </a:rPr>
              <a:t> tin. </a:t>
            </a:r>
            <a:r>
              <a:rPr lang="en-US" sz="2600" dirty="0" err="1">
                <a:latin typeface="+mj-lt"/>
                <a:cs typeface="Arial" panose="020B0604020202020204" pitchFamily="34" charset="0"/>
              </a:rPr>
              <a:t>Chẳng</a:t>
            </a:r>
            <a:r>
              <a:rPr lang="en-US" sz="2600" dirty="0">
                <a:latin typeface="+mj-lt"/>
                <a:cs typeface="Arial" panose="020B0604020202020204" pitchFamily="34" charset="0"/>
              </a:rPr>
              <a:t> </a:t>
            </a:r>
            <a:r>
              <a:rPr lang="en-US" sz="2600" dirty="0" err="1">
                <a:latin typeface="+mj-lt"/>
                <a:cs typeface="Arial" panose="020B0604020202020204" pitchFamily="34" charset="0"/>
              </a:rPr>
              <a:t>bao</a:t>
            </a:r>
            <a:r>
              <a:rPr lang="en-US" sz="2600" dirty="0">
                <a:latin typeface="+mj-lt"/>
                <a:cs typeface="Arial" panose="020B0604020202020204" pitchFamily="34" charset="0"/>
              </a:rPr>
              <a:t> lâu, trời làm </a:t>
            </a:r>
            <a:r>
              <a:rPr lang="en-US" sz="2600" dirty="0" err="1">
                <a:latin typeface="+mj-lt"/>
                <a:cs typeface="Arial" panose="020B0604020202020204" pitchFamily="34" charset="0"/>
              </a:rPr>
              <a:t>mưa</a:t>
            </a:r>
            <a:r>
              <a:rPr lang="en-US" sz="2600" dirty="0">
                <a:latin typeface="+mj-lt"/>
                <a:cs typeface="Arial" panose="020B0604020202020204" pitchFamily="34" charset="0"/>
              </a:rPr>
              <a:t> </a:t>
            </a:r>
            <a:r>
              <a:rPr lang="en-US" sz="2600" dirty="0" err="1">
                <a:latin typeface="+mj-lt"/>
                <a:cs typeface="Arial" panose="020B0604020202020204" pitchFamily="34" charset="0"/>
              </a:rPr>
              <a:t>lớn</a:t>
            </a:r>
            <a:r>
              <a:rPr lang="en-US" sz="2600" dirty="0">
                <a:latin typeface="+mj-lt"/>
                <a:cs typeface="Arial" panose="020B0604020202020204" pitchFamily="34" charset="0"/>
              </a:rPr>
              <a:t>, </a:t>
            </a:r>
            <a:r>
              <a:rPr lang="en-US" sz="2600" dirty="0" err="1">
                <a:latin typeface="+mj-lt"/>
                <a:cs typeface="Arial" panose="020B0604020202020204" pitchFamily="34" charset="0"/>
              </a:rPr>
              <a:t>nước</a:t>
            </a:r>
            <a:r>
              <a:rPr lang="en-US" sz="2600" dirty="0">
                <a:latin typeface="+mj-lt"/>
                <a:cs typeface="Arial" panose="020B0604020202020204" pitchFamily="34" charset="0"/>
              </a:rPr>
              <a:t> </a:t>
            </a:r>
            <a:r>
              <a:rPr lang="en-US" sz="2600" dirty="0" err="1">
                <a:latin typeface="+mj-lt"/>
                <a:cs typeface="Arial" panose="020B0604020202020204" pitchFamily="34" charset="0"/>
              </a:rPr>
              <a:t>ngập</a:t>
            </a:r>
            <a:r>
              <a:rPr lang="en-US" sz="2600" dirty="0">
                <a:latin typeface="+mj-lt"/>
                <a:cs typeface="Arial" panose="020B0604020202020204" pitchFamily="34" charset="0"/>
              </a:rPr>
              <a:t> </a:t>
            </a:r>
            <a:r>
              <a:rPr lang="en-US" sz="2600" dirty="0" err="1">
                <a:latin typeface="+mj-lt"/>
                <a:cs typeface="Arial" panose="020B0604020202020204" pitchFamily="34" charset="0"/>
              </a:rPr>
              <a:t>mênh</a:t>
            </a:r>
            <a:r>
              <a:rPr lang="en-US" sz="2600" dirty="0">
                <a:latin typeface="+mj-lt"/>
                <a:cs typeface="Arial" panose="020B0604020202020204" pitchFamily="34" charset="0"/>
              </a:rPr>
              <a:t> </a:t>
            </a:r>
            <a:r>
              <a:rPr lang="en-US" sz="2600" dirty="0" err="1">
                <a:latin typeface="+mj-lt"/>
                <a:cs typeface="Arial" panose="020B0604020202020204" pitchFamily="34" charset="0"/>
              </a:rPr>
              <a:t>mông</a:t>
            </a:r>
            <a:r>
              <a:rPr lang="en-US" sz="2600" dirty="0">
                <a:latin typeface="+mj-lt"/>
                <a:cs typeface="Arial" panose="020B0604020202020204" pitchFamily="34" charset="0"/>
              </a:rPr>
              <a:t>. </a:t>
            </a:r>
            <a:r>
              <a:rPr lang="en-US" sz="2600" dirty="0" err="1">
                <a:latin typeface="+mj-lt"/>
                <a:cs typeface="Arial" panose="020B0604020202020204" pitchFamily="34" charset="0"/>
              </a:rPr>
              <a:t>Muôn</a:t>
            </a:r>
            <a:r>
              <a:rPr lang="en-US" sz="2600" dirty="0">
                <a:latin typeface="+mj-lt"/>
                <a:cs typeface="Arial" panose="020B0604020202020204" pitchFamily="34" charset="0"/>
              </a:rPr>
              <a:t> </a:t>
            </a:r>
            <a:r>
              <a:rPr lang="en-US" sz="2600" dirty="0" err="1">
                <a:latin typeface="+mj-lt"/>
                <a:cs typeface="Arial" panose="020B0604020202020204" pitchFamily="34" charset="0"/>
              </a:rPr>
              <a:t>loài</a:t>
            </a:r>
            <a:r>
              <a:rPr lang="en-US" sz="2600" dirty="0">
                <a:latin typeface="+mj-lt"/>
                <a:cs typeface="Arial" panose="020B0604020202020204" pitchFamily="34" charset="0"/>
              </a:rPr>
              <a:t> </a:t>
            </a:r>
            <a:r>
              <a:rPr lang="en-US" sz="2600" dirty="0" err="1">
                <a:latin typeface="+mj-lt"/>
                <a:cs typeface="Arial" panose="020B0604020202020204" pitchFamily="34" charset="0"/>
              </a:rPr>
              <a:t>đều</a:t>
            </a:r>
            <a:r>
              <a:rPr lang="en-US" sz="2600" dirty="0">
                <a:latin typeface="+mj-lt"/>
                <a:cs typeface="Arial" panose="020B0604020202020204" pitchFamily="34" charset="0"/>
              </a:rPr>
              <a:t> </a:t>
            </a:r>
            <a:r>
              <a:rPr lang="en-US" sz="2600" dirty="0" err="1">
                <a:latin typeface="+mj-lt"/>
                <a:cs typeface="Arial" panose="020B0604020202020204" pitchFamily="34" charset="0"/>
              </a:rPr>
              <a:t>chết</a:t>
            </a:r>
            <a:r>
              <a:rPr lang="en-US" sz="2600" dirty="0">
                <a:latin typeface="+mj-lt"/>
                <a:cs typeface="Arial" panose="020B0604020202020204" pitchFamily="34" charset="0"/>
              </a:rPr>
              <a:t> </a:t>
            </a:r>
            <a:r>
              <a:rPr lang="en-US" sz="2600" dirty="0" err="1">
                <a:latin typeface="+mj-lt"/>
                <a:cs typeface="Arial" panose="020B0604020202020204" pitchFamily="34" charset="0"/>
              </a:rPr>
              <a:t>chìm</a:t>
            </a:r>
            <a:r>
              <a:rPr lang="en-US" sz="2600" dirty="0">
                <a:latin typeface="+mj-lt"/>
                <a:cs typeface="Arial" panose="020B0604020202020204" pitchFamily="34" charset="0"/>
              </a:rPr>
              <a:t> trong </a:t>
            </a:r>
            <a:r>
              <a:rPr lang="en-US" sz="2600" dirty="0" err="1">
                <a:latin typeface="+mj-lt"/>
                <a:cs typeface="Arial" panose="020B0604020202020204" pitchFamily="34" charset="0"/>
              </a:rPr>
              <a:t>biển</a:t>
            </a:r>
            <a:r>
              <a:rPr lang="en-US" sz="2600" dirty="0">
                <a:latin typeface="+mj-lt"/>
                <a:cs typeface="Arial" panose="020B0604020202020204" pitchFamily="34" charset="0"/>
              </a:rPr>
              <a:t> </a:t>
            </a:r>
            <a:r>
              <a:rPr lang="en-US" sz="2600" dirty="0" err="1">
                <a:latin typeface="+mj-lt"/>
                <a:cs typeface="Arial" panose="020B0604020202020204" pitchFamily="34" charset="0"/>
              </a:rPr>
              <a:t>nước</a:t>
            </a:r>
            <a:r>
              <a:rPr lang="en-US" sz="2600" dirty="0">
                <a:latin typeface="+mj-lt"/>
                <a:cs typeface="Arial" panose="020B0604020202020204" pitchFamily="34" charset="0"/>
              </a:rPr>
              <a:t>. Nhờ </a:t>
            </a:r>
            <a:r>
              <a:rPr lang="en-US" sz="2600" dirty="0" err="1">
                <a:latin typeface="+mj-lt"/>
                <a:cs typeface="Arial" panose="020B0604020202020204" pitchFamily="34" charset="0"/>
              </a:rPr>
              <a:t>sống</a:t>
            </a:r>
            <a:r>
              <a:rPr lang="en-US" sz="2600" dirty="0">
                <a:latin typeface="+mj-lt"/>
                <a:cs typeface="Arial" panose="020B0604020202020204" pitchFamily="34" charset="0"/>
              </a:rPr>
              <a:t> trong </a:t>
            </a:r>
            <a:r>
              <a:rPr lang="en-US" sz="2600" dirty="0" err="1">
                <a:latin typeface="+mj-lt"/>
                <a:cs typeface="Arial" panose="020B0604020202020204" pitchFamily="34" charset="0"/>
              </a:rPr>
              <a:t>khúc</a:t>
            </a:r>
            <a:r>
              <a:rPr lang="en-US" sz="2600" dirty="0">
                <a:latin typeface="+mj-lt"/>
                <a:cs typeface="Arial" panose="020B0604020202020204" pitchFamily="34" charset="0"/>
              </a:rPr>
              <a:t> </a:t>
            </a:r>
            <a:r>
              <a:rPr lang="en-US" sz="2600" dirty="0" err="1">
                <a:latin typeface="+mj-lt"/>
                <a:cs typeface="Arial" panose="020B0604020202020204" pitchFamily="34" charset="0"/>
              </a:rPr>
              <a:t>gỗ</a:t>
            </a:r>
            <a:r>
              <a:rPr lang="en-US" sz="2600" dirty="0">
                <a:latin typeface="+mj-lt"/>
                <a:cs typeface="Arial" panose="020B0604020202020204" pitchFamily="34" charset="0"/>
              </a:rPr>
              <a:t>, </a:t>
            </a:r>
            <a:r>
              <a:rPr lang="en-US" sz="2600" dirty="0" err="1">
                <a:latin typeface="+mj-lt"/>
                <a:cs typeface="Arial" panose="020B0604020202020204" pitchFamily="34" charset="0"/>
              </a:rPr>
              <a:t>hai</a:t>
            </a:r>
            <a:r>
              <a:rPr lang="en-US" sz="2600" dirty="0">
                <a:latin typeface="+mj-lt"/>
                <a:cs typeface="Arial" panose="020B0604020202020204" pitchFamily="34" charset="0"/>
              </a:rPr>
              <a:t> </a:t>
            </a:r>
            <a:r>
              <a:rPr lang="en-US" sz="2600" dirty="0" err="1">
                <a:latin typeface="+mj-lt"/>
                <a:cs typeface="Arial" panose="020B0604020202020204" pitchFamily="34" charset="0"/>
              </a:rPr>
              <a:t>vợ</a:t>
            </a:r>
            <a:r>
              <a:rPr lang="en-US" sz="2600" dirty="0">
                <a:latin typeface="+mj-lt"/>
                <a:cs typeface="Arial" panose="020B0604020202020204" pitchFamily="34" charset="0"/>
              </a:rPr>
              <a:t> </a:t>
            </a:r>
            <a:r>
              <a:rPr lang="en-US" sz="2600" dirty="0" err="1">
                <a:latin typeface="+mj-lt"/>
                <a:cs typeface="Arial" panose="020B0604020202020204" pitchFamily="34" charset="0"/>
              </a:rPr>
              <a:t>chồng</a:t>
            </a:r>
            <a:r>
              <a:rPr lang="en-US" sz="2600" dirty="0">
                <a:latin typeface="+mj-lt"/>
                <a:cs typeface="Arial" panose="020B0604020202020204" pitchFamily="34" charset="0"/>
              </a:rPr>
              <a:t> </a:t>
            </a:r>
            <a:r>
              <a:rPr lang="en-US" sz="2600" dirty="0" err="1">
                <a:latin typeface="+mj-lt"/>
                <a:cs typeface="Arial" panose="020B0604020202020204" pitchFamily="34" charset="0"/>
              </a:rPr>
              <a:t>thoát</a:t>
            </a:r>
            <a:r>
              <a:rPr lang="en-US" sz="2600" dirty="0">
                <a:latin typeface="+mj-lt"/>
                <a:cs typeface="Arial" panose="020B0604020202020204" pitchFamily="34" charset="0"/>
              </a:rPr>
              <a:t> </a:t>
            </a:r>
            <a:r>
              <a:rPr lang="en-US" sz="2600" dirty="0" err="1">
                <a:latin typeface="+mj-lt"/>
                <a:cs typeface="Arial" panose="020B0604020202020204" pitchFamily="34" charset="0"/>
              </a:rPr>
              <a:t>nạn</a:t>
            </a:r>
            <a:r>
              <a:rPr lang="en-US" sz="2600" dirty="0">
                <a:latin typeface="+mj-lt"/>
                <a:cs typeface="Arial" panose="020B0604020202020204" pitchFamily="34" charset="0"/>
              </a:rPr>
              <a:t>. Sau </a:t>
            </a:r>
            <a:r>
              <a:rPr lang="en-US" sz="2600" dirty="0" err="1">
                <a:latin typeface="+mj-lt"/>
                <a:cs typeface="Arial" panose="020B0604020202020204" pitchFamily="34" charset="0"/>
              </a:rPr>
              <a:t>bảy</a:t>
            </a:r>
            <a:r>
              <a:rPr lang="en-US" sz="2600" dirty="0">
                <a:latin typeface="+mj-lt"/>
                <a:cs typeface="Arial" panose="020B0604020202020204" pitchFamily="34" charset="0"/>
              </a:rPr>
              <a:t> </a:t>
            </a:r>
            <a:r>
              <a:rPr lang="en-US" sz="2600" dirty="0" err="1">
                <a:latin typeface="+mj-lt"/>
                <a:cs typeface="Arial" panose="020B0604020202020204" pitchFamily="34" charset="0"/>
              </a:rPr>
              <a:t>ngày</a:t>
            </a:r>
            <a:r>
              <a:rPr lang="en-US" sz="2600" dirty="0">
                <a:latin typeface="+mj-lt"/>
                <a:cs typeface="Arial" panose="020B0604020202020204" pitchFamily="34" charset="0"/>
              </a:rPr>
              <a:t>, </a:t>
            </a:r>
            <a:r>
              <a:rPr lang="en-US" sz="2600" dirty="0" err="1">
                <a:latin typeface="+mj-lt"/>
                <a:cs typeface="Arial" panose="020B0604020202020204" pitchFamily="34" charset="0"/>
              </a:rPr>
              <a:t>họ</a:t>
            </a:r>
            <a:r>
              <a:rPr lang="en-US" sz="2600" dirty="0">
                <a:latin typeface="+mj-lt"/>
                <a:cs typeface="Arial" panose="020B0604020202020204" pitchFamily="34" charset="0"/>
              </a:rPr>
              <a:t> </a:t>
            </a:r>
            <a:r>
              <a:rPr lang="en-US" sz="2600" dirty="0" err="1">
                <a:latin typeface="+mj-lt"/>
                <a:cs typeface="Arial" panose="020B0604020202020204" pitchFamily="34" charset="0"/>
              </a:rPr>
              <a:t>chui</a:t>
            </a:r>
            <a:r>
              <a:rPr lang="en-US" sz="2600" dirty="0">
                <a:latin typeface="+mj-lt"/>
                <a:cs typeface="Arial" panose="020B0604020202020204" pitchFamily="34" charset="0"/>
              </a:rPr>
              <a:t> </a:t>
            </a:r>
            <a:r>
              <a:rPr lang="en-US" sz="2600" dirty="0" err="1">
                <a:latin typeface="+mj-lt"/>
                <a:cs typeface="Arial" panose="020B0604020202020204" pitchFamily="34" charset="0"/>
              </a:rPr>
              <a:t>ra.</a:t>
            </a:r>
            <a:r>
              <a:rPr lang="en-US" sz="2600" dirty="0">
                <a:latin typeface="+mj-lt"/>
                <a:cs typeface="Arial" panose="020B0604020202020204" pitchFamily="34" charset="0"/>
              </a:rPr>
              <a:t> </a:t>
            </a:r>
            <a:r>
              <a:rPr lang="en-US" sz="2600" dirty="0" err="1">
                <a:latin typeface="+mj-lt"/>
                <a:cs typeface="Arial" panose="020B0604020202020204" pitchFamily="34" charset="0"/>
              </a:rPr>
              <a:t>Cỏ</a:t>
            </a:r>
            <a:r>
              <a:rPr lang="en-US" sz="2600" dirty="0">
                <a:latin typeface="+mj-lt"/>
                <a:cs typeface="Arial" panose="020B0604020202020204" pitchFamily="34" charset="0"/>
              </a:rPr>
              <a:t> </a:t>
            </a:r>
            <a:r>
              <a:rPr lang="en-US" sz="2600" dirty="0" err="1">
                <a:latin typeface="+mj-lt"/>
                <a:cs typeface="Arial" panose="020B0604020202020204" pitchFamily="34" charset="0"/>
              </a:rPr>
              <a:t>cây</a:t>
            </a:r>
            <a:r>
              <a:rPr lang="en-US" sz="2600" dirty="0">
                <a:latin typeface="+mj-lt"/>
                <a:cs typeface="Arial" panose="020B0604020202020204" pitchFamily="34" charset="0"/>
              </a:rPr>
              <a:t> </a:t>
            </a:r>
            <a:r>
              <a:rPr lang="en-US" sz="2600" dirty="0" err="1">
                <a:latin typeface="+mj-lt"/>
                <a:cs typeface="Arial" panose="020B0604020202020204" pitchFamily="34" charset="0"/>
              </a:rPr>
              <a:t>vàng</a:t>
            </a:r>
            <a:r>
              <a:rPr lang="en-US" sz="2600" dirty="0">
                <a:latin typeface="+mj-lt"/>
                <a:cs typeface="Arial" panose="020B0604020202020204" pitchFamily="34" charset="0"/>
              </a:rPr>
              <a:t> </a:t>
            </a:r>
            <a:r>
              <a:rPr lang="en-US" sz="2600" dirty="0" err="1">
                <a:latin typeface="+mj-lt"/>
                <a:cs typeface="Arial" panose="020B0604020202020204" pitchFamily="34" charset="0"/>
              </a:rPr>
              <a:t>úa</a:t>
            </a:r>
            <a:r>
              <a:rPr lang="en-US" sz="2600" dirty="0">
                <a:latin typeface="+mj-lt"/>
                <a:cs typeface="Arial" panose="020B0604020202020204" pitchFamily="34" charset="0"/>
              </a:rPr>
              <a:t>. </a:t>
            </a:r>
            <a:r>
              <a:rPr lang="en-US" sz="2600" dirty="0" err="1">
                <a:latin typeface="+mj-lt"/>
                <a:cs typeface="Arial" panose="020B0604020202020204" pitchFamily="34" charset="0"/>
              </a:rPr>
              <a:t>Mặt</a:t>
            </a:r>
            <a:r>
              <a:rPr lang="en-US" sz="2600" dirty="0">
                <a:latin typeface="+mj-lt"/>
                <a:cs typeface="Arial" panose="020B0604020202020204" pitchFamily="34" charset="0"/>
              </a:rPr>
              <a:t> </a:t>
            </a:r>
            <a:r>
              <a:rPr lang="en-US" sz="2600" dirty="0" err="1">
                <a:latin typeface="+mj-lt"/>
                <a:cs typeface="Arial" panose="020B0604020202020204" pitchFamily="34" charset="0"/>
              </a:rPr>
              <a:t>đất</a:t>
            </a:r>
            <a:r>
              <a:rPr lang="en-US" sz="2600" dirty="0">
                <a:latin typeface="+mj-lt"/>
                <a:cs typeface="Arial" panose="020B0604020202020204" pitchFamily="34" charset="0"/>
              </a:rPr>
              <a:t> </a:t>
            </a:r>
            <a:r>
              <a:rPr lang="en-US" sz="2600" dirty="0" err="1">
                <a:latin typeface="+mj-lt"/>
                <a:cs typeface="Arial" panose="020B0604020202020204" pitchFamily="34" charset="0"/>
              </a:rPr>
              <a:t>không</a:t>
            </a:r>
            <a:r>
              <a:rPr lang="en-US" sz="2600" dirty="0">
                <a:latin typeface="+mj-lt"/>
                <a:cs typeface="Arial" panose="020B0604020202020204" pitchFamily="34" charset="0"/>
              </a:rPr>
              <a:t> </a:t>
            </a:r>
            <a:r>
              <a:rPr lang="en-US" sz="2600" dirty="0" err="1">
                <a:latin typeface="+mj-lt"/>
                <a:cs typeface="Arial" panose="020B0604020202020204" pitchFamily="34" charset="0"/>
              </a:rPr>
              <a:t>một</a:t>
            </a:r>
            <a:r>
              <a:rPr lang="en-US" sz="2600" dirty="0">
                <a:latin typeface="+mj-lt"/>
                <a:cs typeface="Arial" panose="020B0604020202020204" pitchFamily="34" charset="0"/>
              </a:rPr>
              <a:t> </a:t>
            </a:r>
            <a:r>
              <a:rPr lang="en-US" sz="2600" dirty="0" err="1">
                <a:latin typeface="+mj-lt"/>
                <a:cs typeface="Arial" panose="020B0604020202020204" pitchFamily="34" charset="0"/>
              </a:rPr>
              <a:t>bóng</a:t>
            </a:r>
            <a:r>
              <a:rPr lang="en-US" sz="2600" dirty="0">
                <a:latin typeface="+mj-lt"/>
                <a:cs typeface="Arial" panose="020B0604020202020204" pitchFamily="34" charset="0"/>
              </a:rPr>
              <a:t> </a:t>
            </a:r>
            <a:r>
              <a:rPr lang="en-US" sz="2600" dirty="0" err="1">
                <a:latin typeface="+mj-lt"/>
                <a:cs typeface="Arial" panose="020B0604020202020204" pitchFamily="34" charset="0"/>
              </a:rPr>
              <a:t>người</a:t>
            </a:r>
            <a:r>
              <a:rPr lang="en-US" sz="2600" dirty="0">
                <a:latin typeface="+mj-lt"/>
                <a:cs typeface="Arial" panose="020B0604020202020204" pitchFamily="34" charset="0"/>
              </a:rPr>
              <a:t>.</a:t>
            </a:r>
          </a:p>
        </p:txBody>
      </p:sp>
    </p:spTree>
    <p:extLst>
      <p:ext uri="{BB962C8B-B14F-4D97-AF65-F5344CB8AC3E}">
        <p14:creationId xmlns:p14="http://schemas.microsoft.com/office/powerpoint/2010/main" val="143342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A4C8B218-E425-4744-85C6-3CF1CCD13083}"/>
              </a:ext>
            </a:extLst>
          </p:cNvPr>
          <p:cNvSpPr txBox="1"/>
          <p:nvPr/>
        </p:nvSpPr>
        <p:spPr>
          <a:xfrm>
            <a:off x="559301" y="608404"/>
            <a:ext cx="11073397" cy="6249596"/>
          </a:xfrm>
          <a:prstGeom prst="rect">
            <a:avLst/>
          </a:prstGeom>
          <a:noFill/>
        </p:spPr>
        <p:txBody>
          <a:bodyPr wrap="square" rtlCol="0">
            <a:spAutoFit/>
          </a:bodyPr>
          <a:lstStyle/>
          <a:p>
            <a:pPr algn="just">
              <a:lnSpc>
                <a:spcPct val="120000"/>
              </a:lnSpc>
            </a:pPr>
            <a:r>
              <a:rPr lang="en-US" sz="2800" dirty="0">
                <a:latin typeface="Arial" panose="020B0604020202020204" pitchFamily="34" charset="0"/>
                <a:cs typeface="Arial" panose="020B0604020202020204" pitchFamily="34" charset="0"/>
              </a:rPr>
              <a:t>	</a:t>
            </a:r>
            <a:r>
              <a:rPr lang="en-US" sz="2800" dirty="0" err="1">
                <a:latin typeface="+mj-lt"/>
                <a:cs typeface="Arial" panose="020B0604020202020204" pitchFamily="34" charset="0"/>
              </a:rPr>
              <a:t>Ít</a:t>
            </a:r>
            <a:r>
              <a:rPr lang="en-US" sz="2800" dirty="0">
                <a:latin typeface="+mj-lt"/>
                <a:cs typeface="Arial" panose="020B0604020202020204" pitchFamily="34" charset="0"/>
              </a:rPr>
              <a:t> lâu </a:t>
            </a:r>
            <a:r>
              <a:rPr lang="en-US" sz="2800" dirty="0" err="1">
                <a:latin typeface="+mj-lt"/>
                <a:cs typeface="Arial" panose="020B0604020202020204" pitchFamily="34" charset="0"/>
              </a:rPr>
              <a:t>sau</a:t>
            </a:r>
            <a:r>
              <a:rPr lang="en-US" sz="2800" dirty="0">
                <a:latin typeface="+mj-lt"/>
                <a:cs typeface="Arial" panose="020B0604020202020204" pitchFamily="34" charset="0"/>
              </a:rPr>
              <a:t>, người </a:t>
            </a:r>
            <a:r>
              <a:rPr lang="en-US" sz="2800" dirty="0" err="1">
                <a:latin typeface="+mj-lt"/>
                <a:cs typeface="Arial" panose="020B0604020202020204" pitchFamily="34" charset="0"/>
              </a:rPr>
              <a:t>vợ</a:t>
            </a:r>
            <a:r>
              <a:rPr lang="en-US" sz="2800" dirty="0">
                <a:latin typeface="+mj-lt"/>
                <a:cs typeface="Arial" panose="020B0604020202020204" pitchFamily="34" charset="0"/>
              </a:rPr>
              <a:t> sinh </a:t>
            </a:r>
            <a:r>
              <a:rPr lang="en-US" sz="2800" dirty="0" err="1">
                <a:latin typeface="+mj-lt"/>
                <a:cs typeface="Arial" panose="020B0604020202020204" pitchFamily="34" charset="0"/>
              </a:rPr>
              <a:t>ra</a:t>
            </a:r>
            <a:r>
              <a:rPr lang="en-US" sz="2800" dirty="0">
                <a:latin typeface="+mj-lt"/>
                <a:cs typeface="Arial" panose="020B0604020202020204" pitchFamily="34" charset="0"/>
              </a:rPr>
              <a:t> </a:t>
            </a:r>
            <a:r>
              <a:rPr lang="en-US" sz="2800" dirty="0" err="1">
                <a:latin typeface="+mj-lt"/>
                <a:cs typeface="Arial" panose="020B0604020202020204" pitchFamily="34" charset="0"/>
              </a:rPr>
              <a:t>một</a:t>
            </a:r>
            <a:r>
              <a:rPr lang="en-US" sz="2800" dirty="0">
                <a:latin typeface="+mj-lt"/>
                <a:cs typeface="Arial" panose="020B0604020202020204" pitchFamily="34" charset="0"/>
              </a:rPr>
              <a:t> quả </a:t>
            </a:r>
            <a:r>
              <a:rPr lang="en-US" sz="2800" dirty="0" err="1">
                <a:latin typeface="+mj-lt"/>
                <a:cs typeface="Arial" panose="020B0604020202020204" pitchFamily="34" charset="0"/>
              </a:rPr>
              <a:t>bầu</a:t>
            </a:r>
            <a:r>
              <a:rPr lang="en-US" sz="2800" dirty="0">
                <a:latin typeface="+mj-lt"/>
                <a:cs typeface="Arial" panose="020B0604020202020204" pitchFamily="34" charset="0"/>
              </a:rPr>
              <a:t>. Thấy </a:t>
            </a:r>
            <a:r>
              <a:rPr lang="en-US" sz="2800" dirty="0" err="1">
                <a:latin typeface="+mj-lt"/>
                <a:cs typeface="Arial" panose="020B0604020202020204" pitchFamily="34" charset="0"/>
              </a:rPr>
              <a:t>chồng</a:t>
            </a:r>
            <a:r>
              <a:rPr lang="en-US" sz="2800" dirty="0">
                <a:latin typeface="+mj-lt"/>
                <a:cs typeface="Arial" panose="020B0604020202020204" pitchFamily="34" charset="0"/>
              </a:rPr>
              <a:t> </a:t>
            </a:r>
            <a:r>
              <a:rPr lang="en-US" sz="2800" dirty="0" err="1">
                <a:latin typeface="+mj-lt"/>
                <a:cs typeface="Arial" panose="020B0604020202020204" pitchFamily="34" charset="0"/>
              </a:rPr>
              <a:t>buồn</a:t>
            </a:r>
            <a:r>
              <a:rPr lang="en-US" sz="2800" dirty="0">
                <a:latin typeface="+mj-lt"/>
                <a:cs typeface="Arial" panose="020B0604020202020204" pitchFamily="34" charset="0"/>
              </a:rPr>
              <a:t>, chị </a:t>
            </a:r>
            <a:r>
              <a:rPr lang="en-US" sz="2800" dirty="0" err="1">
                <a:latin typeface="+mj-lt"/>
                <a:cs typeface="Arial" panose="020B0604020202020204" pitchFamily="34" charset="0"/>
              </a:rPr>
              <a:t>cất</a:t>
            </a:r>
            <a:r>
              <a:rPr lang="en-US" sz="2800" dirty="0">
                <a:latin typeface="+mj-lt"/>
                <a:cs typeface="Arial" panose="020B0604020202020204" pitchFamily="34" charset="0"/>
              </a:rPr>
              <a:t> quả </a:t>
            </a:r>
            <a:r>
              <a:rPr lang="en-US" sz="2800" dirty="0" err="1">
                <a:latin typeface="+mj-lt"/>
                <a:cs typeface="Arial" panose="020B0604020202020204" pitchFamily="34" charset="0"/>
              </a:rPr>
              <a:t>bầu</a:t>
            </a:r>
            <a:r>
              <a:rPr lang="en-US" sz="2800" dirty="0">
                <a:latin typeface="+mj-lt"/>
                <a:cs typeface="Arial" panose="020B0604020202020204" pitchFamily="34" charset="0"/>
              </a:rPr>
              <a:t> lên </a:t>
            </a:r>
            <a:r>
              <a:rPr lang="en-US" sz="2800" dirty="0" err="1">
                <a:latin typeface="+mj-lt"/>
                <a:cs typeface="Arial" panose="020B0604020202020204" pitchFamily="34" charset="0"/>
              </a:rPr>
              <a:t>giàn</a:t>
            </a:r>
            <a:r>
              <a:rPr lang="en-US" sz="2800" dirty="0">
                <a:latin typeface="+mj-lt"/>
                <a:cs typeface="Arial" panose="020B0604020202020204" pitchFamily="34" charset="0"/>
              </a:rPr>
              <a:t> </a:t>
            </a:r>
            <a:r>
              <a:rPr lang="en-US" sz="2800" dirty="0" err="1">
                <a:latin typeface="+mj-lt"/>
                <a:cs typeface="Arial" panose="020B0604020202020204" pitchFamily="34" charset="0"/>
              </a:rPr>
              <a:t>bếp</a:t>
            </a:r>
            <a:r>
              <a:rPr lang="en-US" sz="2800" dirty="0">
                <a:latin typeface="+mj-lt"/>
                <a:cs typeface="Arial" panose="020B0604020202020204" pitchFamily="34" charset="0"/>
              </a:rPr>
              <a:t>.</a:t>
            </a:r>
          </a:p>
          <a:p>
            <a:pPr algn="just">
              <a:lnSpc>
                <a:spcPct val="120000"/>
              </a:lnSpc>
            </a:pPr>
            <a:r>
              <a:rPr lang="en-US" sz="2800" dirty="0">
                <a:latin typeface="+mj-lt"/>
                <a:cs typeface="Arial" panose="020B0604020202020204" pitchFamily="34" charset="0"/>
              </a:rPr>
              <a:t>	</a:t>
            </a:r>
            <a:r>
              <a:rPr lang="en-US" sz="2800" dirty="0" err="1">
                <a:latin typeface="+mj-lt"/>
                <a:cs typeface="Arial" panose="020B0604020202020204" pitchFamily="34" charset="0"/>
              </a:rPr>
              <a:t>Một</a:t>
            </a:r>
            <a:r>
              <a:rPr lang="en-US" sz="2800" dirty="0">
                <a:latin typeface="+mj-lt"/>
                <a:cs typeface="Arial" panose="020B0604020202020204" pitchFamily="34" charset="0"/>
              </a:rPr>
              <a:t> lần, </a:t>
            </a:r>
            <a:r>
              <a:rPr lang="en-US" sz="2800" dirty="0" err="1">
                <a:latin typeface="+mj-lt"/>
                <a:cs typeface="Arial" panose="020B0604020202020204" pitchFamily="34" charset="0"/>
              </a:rPr>
              <a:t>hai</a:t>
            </a:r>
            <a:r>
              <a:rPr lang="en-US" sz="2800" dirty="0">
                <a:latin typeface="+mj-lt"/>
                <a:cs typeface="Arial" panose="020B0604020202020204" pitchFamily="34" charset="0"/>
              </a:rPr>
              <a:t> </a:t>
            </a:r>
            <a:r>
              <a:rPr lang="en-US" sz="2800" dirty="0" err="1">
                <a:latin typeface="+mj-lt"/>
                <a:cs typeface="Arial" panose="020B0604020202020204" pitchFamily="34" charset="0"/>
              </a:rPr>
              <a:t>vợ</a:t>
            </a:r>
            <a:r>
              <a:rPr lang="en-US" sz="2800" dirty="0">
                <a:latin typeface="+mj-lt"/>
                <a:cs typeface="Arial" panose="020B0604020202020204" pitchFamily="34" charset="0"/>
              </a:rPr>
              <a:t> </a:t>
            </a:r>
            <a:r>
              <a:rPr lang="en-US" sz="2800" dirty="0" err="1">
                <a:latin typeface="+mj-lt"/>
                <a:cs typeface="Arial" panose="020B0604020202020204" pitchFamily="34" charset="0"/>
              </a:rPr>
              <a:t>chồng</a:t>
            </a:r>
            <a:r>
              <a:rPr lang="en-US" sz="2800" dirty="0">
                <a:latin typeface="+mj-lt"/>
                <a:cs typeface="Arial" panose="020B0604020202020204" pitchFamily="34" charset="0"/>
              </a:rPr>
              <a:t> đi làm </a:t>
            </a:r>
            <a:r>
              <a:rPr lang="en-US" sz="2800" dirty="0" err="1">
                <a:latin typeface="+mj-lt"/>
                <a:cs typeface="Arial" panose="020B0604020202020204" pitchFamily="34" charset="0"/>
              </a:rPr>
              <a:t>nương</a:t>
            </a:r>
            <a:r>
              <a:rPr lang="en-US" sz="2800" dirty="0">
                <a:latin typeface="+mj-lt"/>
                <a:cs typeface="Arial" panose="020B0604020202020204" pitchFamily="34" charset="0"/>
              </a:rPr>
              <a:t> về, nghe thấy tiếng </a:t>
            </a:r>
            <a:r>
              <a:rPr lang="en-US" sz="2800" dirty="0" err="1">
                <a:latin typeface="+mj-lt"/>
                <a:cs typeface="Arial" panose="020B0604020202020204" pitchFamily="34" charset="0"/>
              </a:rPr>
              <a:t>cười</a:t>
            </a:r>
            <a:r>
              <a:rPr lang="en-US" sz="2800" dirty="0">
                <a:latin typeface="+mj-lt"/>
                <a:cs typeface="Arial" panose="020B0604020202020204" pitchFamily="34" charset="0"/>
              </a:rPr>
              <a:t> </a:t>
            </a:r>
            <a:r>
              <a:rPr lang="en-US" sz="2800" dirty="0" err="1">
                <a:latin typeface="+mj-lt"/>
                <a:cs typeface="Arial" panose="020B0604020202020204" pitchFamily="34" charset="0"/>
              </a:rPr>
              <a:t>đùa</a:t>
            </a:r>
            <a:r>
              <a:rPr lang="en-US" sz="2800" dirty="0">
                <a:latin typeface="+mj-lt"/>
                <a:cs typeface="Arial" panose="020B0604020202020204" pitchFamily="34" charset="0"/>
              </a:rPr>
              <a:t> trong quả </a:t>
            </a:r>
            <a:r>
              <a:rPr lang="en-US" sz="2800" dirty="0" err="1">
                <a:latin typeface="+mj-lt"/>
                <a:cs typeface="Arial" panose="020B0604020202020204" pitchFamily="34" charset="0"/>
              </a:rPr>
              <a:t>bầu</a:t>
            </a:r>
            <a:r>
              <a:rPr lang="en-US" sz="2800" dirty="0">
                <a:latin typeface="+mj-lt"/>
                <a:cs typeface="Arial" panose="020B0604020202020204" pitchFamily="34" charset="0"/>
              </a:rPr>
              <a:t>. Người </a:t>
            </a:r>
            <a:r>
              <a:rPr lang="en-US" sz="2800" dirty="0" err="1">
                <a:latin typeface="+mj-lt"/>
                <a:cs typeface="Arial" panose="020B0604020202020204" pitchFamily="34" charset="0"/>
              </a:rPr>
              <a:t>vợ</a:t>
            </a:r>
            <a:r>
              <a:rPr lang="en-US" sz="2800" dirty="0">
                <a:latin typeface="+mj-lt"/>
                <a:cs typeface="Arial" panose="020B0604020202020204" pitchFamily="34" charset="0"/>
              </a:rPr>
              <a:t> lấy que </a:t>
            </a:r>
            <a:r>
              <a:rPr lang="en-US" sz="2800" dirty="0" err="1">
                <a:latin typeface="+mj-lt"/>
                <a:cs typeface="Arial" panose="020B0604020202020204" pitchFamily="34" charset="0"/>
              </a:rPr>
              <a:t>đốt</a:t>
            </a:r>
            <a:r>
              <a:rPr lang="en-US" sz="2800" dirty="0">
                <a:latin typeface="+mj-lt"/>
                <a:cs typeface="Arial" panose="020B0604020202020204" pitchFamily="34" charset="0"/>
              </a:rPr>
              <a:t> thành cái </a:t>
            </a:r>
            <a:r>
              <a:rPr lang="en-US" sz="2800" dirty="0" err="1">
                <a:latin typeface="+mj-lt"/>
                <a:cs typeface="Arial" panose="020B0604020202020204" pitchFamily="34" charset="0"/>
              </a:rPr>
              <a:t>dùi</a:t>
            </a:r>
            <a:r>
              <a:rPr lang="en-US" sz="2800" dirty="0">
                <a:latin typeface="+mj-lt"/>
                <a:cs typeface="Arial" panose="020B0604020202020204" pitchFamily="34" charset="0"/>
              </a:rPr>
              <a:t>, rồi </a:t>
            </a:r>
            <a:r>
              <a:rPr lang="en-US" sz="2800" dirty="0" err="1">
                <a:latin typeface="+mj-lt"/>
                <a:cs typeface="Arial" panose="020B0604020202020204" pitchFamily="34" charset="0"/>
              </a:rPr>
              <a:t>nhẹ</a:t>
            </a:r>
            <a:r>
              <a:rPr lang="en-US" sz="2800" dirty="0">
                <a:latin typeface="+mj-lt"/>
                <a:cs typeface="Arial" panose="020B0604020202020204" pitchFamily="34" charset="0"/>
              </a:rPr>
              <a:t> </a:t>
            </a:r>
            <a:r>
              <a:rPr lang="en-US" sz="2800" dirty="0" err="1">
                <a:latin typeface="+mj-lt"/>
                <a:cs typeface="Arial" panose="020B0604020202020204" pitchFamily="34" charset="0"/>
              </a:rPr>
              <a:t>nhàng</a:t>
            </a:r>
            <a:r>
              <a:rPr lang="en-US" sz="2800" dirty="0">
                <a:latin typeface="+mj-lt"/>
                <a:cs typeface="Arial" panose="020B0604020202020204" pitchFamily="34" charset="0"/>
              </a:rPr>
              <a:t> </a:t>
            </a:r>
            <a:r>
              <a:rPr lang="en-US" sz="2800" dirty="0" err="1">
                <a:latin typeface="+mj-lt"/>
                <a:cs typeface="Arial" panose="020B0604020202020204" pitchFamily="34" charset="0"/>
              </a:rPr>
              <a:t>dùi</a:t>
            </a:r>
            <a:r>
              <a:rPr lang="en-US" sz="2800" dirty="0">
                <a:latin typeface="+mj-lt"/>
                <a:cs typeface="Arial" panose="020B0604020202020204" pitchFamily="34" charset="0"/>
              </a:rPr>
              <a:t> quả </a:t>
            </a:r>
            <a:r>
              <a:rPr lang="en-US" sz="2800" dirty="0" err="1">
                <a:latin typeface="+mj-lt"/>
                <a:cs typeface="Arial" panose="020B0604020202020204" pitchFamily="34" charset="0"/>
              </a:rPr>
              <a:t>bầu</a:t>
            </a:r>
            <a:r>
              <a:rPr lang="en-US" sz="2800" dirty="0">
                <a:latin typeface="+mj-lt"/>
                <a:cs typeface="Arial" panose="020B0604020202020204" pitchFamily="34" charset="0"/>
              </a:rPr>
              <a:t>. Từ trong quả </a:t>
            </a:r>
            <a:r>
              <a:rPr lang="en-US" sz="2800" dirty="0" err="1">
                <a:latin typeface="+mj-lt"/>
                <a:cs typeface="Arial" panose="020B0604020202020204" pitchFamily="34" charset="0"/>
              </a:rPr>
              <a:t>bầu</a:t>
            </a:r>
            <a:r>
              <a:rPr lang="en-US" sz="2800" dirty="0">
                <a:latin typeface="+mj-lt"/>
                <a:cs typeface="Arial" panose="020B0604020202020204" pitchFamily="34" charset="0"/>
              </a:rPr>
              <a:t>, </a:t>
            </a:r>
            <a:r>
              <a:rPr lang="en-US" sz="2800" dirty="0" err="1">
                <a:latin typeface="+mj-lt"/>
                <a:cs typeface="Arial" panose="020B0604020202020204" pitchFamily="34" charset="0"/>
              </a:rPr>
              <a:t>những</a:t>
            </a:r>
            <a:r>
              <a:rPr lang="en-US" sz="2800" dirty="0">
                <a:latin typeface="+mj-lt"/>
                <a:cs typeface="Arial" panose="020B0604020202020204" pitchFamily="34" charset="0"/>
              </a:rPr>
              <a:t> con người bé </a:t>
            </a:r>
            <a:r>
              <a:rPr lang="en-US" sz="2800" dirty="0" err="1">
                <a:latin typeface="+mj-lt"/>
                <a:cs typeface="Arial" panose="020B0604020202020204" pitchFamily="34" charset="0"/>
              </a:rPr>
              <a:t>nhỏ</a:t>
            </a:r>
            <a:r>
              <a:rPr lang="en-US" sz="2800" dirty="0">
                <a:latin typeface="+mj-lt"/>
                <a:cs typeface="Arial" panose="020B0604020202020204" pitchFamily="34" charset="0"/>
              </a:rPr>
              <a:t> </a:t>
            </a:r>
            <a:r>
              <a:rPr lang="en-US" sz="2800" dirty="0" err="1">
                <a:latin typeface="+mj-lt"/>
                <a:cs typeface="Arial" panose="020B0604020202020204" pitchFamily="34" charset="0"/>
              </a:rPr>
              <a:t>nhảy</a:t>
            </a:r>
            <a:r>
              <a:rPr lang="en-US" sz="2800" dirty="0">
                <a:latin typeface="+mj-lt"/>
                <a:cs typeface="Arial" panose="020B0604020202020204" pitchFamily="34" charset="0"/>
              </a:rPr>
              <a:t> </a:t>
            </a:r>
            <a:r>
              <a:rPr lang="en-US" sz="2800" dirty="0" err="1">
                <a:latin typeface="+mj-lt"/>
                <a:cs typeface="Arial" panose="020B0604020202020204" pitchFamily="34" charset="0"/>
              </a:rPr>
              <a:t>ra.</a:t>
            </a:r>
            <a:r>
              <a:rPr lang="en-US" sz="2800" dirty="0">
                <a:latin typeface="+mj-lt"/>
                <a:cs typeface="Arial" panose="020B0604020202020204" pitchFamily="34" charset="0"/>
              </a:rPr>
              <a:t> </a:t>
            </a:r>
            <a:r>
              <a:rPr lang="en-US" sz="2800" dirty="0" err="1">
                <a:latin typeface="+mj-lt"/>
                <a:cs typeface="Arial" panose="020B0604020202020204" pitchFamily="34" charset="0"/>
              </a:rPr>
              <a:t>Người</a:t>
            </a:r>
            <a:r>
              <a:rPr lang="en-US" sz="2800" dirty="0">
                <a:latin typeface="+mj-lt"/>
                <a:cs typeface="Arial" panose="020B0604020202020204" pitchFamily="34" charset="0"/>
              </a:rPr>
              <a:t> </a:t>
            </a:r>
            <a:r>
              <a:rPr lang="en-US" sz="2800" dirty="0" err="1">
                <a:latin typeface="+mj-lt"/>
                <a:cs typeface="Arial" panose="020B0604020202020204" pitchFamily="34" charset="0"/>
              </a:rPr>
              <a:t>Khơ-mú</a:t>
            </a:r>
            <a:r>
              <a:rPr lang="en-US" sz="2800" dirty="0">
                <a:latin typeface="+mj-lt"/>
                <a:cs typeface="Arial" panose="020B0604020202020204" pitchFamily="34" charset="0"/>
              </a:rPr>
              <a:t> </a:t>
            </a:r>
            <a:r>
              <a:rPr lang="en-US" sz="2800" dirty="0" err="1">
                <a:latin typeface="+mj-lt"/>
                <a:cs typeface="Arial" panose="020B0604020202020204" pitchFamily="34" charset="0"/>
              </a:rPr>
              <a:t>nhanh</a:t>
            </a:r>
            <a:r>
              <a:rPr lang="en-US" sz="2800" dirty="0">
                <a:latin typeface="+mj-lt"/>
                <a:cs typeface="Arial" panose="020B0604020202020204" pitchFamily="34" charset="0"/>
              </a:rPr>
              <a:t> </a:t>
            </a:r>
            <a:r>
              <a:rPr lang="en-US" sz="2800" dirty="0" err="1">
                <a:latin typeface="+mj-lt"/>
                <a:cs typeface="Arial" panose="020B0604020202020204" pitchFamily="34" charset="0"/>
              </a:rPr>
              <a:t>nhảu</a:t>
            </a:r>
            <a:r>
              <a:rPr lang="en-US" sz="2800" dirty="0">
                <a:latin typeface="+mj-lt"/>
                <a:cs typeface="Arial" panose="020B0604020202020204" pitchFamily="34" charset="0"/>
              </a:rPr>
              <a:t> </a:t>
            </a:r>
            <a:r>
              <a:rPr lang="en-US" sz="2800" dirty="0" err="1">
                <a:latin typeface="+mj-lt"/>
                <a:cs typeface="Arial" panose="020B0604020202020204" pitchFamily="34" charset="0"/>
              </a:rPr>
              <a:t>ra</a:t>
            </a:r>
            <a:r>
              <a:rPr lang="en-US" sz="2800" dirty="0">
                <a:latin typeface="+mj-lt"/>
                <a:cs typeface="Arial" panose="020B0604020202020204" pitchFamily="34" charset="0"/>
              </a:rPr>
              <a:t> </a:t>
            </a:r>
            <a:r>
              <a:rPr lang="en-US" sz="2800" dirty="0" err="1">
                <a:latin typeface="+mj-lt"/>
                <a:cs typeface="Arial" panose="020B0604020202020204" pitchFamily="34" charset="0"/>
              </a:rPr>
              <a:t>trước</a:t>
            </a:r>
            <a:r>
              <a:rPr lang="en-US" sz="2800" dirty="0">
                <a:latin typeface="+mj-lt"/>
                <a:cs typeface="Arial" panose="020B0604020202020204" pitchFamily="34" charset="0"/>
              </a:rPr>
              <a:t>. </a:t>
            </a:r>
            <a:r>
              <a:rPr lang="en-US" sz="2800" dirty="0" err="1">
                <a:latin typeface="+mj-lt"/>
                <a:cs typeface="Arial" panose="020B0604020202020204" pitchFamily="34" charset="0"/>
              </a:rPr>
              <a:t>Tiếp</a:t>
            </a:r>
            <a:r>
              <a:rPr lang="en-US" sz="2800" dirty="0">
                <a:latin typeface="+mj-lt"/>
                <a:cs typeface="Arial" panose="020B0604020202020204" pitchFamily="34" charset="0"/>
              </a:rPr>
              <a:t> </a:t>
            </a:r>
            <a:r>
              <a:rPr lang="en-US" sz="2800" dirty="0" err="1">
                <a:latin typeface="+mj-lt"/>
                <a:cs typeface="Arial" panose="020B0604020202020204" pitchFamily="34" charset="0"/>
              </a:rPr>
              <a:t>đến</a:t>
            </a:r>
            <a:r>
              <a:rPr lang="en-US" sz="2800" dirty="0">
                <a:latin typeface="+mj-lt"/>
                <a:cs typeface="Arial" panose="020B0604020202020204" pitchFamily="34" charset="0"/>
              </a:rPr>
              <a:t> </a:t>
            </a:r>
            <a:r>
              <a:rPr lang="en-US" sz="2800" dirty="0" err="1">
                <a:latin typeface="+mj-lt"/>
                <a:cs typeface="Arial" panose="020B0604020202020204" pitchFamily="34" charset="0"/>
              </a:rPr>
              <a:t>là</a:t>
            </a:r>
            <a:r>
              <a:rPr lang="en-US" sz="2800" dirty="0">
                <a:latin typeface="+mj-lt"/>
                <a:cs typeface="Arial" panose="020B0604020202020204" pitchFamily="34" charset="0"/>
              </a:rPr>
              <a:t> </a:t>
            </a:r>
            <a:r>
              <a:rPr lang="en-US" sz="2800" dirty="0" err="1">
                <a:latin typeface="+mj-lt"/>
                <a:cs typeface="Arial" panose="020B0604020202020204" pitchFamily="34" charset="0"/>
              </a:rPr>
              <a:t>người</a:t>
            </a:r>
            <a:r>
              <a:rPr lang="en-US" sz="2800" dirty="0">
                <a:latin typeface="+mj-lt"/>
                <a:cs typeface="Arial" panose="020B0604020202020204" pitchFamily="34" charset="0"/>
              </a:rPr>
              <a:t> </a:t>
            </a:r>
            <a:r>
              <a:rPr lang="en-US" sz="2800" dirty="0" err="1">
                <a:latin typeface="+mj-lt"/>
                <a:cs typeface="Arial" panose="020B0604020202020204" pitchFamily="34" charset="0"/>
              </a:rPr>
              <a:t>Thái</a:t>
            </a:r>
            <a:r>
              <a:rPr lang="en-US" sz="2800" dirty="0">
                <a:latin typeface="+mj-lt"/>
                <a:cs typeface="Arial" panose="020B0604020202020204" pitchFamily="34" charset="0"/>
              </a:rPr>
              <a:t>, </a:t>
            </a:r>
            <a:r>
              <a:rPr lang="en-US" sz="2800" dirty="0" err="1">
                <a:latin typeface="+mj-lt"/>
                <a:cs typeface="Arial" panose="020B0604020202020204" pitchFamily="34" charset="0"/>
              </a:rPr>
              <a:t>người</a:t>
            </a:r>
            <a:r>
              <a:rPr lang="en-US" sz="2800" dirty="0">
                <a:latin typeface="+mj-lt"/>
                <a:cs typeface="Arial" panose="020B0604020202020204" pitchFamily="34" charset="0"/>
              </a:rPr>
              <a:t> </a:t>
            </a:r>
            <a:r>
              <a:rPr lang="en-US" sz="2800" dirty="0" err="1">
                <a:latin typeface="+mj-lt"/>
                <a:cs typeface="Arial" panose="020B0604020202020204" pitchFamily="34" charset="0"/>
              </a:rPr>
              <a:t>Mường</a:t>
            </a:r>
            <a:r>
              <a:rPr lang="en-US" sz="2800" dirty="0">
                <a:latin typeface="+mj-lt"/>
                <a:cs typeface="Arial" panose="020B0604020202020204" pitchFamily="34" charset="0"/>
              </a:rPr>
              <a:t>, </a:t>
            </a:r>
            <a:r>
              <a:rPr lang="en-US" sz="2800" dirty="0" err="1">
                <a:latin typeface="+mj-lt"/>
                <a:cs typeface="Arial" panose="020B0604020202020204" pitchFamily="34" charset="0"/>
              </a:rPr>
              <a:t>người</a:t>
            </a:r>
            <a:r>
              <a:rPr lang="en-US" sz="2800" dirty="0">
                <a:latin typeface="+mj-lt"/>
                <a:cs typeface="Arial" panose="020B0604020202020204" pitchFamily="34" charset="0"/>
              </a:rPr>
              <a:t> Dao, </a:t>
            </a:r>
            <a:r>
              <a:rPr lang="en-US" sz="2800" dirty="0" err="1">
                <a:latin typeface="+mj-lt"/>
                <a:cs typeface="Arial" panose="020B0604020202020204" pitchFamily="34" charset="0"/>
              </a:rPr>
              <a:t>người</a:t>
            </a:r>
            <a:r>
              <a:rPr lang="en-US" sz="2800" dirty="0">
                <a:latin typeface="+mj-lt"/>
                <a:cs typeface="Arial" panose="020B0604020202020204" pitchFamily="34" charset="0"/>
              </a:rPr>
              <a:t> </a:t>
            </a:r>
            <a:r>
              <a:rPr lang="en-US" sz="2800" dirty="0" err="1">
                <a:latin typeface="+mj-lt"/>
                <a:cs typeface="Arial" panose="020B0604020202020204" pitchFamily="34" charset="0"/>
              </a:rPr>
              <a:t>Mông</a:t>
            </a:r>
            <a:r>
              <a:rPr lang="en-US" sz="2800" dirty="0">
                <a:latin typeface="+mj-lt"/>
                <a:cs typeface="Arial" panose="020B0604020202020204" pitchFamily="34" charset="0"/>
              </a:rPr>
              <a:t>, </a:t>
            </a:r>
            <a:r>
              <a:rPr lang="en-US" sz="2800" dirty="0" err="1">
                <a:latin typeface="+mj-lt"/>
                <a:cs typeface="Arial" panose="020B0604020202020204" pitchFamily="34" charset="0"/>
              </a:rPr>
              <a:t>người</a:t>
            </a:r>
            <a:r>
              <a:rPr lang="en-US" sz="2800" dirty="0">
                <a:latin typeface="+mj-lt"/>
                <a:cs typeface="Arial" panose="020B0604020202020204" pitchFamily="34" charset="0"/>
              </a:rPr>
              <a:t> Ê-</a:t>
            </a:r>
            <a:r>
              <a:rPr lang="en-US" sz="2800" dirty="0" err="1">
                <a:latin typeface="+mj-lt"/>
                <a:cs typeface="Arial" panose="020B0604020202020204" pitchFamily="34" charset="0"/>
              </a:rPr>
              <a:t>đê</a:t>
            </a:r>
            <a:r>
              <a:rPr lang="en-US" sz="2800" dirty="0">
                <a:latin typeface="+mj-lt"/>
                <a:cs typeface="Arial" panose="020B0604020202020204" pitchFamily="34" charset="0"/>
              </a:rPr>
              <a:t>, </a:t>
            </a:r>
            <a:r>
              <a:rPr lang="en-US" sz="2800" dirty="0" err="1">
                <a:latin typeface="+mj-lt"/>
                <a:cs typeface="Arial" panose="020B0604020202020204" pitchFamily="34" charset="0"/>
              </a:rPr>
              <a:t>người</a:t>
            </a:r>
            <a:r>
              <a:rPr lang="en-US" sz="2800" dirty="0">
                <a:latin typeface="+mj-lt"/>
                <a:cs typeface="Arial" panose="020B0604020202020204" pitchFamily="34" charset="0"/>
              </a:rPr>
              <a:t> Ba-</a:t>
            </a:r>
            <a:r>
              <a:rPr lang="en-US" sz="2800" dirty="0" err="1">
                <a:latin typeface="+mj-lt"/>
                <a:cs typeface="Arial" panose="020B0604020202020204" pitchFamily="34" charset="0"/>
              </a:rPr>
              <a:t>na</a:t>
            </a:r>
            <a:r>
              <a:rPr lang="en-US" sz="2800" dirty="0">
                <a:latin typeface="+mj-lt"/>
                <a:cs typeface="Arial" panose="020B0604020202020204" pitchFamily="34" charset="0"/>
              </a:rPr>
              <a:t>, </a:t>
            </a:r>
            <a:r>
              <a:rPr lang="en-US" sz="2800" dirty="0" err="1">
                <a:latin typeface="+mj-lt"/>
                <a:cs typeface="Arial" panose="020B0604020202020204" pitchFamily="34" charset="0"/>
              </a:rPr>
              <a:t>người</a:t>
            </a:r>
            <a:r>
              <a:rPr lang="en-US" sz="2800" dirty="0">
                <a:latin typeface="+mj-lt"/>
                <a:cs typeface="Arial" panose="020B0604020202020204" pitchFamily="34" charset="0"/>
              </a:rPr>
              <a:t> </a:t>
            </a:r>
            <a:r>
              <a:rPr lang="en-US" sz="2800" dirty="0" err="1">
                <a:latin typeface="+mj-lt"/>
                <a:cs typeface="Arial" panose="020B0604020202020204" pitchFamily="34" charset="0"/>
              </a:rPr>
              <a:t>Kinh</a:t>
            </a:r>
            <a:r>
              <a:rPr lang="en-US" sz="2800" dirty="0">
                <a:latin typeface="+mj-lt"/>
                <a:cs typeface="Arial" panose="020B0604020202020204" pitchFamily="34" charset="0"/>
              </a:rPr>
              <a:t>,…</a:t>
            </a:r>
          </a:p>
          <a:p>
            <a:pPr algn="just">
              <a:lnSpc>
                <a:spcPct val="120000"/>
              </a:lnSpc>
            </a:pPr>
            <a:r>
              <a:rPr lang="en-US" sz="2800" dirty="0">
                <a:latin typeface="+mj-lt"/>
                <a:cs typeface="Arial" panose="020B0604020202020204" pitchFamily="34" charset="0"/>
              </a:rPr>
              <a:t>	</a:t>
            </a:r>
            <a:r>
              <a:rPr lang="en-US" sz="2800" dirty="0" err="1">
                <a:latin typeface="+mj-lt"/>
                <a:cs typeface="Arial" panose="020B0604020202020204" pitchFamily="34" charset="0"/>
              </a:rPr>
              <a:t>Đó</a:t>
            </a:r>
            <a:r>
              <a:rPr lang="en-US" sz="2800" dirty="0">
                <a:latin typeface="+mj-lt"/>
                <a:cs typeface="Arial" panose="020B0604020202020204" pitchFamily="34" charset="0"/>
              </a:rPr>
              <a:t> </a:t>
            </a:r>
            <a:r>
              <a:rPr lang="en-US" sz="2800" dirty="0" err="1">
                <a:latin typeface="+mj-lt"/>
                <a:cs typeface="Arial" panose="020B0604020202020204" pitchFamily="34" charset="0"/>
              </a:rPr>
              <a:t>là</a:t>
            </a:r>
            <a:r>
              <a:rPr lang="en-US" sz="2800" dirty="0">
                <a:latin typeface="+mj-lt"/>
                <a:cs typeface="Arial" panose="020B0604020202020204" pitchFamily="34" charset="0"/>
              </a:rPr>
              <a:t> </a:t>
            </a:r>
            <a:r>
              <a:rPr lang="en-US" sz="2800" dirty="0" err="1">
                <a:latin typeface="+mj-lt"/>
                <a:cs typeface="Arial" panose="020B0604020202020204" pitchFamily="34" charset="0"/>
              </a:rPr>
              <a:t>tổ</a:t>
            </a:r>
            <a:r>
              <a:rPr lang="en-US" sz="2800" dirty="0">
                <a:latin typeface="+mj-lt"/>
                <a:cs typeface="Arial" panose="020B0604020202020204" pitchFamily="34" charset="0"/>
              </a:rPr>
              <a:t> </a:t>
            </a:r>
            <a:r>
              <a:rPr lang="en-US" sz="2800" dirty="0" err="1">
                <a:latin typeface="+mj-lt"/>
                <a:cs typeface="Arial" panose="020B0604020202020204" pitchFamily="34" charset="0"/>
              </a:rPr>
              <a:t>tiên</a:t>
            </a:r>
            <a:r>
              <a:rPr lang="en-US" sz="2800" dirty="0">
                <a:latin typeface="+mj-lt"/>
                <a:cs typeface="Arial" panose="020B0604020202020204" pitchFamily="34" charset="0"/>
              </a:rPr>
              <a:t> </a:t>
            </a:r>
            <a:r>
              <a:rPr lang="en-US" sz="2800" dirty="0" err="1">
                <a:latin typeface="+mj-lt"/>
                <a:cs typeface="Arial" panose="020B0604020202020204" pitchFamily="34" charset="0"/>
              </a:rPr>
              <a:t>của</a:t>
            </a:r>
            <a:r>
              <a:rPr lang="en-US" sz="2800" dirty="0">
                <a:latin typeface="+mj-lt"/>
                <a:cs typeface="Arial" panose="020B0604020202020204" pitchFamily="34" charset="0"/>
              </a:rPr>
              <a:t> </a:t>
            </a:r>
            <a:r>
              <a:rPr lang="en-US" sz="2800" dirty="0" err="1">
                <a:latin typeface="+mj-lt"/>
                <a:cs typeface="Arial" panose="020B0604020202020204" pitchFamily="34" charset="0"/>
              </a:rPr>
              <a:t>các</a:t>
            </a:r>
            <a:r>
              <a:rPr lang="en-US" sz="2800" dirty="0">
                <a:latin typeface="+mj-lt"/>
                <a:cs typeface="Arial" panose="020B0604020202020204" pitchFamily="34" charset="0"/>
              </a:rPr>
              <a:t> </a:t>
            </a:r>
            <a:r>
              <a:rPr lang="en-US" sz="2800" dirty="0" err="1">
                <a:latin typeface="+mj-lt"/>
                <a:cs typeface="Arial" panose="020B0604020202020204" pitchFamily="34" charset="0"/>
              </a:rPr>
              <a:t>dân</a:t>
            </a:r>
            <a:r>
              <a:rPr lang="en-US" sz="2800" dirty="0">
                <a:latin typeface="+mj-lt"/>
                <a:cs typeface="Arial" panose="020B0604020202020204" pitchFamily="34" charset="0"/>
              </a:rPr>
              <a:t> </a:t>
            </a:r>
            <a:r>
              <a:rPr lang="en-US" sz="2800" dirty="0" err="1">
                <a:latin typeface="+mj-lt"/>
                <a:cs typeface="Arial" panose="020B0604020202020204" pitchFamily="34" charset="0"/>
              </a:rPr>
              <a:t>tộc</a:t>
            </a:r>
            <a:r>
              <a:rPr lang="en-US" sz="2800" dirty="0">
                <a:latin typeface="+mj-lt"/>
                <a:cs typeface="Arial" panose="020B0604020202020204" pitchFamily="34" charset="0"/>
              </a:rPr>
              <a:t> </a:t>
            </a:r>
            <a:r>
              <a:rPr lang="en-US" sz="2800" dirty="0" err="1">
                <a:latin typeface="+mj-lt"/>
                <a:cs typeface="Arial" panose="020B0604020202020204" pitchFamily="34" charset="0"/>
              </a:rPr>
              <a:t>anh</a:t>
            </a:r>
            <a:r>
              <a:rPr lang="en-US" sz="2800" dirty="0">
                <a:latin typeface="+mj-lt"/>
                <a:cs typeface="Arial" panose="020B0604020202020204" pitchFamily="34" charset="0"/>
              </a:rPr>
              <a:t> </a:t>
            </a:r>
            <a:r>
              <a:rPr lang="en-US" sz="2800" dirty="0" err="1">
                <a:latin typeface="+mj-lt"/>
                <a:cs typeface="Arial" panose="020B0604020202020204" pitchFamily="34" charset="0"/>
              </a:rPr>
              <a:t>em</a:t>
            </a:r>
            <a:r>
              <a:rPr lang="en-US" sz="2800" dirty="0">
                <a:latin typeface="+mj-lt"/>
                <a:cs typeface="Arial" panose="020B0604020202020204" pitchFamily="34" charset="0"/>
              </a:rPr>
              <a:t> </a:t>
            </a:r>
            <a:r>
              <a:rPr lang="en-US" sz="2800" dirty="0" err="1">
                <a:latin typeface="+mj-lt"/>
                <a:cs typeface="Arial" panose="020B0604020202020204" pitchFamily="34" charset="0"/>
              </a:rPr>
              <a:t>trên</a:t>
            </a:r>
            <a:r>
              <a:rPr lang="en-US" sz="2800" dirty="0">
                <a:latin typeface="+mj-lt"/>
                <a:cs typeface="Arial" panose="020B0604020202020204" pitchFamily="34" charset="0"/>
              </a:rPr>
              <a:t> </a:t>
            </a:r>
            <a:r>
              <a:rPr lang="en-US" sz="2800" dirty="0" err="1">
                <a:latin typeface="+mj-lt"/>
                <a:cs typeface="Arial" panose="020B0604020202020204" pitchFamily="34" charset="0"/>
              </a:rPr>
              <a:t>đất</a:t>
            </a:r>
            <a:r>
              <a:rPr lang="en-US" sz="2800" dirty="0">
                <a:latin typeface="+mj-lt"/>
                <a:cs typeface="Arial" panose="020B0604020202020204" pitchFamily="34" charset="0"/>
              </a:rPr>
              <a:t> </a:t>
            </a:r>
            <a:r>
              <a:rPr lang="en-US" sz="2800" dirty="0" err="1">
                <a:latin typeface="+mj-lt"/>
                <a:cs typeface="Arial" panose="020B0604020202020204" pitchFamily="34" charset="0"/>
              </a:rPr>
              <a:t>nước</a:t>
            </a:r>
            <a:r>
              <a:rPr lang="en-US" sz="2800" dirty="0">
                <a:latin typeface="+mj-lt"/>
                <a:cs typeface="Arial" panose="020B0604020202020204" pitchFamily="34" charset="0"/>
              </a:rPr>
              <a:t> ta </a:t>
            </a:r>
            <a:r>
              <a:rPr lang="en-US" sz="2800" dirty="0" err="1">
                <a:latin typeface="+mj-lt"/>
                <a:cs typeface="Arial" panose="020B0604020202020204" pitchFamily="34" charset="0"/>
              </a:rPr>
              <a:t>ngày</a:t>
            </a:r>
            <a:r>
              <a:rPr lang="en-US" sz="2800" dirty="0">
                <a:latin typeface="+mj-lt"/>
                <a:cs typeface="Arial" panose="020B0604020202020204" pitchFamily="34" charset="0"/>
              </a:rPr>
              <a:t> nay.</a:t>
            </a:r>
          </a:p>
          <a:p>
            <a:pPr algn="r">
              <a:lnSpc>
                <a:spcPct val="120000"/>
              </a:lnSpc>
            </a:pPr>
            <a:r>
              <a:rPr lang="en-US" sz="2800" b="1" dirty="0" err="1">
                <a:latin typeface="+mj-lt"/>
                <a:cs typeface="Arial" panose="020B0604020202020204" pitchFamily="34" charset="0"/>
              </a:rPr>
              <a:t>Truyện</a:t>
            </a:r>
            <a:r>
              <a:rPr lang="en-US" sz="2800" b="1" dirty="0">
                <a:latin typeface="+mj-lt"/>
                <a:cs typeface="Arial" panose="020B0604020202020204" pitchFamily="34" charset="0"/>
              </a:rPr>
              <a:t> </a:t>
            </a:r>
            <a:r>
              <a:rPr lang="en-US" sz="2800" b="1" dirty="0" err="1">
                <a:latin typeface="+mj-lt"/>
                <a:cs typeface="Arial" panose="020B0604020202020204" pitchFamily="34" charset="0"/>
              </a:rPr>
              <a:t>dân</a:t>
            </a:r>
            <a:r>
              <a:rPr lang="en-US" sz="2800" b="1" dirty="0">
                <a:latin typeface="+mj-lt"/>
                <a:cs typeface="Arial" panose="020B0604020202020204" pitchFamily="34" charset="0"/>
              </a:rPr>
              <a:t> </a:t>
            </a:r>
            <a:r>
              <a:rPr lang="en-US" sz="2800" b="1" dirty="0" err="1">
                <a:latin typeface="+mj-lt"/>
                <a:cs typeface="Arial" panose="020B0604020202020204" pitchFamily="34" charset="0"/>
              </a:rPr>
              <a:t>gian</a:t>
            </a:r>
            <a:r>
              <a:rPr lang="en-US" sz="2800" b="1" dirty="0">
                <a:latin typeface="+mj-lt"/>
                <a:cs typeface="Arial" panose="020B0604020202020204" pitchFamily="34" charset="0"/>
              </a:rPr>
              <a:t> </a:t>
            </a:r>
            <a:r>
              <a:rPr lang="en-US" sz="2800" b="1" dirty="0" err="1">
                <a:latin typeface="+mj-lt"/>
                <a:cs typeface="Arial" panose="020B0604020202020204" pitchFamily="34" charset="0"/>
              </a:rPr>
              <a:t>Khơ-mú</a:t>
            </a:r>
            <a:r>
              <a:rPr lang="en-US" sz="2800" b="1" dirty="0">
                <a:latin typeface="+mj-lt"/>
                <a:cs typeface="Arial" panose="020B0604020202020204" pitchFamily="34" charset="0"/>
              </a:rPr>
              <a:t> </a:t>
            </a:r>
          </a:p>
          <a:p>
            <a:pPr algn="just">
              <a:lnSpc>
                <a:spcPct val="120000"/>
              </a:lnSpc>
            </a:pP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280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arn(inVertical)">
                                      <p:cBhvr>
                                        <p:cTn id="13" dur="500"/>
                                        <p:tgtEl>
                                          <p:spTgt spid="2">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arn(inVertical)">
                                      <p:cBhvr>
                                        <p:cTn id="16"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673582ED-DE8F-4DFE-842D-966E58F929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0" y="5229196"/>
            <a:ext cx="12134778" cy="1745542"/>
          </a:xfrm>
          <a:prstGeom prst="rect">
            <a:avLst/>
          </a:prstGeom>
        </p:spPr>
      </p:pic>
      <p:sp>
        <p:nvSpPr>
          <p:cNvPr id="6" name="AutoShape 5">
            <a:extLst>
              <a:ext uri="{FF2B5EF4-FFF2-40B4-BE49-F238E27FC236}">
                <a16:creationId xmlns:a16="http://schemas.microsoft.com/office/drawing/2014/main" id="{9874A2D0-A491-4698-9FA2-CD53D37125F4}"/>
              </a:ext>
            </a:extLst>
          </p:cNvPr>
          <p:cNvSpPr/>
          <p:nvPr/>
        </p:nvSpPr>
        <p:spPr>
          <a:xfrm>
            <a:off x="530140" y="2145011"/>
            <a:ext cx="5074327" cy="1977181"/>
          </a:xfrm>
          <a:prstGeom prst="rect">
            <a:avLst/>
          </a:prstGeom>
          <a:solidFill>
            <a:srgbClr val="FFFFFF"/>
          </a:solidFill>
        </p:spPr>
      </p:sp>
      <p:sp>
        <p:nvSpPr>
          <p:cNvPr id="7" name="TextBox 6">
            <a:extLst>
              <a:ext uri="{FF2B5EF4-FFF2-40B4-BE49-F238E27FC236}">
                <a16:creationId xmlns:a16="http://schemas.microsoft.com/office/drawing/2014/main" id="{648330D5-AB2B-4E6B-86CF-9864EB6B936C}"/>
              </a:ext>
            </a:extLst>
          </p:cNvPr>
          <p:cNvSpPr txBox="1"/>
          <p:nvPr/>
        </p:nvSpPr>
        <p:spPr>
          <a:xfrm>
            <a:off x="913005" y="2842704"/>
            <a:ext cx="4956531" cy="1201163"/>
          </a:xfrm>
          <a:prstGeom prst="rect">
            <a:avLst/>
          </a:prstGeom>
        </p:spPr>
        <p:txBody>
          <a:bodyPr wrap="square" lIns="0" tIns="0" rIns="0" bIns="0" rtlCol="0" anchor="t">
            <a:spAutoFit/>
          </a:bodyPr>
          <a:lstStyle/>
          <a:p>
            <a:pPr algn="just">
              <a:lnSpc>
                <a:spcPct val="150000"/>
              </a:lnSpc>
            </a:pPr>
            <a:r>
              <a:rPr lang="en-US" sz="2800" dirty="0" err="1">
                <a:solidFill>
                  <a:schemeClr val="accent1"/>
                </a:solidFill>
                <a:latin typeface="+mj-lt"/>
                <a:cs typeface="Arial" panose="020B0604020202020204" pitchFamily="34" charset="0"/>
              </a:rPr>
              <a:t>Loài</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thú</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nhỏ</a:t>
            </a:r>
            <a:r>
              <a:rPr lang="en-US" sz="2800" dirty="0">
                <a:solidFill>
                  <a:schemeClr val="accent1"/>
                </a:solidFill>
                <a:latin typeface="+mj-lt"/>
                <a:cs typeface="Arial" panose="020B0604020202020204" pitchFamily="34" charset="0"/>
              </a:rPr>
              <a:t>, ăn </a:t>
            </a:r>
            <a:r>
              <a:rPr lang="en-US" sz="2800" dirty="0" err="1">
                <a:solidFill>
                  <a:schemeClr val="accent1"/>
                </a:solidFill>
                <a:latin typeface="+mj-lt"/>
                <a:cs typeface="Arial" panose="020B0604020202020204" pitchFamily="34" charset="0"/>
              </a:rPr>
              <a:t>củ</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và</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rễ</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cây</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sống</a:t>
            </a:r>
            <a:r>
              <a:rPr lang="en-US" sz="2800" dirty="0">
                <a:solidFill>
                  <a:schemeClr val="accent1"/>
                </a:solidFill>
                <a:latin typeface="+mj-lt"/>
                <a:cs typeface="Arial" panose="020B0604020202020204" pitchFamily="34" charset="0"/>
              </a:rPr>
              <a:t> trong </a:t>
            </a:r>
            <a:r>
              <a:rPr lang="en-US" sz="2800">
                <a:solidFill>
                  <a:schemeClr val="accent1"/>
                </a:solidFill>
                <a:latin typeface="+mj-lt"/>
                <a:cs typeface="Arial" panose="020B0604020202020204" pitchFamily="34" charset="0"/>
              </a:rPr>
              <a:t>hang đất.</a:t>
            </a:r>
            <a:endParaRPr lang="en-US" sz="2800" dirty="0">
              <a:solidFill>
                <a:schemeClr val="accent1"/>
              </a:solidFill>
              <a:latin typeface="+mj-lt"/>
              <a:cs typeface="Arial" panose="020B0604020202020204" pitchFamily="34" charset="0"/>
            </a:endParaRPr>
          </a:p>
        </p:txBody>
      </p:sp>
      <p:pic>
        <p:nvPicPr>
          <p:cNvPr id="10" name="Picture 7">
            <a:extLst>
              <a:ext uri="{FF2B5EF4-FFF2-40B4-BE49-F238E27FC236}">
                <a16:creationId xmlns:a16="http://schemas.microsoft.com/office/drawing/2014/main" id="{93999E0B-2E87-4EFE-A238-5F87E4D0C397}"/>
              </a:ext>
            </a:extLst>
          </p:cNvPr>
          <p:cNvPicPr>
            <a:picLocks noChangeAspect="1"/>
          </p:cNvPicPr>
          <p:nvPr/>
        </p:nvPicPr>
        <p:blipFill>
          <a:blip r:embed="rId4"/>
          <a:srcRect/>
          <a:stretch>
            <a:fillRect/>
          </a:stretch>
        </p:blipFill>
        <p:spPr>
          <a:xfrm>
            <a:off x="5948580" y="1749779"/>
            <a:ext cx="6243419" cy="3196360"/>
          </a:xfrm>
          <a:prstGeom prst="rect">
            <a:avLst/>
          </a:prstGeom>
        </p:spPr>
      </p:pic>
      <p:sp>
        <p:nvSpPr>
          <p:cNvPr id="11" name="TextBox 9">
            <a:extLst>
              <a:ext uri="{FF2B5EF4-FFF2-40B4-BE49-F238E27FC236}">
                <a16:creationId xmlns:a16="http://schemas.microsoft.com/office/drawing/2014/main" id="{4FB25E6C-E2C1-4271-83AE-65488669468D}"/>
              </a:ext>
            </a:extLst>
          </p:cNvPr>
          <p:cNvSpPr txBox="1"/>
          <p:nvPr/>
        </p:nvSpPr>
        <p:spPr>
          <a:xfrm>
            <a:off x="6423113" y="3790146"/>
            <a:ext cx="5294352" cy="846386"/>
          </a:xfrm>
          <a:prstGeom prst="rect">
            <a:avLst/>
          </a:prstGeom>
        </p:spPr>
        <p:txBody>
          <a:bodyPr wrap="square" lIns="0" tIns="0" rIns="0" bIns="0" rtlCol="0" anchor="t">
            <a:spAutoFit/>
          </a:bodyPr>
          <a:lstStyle/>
          <a:p>
            <a:pPr>
              <a:lnSpc>
                <a:spcPts val="3299"/>
              </a:lnSpc>
            </a:pPr>
            <a:r>
              <a:rPr lang="en-US" sz="2800" dirty="0" err="1">
                <a:solidFill>
                  <a:schemeClr val="accent1"/>
                </a:solidFill>
                <a:latin typeface="+mj-lt"/>
                <a:cs typeface="Arial" panose="020B0604020202020204" pitchFamily="34" charset="0"/>
              </a:rPr>
              <a:t>Tên</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một</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số</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dân</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tộc</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anh</a:t>
            </a:r>
            <a:r>
              <a:rPr lang="en-US" sz="2800" dirty="0">
                <a:solidFill>
                  <a:schemeClr val="accent1"/>
                </a:solidFill>
                <a:latin typeface="+mj-lt"/>
                <a:cs typeface="Arial" panose="020B0604020202020204" pitchFamily="34" charset="0"/>
              </a:rPr>
              <a:t> </a:t>
            </a:r>
            <a:r>
              <a:rPr lang="en-US" sz="2800" dirty="0" err="1">
                <a:solidFill>
                  <a:schemeClr val="accent1"/>
                </a:solidFill>
                <a:latin typeface="+mj-lt"/>
                <a:cs typeface="Arial" panose="020B0604020202020204" pitchFamily="34" charset="0"/>
              </a:rPr>
              <a:t>em</a:t>
            </a:r>
            <a:r>
              <a:rPr lang="en-US" sz="2800" dirty="0">
                <a:solidFill>
                  <a:schemeClr val="accent1"/>
                </a:solidFill>
                <a:latin typeface="+mj-lt"/>
                <a:cs typeface="Arial" panose="020B0604020202020204" pitchFamily="34" charset="0"/>
              </a:rPr>
              <a:t> ở </a:t>
            </a:r>
            <a:r>
              <a:rPr lang="en-US" sz="2800" err="1">
                <a:solidFill>
                  <a:schemeClr val="accent1"/>
                </a:solidFill>
                <a:latin typeface="+mj-lt"/>
                <a:cs typeface="Arial" panose="020B0604020202020204" pitchFamily="34" charset="0"/>
              </a:rPr>
              <a:t>nước</a:t>
            </a:r>
            <a:r>
              <a:rPr lang="en-US" sz="2800">
                <a:solidFill>
                  <a:schemeClr val="accent1"/>
                </a:solidFill>
                <a:latin typeface="+mj-lt"/>
                <a:cs typeface="Arial" panose="020B0604020202020204" pitchFamily="34" charset="0"/>
              </a:rPr>
              <a:t> ta.</a:t>
            </a:r>
            <a:endParaRPr lang="en-US" sz="2800" dirty="0">
              <a:solidFill>
                <a:schemeClr val="accent1"/>
              </a:solidFill>
              <a:latin typeface="+mj-lt"/>
              <a:cs typeface="Arial" panose="020B0604020202020204" pitchFamily="34" charset="0"/>
            </a:endParaRPr>
          </a:p>
        </p:txBody>
      </p:sp>
      <p:sp>
        <p:nvSpPr>
          <p:cNvPr id="12" name="TextBox 13">
            <a:extLst>
              <a:ext uri="{FF2B5EF4-FFF2-40B4-BE49-F238E27FC236}">
                <a16:creationId xmlns:a16="http://schemas.microsoft.com/office/drawing/2014/main" id="{54D2323F-E3FD-4896-81BB-27DCFC2CDE7C}"/>
              </a:ext>
            </a:extLst>
          </p:cNvPr>
          <p:cNvSpPr txBox="1"/>
          <p:nvPr/>
        </p:nvSpPr>
        <p:spPr>
          <a:xfrm>
            <a:off x="1621279" y="2379659"/>
            <a:ext cx="2966492" cy="384721"/>
          </a:xfrm>
          <a:prstGeom prst="rect">
            <a:avLst/>
          </a:prstGeom>
        </p:spPr>
        <p:txBody>
          <a:bodyPr wrap="square" lIns="0" tIns="0" rIns="0" bIns="0" rtlCol="0" anchor="t">
            <a:spAutoFit/>
          </a:bodyPr>
          <a:lstStyle/>
          <a:p>
            <a:pPr algn="ctr">
              <a:lnSpc>
                <a:spcPts val="3000"/>
              </a:lnSpc>
            </a:pPr>
            <a:r>
              <a:rPr lang="en-US" sz="3200" dirty="0">
                <a:solidFill>
                  <a:srgbClr val="FF0000"/>
                </a:solidFill>
                <a:latin typeface="+mj-lt"/>
                <a:cs typeface="Arial" panose="020B0604020202020204" pitchFamily="34" charset="0"/>
              </a:rPr>
              <a:t>Con </a:t>
            </a:r>
            <a:r>
              <a:rPr lang="en-US" sz="3200" dirty="0" err="1">
                <a:solidFill>
                  <a:srgbClr val="FF0000"/>
                </a:solidFill>
                <a:latin typeface="+mj-lt"/>
                <a:cs typeface="Arial" panose="020B0604020202020204" pitchFamily="34" charset="0"/>
              </a:rPr>
              <a:t>dúi</a:t>
            </a:r>
            <a:endParaRPr lang="en-US" sz="3200" dirty="0">
              <a:solidFill>
                <a:srgbClr val="FF0000"/>
              </a:solidFill>
              <a:latin typeface="+mj-lt"/>
              <a:cs typeface="Arial" panose="020B0604020202020204" pitchFamily="34" charset="0"/>
            </a:endParaRPr>
          </a:p>
        </p:txBody>
      </p:sp>
      <p:sp>
        <p:nvSpPr>
          <p:cNvPr id="13" name="TextBox 16">
            <a:extLst>
              <a:ext uri="{FF2B5EF4-FFF2-40B4-BE49-F238E27FC236}">
                <a16:creationId xmlns:a16="http://schemas.microsoft.com/office/drawing/2014/main" id="{1F148BDA-52F0-45C0-81F3-8B79CFFCEB6E}"/>
              </a:ext>
            </a:extLst>
          </p:cNvPr>
          <p:cNvSpPr txBox="1"/>
          <p:nvPr/>
        </p:nvSpPr>
        <p:spPr>
          <a:xfrm>
            <a:off x="4337971" y="492150"/>
            <a:ext cx="2889849" cy="858248"/>
          </a:xfrm>
          <a:prstGeom prst="rect">
            <a:avLst/>
          </a:prstGeom>
        </p:spPr>
        <p:txBody>
          <a:bodyPr wrap="square" lIns="0" tIns="0" rIns="0" bIns="0" rtlCol="0" anchor="t">
            <a:spAutoFit/>
          </a:bodyPr>
          <a:lstStyle/>
          <a:p>
            <a:pPr marL="0" lvl="0" indent="0">
              <a:lnSpc>
                <a:spcPts val="8000"/>
              </a:lnSpc>
              <a:spcBef>
                <a:spcPct val="0"/>
              </a:spcBef>
            </a:pPr>
            <a:r>
              <a:rPr lang="en-US" sz="3200" b="1" u="none" dirty="0">
                <a:solidFill>
                  <a:srgbClr val="FF0000"/>
                </a:solidFill>
                <a:latin typeface="+mj-lt"/>
                <a:cs typeface="Arial" panose="020B0604020202020204" pitchFamily="34" charset="0"/>
              </a:rPr>
              <a:t>CHÚ THÍCH</a:t>
            </a:r>
          </a:p>
        </p:txBody>
      </p:sp>
      <p:pic>
        <p:nvPicPr>
          <p:cNvPr id="14" name="Picture 24">
            <a:extLst>
              <a:ext uri="{FF2B5EF4-FFF2-40B4-BE49-F238E27FC236}">
                <a16:creationId xmlns:a16="http://schemas.microsoft.com/office/drawing/2014/main" id="{BFD91F63-589C-40AF-82CF-DAF7615BA84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657450">
            <a:off x="9916412" y="722550"/>
            <a:ext cx="698988" cy="559191"/>
          </a:xfrm>
          <a:prstGeom prst="rect">
            <a:avLst/>
          </a:prstGeom>
        </p:spPr>
      </p:pic>
      <p:sp>
        <p:nvSpPr>
          <p:cNvPr id="15" name="TextBox 13">
            <a:extLst>
              <a:ext uri="{FF2B5EF4-FFF2-40B4-BE49-F238E27FC236}">
                <a16:creationId xmlns:a16="http://schemas.microsoft.com/office/drawing/2014/main" id="{872388E8-307A-4B36-85ED-32CA65A552C5}"/>
              </a:ext>
            </a:extLst>
          </p:cNvPr>
          <p:cNvSpPr txBox="1"/>
          <p:nvPr/>
        </p:nvSpPr>
        <p:spPr>
          <a:xfrm>
            <a:off x="6099626" y="2305926"/>
            <a:ext cx="5941325" cy="1201163"/>
          </a:xfrm>
          <a:prstGeom prst="rect">
            <a:avLst/>
          </a:prstGeom>
        </p:spPr>
        <p:txBody>
          <a:bodyPr wrap="square" lIns="0" tIns="0" rIns="0" bIns="0" rtlCol="0" anchor="t">
            <a:spAutoFit/>
          </a:bodyPr>
          <a:lstStyle/>
          <a:p>
            <a:pPr algn="ctr">
              <a:lnSpc>
                <a:spcPct val="150000"/>
              </a:lnSpc>
            </a:pPr>
            <a:r>
              <a:rPr lang="en-US" sz="2800" dirty="0" err="1">
                <a:solidFill>
                  <a:srgbClr val="FF0000"/>
                </a:solidFill>
                <a:latin typeface="+mj-lt"/>
                <a:cs typeface="Arial" panose="020B0604020202020204" pitchFamily="34" charset="0"/>
              </a:rPr>
              <a:t>Khơ-mú</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Thái</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Mường</a:t>
            </a:r>
            <a:r>
              <a:rPr lang="en-US" sz="2800" dirty="0">
                <a:solidFill>
                  <a:srgbClr val="FF0000"/>
                </a:solidFill>
                <a:latin typeface="+mj-lt"/>
                <a:cs typeface="Arial" panose="020B0604020202020204" pitchFamily="34" charset="0"/>
              </a:rPr>
              <a:t>, Dao, </a:t>
            </a:r>
            <a:r>
              <a:rPr lang="en-US" sz="2800" dirty="0" err="1">
                <a:solidFill>
                  <a:srgbClr val="FF0000"/>
                </a:solidFill>
                <a:latin typeface="+mj-lt"/>
                <a:cs typeface="Arial" panose="020B0604020202020204" pitchFamily="34" charset="0"/>
              </a:rPr>
              <a:t>Mông</a:t>
            </a:r>
            <a:r>
              <a:rPr lang="en-US" sz="2800" dirty="0">
                <a:solidFill>
                  <a:srgbClr val="FF0000"/>
                </a:solidFill>
                <a:latin typeface="+mj-lt"/>
                <a:cs typeface="Arial" panose="020B0604020202020204" pitchFamily="34" charset="0"/>
              </a:rPr>
              <a:t> (Hmong), Ê-</a:t>
            </a:r>
            <a:r>
              <a:rPr lang="en-US" sz="2800" dirty="0" err="1">
                <a:solidFill>
                  <a:srgbClr val="FF0000"/>
                </a:solidFill>
                <a:latin typeface="+mj-lt"/>
                <a:cs typeface="Arial" panose="020B0604020202020204" pitchFamily="34" charset="0"/>
              </a:rPr>
              <a:t>đê</a:t>
            </a:r>
            <a:r>
              <a:rPr lang="en-US" sz="2800" dirty="0">
                <a:solidFill>
                  <a:srgbClr val="FF0000"/>
                </a:solidFill>
                <a:latin typeface="+mj-lt"/>
                <a:cs typeface="Arial" panose="020B0604020202020204" pitchFamily="34" charset="0"/>
              </a:rPr>
              <a:t>, Ba-</a:t>
            </a:r>
            <a:r>
              <a:rPr lang="en-US" sz="2800" dirty="0" err="1">
                <a:solidFill>
                  <a:srgbClr val="FF0000"/>
                </a:solidFill>
                <a:latin typeface="+mj-lt"/>
                <a:cs typeface="Arial" panose="020B0604020202020204" pitchFamily="34" charset="0"/>
              </a:rPr>
              <a:t>na</a:t>
            </a:r>
            <a:r>
              <a:rPr lang="en-US" sz="2800" dirty="0">
                <a:solidFill>
                  <a:srgbClr val="FF0000"/>
                </a:solidFill>
                <a:latin typeface="+mj-lt"/>
                <a:cs typeface="Arial" panose="020B0604020202020204" pitchFamily="34" charset="0"/>
              </a:rPr>
              <a:t>, </a:t>
            </a:r>
            <a:r>
              <a:rPr lang="en-US" sz="2800" dirty="0" err="1">
                <a:solidFill>
                  <a:srgbClr val="FF0000"/>
                </a:solidFill>
                <a:latin typeface="+mj-lt"/>
                <a:cs typeface="Arial" panose="020B0604020202020204" pitchFamily="34" charset="0"/>
              </a:rPr>
              <a:t>Kinh</a:t>
            </a:r>
            <a:endParaRPr lang="en-US" sz="2800" dirty="0">
              <a:solidFill>
                <a:srgbClr val="FF0000"/>
              </a:solidFill>
              <a:latin typeface="+mj-lt"/>
              <a:cs typeface="Arial" panose="020B0604020202020204" pitchFamily="34" charset="0"/>
            </a:endParaRPr>
          </a:p>
        </p:txBody>
      </p:sp>
      <p:pic>
        <p:nvPicPr>
          <p:cNvPr id="16" name="Picture 15">
            <a:extLst>
              <a:ext uri="{FF2B5EF4-FFF2-40B4-BE49-F238E27FC236}">
                <a16:creationId xmlns:a16="http://schemas.microsoft.com/office/drawing/2014/main" id="{79A3E1F8-10CE-42B1-8DA3-1DF776FA550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09600" y="644321"/>
            <a:ext cx="1129579" cy="1108399"/>
          </a:xfrm>
          <a:prstGeom prst="rect">
            <a:avLst/>
          </a:prstGeom>
        </p:spPr>
      </p:pic>
    </p:spTree>
    <p:extLst>
      <p:ext uri="{BB962C8B-B14F-4D97-AF65-F5344CB8AC3E}">
        <p14:creationId xmlns:p14="http://schemas.microsoft.com/office/powerpoint/2010/main" val="217074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DE06F4AB-7D24-4256-A8C2-A68CF69D995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426199"/>
          </a:xfrm>
          <a:prstGeom prst="rect">
            <a:avLst/>
          </a:prstGeom>
        </p:spPr>
      </p:pic>
      <p:sp>
        <p:nvSpPr>
          <p:cNvPr id="4" name="Hộp Văn bản 3">
            <a:extLst>
              <a:ext uri="{FF2B5EF4-FFF2-40B4-BE49-F238E27FC236}">
                <a16:creationId xmlns:a16="http://schemas.microsoft.com/office/drawing/2014/main" id="{C14215DC-2A08-47B2-8A1A-BC00E35202DD}"/>
              </a:ext>
            </a:extLst>
          </p:cNvPr>
          <p:cNvSpPr txBox="1"/>
          <p:nvPr/>
        </p:nvSpPr>
        <p:spPr>
          <a:xfrm>
            <a:off x="2411895" y="3155435"/>
            <a:ext cx="7023652" cy="1261884"/>
          </a:xfrm>
          <a:prstGeom prst="rect">
            <a:avLst/>
          </a:prstGeom>
          <a:noFill/>
        </p:spPr>
        <p:txBody>
          <a:bodyPr wrap="square" rtlCol="0">
            <a:spAutoFit/>
          </a:bodyPr>
          <a:lstStyle/>
          <a:p>
            <a:pPr algn="ctr"/>
            <a:r>
              <a:rPr lang="en-US" sz="3800">
                <a:solidFill>
                  <a:srgbClr val="FF0000"/>
                </a:solidFill>
                <a:latin typeface="+mj-lt"/>
                <a:cs typeface="Arial" panose="020B0604020202020204" pitchFamily="34" charset="0"/>
              </a:rPr>
              <a:t> Trao đổi với bạn về nội dung, ý nghĩa câu chuyện.</a:t>
            </a:r>
          </a:p>
        </p:txBody>
      </p:sp>
    </p:spTree>
    <p:extLst>
      <p:ext uri="{BB962C8B-B14F-4D97-AF65-F5344CB8AC3E}">
        <p14:creationId xmlns:p14="http://schemas.microsoft.com/office/powerpoint/2010/main" val="3286004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DBD57EC5-91FD-4FC7-9549-CE9C8A28D44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85650" cy="6442257"/>
          </a:xfrm>
          <a:prstGeom prst="rect">
            <a:avLst/>
          </a:prstGeom>
        </p:spPr>
      </p:pic>
      <p:sp>
        <p:nvSpPr>
          <p:cNvPr id="4" name="Hộp Văn bản 3">
            <a:extLst>
              <a:ext uri="{FF2B5EF4-FFF2-40B4-BE49-F238E27FC236}">
                <a16:creationId xmlns:a16="http://schemas.microsoft.com/office/drawing/2014/main" id="{42985FC2-A25F-4399-A9A2-63C75B869882}"/>
              </a:ext>
            </a:extLst>
          </p:cNvPr>
          <p:cNvSpPr txBox="1"/>
          <p:nvPr/>
        </p:nvSpPr>
        <p:spPr>
          <a:xfrm>
            <a:off x="3161590" y="1159025"/>
            <a:ext cx="8335618" cy="2062103"/>
          </a:xfrm>
          <a:prstGeom prst="rect">
            <a:avLst/>
          </a:prstGeom>
          <a:noFill/>
        </p:spPr>
        <p:txBody>
          <a:bodyPr wrap="square" rtlCol="0">
            <a:spAutoFit/>
          </a:bodyPr>
          <a:lstStyle/>
          <a:p>
            <a:pPr algn="just"/>
            <a:r>
              <a:rPr lang="en-US" sz="3200" dirty="0">
                <a:solidFill>
                  <a:srgbClr val="FFFF00"/>
                </a:solidFill>
                <a:latin typeface="+mj-lt"/>
                <a:cs typeface="Arial" panose="020B0604020202020204" pitchFamily="34" charset="0"/>
              </a:rPr>
              <a:t>3. </a:t>
            </a:r>
            <a:r>
              <a:rPr lang="en-US" sz="3200" dirty="0" err="1">
                <a:solidFill>
                  <a:srgbClr val="FFFF00"/>
                </a:solidFill>
                <a:latin typeface="+mj-lt"/>
                <a:cs typeface="Arial" panose="020B0604020202020204" pitchFamily="34" charset="0"/>
              </a:rPr>
              <a:t>Đọc</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lại</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hoặc</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kể</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lại</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cho</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các</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bạn</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nghe</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những</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gì</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em</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vừa</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đọc</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Nói</a:t>
            </a:r>
            <a:r>
              <a:rPr lang="en-US" sz="3200" dirty="0">
                <a:solidFill>
                  <a:srgbClr val="FFFF00"/>
                </a:solidFill>
                <a:latin typeface="+mj-lt"/>
                <a:cs typeface="Arial" panose="020B0604020202020204" pitchFamily="34" charset="0"/>
              </a:rPr>
              <a:t> về </a:t>
            </a:r>
            <a:r>
              <a:rPr lang="en-US" sz="3200" dirty="0" err="1">
                <a:solidFill>
                  <a:srgbClr val="FFFF00"/>
                </a:solidFill>
                <a:latin typeface="+mj-lt"/>
                <a:cs typeface="Arial" panose="020B0604020202020204" pitchFamily="34" charset="0"/>
              </a:rPr>
              <a:t>một</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nhân</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vật</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em</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yêu</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thích</a:t>
            </a:r>
            <a:r>
              <a:rPr lang="en-US" sz="3200" dirty="0">
                <a:solidFill>
                  <a:srgbClr val="FFFF00"/>
                </a:solidFill>
                <a:latin typeface="+mj-lt"/>
                <a:cs typeface="Arial" panose="020B0604020202020204" pitchFamily="34" charset="0"/>
              </a:rPr>
              <a:t>. Cho </a:t>
            </a:r>
            <a:r>
              <a:rPr lang="en-US" sz="3200" dirty="0" err="1">
                <a:solidFill>
                  <a:srgbClr val="FFFF00"/>
                </a:solidFill>
                <a:latin typeface="+mj-lt"/>
                <a:cs typeface="Arial" panose="020B0604020202020204" pitchFamily="34" charset="0"/>
              </a:rPr>
              <a:t>biết</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vì</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sao</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em</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thích</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nhân</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vật</a:t>
            </a:r>
            <a:r>
              <a:rPr lang="en-US" sz="3200" dirty="0">
                <a:solidFill>
                  <a:srgbClr val="FFFF00"/>
                </a:solidFill>
                <a:latin typeface="+mj-lt"/>
                <a:cs typeface="Arial" panose="020B0604020202020204" pitchFamily="34" charset="0"/>
              </a:rPr>
              <a:t> </a:t>
            </a:r>
            <a:r>
              <a:rPr lang="en-US" sz="3200" dirty="0" err="1">
                <a:solidFill>
                  <a:srgbClr val="FFFF00"/>
                </a:solidFill>
                <a:latin typeface="+mj-lt"/>
                <a:cs typeface="Arial" panose="020B0604020202020204" pitchFamily="34" charset="0"/>
              </a:rPr>
              <a:t>đó</a:t>
            </a:r>
            <a:r>
              <a:rPr lang="en-US" sz="3200" dirty="0">
                <a:solidFill>
                  <a:srgbClr val="FFFF00"/>
                </a:solidFill>
                <a:latin typeface="+mj-lt"/>
                <a:cs typeface="Arial" panose="020B0604020202020204" pitchFamily="34" charset="0"/>
              </a:rPr>
              <a:t>.</a:t>
            </a:r>
          </a:p>
        </p:txBody>
      </p:sp>
    </p:spTree>
    <p:extLst>
      <p:ext uri="{BB962C8B-B14F-4D97-AF65-F5344CB8AC3E}">
        <p14:creationId xmlns:p14="http://schemas.microsoft.com/office/powerpoint/2010/main" val="2129527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995</TotalTime>
  <Words>553</Words>
  <Application>Microsoft Office PowerPoint</Application>
  <PresentationFormat>Widescreen</PresentationFormat>
  <Paragraphs>33</Paragraphs>
  <Slides>13</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UTM Avo</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user646</cp:lastModifiedBy>
  <cp:revision>65</cp:revision>
  <dcterms:created xsi:type="dcterms:W3CDTF">2021-11-01T08:16:43Z</dcterms:created>
  <dcterms:modified xsi:type="dcterms:W3CDTF">2022-04-08T05:55:34Z</dcterms:modified>
</cp:coreProperties>
</file>