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  <p:sldMasterId id="2147483759" r:id="rId2"/>
    <p:sldMasterId id="2147483766" r:id="rId3"/>
    <p:sldMasterId id="2147483779" r:id="rId4"/>
  </p:sldMasterIdLst>
  <p:notesMasterIdLst>
    <p:notesMasterId r:id="rId26"/>
  </p:notesMasterIdLst>
  <p:sldIdLst>
    <p:sldId id="467" r:id="rId5"/>
    <p:sldId id="278" r:id="rId6"/>
    <p:sldId id="272" r:id="rId7"/>
    <p:sldId id="345" r:id="rId8"/>
    <p:sldId id="416" r:id="rId9"/>
    <p:sldId id="264" r:id="rId10"/>
    <p:sldId id="283" r:id="rId11"/>
    <p:sldId id="284" r:id="rId12"/>
    <p:sldId id="281" r:id="rId13"/>
    <p:sldId id="285" r:id="rId14"/>
    <p:sldId id="286" r:id="rId15"/>
    <p:sldId id="415" r:id="rId16"/>
    <p:sldId id="383" r:id="rId17"/>
    <p:sldId id="414" r:id="rId18"/>
    <p:sldId id="408" r:id="rId19"/>
    <p:sldId id="409" r:id="rId20"/>
    <p:sldId id="410" r:id="rId21"/>
    <p:sldId id="417" r:id="rId22"/>
    <p:sldId id="418" r:id="rId23"/>
    <p:sldId id="413" r:id="rId24"/>
    <p:sldId id="344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80" d="100"/>
          <a:sy n="80" d="100"/>
        </p:scale>
        <p:origin x="1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61FB7D-739E-4967-B969-45A098496153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BEBBB3-A42B-4BCE-A694-1D7BF660F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454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Nhấn</a:t>
            </a:r>
            <a:r>
              <a:rPr lang="en-US" dirty="0"/>
              <a:t> </a:t>
            </a:r>
            <a:r>
              <a:rPr lang="en-US" dirty="0" err="1"/>
              <a:t>bên</a:t>
            </a:r>
            <a:r>
              <a:rPr lang="en-US" dirty="0"/>
              <a:t> </a:t>
            </a:r>
            <a:r>
              <a:rPr lang="en-US" dirty="0" err="1"/>
              <a:t>cạnh</a:t>
            </a:r>
            <a:r>
              <a:rPr lang="en-US" dirty="0"/>
              <a:t> ô </a:t>
            </a:r>
            <a:r>
              <a:rPr lang="en-US" dirty="0" err="1"/>
              <a:t>trắng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tích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968D28-DC90-4728-95C0-7593A2F148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60962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Nhấn</a:t>
            </a:r>
            <a:r>
              <a:rPr lang="en-US" dirty="0"/>
              <a:t> </a:t>
            </a:r>
            <a:r>
              <a:rPr lang="en-US" dirty="0" err="1"/>
              <a:t>bên</a:t>
            </a:r>
            <a:r>
              <a:rPr lang="en-US" dirty="0"/>
              <a:t> </a:t>
            </a:r>
            <a:r>
              <a:rPr lang="en-US" dirty="0" err="1"/>
              <a:t>cạnh</a:t>
            </a:r>
            <a:r>
              <a:rPr lang="en-US" dirty="0"/>
              <a:t> ô </a:t>
            </a:r>
            <a:r>
              <a:rPr lang="en-US" dirty="0" err="1"/>
              <a:t>trắng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tích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968D28-DC90-4728-95C0-7593A2F148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84350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Nhấn</a:t>
            </a:r>
            <a:r>
              <a:rPr lang="en-US" dirty="0"/>
              <a:t> </a:t>
            </a:r>
            <a:r>
              <a:rPr lang="en-US" dirty="0" err="1"/>
              <a:t>bên</a:t>
            </a:r>
            <a:r>
              <a:rPr lang="en-US" dirty="0"/>
              <a:t> </a:t>
            </a:r>
            <a:r>
              <a:rPr lang="en-US" dirty="0" err="1"/>
              <a:t>cạnh</a:t>
            </a:r>
            <a:r>
              <a:rPr lang="en-US" dirty="0"/>
              <a:t> ô </a:t>
            </a:r>
            <a:r>
              <a:rPr lang="en-US" dirty="0" err="1"/>
              <a:t>trắng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tích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968D28-DC90-4728-95C0-7593A2F148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89937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Nhấn</a:t>
            </a:r>
            <a:r>
              <a:rPr lang="en-US" dirty="0"/>
              <a:t> </a:t>
            </a:r>
            <a:r>
              <a:rPr lang="en-US" dirty="0" err="1"/>
              <a:t>bên</a:t>
            </a:r>
            <a:r>
              <a:rPr lang="en-US" dirty="0"/>
              <a:t> </a:t>
            </a:r>
            <a:r>
              <a:rPr lang="en-US" dirty="0" err="1"/>
              <a:t>cạnh</a:t>
            </a:r>
            <a:r>
              <a:rPr lang="en-US" dirty="0"/>
              <a:t> ô </a:t>
            </a:r>
            <a:r>
              <a:rPr lang="en-US" dirty="0" err="1"/>
              <a:t>trắng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tích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968D28-DC90-4728-95C0-7593A2F148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39595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Nhấn</a:t>
            </a:r>
            <a:r>
              <a:rPr lang="en-US" dirty="0"/>
              <a:t> </a:t>
            </a:r>
            <a:r>
              <a:rPr lang="en-US" dirty="0" err="1"/>
              <a:t>bên</a:t>
            </a:r>
            <a:r>
              <a:rPr lang="en-US" dirty="0"/>
              <a:t> </a:t>
            </a:r>
            <a:r>
              <a:rPr lang="en-US" dirty="0" err="1"/>
              <a:t>cạnh</a:t>
            </a:r>
            <a:r>
              <a:rPr lang="en-US" dirty="0"/>
              <a:t> ô </a:t>
            </a:r>
            <a:r>
              <a:rPr lang="en-US" dirty="0" err="1"/>
              <a:t>trắng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tích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968D28-DC90-4728-95C0-7593A2F148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3090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BBFD17B-D166-40AF-9627-1FB3187FEC8D}"/>
              </a:ext>
            </a:extLst>
          </p:cNvPr>
          <p:cNvSpPr/>
          <p:nvPr userDrawn="1"/>
        </p:nvSpPr>
        <p:spPr>
          <a:xfrm>
            <a:off x="11008796" y="2766"/>
            <a:ext cx="1284651" cy="138788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370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21" y="4128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775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951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829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49;p11">
            <a:extLst>
              <a:ext uri="{FF2B5EF4-FFF2-40B4-BE49-F238E27FC236}">
                <a16:creationId xmlns:a16="http://schemas.microsoft.com/office/drawing/2014/main" id="{883D005B-8B11-4FA0-82A2-9A260DE58982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07349" y="154887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694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BCB0343-9CBA-4127-92D1-66C21816CB73}"/>
              </a:ext>
            </a:extLst>
          </p:cNvPr>
          <p:cNvSpPr/>
          <p:nvPr userDrawn="1"/>
        </p:nvSpPr>
        <p:spPr>
          <a:xfrm>
            <a:off x="11008797" y="0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503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85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699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22251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504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0874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4416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4144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9208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0746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391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9687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3245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2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0803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3083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0683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4771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683611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2105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77367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E8ACD-6844-4107-91EA-BF833165508E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324F9-1916-49E8-AB4D-159498AA2B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7819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E8ACD-6844-4107-91EA-BF833165508E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324F9-1916-49E8-AB4D-159498AA2B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8725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E8ACD-6844-4107-91EA-BF833165508E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324F9-1916-49E8-AB4D-159498AA2B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84174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E8ACD-6844-4107-91EA-BF833165508E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324F9-1916-49E8-AB4D-159498AA2B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2061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E8ACD-6844-4107-91EA-BF833165508E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324F9-1916-49E8-AB4D-159498AA2B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6148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E8ACD-6844-4107-91EA-BF833165508E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324F9-1916-49E8-AB4D-159498AA2B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96049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E8ACD-6844-4107-91EA-BF833165508E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324F9-1916-49E8-AB4D-159498AA2B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8414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E8ACD-6844-4107-91EA-BF833165508E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324F9-1916-49E8-AB4D-159498AA2B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1783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E8ACD-6844-4107-91EA-BF833165508E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324F9-1916-49E8-AB4D-159498AA2B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8804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E8ACD-6844-4107-91EA-BF833165508E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324F9-1916-49E8-AB4D-159498AA2B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37411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E8ACD-6844-4107-91EA-BF833165508E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324F9-1916-49E8-AB4D-159498AA2B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43191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5691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38E80B-084D-4A7A-9F88-BB3E4EABE714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4/13/2022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97D2AD-FA6F-4A0B-9285-9B0CD075C97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816151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38E80B-084D-4A7A-9F88-BB3E4EABE714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4/13/2022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97D2AD-FA6F-4A0B-9285-9B0CD075C97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94960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38E80B-084D-4A7A-9F88-BB3E4EABE714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4/13/2022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97D2AD-FA6F-4A0B-9285-9B0CD075C97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411013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38E80B-084D-4A7A-9F88-BB3E4EABE714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4/13/2022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97D2AD-FA6F-4A0B-9285-9B0CD075C97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329188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38E80B-084D-4A7A-9F88-BB3E4EABE714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4/13/2022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97D2AD-FA6F-4A0B-9285-9B0CD075C97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503886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38E80B-084D-4A7A-9F88-BB3E4EABE714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4/13/2022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97D2AD-FA6F-4A0B-9285-9B0CD075C97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680945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38E80B-084D-4A7A-9F88-BB3E4EABE714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4/13/2022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97D2AD-FA6F-4A0B-9285-9B0CD075C97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473837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38E80B-084D-4A7A-9F88-BB3E4EABE714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4/13/2022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97D2AD-FA6F-4A0B-9285-9B0CD075C97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806801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38E80B-084D-4A7A-9F88-BB3E4EABE714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4/13/2022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97D2AD-FA6F-4A0B-9285-9B0CD075C97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070645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38E80B-084D-4A7A-9F88-BB3E4EABE714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4/13/2022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97D2AD-FA6F-4A0B-9285-9B0CD075C97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980289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38E80B-084D-4A7A-9F88-BB3E4EABE714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4/13/2022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97D2AD-FA6F-4A0B-9285-9B0CD075C97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1942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714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  <p:sldLayoutId id="2147483756" r:id="rId17"/>
    <p:sldLayoutId id="2147483757" r:id="rId18"/>
    <p:sldLayoutId id="2147483758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890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FE8ACD-6844-4107-91EA-BF833165508E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D324F9-1916-49E8-AB4D-159498AA2B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30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8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38E80B-084D-4A7A-9F88-BB3E4EABE714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4/13/2022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97D2AD-FA6F-4A0B-9285-9B0CD075C97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7371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emf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slide" Target="slide16.xml"/><Relationship Id="rId18" Type="http://schemas.openxmlformats.org/officeDocument/2006/relationships/image" Target="../media/image28.png"/><Relationship Id="rId3" Type="http://schemas.openxmlformats.org/officeDocument/2006/relationships/slideLayout" Target="../slideLayouts/slideLayout38.xml"/><Relationship Id="rId21" Type="http://schemas.openxmlformats.org/officeDocument/2006/relationships/image" Target="../media/image29.png"/><Relationship Id="rId7" Type="http://schemas.openxmlformats.org/officeDocument/2006/relationships/slide" Target="slide19.xml"/><Relationship Id="rId12" Type="http://schemas.microsoft.com/office/2007/relationships/hdphoto" Target="../media/hdphoto3.wdp"/><Relationship Id="rId17" Type="http://schemas.openxmlformats.org/officeDocument/2006/relationships/slide" Target="slide20.xml"/><Relationship Id="rId2" Type="http://schemas.openxmlformats.org/officeDocument/2006/relationships/audio" Target="../media/media2.mp3"/><Relationship Id="rId16" Type="http://schemas.openxmlformats.org/officeDocument/2006/relationships/image" Target="../media/image27.png"/><Relationship Id="rId20" Type="http://schemas.openxmlformats.org/officeDocument/2006/relationships/slide" Target="slide21.xml"/><Relationship Id="rId1" Type="http://schemas.microsoft.com/office/2007/relationships/media" Target="../media/media2.mp3"/><Relationship Id="rId6" Type="http://schemas.microsoft.com/office/2007/relationships/hdphoto" Target="../media/hdphoto1.wdp"/><Relationship Id="rId11" Type="http://schemas.openxmlformats.org/officeDocument/2006/relationships/image" Target="../media/image25.png"/><Relationship Id="rId5" Type="http://schemas.openxmlformats.org/officeDocument/2006/relationships/image" Target="../media/image23.png"/><Relationship Id="rId15" Type="http://schemas.microsoft.com/office/2007/relationships/hdphoto" Target="../media/hdphoto4.wdp"/><Relationship Id="rId23" Type="http://schemas.openxmlformats.org/officeDocument/2006/relationships/image" Target="../media/image30.png"/><Relationship Id="rId10" Type="http://schemas.openxmlformats.org/officeDocument/2006/relationships/slide" Target="slide18.xml"/><Relationship Id="rId19" Type="http://schemas.microsoft.com/office/2007/relationships/hdphoto" Target="../media/hdphoto5.wdp"/><Relationship Id="rId4" Type="http://schemas.openxmlformats.org/officeDocument/2006/relationships/slide" Target="slide17.xml"/><Relationship Id="rId9" Type="http://schemas.microsoft.com/office/2007/relationships/hdphoto" Target="../media/hdphoto2.wdp"/><Relationship Id="rId14" Type="http://schemas.openxmlformats.org/officeDocument/2006/relationships/image" Target="../media/image26.png"/><Relationship Id="rId22" Type="http://schemas.microsoft.com/office/2007/relationships/hdphoto" Target="../media/hdphoto6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audio" Target="../media/audio1.wav"/><Relationship Id="rId7" Type="http://schemas.microsoft.com/office/2007/relationships/hdphoto" Target="../media/hdphoto4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26.png"/><Relationship Id="rId11" Type="http://schemas.openxmlformats.org/officeDocument/2006/relationships/image" Target="../media/image30.png"/><Relationship Id="rId5" Type="http://schemas.openxmlformats.org/officeDocument/2006/relationships/slide" Target="slide3.xml"/><Relationship Id="rId10" Type="http://schemas.microsoft.com/office/2007/relationships/hdphoto" Target="../media/hdphoto6.wdp"/><Relationship Id="rId4" Type="http://schemas.openxmlformats.org/officeDocument/2006/relationships/image" Target="../media/image31.png"/><Relationship Id="rId9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audio" Target="../media/audio1.wav"/><Relationship Id="rId7" Type="http://schemas.microsoft.com/office/2007/relationships/hdphoto" Target="../media/hdphoto7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2.png"/><Relationship Id="rId11" Type="http://schemas.openxmlformats.org/officeDocument/2006/relationships/image" Target="../media/image30.png"/><Relationship Id="rId5" Type="http://schemas.openxmlformats.org/officeDocument/2006/relationships/slide" Target="slide3.xml"/><Relationship Id="rId10" Type="http://schemas.microsoft.com/office/2007/relationships/hdphoto" Target="../media/hdphoto6.wdp"/><Relationship Id="rId4" Type="http://schemas.openxmlformats.org/officeDocument/2006/relationships/image" Target="../media/image31.png"/><Relationship Id="rId9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audio" Target="../media/audio1.wav"/><Relationship Id="rId7" Type="http://schemas.microsoft.com/office/2007/relationships/hdphoto" Target="../media/hdphoto6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29.png"/><Relationship Id="rId11" Type="http://schemas.microsoft.com/office/2007/relationships/hdphoto" Target="../media/hdphoto8.wdp"/><Relationship Id="rId5" Type="http://schemas.openxmlformats.org/officeDocument/2006/relationships/slide" Target="slide15.xml"/><Relationship Id="rId10" Type="http://schemas.openxmlformats.org/officeDocument/2006/relationships/image" Target="../media/image33.png"/><Relationship Id="rId4" Type="http://schemas.openxmlformats.org/officeDocument/2006/relationships/image" Target="../media/image31.png"/><Relationship Id="rId9" Type="http://schemas.openxmlformats.org/officeDocument/2006/relationships/slide" Target="slide10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" Target="slide15.xml"/><Relationship Id="rId7" Type="http://schemas.openxmlformats.org/officeDocument/2006/relationships/slide" Target="slide1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0.png"/><Relationship Id="rId5" Type="http://schemas.microsoft.com/office/2007/relationships/hdphoto" Target="../media/hdphoto6.wdp"/><Relationship Id="rId4" Type="http://schemas.openxmlformats.org/officeDocument/2006/relationships/image" Target="../media/image29.png"/><Relationship Id="rId9" Type="http://schemas.microsoft.com/office/2007/relationships/hdphoto" Target="../media/hdphoto9.wdp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audio" Target="../media/audio1.wav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5.png"/><Relationship Id="rId11" Type="http://schemas.microsoft.com/office/2007/relationships/hdphoto" Target="../media/hdphoto6.wdp"/><Relationship Id="rId5" Type="http://schemas.openxmlformats.org/officeDocument/2006/relationships/image" Target="../media/image30.png"/><Relationship Id="rId10" Type="http://schemas.openxmlformats.org/officeDocument/2006/relationships/image" Target="../media/image29.png"/><Relationship Id="rId4" Type="http://schemas.openxmlformats.org/officeDocument/2006/relationships/image" Target="../media/image31.png"/><Relationship Id="rId9" Type="http://schemas.openxmlformats.org/officeDocument/2006/relationships/slide" Target="slide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1442468" y="1679860"/>
            <a:ext cx="9515746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104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32</a:t>
            </a:r>
          </a:p>
          <a:p>
            <a:pPr algn="ctr" defTabSz="914104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đọc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Anh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hùng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biển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cả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81192" y="453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53200" y="579572"/>
            <a:ext cx="990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2552935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12"/>
          <a:stretch/>
        </p:blipFill>
        <p:spPr>
          <a:xfrm>
            <a:off x="1448657" y="649851"/>
            <a:ext cx="9231330" cy="559567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358281" y="3916037"/>
            <a:ext cx="40471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KHỞI ĐỘNG</a:t>
            </a:r>
          </a:p>
        </p:txBody>
      </p:sp>
    </p:spTree>
    <p:extLst>
      <p:ext uri="{BB962C8B-B14F-4D97-AF65-F5344CB8AC3E}">
        <p14:creationId xmlns:p14="http://schemas.microsoft.com/office/powerpoint/2010/main" val="1602890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andicam 2021-04-23 16-18-48-878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1515" y="437882"/>
            <a:ext cx="12101848" cy="6420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440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62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1" descr="31f7217a017c2d9a8a7bcbd9844c162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3200" y="2140704"/>
            <a:ext cx="8872990" cy="3756791"/>
          </a:xfrm>
          <a:prstGeom prst="rect">
            <a:avLst/>
          </a:prstGeom>
        </p:spPr>
      </p:pic>
      <p:pic>
        <p:nvPicPr>
          <p:cNvPr id="30" name="图片 2" descr="觅元素584a989cd6c5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1668" y="606971"/>
            <a:ext cx="8872989" cy="1879015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3252179" y="2680271"/>
            <a:ext cx="824247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/>
                <a:cs typeface="Times New Roman" panose="02020603050405020304" pitchFamily="18" charset="0"/>
              </a:rPr>
              <a:t>Tập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/>
                <a:cs typeface="Times New Roman" panose="02020603050405020304" pitchFamily="18" charset="0"/>
              </a:rPr>
              <a:t>đọc</a:t>
            </a:r>
            <a:r>
              <a:rPr kumimoji="0" lang="vi-VN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/>
                <a:cs typeface="Times New Roman" panose="02020603050405020304" pitchFamily="18" charset="0"/>
              </a:rPr>
              <a:t>: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/>
                <a:cs typeface="Times New Roman" panose="02020603050405020304" pitchFamily="18" charset="0"/>
              </a:rPr>
              <a:t> Anh hùng biển cả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/>
              <a:cs typeface="Times New Roman" panose="02020603050405020304" pitchFamily="18" charset="0"/>
            </a:endParaRPr>
          </a:p>
        </p:txBody>
      </p:sp>
      <p:pic>
        <p:nvPicPr>
          <p:cNvPr id="32" name="图片 8" descr="觅元素58b0fbac4bf9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646" y="5224495"/>
            <a:ext cx="11777345" cy="1574700"/>
          </a:xfrm>
          <a:prstGeom prst="rect">
            <a:avLst/>
          </a:prstGeom>
        </p:spPr>
      </p:pic>
      <p:pic>
        <p:nvPicPr>
          <p:cNvPr id="34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81" y="1332334"/>
            <a:ext cx="2012512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90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3A0339A-E803-4C97-A13B-E31E3F7269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4" y="436563"/>
            <a:ext cx="11990231" cy="6421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175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0" cy="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5030" y="489397"/>
            <a:ext cx="10821836" cy="6368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598993"/>
      </p:ext>
    </p:extLst>
  </p:cSld>
  <p:clrMapOvr>
    <a:masterClrMapping/>
  </p:clrMapOvr>
  <p:transition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228600"/>
            <a:ext cx="0" cy="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1673" y="592400"/>
            <a:ext cx="10406130" cy="6123961"/>
          </a:xfrm>
          <a:prstGeom prst="rect">
            <a:avLst/>
          </a:prstGeom>
        </p:spPr>
      </p:pic>
      <p:cxnSp>
        <p:nvCxnSpPr>
          <p:cNvPr id="5" name="Straight Connector 4"/>
          <p:cNvCxnSpPr>
            <a:cxnSpLocks/>
          </p:cNvCxnSpPr>
          <p:nvPr/>
        </p:nvCxnSpPr>
        <p:spPr>
          <a:xfrm flipH="1">
            <a:off x="3987722" y="1643295"/>
            <a:ext cx="15917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</p:cNvCxnSpPr>
          <p:nvPr/>
        </p:nvCxnSpPr>
        <p:spPr>
          <a:xfrm flipH="1" flipV="1">
            <a:off x="2943997" y="2693161"/>
            <a:ext cx="1460401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cxnSpLocks/>
          </p:cNvCxnSpPr>
          <p:nvPr/>
        </p:nvCxnSpPr>
        <p:spPr>
          <a:xfrm flipH="1">
            <a:off x="1276286" y="3215666"/>
            <a:ext cx="1050201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/>
        </p:nvCxnSpPr>
        <p:spPr>
          <a:xfrm flipH="1">
            <a:off x="4757325" y="2170906"/>
            <a:ext cx="159196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</p:cNvCxnSpPr>
          <p:nvPr/>
        </p:nvCxnSpPr>
        <p:spPr>
          <a:xfrm flipH="1">
            <a:off x="6683818" y="4299708"/>
            <a:ext cx="107613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cxnSpLocks/>
          </p:cNvCxnSpPr>
          <p:nvPr/>
        </p:nvCxnSpPr>
        <p:spPr>
          <a:xfrm flipH="1">
            <a:off x="7987626" y="4299708"/>
            <a:ext cx="1343547" cy="1276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cxnSpLocks/>
          </p:cNvCxnSpPr>
          <p:nvPr/>
        </p:nvCxnSpPr>
        <p:spPr>
          <a:xfrm flipH="1">
            <a:off x="10266776" y="4811541"/>
            <a:ext cx="73543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</p:cNvCxnSpPr>
          <p:nvPr/>
        </p:nvCxnSpPr>
        <p:spPr>
          <a:xfrm flipH="1">
            <a:off x="1265768" y="5348680"/>
            <a:ext cx="124217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 flipH="1">
            <a:off x="3468461" y="5348681"/>
            <a:ext cx="151566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cxnSpLocks/>
          </p:cNvCxnSpPr>
          <p:nvPr/>
        </p:nvCxnSpPr>
        <p:spPr>
          <a:xfrm flipH="1">
            <a:off x="5757768" y="5348680"/>
            <a:ext cx="152507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728350"/>
      </p:ext>
    </p:extLst>
  </p:cSld>
  <p:clrMapOvr>
    <a:masterClrMapping/>
  </p:clrMapOvr>
  <p:transition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0" cy="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4248" y="580261"/>
            <a:ext cx="10534918" cy="6199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035904"/>
      </p:ext>
    </p:extLst>
  </p:cSld>
  <p:clrMapOvr>
    <a:masterClrMapping/>
  </p:clrMapOvr>
  <p:transition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60590" y="665407"/>
            <a:ext cx="5376175" cy="830997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0070C0"/>
                </a:solidFill>
                <a:cs typeface="Times New Roman" panose="02020603050405020304" pitchFamily="18" charset="0"/>
              </a:rPr>
              <a:t>LUYỆN ĐỌC CÂU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32048" y="1991442"/>
            <a:ext cx="1092790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800" b="1" i="1" dirty="0">
                <a:solidFill>
                  <a:srgbClr val="0070C0"/>
                </a:solidFill>
                <a:cs typeface="Times New Roman" panose="02020603050405020304" pitchFamily="18" charset="0"/>
              </a:rPr>
              <a:t>   </a:t>
            </a:r>
            <a:r>
              <a:rPr lang="en-US" sz="4400" dirty="0" err="1">
                <a:solidFill>
                  <a:srgbClr val="000066"/>
                </a:solidFill>
                <a:cs typeface="Times New Roman" panose="02020603050405020304" pitchFamily="18" charset="0"/>
              </a:rPr>
              <a:t>Một</a:t>
            </a:r>
            <a:r>
              <a:rPr lang="en-US" sz="4400" dirty="0">
                <a:solidFill>
                  <a:srgbClr val="000066"/>
                </a:solidFill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66"/>
                </a:solidFill>
                <a:cs typeface="Times New Roman" panose="02020603050405020304" pitchFamily="18" charset="0"/>
              </a:rPr>
              <a:t>chú</a:t>
            </a:r>
            <a:r>
              <a:rPr lang="en-US" sz="4400" dirty="0">
                <a:solidFill>
                  <a:srgbClr val="000066"/>
                </a:solidFill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66"/>
                </a:solidFill>
                <a:cs typeface="Times New Roman" panose="02020603050405020304" pitchFamily="18" charset="0"/>
              </a:rPr>
              <a:t>cá</a:t>
            </a:r>
            <a:r>
              <a:rPr lang="en-US" sz="4400" dirty="0">
                <a:solidFill>
                  <a:srgbClr val="000066"/>
                </a:solidFill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66"/>
                </a:solidFill>
                <a:cs typeface="Times New Roman" panose="02020603050405020304" pitchFamily="18" charset="0"/>
              </a:rPr>
              <a:t>heo</a:t>
            </a:r>
            <a:r>
              <a:rPr lang="en-US" sz="4400" dirty="0">
                <a:solidFill>
                  <a:srgbClr val="000066"/>
                </a:solidFill>
                <a:cs typeface="Times New Roman" panose="02020603050405020304" pitchFamily="18" charset="0"/>
              </a:rPr>
              <a:t> ở </a:t>
            </a:r>
            <a:r>
              <a:rPr lang="en-US" sz="4400" dirty="0" err="1">
                <a:solidFill>
                  <a:srgbClr val="000066"/>
                </a:solidFill>
                <a:cs typeface="Times New Roman" panose="02020603050405020304" pitchFamily="18" charset="0"/>
              </a:rPr>
              <a:t>Biển</a:t>
            </a:r>
            <a:r>
              <a:rPr lang="en-US" sz="4400" dirty="0">
                <a:solidFill>
                  <a:srgbClr val="000066"/>
                </a:solidFill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66"/>
                </a:solidFill>
                <a:cs typeface="Times New Roman" panose="02020603050405020304" pitchFamily="18" charset="0"/>
              </a:rPr>
              <a:t>Đen</a:t>
            </a:r>
            <a:r>
              <a:rPr lang="en-US" sz="4400" dirty="0">
                <a:solidFill>
                  <a:srgbClr val="000066"/>
                </a:solidFill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66"/>
                </a:solidFill>
                <a:cs typeface="Times New Roman" panose="02020603050405020304" pitchFamily="18" charset="0"/>
              </a:rPr>
              <a:t>từng</a:t>
            </a:r>
            <a:r>
              <a:rPr lang="en-US" sz="4400" dirty="0">
                <a:solidFill>
                  <a:srgbClr val="000066"/>
                </a:solidFill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66"/>
                </a:solidFill>
                <a:cs typeface="Times New Roman" panose="02020603050405020304" pitchFamily="18" charset="0"/>
              </a:rPr>
              <a:t>được</a:t>
            </a:r>
            <a:r>
              <a:rPr lang="en-US" sz="4400" dirty="0">
                <a:solidFill>
                  <a:srgbClr val="000066"/>
                </a:solidFill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66"/>
                </a:solidFill>
                <a:cs typeface="Times New Roman" panose="02020603050405020304" pitchFamily="18" charset="0"/>
              </a:rPr>
              <a:t>thưởng</a:t>
            </a:r>
            <a:r>
              <a:rPr lang="en-US" sz="4400" dirty="0">
                <a:solidFill>
                  <a:srgbClr val="000066"/>
                </a:solidFill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66"/>
                </a:solidFill>
                <a:cs typeface="Times New Roman" panose="02020603050405020304" pitchFamily="18" charset="0"/>
              </a:rPr>
              <a:t>huân</a:t>
            </a:r>
            <a:r>
              <a:rPr lang="en-US" sz="4400" dirty="0">
                <a:solidFill>
                  <a:srgbClr val="000066"/>
                </a:solidFill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66"/>
                </a:solidFill>
                <a:cs typeface="Times New Roman" panose="02020603050405020304" pitchFamily="18" charset="0"/>
              </a:rPr>
              <a:t>chương</a:t>
            </a:r>
            <a:r>
              <a:rPr lang="en-US" sz="4400" dirty="0">
                <a:solidFill>
                  <a:srgbClr val="000066"/>
                </a:solidFill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66"/>
                </a:solidFill>
                <a:cs typeface="Times New Roman" panose="02020603050405020304" pitchFamily="18" charset="0"/>
              </a:rPr>
              <a:t>vì</a:t>
            </a:r>
            <a:r>
              <a:rPr lang="en-US" sz="4400" dirty="0">
                <a:solidFill>
                  <a:srgbClr val="000066"/>
                </a:solidFill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66"/>
                </a:solidFill>
                <a:cs typeface="Times New Roman" panose="02020603050405020304" pitchFamily="18" charset="0"/>
              </a:rPr>
              <a:t>đã</a:t>
            </a:r>
            <a:r>
              <a:rPr lang="en-US" sz="4400" dirty="0">
                <a:solidFill>
                  <a:srgbClr val="000066"/>
                </a:solidFill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66"/>
                </a:solidFill>
                <a:cs typeface="Times New Roman" panose="02020603050405020304" pitchFamily="18" charset="0"/>
              </a:rPr>
              <a:t>cứu</a:t>
            </a:r>
            <a:r>
              <a:rPr lang="en-US" sz="4400" dirty="0">
                <a:solidFill>
                  <a:srgbClr val="000066"/>
                </a:solidFill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66"/>
                </a:solidFill>
                <a:cs typeface="Times New Roman" panose="02020603050405020304" pitchFamily="18" charset="0"/>
              </a:rPr>
              <a:t>sống</a:t>
            </a:r>
            <a:r>
              <a:rPr lang="en-US" sz="4400" dirty="0">
                <a:solidFill>
                  <a:srgbClr val="000066"/>
                </a:solidFill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66"/>
                </a:solidFill>
                <a:cs typeface="Times New Roman" panose="02020603050405020304" pitchFamily="18" charset="0"/>
              </a:rPr>
              <a:t>một</a:t>
            </a:r>
            <a:r>
              <a:rPr lang="en-US" sz="4400" dirty="0">
                <a:solidFill>
                  <a:srgbClr val="000066"/>
                </a:solidFill>
                <a:cs typeface="Times New Roman" panose="02020603050405020304" pitchFamily="18" charset="0"/>
              </a:rPr>
              <a:t> phi </a:t>
            </a:r>
            <a:r>
              <a:rPr lang="en-US" sz="4400" dirty="0" err="1">
                <a:solidFill>
                  <a:srgbClr val="000066"/>
                </a:solidFill>
                <a:cs typeface="Times New Roman" panose="02020603050405020304" pitchFamily="18" charset="0"/>
              </a:rPr>
              <a:t>công</a:t>
            </a:r>
            <a:r>
              <a:rPr lang="en-US" sz="4400" dirty="0">
                <a:solidFill>
                  <a:srgbClr val="000066"/>
                </a:solidFill>
                <a:cs typeface="Times New Roman" panose="02020603050405020304" pitchFamily="18" charset="0"/>
              </a:rPr>
              <a:t>. </a:t>
            </a:r>
            <a:r>
              <a:rPr lang="en-US" sz="4400" dirty="0" err="1">
                <a:solidFill>
                  <a:srgbClr val="000066"/>
                </a:solidFill>
                <a:cs typeface="Times New Roman" panose="02020603050405020304" pitchFamily="18" charset="0"/>
              </a:rPr>
              <a:t>Nó</a:t>
            </a:r>
            <a:r>
              <a:rPr lang="en-US" sz="4400" dirty="0">
                <a:solidFill>
                  <a:srgbClr val="000066"/>
                </a:solidFill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66"/>
                </a:solidFill>
                <a:cs typeface="Times New Roman" panose="02020603050405020304" pitchFamily="18" charset="0"/>
              </a:rPr>
              <a:t>giúp</a:t>
            </a:r>
            <a:r>
              <a:rPr lang="en-US" sz="4400" dirty="0">
                <a:solidFill>
                  <a:srgbClr val="000066"/>
                </a:solidFill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66"/>
                </a:solidFill>
                <a:cs typeface="Times New Roman" panose="02020603050405020304" pitchFamily="18" charset="0"/>
              </a:rPr>
              <a:t>anh</a:t>
            </a:r>
            <a:r>
              <a:rPr lang="en-US" sz="4400" dirty="0">
                <a:solidFill>
                  <a:srgbClr val="000066"/>
                </a:solidFill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66"/>
                </a:solidFill>
                <a:cs typeface="Times New Roman" panose="02020603050405020304" pitchFamily="18" charset="0"/>
              </a:rPr>
              <a:t>thoát</a:t>
            </a:r>
            <a:r>
              <a:rPr lang="en-US" sz="4400" dirty="0">
                <a:solidFill>
                  <a:srgbClr val="000066"/>
                </a:solidFill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66"/>
                </a:solidFill>
                <a:cs typeface="Times New Roman" panose="02020603050405020304" pitchFamily="18" charset="0"/>
              </a:rPr>
              <a:t>khỏi</a:t>
            </a:r>
            <a:r>
              <a:rPr lang="en-US" sz="4400" dirty="0">
                <a:solidFill>
                  <a:srgbClr val="000066"/>
                </a:solidFill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66"/>
                </a:solidFill>
                <a:cs typeface="Times New Roman" panose="02020603050405020304" pitchFamily="18" charset="0"/>
              </a:rPr>
              <a:t>lũ</a:t>
            </a:r>
            <a:r>
              <a:rPr lang="en-US" sz="4400" dirty="0">
                <a:solidFill>
                  <a:srgbClr val="000066"/>
                </a:solidFill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66"/>
                </a:solidFill>
                <a:cs typeface="Times New Roman" panose="02020603050405020304" pitchFamily="18" charset="0"/>
              </a:rPr>
              <a:t>cá</a:t>
            </a:r>
            <a:r>
              <a:rPr lang="en-US" sz="4400" dirty="0">
                <a:solidFill>
                  <a:srgbClr val="000066"/>
                </a:solidFill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66"/>
                </a:solidFill>
                <a:cs typeface="Times New Roman" panose="02020603050405020304" pitchFamily="18" charset="0"/>
              </a:rPr>
              <a:t>mập</a:t>
            </a:r>
            <a:r>
              <a:rPr lang="en-US" sz="4400" dirty="0">
                <a:solidFill>
                  <a:srgbClr val="000066"/>
                </a:solidFill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66"/>
                </a:solidFill>
                <a:cs typeface="Times New Roman" panose="02020603050405020304" pitchFamily="18" charset="0"/>
              </a:rPr>
              <a:t>khi</a:t>
            </a:r>
            <a:r>
              <a:rPr lang="en-US" sz="4400" dirty="0">
                <a:solidFill>
                  <a:srgbClr val="000066"/>
                </a:solidFill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66"/>
                </a:solidFill>
                <a:cs typeface="Times New Roman" panose="02020603050405020304" pitchFamily="18" charset="0"/>
              </a:rPr>
              <a:t>anh</a:t>
            </a:r>
            <a:r>
              <a:rPr lang="en-US" sz="4400" dirty="0">
                <a:solidFill>
                  <a:srgbClr val="000066"/>
                </a:solidFill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66"/>
                </a:solidFill>
                <a:cs typeface="Times New Roman" panose="02020603050405020304" pitchFamily="18" charset="0"/>
              </a:rPr>
              <a:t>nhảy</a:t>
            </a:r>
            <a:r>
              <a:rPr lang="en-US" sz="4400" dirty="0">
                <a:solidFill>
                  <a:srgbClr val="000066"/>
                </a:solidFill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66"/>
                </a:solidFill>
                <a:cs typeface="Times New Roman" panose="02020603050405020304" pitchFamily="18" charset="0"/>
              </a:rPr>
              <a:t>dù</a:t>
            </a:r>
            <a:r>
              <a:rPr lang="en-US" sz="4400" dirty="0">
                <a:solidFill>
                  <a:srgbClr val="000066"/>
                </a:solidFill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66"/>
                </a:solidFill>
                <a:cs typeface="Times New Roman" panose="02020603050405020304" pitchFamily="18" charset="0"/>
              </a:rPr>
              <a:t>xuống</a:t>
            </a:r>
            <a:r>
              <a:rPr lang="en-US" sz="4400" dirty="0">
                <a:solidFill>
                  <a:srgbClr val="000066"/>
                </a:solidFill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66"/>
                </a:solidFill>
                <a:cs typeface="Times New Roman" panose="02020603050405020304" pitchFamily="18" charset="0"/>
              </a:rPr>
              <a:t>biển</a:t>
            </a:r>
            <a:r>
              <a:rPr lang="en-US" sz="4400" dirty="0">
                <a:solidFill>
                  <a:srgbClr val="000066"/>
                </a:solidFill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66"/>
                </a:solidFill>
                <a:cs typeface="Times New Roman" panose="02020603050405020304" pitchFamily="18" charset="0"/>
              </a:rPr>
              <a:t>vì</a:t>
            </a:r>
            <a:r>
              <a:rPr lang="en-US" sz="4400" dirty="0">
                <a:solidFill>
                  <a:srgbClr val="000066"/>
                </a:solidFill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66"/>
                </a:solidFill>
                <a:cs typeface="Times New Roman" panose="02020603050405020304" pitchFamily="18" charset="0"/>
              </a:rPr>
              <a:t>máy</a:t>
            </a:r>
            <a:r>
              <a:rPr lang="en-US" sz="4400" dirty="0">
                <a:solidFill>
                  <a:srgbClr val="000066"/>
                </a:solidFill>
                <a:cs typeface="Times New Roman" panose="02020603050405020304" pitchFamily="18" charset="0"/>
              </a:rPr>
              <a:t> bay </a:t>
            </a:r>
            <a:r>
              <a:rPr lang="en-US" sz="4400" dirty="0" err="1">
                <a:solidFill>
                  <a:srgbClr val="000066"/>
                </a:solidFill>
                <a:cs typeface="Times New Roman" panose="02020603050405020304" pitchFamily="18" charset="0"/>
              </a:rPr>
              <a:t>bị</a:t>
            </a:r>
            <a:r>
              <a:rPr lang="en-US" sz="4400" dirty="0">
                <a:solidFill>
                  <a:srgbClr val="000066"/>
                </a:solidFill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0066"/>
                </a:solidFill>
                <a:cs typeface="Times New Roman" panose="02020603050405020304" pitchFamily="18" charset="0"/>
              </a:rPr>
              <a:t>hỏng</a:t>
            </a:r>
            <a:r>
              <a:rPr lang="en-US" sz="4400" dirty="0">
                <a:solidFill>
                  <a:srgbClr val="000066"/>
                </a:solidFill>
                <a:cs typeface="Times New Roman" panose="02020603050405020304" pitchFamily="18" charset="0"/>
              </a:rPr>
              <a:t>.</a:t>
            </a:r>
            <a:endParaRPr lang="en-US" sz="4800" dirty="0">
              <a:solidFill>
                <a:srgbClr val="000066"/>
              </a:solidFill>
              <a:cs typeface="Times New Roman" panose="02020603050405020304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8434721" y="2842791"/>
            <a:ext cx="182664" cy="58620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9873470" y="2121648"/>
            <a:ext cx="192634" cy="61496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4879069" y="4119326"/>
            <a:ext cx="192634" cy="61496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1913617" y="4887101"/>
            <a:ext cx="192634" cy="61496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6087149" y="3504357"/>
            <a:ext cx="192634" cy="61496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6155517" y="3504357"/>
            <a:ext cx="192634" cy="61496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7414417" y="4887101"/>
            <a:ext cx="192634" cy="61496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482785" y="4887101"/>
            <a:ext cx="192634" cy="61496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8003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-691613" y="245259"/>
            <a:ext cx="45719" cy="457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122" y="506427"/>
            <a:ext cx="10450285" cy="6149946"/>
          </a:xfrm>
          <a:prstGeom prst="rect">
            <a:avLst/>
          </a:prstGeom>
        </p:spPr>
      </p:pic>
      <p:sp>
        <p:nvSpPr>
          <p:cNvPr id="5" name="6-Point Star 4"/>
          <p:cNvSpPr/>
          <p:nvPr/>
        </p:nvSpPr>
        <p:spPr>
          <a:xfrm>
            <a:off x="561070" y="1305032"/>
            <a:ext cx="553718" cy="483306"/>
          </a:xfrm>
          <a:prstGeom prst="star6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  <a:latin typeface="UTM Avo" panose="02040603050506020204" pitchFamily="18"/>
              </a:rPr>
              <a:t>1</a:t>
            </a:r>
          </a:p>
        </p:txBody>
      </p:sp>
      <p:sp>
        <p:nvSpPr>
          <p:cNvPr id="7" name="6-Point Star 6"/>
          <p:cNvSpPr/>
          <p:nvPr/>
        </p:nvSpPr>
        <p:spPr>
          <a:xfrm>
            <a:off x="452122" y="2305614"/>
            <a:ext cx="553718" cy="483306"/>
          </a:xfrm>
          <a:prstGeom prst="star6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  <a:latin typeface="UTM Avo" panose="02040603050506020204" pitchFamily="18"/>
              </a:rPr>
              <a:t>2</a:t>
            </a:r>
          </a:p>
        </p:txBody>
      </p:sp>
      <p:sp>
        <p:nvSpPr>
          <p:cNvPr id="8" name="6-Point Star 7"/>
          <p:cNvSpPr/>
          <p:nvPr/>
        </p:nvSpPr>
        <p:spPr>
          <a:xfrm>
            <a:off x="437606" y="3205162"/>
            <a:ext cx="553718" cy="483306"/>
          </a:xfrm>
          <a:prstGeom prst="star6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  <a:latin typeface="UTM Avo" panose="02040603050506020204" pitchFamily="18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087667722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0" cy="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5E55CF1-D5F1-47F5-B2AF-09A37ADB0C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3198" y="463640"/>
            <a:ext cx="10865604" cy="6394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899149"/>
      </p:ext>
    </p:extLst>
  </p:cSld>
  <p:clrMapOvr>
    <a:masterClrMapping/>
  </p:clrMapOvr>
  <p:transition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12"/>
          <a:stretch/>
        </p:blipFill>
        <p:spPr>
          <a:xfrm>
            <a:off x="1448657" y="649851"/>
            <a:ext cx="9231330" cy="559567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287941" y="3896158"/>
            <a:ext cx="41669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TÌM HIỂU BÀI</a:t>
            </a:r>
          </a:p>
        </p:txBody>
      </p:sp>
    </p:spTree>
    <p:extLst>
      <p:ext uri="{BB962C8B-B14F-4D97-AF65-F5344CB8AC3E}">
        <p14:creationId xmlns:p14="http://schemas.microsoft.com/office/powerpoint/2010/main" val="17114886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/>
          <p:cNvSpPr>
            <a:spLocks noChangeArrowheads="1"/>
          </p:cNvSpPr>
          <p:nvPr/>
        </p:nvSpPr>
        <p:spPr bwMode="gray">
          <a:xfrm>
            <a:off x="653143" y="416144"/>
            <a:ext cx="10672355" cy="6204858"/>
          </a:xfrm>
          <a:custGeom>
            <a:avLst/>
            <a:gdLst>
              <a:gd name="G0" fmla="+- 1914 0 0"/>
              <a:gd name="G1" fmla="+- 21600 0 1914"/>
              <a:gd name="G2" fmla="+- 21600 0 1914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914" y="10800"/>
                </a:moveTo>
                <a:cubicBezTo>
                  <a:pt x="1914" y="15708"/>
                  <a:pt x="5892" y="19686"/>
                  <a:pt x="10800" y="19686"/>
                </a:cubicBezTo>
                <a:cubicBezTo>
                  <a:pt x="15708" y="19686"/>
                  <a:pt x="19686" y="15708"/>
                  <a:pt x="19686" y="10800"/>
                </a:cubicBezTo>
                <a:cubicBezTo>
                  <a:pt x="19686" y="5892"/>
                  <a:pt x="15708" y="1914"/>
                  <a:pt x="10800" y="1914"/>
                </a:cubicBezTo>
                <a:cubicBezTo>
                  <a:pt x="5892" y="1914"/>
                  <a:pt x="1914" y="5892"/>
                  <a:pt x="1914" y="1080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/>
              <a:cs typeface="Arial" charset="0"/>
            </a:endParaRPr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gray">
          <a:xfrm>
            <a:off x="3307916" y="1818027"/>
            <a:ext cx="5362807" cy="403642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8575" algn="ctr">
            <a:solidFill>
              <a:srgbClr val="FFFFFF"/>
            </a:solidFill>
            <a:round/>
            <a:headEnd/>
            <a:tailEnd/>
          </a:ln>
          <a:effectLst/>
          <a:scene3d>
            <a:camera prst="orthographicFront"/>
            <a:lightRig rig="flat" dir="t">
              <a:rot lat="0" lon="0" rev="2400000"/>
            </a:lightRig>
          </a:scene3d>
          <a:sp3d prstMaterial="softEdge">
            <a:bevelT w="762000" h="965200"/>
          </a:sp3d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/>
              <a:cs typeface="Arial" charset="0"/>
            </a:endParaRP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gray">
          <a:xfrm>
            <a:off x="3629913" y="3282239"/>
            <a:ext cx="4718811" cy="110799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UTM Avo" panose="02040603050506020204" pitchFamily="18"/>
                <a:cs typeface="Arial" charset="0"/>
              </a:rPr>
              <a:t>T</a:t>
            </a:r>
            <a:r>
              <a:rPr kumimoji="0" lang="vi-VN" sz="66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UTM Avo" panose="02040603050506020204" pitchFamily="18"/>
                <a:cs typeface="Arial" charset="0"/>
              </a:rPr>
              <a:t>RÒ</a:t>
            </a:r>
            <a:r>
              <a:rPr kumimoji="0" lang="en-US" sz="66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UTM Avo" panose="02040603050506020204" pitchFamily="18"/>
                <a:cs typeface="Arial" charset="0"/>
              </a:rPr>
              <a:t> </a:t>
            </a:r>
            <a:r>
              <a:rPr kumimoji="0" lang="vi-VN" sz="66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UTM Avo" panose="02040603050506020204" pitchFamily="18"/>
                <a:cs typeface="Arial" charset="0"/>
              </a:rPr>
              <a:t>CHƠI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62703" y="1445287"/>
            <a:ext cx="6253230" cy="3097375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9600" b="1" i="0" u="none" strike="noStrike" kern="1200" cap="none" spc="0" normalizeH="0" baseline="0" noProof="0" dirty="0">
                <a:ln/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</a:rPr>
              <a:t>TIÊU DIỆT VIRUS CORONA</a:t>
            </a:r>
          </a:p>
        </p:txBody>
      </p:sp>
    </p:spTree>
    <p:extLst>
      <p:ext uri="{BB962C8B-B14F-4D97-AF65-F5344CB8AC3E}">
        <p14:creationId xmlns:p14="http://schemas.microsoft.com/office/powerpoint/2010/main" val="8798201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/>
          <p:cNvSpPr>
            <a:spLocks noChangeArrowheads="1"/>
          </p:cNvSpPr>
          <p:nvPr/>
        </p:nvSpPr>
        <p:spPr bwMode="gray">
          <a:xfrm>
            <a:off x="653143" y="416144"/>
            <a:ext cx="10672355" cy="6204858"/>
          </a:xfrm>
          <a:custGeom>
            <a:avLst/>
            <a:gdLst>
              <a:gd name="G0" fmla="+- 1914 0 0"/>
              <a:gd name="G1" fmla="+- 21600 0 1914"/>
              <a:gd name="G2" fmla="+- 21600 0 1914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914" y="10800"/>
                </a:moveTo>
                <a:cubicBezTo>
                  <a:pt x="1914" y="15708"/>
                  <a:pt x="5892" y="19686"/>
                  <a:pt x="10800" y="19686"/>
                </a:cubicBezTo>
                <a:cubicBezTo>
                  <a:pt x="15708" y="19686"/>
                  <a:pt x="19686" y="15708"/>
                  <a:pt x="19686" y="10800"/>
                </a:cubicBezTo>
                <a:cubicBezTo>
                  <a:pt x="19686" y="5892"/>
                  <a:pt x="15708" y="1914"/>
                  <a:pt x="10800" y="1914"/>
                </a:cubicBezTo>
                <a:cubicBezTo>
                  <a:pt x="5892" y="1914"/>
                  <a:pt x="1914" y="5892"/>
                  <a:pt x="1914" y="1080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"/>
              <a:cs typeface="Arial" charset="0"/>
            </a:endParaRPr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gray">
          <a:xfrm>
            <a:off x="3307916" y="1818027"/>
            <a:ext cx="5362807" cy="403642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8575" algn="ctr">
            <a:solidFill>
              <a:srgbClr val="FFFFFF"/>
            </a:solidFill>
            <a:round/>
            <a:headEnd/>
            <a:tailEnd/>
          </a:ln>
          <a:effectLst/>
          <a:scene3d>
            <a:camera prst="orthographicFront"/>
            <a:lightRig rig="flat" dir="t">
              <a:rot lat="0" lon="0" rev="2400000"/>
            </a:lightRig>
          </a:scene3d>
          <a:sp3d prstMaterial="softEdge">
            <a:bevelT w="762000" h="965200"/>
          </a:sp3d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"/>
              <a:cs typeface="Arial" charset="0"/>
            </a:endParaRP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gray">
          <a:xfrm>
            <a:off x="3629913" y="3282239"/>
            <a:ext cx="4718811" cy="110799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"/>
                <a:cs typeface="Arial" charset="0"/>
              </a:rPr>
              <a:t>T</a:t>
            </a:r>
            <a:r>
              <a:rPr kumimoji="0" lang="vi-VN" sz="66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"/>
                <a:cs typeface="Arial" charset="0"/>
              </a:rPr>
              <a:t>RÒ</a:t>
            </a:r>
            <a:r>
              <a:rPr kumimoji="0" lang="en-US" sz="66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"/>
                <a:cs typeface="Arial" charset="0"/>
              </a:rPr>
              <a:t> </a:t>
            </a:r>
            <a:r>
              <a:rPr kumimoji="0" lang="vi-VN" sz="66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"/>
                <a:cs typeface="Arial" charset="0"/>
              </a:rPr>
              <a:t>CHƠI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62703" y="1445287"/>
            <a:ext cx="6253230" cy="3097375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9600" b="1" i="0" u="none" strike="noStrike" kern="1200" cap="none" spc="0" normalizeH="0" baseline="0" noProof="0" dirty="0">
                <a:ln/>
                <a:solidFill>
                  <a:srgbClr val="FF0000"/>
                </a:solidFill>
                <a:effectLst/>
                <a:uLnTx/>
                <a:uFillTx/>
                <a:latin typeface=""/>
              </a:rPr>
              <a:t>TIÊU DIỆT VIRUS CORONA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E538F17-4A19-4E5C-B930-7644CE9C4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628" y="996485"/>
            <a:ext cx="11162743" cy="486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5865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783" y="216849"/>
            <a:ext cx="2429692" cy="1943211"/>
          </a:xfrm>
          <a:prstGeom prst="rect">
            <a:avLst/>
          </a:prstGeom>
        </p:spPr>
      </p:pic>
      <p:pic>
        <p:nvPicPr>
          <p:cNvPr id="7" name="Picture 6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54342" y1="38532" x2="54342" y2="38532"/>
                        <a14:foregroundMark x1="36476" y1="49083" x2="35732" y2="38532"/>
                        <a14:foregroundMark x1="49380" y1="66514" x2="64764" y2="52982"/>
                        <a14:foregroundMark x1="45161" y1="44725" x2="60546" y2="366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4096886"/>
            <a:ext cx="2646508" cy="2935282"/>
          </a:xfrm>
          <a:prstGeom prst="rect">
            <a:avLst/>
          </a:prstGeom>
        </p:spPr>
      </p:pic>
      <p:pic>
        <p:nvPicPr>
          <p:cNvPr id="9" name="Picture 8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848" b="90152" l="9917" r="9862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1654" y="2547258"/>
            <a:ext cx="2430346" cy="2745448"/>
          </a:xfrm>
          <a:prstGeom prst="rect">
            <a:avLst/>
          </a:prstGeom>
        </p:spPr>
      </p:pic>
      <p:pic>
        <p:nvPicPr>
          <p:cNvPr id="10" name="Picture 9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87562" l="4878" r="100000"/>
                    </a14:imgEffect>
                    <a14:imgEffect>
                      <a14:sharpenSoften amount="50000"/>
                    </a14:imgEffect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4569" y="567579"/>
            <a:ext cx="1996610" cy="2603330"/>
          </a:xfrm>
          <a:prstGeom prst="rect">
            <a:avLst/>
          </a:prstGeom>
        </p:spPr>
      </p:pic>
      <p:pic>
        <p:nvPicPr>
          <p:cNvPr id="16" name="Stranger_Danger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246800" y="5977467"/>
            <a:ext cx="812800" cy="812800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4313916" y="794814"/>
            <a:ext cx="507999" cy="322943"/>
          </a:xfrm>
          <a:prstGeom prst="roundRect">
            <a:avLst/>
          </a:prstGeom>
          <a:solidFill>
            <a:schemeClr val="bg1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</a:rPr>
              <a:t>1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726165" y="1869244"/>
            <a:ext cx="507999" cy="322943"/>
          </a:xfrm>
          <a:prstGeom prst="roundRect">
            <a:avLst/>
          </a:prstGeom>
          <a:solidFill>
            <a:schemeClr val="bg1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10856687" y="4908621"/>
            <a:ext cx="507999" cy="322943"/>
          </a:xfrm>
          <a:prstGeom prst="roundRect">
            <a:avLst/>
          </a:prstGeom>
          <a:solidFill>
            <a:schemeClr val="bg1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789055" y="5586075"/>
            <a:ext cx="507999" cy="322943"/>
          </a:xfrm>
          <a:prstGeom prst="roundRect">
            <a:avLst/>
          </a:prstGeom>
          <a:solidFill>
            <a:schemeClr val="bg1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4" name="Picture 23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44" y="658277"/>
            <a:ext cx="2235200" cy="2235200"/>
          </a:xfrm>
          <a:prstGeom prst="rect">
            <a:avLst/>
          </a:prstGeom>
        </p:spPr>
      </p:pic>
      <p:sp>
        <p:nvSpPr>
          <p:cNvPr id="26" name="Rounded Rectangle 25"/>
          <p:cNvSpPr/>
          <p:nvPr/>
        </p:nvSpPr>
        <p:spPr>
          <a:xfrm>
            <a:off x="965201" y="2346599"/>
            <a:ext cx="507999" cy="322943"/>
          </a:xfrm>
          <a:prstGeom prst="roundRect">
            <a:avLst/>
          </a:prstGeom>
          <a:solidFill>
            <a:schemeClr val="bg1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Picture 14" descr="C:\Users\ADMIN\Desktop\Tai nguyen thiet ke tro choi\Bảng gỗ\1a.png">
            <a:hlinkClick r:id="rId20" action="ppaction://hlinksldjump"/>
            <a:extLst>
              <a:ext uri="{FF2B5EF4-FFF2-40B4-BE49-F238E27FC236}">
                <a16:creationId xmlns:a16="http://schemas.microsoft.com/office/drawing/2014/main" id="{CC382715-C3EF-4AA0-86AA-4A0592E960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0" b="100000" l="0" r="100000">
                        <a14:foregroundMark x1="97063" y1="54909" x2="81607" y2="92727"/>
                        <a14:foregroundMark x1="80835" y1="78545" x2="24575" y2="78545"/>
                        <a14:foregroundMark x1="24266" y1="77455" x2="13447" y2="938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5380" y="6150495"/>
            <a:ext cx="1238611" cy="639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B4D65342-6B30-4C9A-84DE-06A3C7E10DED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7075"/>
            <a:ext cx="1996610" cy="77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37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19697" numSld="8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2" grpId="0" animBg="1"/>
      <p:bldP spid="23" grpId="0" animBg="1"/>
      <p:bldP spid="2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615820" y="680304"/>
            <a:ext cx="10767527" cy="1388633"/>
            <a:chOff x="1012373" y="354915"/>
            <a:chExt cx="7064827" cy="1303166"/>
          </a:xfrm>
        </p:grpSpPr>
        <p:sp>
          <p:nvSpPr>
            <p:cNvPr id="5" name="Rounded Rectangle 4"/>
            <p:cNvSpPr/>
            <p:nvPr/>
          </p:nvSpPr>
          <p:spPr>
            <a:xfrm>
              <a:off x="1012373" y="354915"/>
              <a:ext cx="7064827" cy="962294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245328" y="570200"/>
              <a:ext cx="6831872" cy="1087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733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antGarde" pitchFamily="2" charset="0"/>
                  <a:ea typeface="AvantGarde" pitchFamily="2" charset="0"/>
                  <a:cs typeface="AvantGarde" pitchFamily="2" charset="0"/>
                </a:rPr>
                <a:t> </a:t>
              </a:r>
              <a:r>
                <a:rPr kumimoji="0" lang="pt-BR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AvantGarde" pitchFamily="2" charset="0"/>
                  <a:cs typeface="AvantGarde" pitchFamily="2" charset="0"/>
                </a:rPr>
                <a:t>Cá heo có điểm gì khác loài cá?</a:t>
              </a:r>
            </a:p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vantGarde" pitchFamily="2" charset="0"/>
                <a:cs typeface="AvantGarde" pitchFamily="2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3816220" y="1705708"/>
            <a:ext cx="4767943" cy="1444601"/>
            <a:chOff x="-2566052" y="924855"/>
            <a:chExt cx="6553200" cy="762000"/>
          </a:xfrm>
          <a:solidFill>
            <a:schemeClr val="bg1"/>
          </a:solidFill>
        </p:grpSpPr>
        <p:sp>
          <p:nvSpPr>
            <p:cNvPr id="31" name="Rectangle 30"/>
            <p:cNvSpPr/>
            <p:nvPr/>
          </p:nvSpPr>
          <p:spPr>
            <a:xfrm>
              <a:off x="-2566052" y="924855"/>
              <a:ext cx="6553200" cy="762000"/>
            </a:xfrm>
            <a:prstGeom prst="rect">
              <a:avLst/>
            </a:prstGeom>
            <a:grpFill/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-2312413" y="971184"/>
              <a:ext cx="4869076" cy="63315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ea typeface="AvantGarde" pitchFamily="2" charset="0"/>
                  <a:cs typeface="AvantGarde" pitchFamily="2" charset="0"/>
                </a:rPr>
                <a:t>Không đẻ trứng như cá</a:t>
              </a:r>
              <a:endPara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vantGarde" pitchFamily="2" charset="0"/>
                <a:cs typeface="AvantGarde" pitchFamily="2" charset="0"/>
              </a:endParaRPr>
            </a:p>
          </p:txBody>
        </p:sp>
      </p:grpSp>
      <p:pic>
        <p:nvPicPr>
          <p:cNvPr id="36" name="Picture 35">
            <a:extLst>
              <a:ext uri="{FF2B5EF4-FFF2-40B4-BE49-F238E27FC236}">
                <a16:creationId xmlns:a16="http://schemas.microsoft.com/office/drawing/2014/main" id="{8C73202A-DFDA-497D-B377-24F8C66DD6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714" y="1895515"/>
            <a:ext cx="1088571" cy="1064987"/>
          </a:xfrm>
          <a:prstGeom prst="rect">
            <a:avLst/>
          </a:prstGeom>
        </p:spPr>
      </p:pic>
      <p:pic>
        <p:nvPicPr>
          <p:cNvPr id="21" name="Picture 20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7562" l="4878" r="100000"/>
                    </a14:imgEffect>
                    <a14:imgEffect>
                      <a14:sharpenSoften amount="50000"/>
                    </a14:imgEffect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560" y="-190600"/>
            <a:ext cx="1755840" cy="1896309"/>
          </a:xfrm>
          <a:prstGeom prst="rect">
            <a:avLst/>
          </a:prstGeom>
        </p:spPr>
      </p:pic>
      <p:sp>
        <p:nvSpPr>
          <p:cNvPr id="22" name="Oval 21"/>
          <p:cNvSpPr/>
          <p:nvPr/>
        </p:nvSpPr>
        <p:spPr>
          <a:xfrm>
            <a:off x="808653" y="821877"/>
            <a:ext cx="777829" cy="832179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89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P-222" pitchFamily="34" charset="0"/>
                <a:ea typeface="+mn-ea"/>
                <a:cs typeface="+mn-cs"/>
              </a:rPr>
              <a:t>?</a:t>
            </a:r>
          </a:p>
        </p:txBody>
      </p:sp>
      <p:pic>
        <p:nvPicPr>
          <p:cNvPr id="12" name="Picture 11" descr="C:\Users\ADMIN\Desktop\Tai nguyen thiet ke tro choi\Bảng gỗ\1a.png">
            <a:hlinkClick r:id="rId8" action="ppaction://hlinksldjump"/>
            <a:extLst>
              <a:ext uri="{FF2B5EF4-FFF2-40B4-BE49-F238E27FC236}">
                <a16:creationId xmlns:a16="http://schemas.microsoft.com/office/drawing/2014/main" id="{DCA85FF2-3828-415F-9A13-3ABAC0C8AC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97063" y1="54909" x2="81607" y2="92727"/>
                        <a14:foregroundMark x1="80835" y1="78545" x2="24575" y2="78545"/>
                        <a14:foregroundMark x1="24266" y1="77455" x2="13447" y2="938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5380" y="6150495"/>
            <a:ext cx="1238611" cy="639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A545F95B-BAC2-46BF-82DD-A289BCFCD4D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7075"/>
            <a:ext cx="1996610" cy="77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14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32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775788" y="555677"/>
            <a:ext cx="8546706" cy="1098446"/>
            <a:chOff x="578031" y="282064"/>
            <a:chExt cx="7565239" cy="1111745"/>
          </a:xfrm>
        </p:grpSpPr>
        <p:sp>
          <p:nvSpPr>
            <p:cNvPr id="5" name="Rounded Rectangle 4"/>
            <p:cNvSpPr/>
            <p:nvPr/>
          </p:nvSpPr>
          <p:spPr>
            <a:xfrm>
              <a:off x="578031" y="282064"/>
              <a:ext cx="7499169" cy="1111745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284934" y="577783"/>
              <a:ext cx="6858336" cy="7164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AvantGarde" pitchFamily="2" charset="0"/>
                  <a:cs typeface="AvantGarde" pitchFamily="2" charset="0"/>
                </a:rPr>
                <a:t>Cá heo nuôi con bằng gì?</a:t>
              </a:r>
              <a:endParaRPr kumimoji="0" lang="vi-VN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vantGarde" pitchFamily="2" charset="0"/>
                <a:cs typeface="AvantGarde" pitchFamily="2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2990636" y="1839453"/>
            <a:ext cx="7155254" cy="1364709"/>
            <a:chOff x="1524000" y="1809750"/>
            <a:chExt cx="6553200" cy="762000"/>
          </a:xfrm>
        </p:grpSpPr>
        <p:sp>
          <p:nvSpPr>
            <p:cNvPr id="28" name="Rectangle 27"/>
            <p:cNvSpPr/>
            <p:nvPr/>
          </p:nvSpPr>
          <p:spPr>
            <a:xfrm>
              <a:off x="1524000" y="1809750"/>
              <a:ext cx="6553200" cy="762000"/>
            </a:xfrm>
            <a:prstGeom prst="rect">
              <a:avLst/>
            </a:prstGeom>
            <a:solidFill>
              <a:schemeClr val="bg1"/>
            </a:solidFill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549625" y="1855641"/>
              <a:ext cx="5643574" cy="360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ea typeface="AvantGarde" pitchFamily="2" charset="0"/>
                  <a:cs typeface="AvantGarde" pitchFamily="2" charset="0"/>
                </a:rPr>
                <a:t>Cá heo </a:t>
              </a:r>
              <a:r>
                <a:rPr kumimoji="0" 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ea typeface="AvantGarde" pitchFamily="2" charset="0"/>
                  <a:cs typeface="AvantGarde" pitchFamily="2" charset="0"/>
                </a:rPr>
                <a:t>nuôi con bằng sữa</a:t>
              </a:r>
              <a:endParaRPr kumimoji="0" lang="vi-VN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vantGarde" pitchFamily="2" charset="0"/>
                <a:cs typeface="AvantGarde" pitchFamily="2" charset="0"/>
              </a:endParaRPr>
            </a:p>
          </p:txBody>
        </p:sp>
      </p:grpSp>
      <p:pic>
        <p:nvPicPr>
          <p:cNvPr id="36" name="Picture 35">
            <a:extLst>
              <a:ext uri="{FF2B5EF4-FFF2-40B4-BE49-F238E27FC236}">
                <a16:creationId xmlns:a16="http://schemas.microsoft.com/office/drawing/2014/main" id="{8C73202A-DFDA-497D-B377-24F8C66DD6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5723" y="1830292"/>
            <a:ext cx="1088571" cy="1064987"/>
          </a:xfrm>
          <a:prstGeom prst="rect">
            <a:avLst/>
          </a:prstGeom>
        </p:spPr>
      </p:pic>
      <p:pic>
        <p:nvPicPr>
          <p:cNvPr id="22" name="Picture 21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5890" y="0"/>
            <a:ext cx="2046111" cy="2209800"/>
          </a:xfrm>
          <a:prstGeom prst="rect">
            <a:avLst/>
          </a:prstGeom>
        </p:spPr>
      </p:pic>
      <p:sp>
        <p:nvSpPr>
          <p:cNvPr id="19" name="Oval 18"/>
          <p:cNvSpPr/>
          <p:nvPr/>
        </p:nvSpPr>
        <p:spPr>
          <a:xfrm>
            <a:off x="1944147" y="683693"/>
            <a:ext cx="777829" cy="832179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89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P-222" pitchFamily="34" charset="0"/>
                <a:ea typeface="+mn-ea"/>
                <a:cs typeface="+mn-cs"/>
              </a:rPr>
              <a:t>?</a:t>
            </a:r>
          </a:p>
        </p:txBody>
      </p:sp>
      <p:pic>
        <p:nvPicPr>
          <p:cNvPr id="13" name="Picture 12" descr="C:\Users\ADMIN\Desktop\Tai nguyen thiet ke tro choi\Bảng gỗ\1a.png">
            <a:hlinkClick r:id="rId8" action="ppaction://hlinksldjump"/>
            <a:extLst>
              <a:ext uri="{FF2B5EF4-FFF2-40B4-BE49-F238E27FC236}">
                <a16:creationId xmlns:a16="http://schemas.microsoft.com/office/drawing/2014/main" id="{4E07D9E6-3EF5-4F58-BF85-83F9337F0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97063" y1="54909" x2="81607" y2="92727"/>
                        <a14:foregroundMark x1="80835" y1="78545" x2="24575" y2="78545"/>
                        <a14:foregroundMark x1="24266" y1="77455" x2="13447" y2="938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5380" y="6150495"/>
            <a:ext cx="1238611" cy="639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2F9E3D7E-B587-42AD-A8EA-A02476149C5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7075"/>
            <a:ext cx="1996610" cy="77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432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32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311163" y="668657"/>
            <a:ext cx="9608628" cy="1161635"/>
            <a:chOff x="204598" y="372071"/>
            <a:chExt cx="7872601" cy="1175698"/>
          </a:xfrm>
        </p:grpSpPr>
        <p:sp>
          <p:nvSpPr>
            <p:cNvPr id="5" name="Rounded Rectangle 4"/>
            <p:cNvSpPr/>
            <p:nvPr/>
          </p:nvSpPr>
          <p:spPr>
            <a:xfrm>
              <a:off x="422070" y="372071"/>
              <a:ext cx="7499169" cy="1111745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04598" y="457509"/>
              <a:ext cx="7872601" cy="10902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AvantGarde" pitchFamily="2" charset="0"/>
                  <a:cs typeface="AvantGarde" pitchFamily="2" charset="0"/>
                </a:rPr>
                <a:t>Vì sao cá heo được gọi là 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vantGarde" pitchFamily="2" charset="0"/>
                <a:cs typeface="AvantGarde" pitchFamily="2" charset="0"/>
              </a:endParaRPr>
            </a:p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AvantGarde" pitchFamily="2" charset="0"/>
                  <a:cs typeface="AvantGarde" pitchFamily="2" charset="0"/>
                </a:rPr>
                <a:t>anh hùng biển cả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AvantGarde" pitchFamily="2" charset="0"/>
                  <a:cs typeface="AvantGarde" pitchFamily="2" charset="0"/>
                </a:rPr>
                <a:t>?</a:t>
              </a:r>
              <a:endPara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vantGarde" pitchFamily="2" charset="0"/>
                <a:cs typeface="AvantGarde" pitchFamily="2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435371" y="1914709"/>
            <a:ext cx="8990781" cy="1364710"/>
            <a:chOff x="1549625" y="1972117"/>
            <a:chExt cx="6553200" cy="762000"/>
          </a:xfrm>
        </p:grpSpPr>
        <p:sp>
          <p:nvSpPr>
            <p:cNvPr id="28" name="Rectangle 27"/>
            <p:cNvSpPr/>
            <p:nvPr/>
          </p:nvSpPr>
          <p:spPr>
            <a:xfrm>
              <a:off x="1549625" y="1972117"/>
              <a:ext cx="6553200" cy="762000"/>
            </a:xfrm>
            <a:prstGeom prst="rect">
              <a:avLst/>
            </a:prstGeom>
            <a:solidFill>
              <a:schemeClr val="bg1"/>
            </a:solidFill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712177" y="2063900"/>
              <a:ext cx="5643574" cy="6014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ea typeface="AvantGarde" pitchFamily="2" charset="0"/>
                  <a:cs typeface="AvantGarde" pitchFamily="2" charset="0"/>
                </a:rPr>
                <a:t>Cá heo có thể dẫn tàu, </a:t>
              </a:r>
            </a:p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ea typeface="AvantGarde" pitchFamily="2" charset="0"/>
                  <a:cs typeface="AvantGarde" pitchFamily="2" charset="0"/>
                </a:rPr>
                <a:t>thuyền ra vào cảng, dò mìn…..</a:t>
              </a:r>
            </a:p>
          </p:txBody>
        </p:sp>
      </p:grpSp>
      <p:pic>
        <p:nvPicPr>
          <p:cNvPr id="36" name="Picture 35">
            <a:extLst>
              <a:ext uri="{FF2B5EF4-FFF2-40B4-BE49-F238E27FC236}">
                <a16:creationId xmlns:a16="http://schemas.microsoft.com/office/drawing/2014/main" id="{8C73202A-DFDA-497D-B377-24F8C66DD6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5723" y="1830292"/>
            <a:ext cx="1088571" cy="1064987"/>
          </a:xfrm>
          <a:prstGeom prst="rect">
            <a:avLst/>
          </a:prstGeom>
        </p:spPr>
      </p:pic>
      <p:sp>
        <p:nvSpPr>
          <p:cNvPr id="19" name="Oval 18"/>
          <p:cNvSpPr/>
          <p:nvPr/>
        </p:nvSpPr>
        <p:spPr>
          <a:xfrm>
            <a:off x="533334" y="750502"/>
            <a:ext cx="777829" cy="832179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89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P-222" pitchFamily="34" charset="0"/>
                <a:ea typeface="+mn-ea"/>
                <a:cs typeface="+mn-cs"/>
              </a:rPr>
              <a:t>?</a:t>
            </a:r>
          </a:p>
        </p:txBody>
      </p:sp>
      <p:pic>
        <p:nvPicPr>
          <p:cNvPr id="13" name="Picture 12" descr="C:\Users\ADMIN\Desktop\Tai nguyen thiet ke tro choi\Bảng gỗ\1a.png">
            <a:hlinkClick r:id="rId5" action="ppaction://hlinksldjump"/>
            <a:extLst>
              <a:ext uri="{FF2B5EF4-FFF2-40B4-BE49-F238E27FC236}">
                <a16:creationId xmlns:a16="http://schemas.microsoft.com/office/drawing/2014/main" id="{4E07D9E6-3EF5-4F58-BF85-83F9337F0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97063" y1="54909" x2="81607" y2="92727"/>
                        <a14:foregroundMark x1="80835" y1="78545" x2="24575" y2="78545"/>
                        <a14:foregroundMark x1="24266" y1="77455" x2="13447" y2="938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5380" y="6150495"/>
            <a:ext cx="1238611" cy="639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2F9E3D7E-B587-42AD-A8EA-A02476149C5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7075"/>
            <a:ext cx="1996610" cy="777740"/>
          </a:xfrm>
          <a:prstGeom prst="rect">
            <a:avLst/>
          </a:prstGeom>
        </p:spPr>
      </p:pic>
      <p:pic>
        <p:nvPicPr>
          <p:cNvPr id="15" name="Picture 14">
            <a:hlinkClick r:id="rId9" action="ppaction://hlinksldjump"/>
            <a:extLst>
              <a:ext uri="{FF2B5EF4-FFF2-40B4-BE49-F238E27FC236}">
                <a16:creationId xmlns:a16="http://schemas.microsoft.com/office/drawing/2014/main" id="{17540696-546B-4780-9062-A77BC7ABE54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848" b="90152" l="9917" r="9862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359" y="-70213"/>
            <a:ext cx="2054492" cy="2339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6329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32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831B8BA9-C58A-4634-9925-86747603607C}"/>
              </a:ext>
            </a:extLst>
          </p:cNvPr>
          <p:cNvGrpSpPr/>
          <p:nvPr/>
        </p:nvGrpSpPr>
        <p:grpSpPr>
          <a:xfrm>
            <a:off x="1582057" y="501383"/>
            <a:ext cx="8933543" cy="1322629"/>
            <a:chOff x="1012373" y="354915"/>
            <a:chExt cx="7064827" cy="1174887"/>
          </a:xfrm>
        </p:grpSpPr>
        <p:sp>
          <p:nvSpPr>
            <p:cNvPr id="15" name="Rounded Rectangle 4">
              <a:extLst>
                <a:ext uri="{FF2B5EF4-FFF2-40B4-BE49-F238E27FC236}">
                  <a16:creationId xmlns:a16="http://schemas.microsoft.com/office/drawing/2014/main" id="{5B2ED6C3-75EC-4742-8D01-4B504764C1F0}"/>
                </a:ext>
              </a:extLst>
            </p:cNvPr>
            <p:cNvSpPr/>
            <p:nvPr/>
          </p:nvSpPr>
          <p:spPr>
            <a:xfrm>
              <a:off x="1012373" y="354915"/>
              <a:ext cx="7064827" cy="1174887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0CF80C1-302E-4E3B-B2DD-05DBB2186D99}"/>
                </a:ext>
              </a:extLst>
            </p:cNvPr>
            <p:cNvSpPr txBox="1"/>
            <p:nvPr/>
          </p:nvSpPr>
          <p:spPr>
            <a:xfrm>
              <a:off x="1401671" y="455961"/>
              <a:ext cx="6477074" cy="9568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ea typeface="AvantGarde" pitchFamily="2" charset="0"/>
                  <a:cs typeface="AvantGarde" pitchFamily="2" charset="0"/>
                </a:rPr>
                <a:t>Chọn một tên gọi khác mà em thích</a:t>
              </a:r>
            </a:p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ea typeface="AvantGarde" pitchFamily="2" charset="0"/>
                  <a:cs typeface="AvantGarde" pitchFamily="2" charset="0"/>
                </a:rPr>
                <a:t> để tặng cá heo:</a:t>
              </a:r>
              <a:endPara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vantGarde" pitchFamily="2" charset="0"/>
                <a:cs typeface="AvantGarde" pitchFamily="2" charset="0"/>
              </a:endParaRPr>
            </a:p>
          </p:txBody>
        </p:sp>
      </p:grpSp>
      <p:sp>
        <p:nvSpPr>
          <p:cNvPr id="18" name="Oval 17">
            <a:extLst>
              <a:ext uri="{FF2B5EF4-FFF2-40B4-BE49-F238E27FC236}">
                <a16:creationId xmlns:a16="http://schemas.microsoft.com/office/drawing/2014/main" id="{737F1D22-2E1C-4054-B441-7F263C841590}"/>
              </a:ext>
            </a:extLst>
          </p:cNvPr>
          <p:cNvSpPr/>
          <p:nvPr/>
        </p:nvSpPr>
        <p:spPr>
          <a:xfrm>
            <a:off x="1646829" y="752591"/>
            <a:ext cx="854998" cy="78557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89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P-222" pitchFamily="34" charset="0"/>
                <a:ea typeface="+mn-ea"/>
                <a:cs typeface="+mn-cs"/>
              </a:rPr>
              <a:t>?</a:t>
            </a:r>
          </a:p>
        </p:txBody>
      </p:sp>
      <p:pic>
        <p:nvPicPr>
          <p:cNvPr id="23" name="Picture 22" descr="C:\Users\ADMIN\Desktop\Tai nguyen thiet ke tro choi\Bảng gỗ\1a.png">
            <a:hlinkClick r:id="rId3" action="ppaction://hlinksldjump"/>
            <a:extLst>
              <a:ext uri="{FF2B5EF4-FFF2-40B4-BE49-F238E27FC236}">
                <a16:creationId xmlns:a16="http://schemas.microsoft.com/office/drawing/2014/main" id="{2FC8ADD5-909B-4380-88B2-14F0EB4C15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97063" y1="54909" x2="81607" y2="92727"/>
                        <a14:foregroundMark x1="80835" y1="78545" x2="24575" y2="78545"/>
                        <a14:foregroundMark x1="24266" y1="77455" x2="13447" y2="938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5380" y="6150495"/>
            <a:ext cx="1238611" cy="639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9CF12BEA-3A00-42B7-8FAA-801FA6BBE29A}"/>
              </a:ext>
            </a:extLst>
          </p:cNvPr>
          <p:cNvSpPr txBox="1">
            <a:spLocks/>
          </p:cNvSpPr>
          <p:nvPr/>
        </p:nvSpPr>
        <p:spPr>
          <a:xfrm>
            <a:off x="4277684" y="2097422"/>
            <a:ext cx="6237916" cy="8489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 a) </a:t>
            </a:r>
            <a:r>
              <a:rPr kumimoji="0" lang="vi-VN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lang="en-US" sz="3200" b="1">
                <a:solidFill>
                  <a:prstClr val="black"/>
                </a:solidFill>
                <a:latin typeface="UTM Avo" panose="02040603050506020204" pitchFamily="18" charset="0"/>
              </a:rPr>
              <a:t>Bạn của con người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390F583E-5018-4110-B73B-3B47141ECB67}"/>
              </a:ext>
            </a:extLst>
          </p:cNvPr>
          <p:cNvSpPr txBox="1">
            <a:spLocks/>
          </p:cNvSpPr>
          <p:nvPr/>
        </p:nvSpPr>
        <p:spPr>
          <a:xfrm>
            <a:off x="4277684" y="3241992"/>
            <a:ext cx="6237916" cy="848978"/>
          </a:xfrm>
          <a:prstGeom prst="rect">
            <a:avLst/>
          </a:prstGeom>
          <a:solidFill>
            <a:schemeClr val="bg1"/>
          </a:solidFill>
          <a:ln>
            <a:solidFill>
              <a:srgbClr val="92D05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</a:t>
            </a:r>
            <a:r>
              <a:rPr kumimoji="0" lang="vi-VN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) </a:t>
            </a:r>
            <a:r>
              <a:rPr kumimoji="0" lang="vi-VN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Tay bơi</a:t>
            </a:r>
            <a:r>
              <a:rPr kumimoji="0" lang="en-US" sz="3200" b="1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số một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21" name="Picture 20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0C211A8-C721-4B28-95CD-0CABFF448A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7075"/>
            <a:ext cx="1996610" cy="77774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BAD554E-2698-4314-A431-ACB057017D6C}"/>
              </a:ext>
            </a:extLst>
          </p:cNvPr>
          <p:cNvSpPr txBox="1">
            <a:spLocks/>
          </p:cNvSpPr>
          <p:nvPr/>
        </p:nvSpPr>
        <p:spPr>
          <a:xfrm>
            <a:off x="4277684" y="4386562"/>
            <a:ext cx="6237916" cy="848978"/>
          </a:xfrm>
          <a:prstGeom prst="rect">
            <a:avLst/>
          </a:prstGeom>
          <a:solidFill>
            <a:schemeClr val="bg1"/>
          </a:solidFill>
          <a:ln>
            <a:solidFill>
              <a:srgbClr val="92D05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 </a:t>
            </a:r>
            <a:r>
              <a:rPr lang="en-US" sz="3200" b="1">
                <a:solidFill>
                  <a:prstClr val="black"/>
                </a:solidFill>
                <a:latin typeface="UTM Avo" panose="02040603050506020204" pitchFamily="18" charset="0"/>
              </a:rPr>
              <a:t>c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) </a:t>
            </a:r>
            <a:r>
              <a:rPr kumimoji="0" lang="vi-VN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Người</a:t>
            </a:r>
            <a:r>
              <a:rPr kumimoji="0" lang="en-US" sz="3200" b="1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lính thuỷ đặc biệt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13" name="Picture 12">
            <a:hlinkClick r:id="rId7" action="ppaction://hlinksldjump"/>
            <a:extLst>
              <a:ext uri="{FF2B5EF4-FFF2-40B4-BE49-F238E27FC236}">
                <a16:creationId xmlns:a16="http://schemas.microsoft.com/office/drawing/2014/main" id="{9033F4BE-9660-4D57-86B9-C479DCC9E65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54342" y1="38532" x2="54342" y2="38532"/>
                        <a14:foregroundMark x1="36476" y1="49083" x2="35732" y2="38532"/>
                        <a14:foregroundMark x1="49380" y1="66514" x2="64764" y2="52982"/>
                        <a14:foregroundMark x1="45161" y1="44725" x2="60546" y2="366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0385" y="0"/>
            <a:ext cx="2221615" cy="222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163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6" grpId="0" animBg="1"/>
      <p:bldP spid="19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815977" y="256528"/>
            <a:ext cx="9117875" cy="713172"/>
            <a:chOff x="1854486" y="51015"/>
            <a:chExt cx="6553200" cy="492615"/>
          </a:xfrm>
        </p:grpSpPr>
        <p:sp>
          <p:nvSpPr>
            <p:cNvPr id="5" name="Rounded Rectangle 4"/>
            <p:cNvSpPr/>
            <p:nvPr/>
          </p:nvSpPr>
          <p:spPr>
            <a:xfrm>
              <a:off x="1854486" y="54666"/>
              <a:ext cx="6553200" cy="488964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618810" y="51015"/>
              <a:ext cx="4954237" cy="4889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AvantGarde" pitchFamily="2" charset="0"/>
                  <a:cs typeface="AvantGarde" pitchFamily="2" charset="0"/>
                </a:rPr>
                <a:t>Em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AvantGarde" pitchFamily="2" charset="0"/>
                  <a:cs typeface="AvantGarde" pitchFamily="2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AvantGarde" pitchFamily="2" charset="0"/>
                  <a:cs typeface="AvantGarde" pitchFamily="2" charset="0"/>
                </a:rPr>
                <a:t>hãy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AvantGarde" pitchFamily="2" charset="0"/>
                  <a:cs typeface="AvantGarde" pitchFamily="2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AvantGarde" pitchFamily="2" charset="0"/>
                  <a:cs typeface="AvantGarde" pitchFamily="2" charset="0"/>
                </a:rPr>
                <a:t>đọc</a:t>
              </a:r>
              <a:r>
                <a: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AvantGarde" pitchFamily="2" charset="0"/>
                  <a:cs typeface="AvantGarde" pitchFamily="2" charset="0"/>
                </a:rPr>
                <a:t> lại bài đọc: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vantGarde" pitchFamily="2" charset="0"/>
                <a:cs typeface="AvantGarde" pitchFamily="2" charset="0"/>
              </a:endParaRPr>
            </a:p>
          </p:txBody>
        </p:sp>
      </p:grpSp>
      <p:pic>
        <p:nvPicPr>
          <p:cNvPr id="36" name="Picture 35">
            <a:extLst>
              <a:ext uri="{FF2B5EF4-FFF2-40B4-BE49-F238E27FC236}">
                <a16:creationId xmlns:a16="http://schemas.microsoft.com/office/drawing/2014/main" id="{8C73202A-DFDA-497D-B377-24F8C66DD6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0296" y="5482307"/>
            <a:ext cx="1088571" cy="1040002"/>
          </a:xfrm>
          <a:prstGeom prst="rect">
            <a:avLst/>
          </a:prstGeom>
        </p:spPr>
      </p:pic>
      <p:sp>
        <p:nvSpPr>
          <p:cNvPr id="22" name="Oval 21"/>
          <p:cNvSpPr/>
          <p:nvPr/>
        </p:nvSpPr>
        <p:spPr>
          <a:xfrm>
            <a:off x="2282234" y="194381"/>
            <a:ext cx="777829" cy="832179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89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P-222" pitchFamily="34" charset="0"/>
                <a:ea typeface="+mn-ea"/>
                <a:cs typeface="+mn-cs"/>
              </a:rPr>
              <a:t>?</a:t>
            </a:r>
          </a:p>
        </p:txBody>
      </p:sp>
      <p:pic>
        <p:nvPicPr>
          <p:cNvPr id="14" name="Picture 1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BE9EE8BF-7F23-4885-957D-3F98DB5B7BC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7075"/>
            <a:ext cx="1996610" cy="77774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001D80C-AC6B-4980-B454-EC54139820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7661" y="1026560"/>
            <a:ext cx="10297710" cy="5637059"/>
          </a:xfrm>
          <a:prstGeom prst="rect">
            <a:avLst/>
          </a:prstGeom>
        </p:spPr>
      </p:pic>
      <p:pic>
        <p:nvPicPr>
          <p:cNvPr id="16" name="Picture 15">
            <a:hlinkClick r:id="" action="ppaction://noaction"/>
            <a:extLst>
              <a:ext uri="{FF2B5EF4-FFF2-40B4-BE49-F238E27FC236}">
                <a16:creationId xmlns:a16="http://schemas.microsoft.com/office/drawing/2014/main" id="{7B989A09-F8DF-49BB-8493-85E6476D438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1760" y="244413"/>
            <a:ext cx="1974228" cy="1724465"/>
          </a:xfrm>
          <a:prstGeom prst="rect">
            <a:avLst/>
          </a:prstGeom>
        </p:spPr>
      </p:pic>
      <p:pic>
        <p:nvPicPr>
          <p:cNvPr id="17" name="Picture 16" descr="C:\Users\ADMIN\Desktop\Tai nguyen thiet ke tro choi\Bảng gỗ\1a.png">
            <a:hlinkClick r:id="rId9" action="ppaction://hlinksldjump"/>
            <a:extLst>
              <a:ext uri="{FF2B5EF4-FFF2-40B4-BE49-F238E27FC236}">
                <a16:creationId xmlns:a16="http://schemas.microsoft.com/office/drawing/2014/main" id="{9D91C7B6-B52A-460C-9ACD-C890B6C4FD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97063" y1="54909" x2="81607" y2="92727"/>
                        <a14:foregroundMark x1="80835" y1="78545" x2="24575" y2="78545"/>
                        <a14:foregroundMark x1="24266" y1="77455" x2="13447" y2="938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3852" y="6260987"/>
            <a:ext cx="1238611" cy="639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82599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32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282672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271</TotalTime>
  <Words>242</Words>
  <Application>Microsoft Office PowerPoint</Application>
  <PresentationFormat>Widescreen</PresentationFormat>
  <Paragraphs>52</Paragraphs>
  <Slides>21</Slides>
  <Notes>6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Arial</vt:lpstr>
      <vt:lpstr>AvantGarde</vt:lpstr>
      <vt:lpstr>Calibri</vt:lpstr>
      <vt:lpstr>Calibri Light</vt:lpstr>
      <vt:lpstr>HP-222</vt:lpstr>
      <vt:lpstr>UTM Avo</vt:lpstr>
      <vt:lpstr>1_Office Theme</vt:lpstr>
      <vt:lpstr>Office Theme</vt:lpstr>
      <vt:lpstr>2_Office Theme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Administrator</cp:lastModifiedBy>
  <cp:revision>20</cp:revision>
  <dcterms:created xsi:type="dcterms:W3CDTF">2021-01-19T08:33:08Z</dcterms:created>
  <dcterms:modified xsi:type="dcterms:W3CDTF">2022-04-13T11:54:19Z</dcterms:modified>
</cp:coreProperties>
</file>