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27"/>
  </p:notesMasterIdLst>
  <p:sldIdLst>
    <p:sldId id="434" r:id="rId2"/>
    <p:sldId id="385" r:id="rId3"/>
    <p:sldId id="405" r:id="rId4"/>
    <p:sldId id="407" r:id="rId5"/>
    <p:sldId id="406" r:id="rId6"/>
    <p:sldId id="408" r:id="rId7"/>
    <p:sldId id="409" r:id="rId8"/>
    <p:sldId id="419" r:id="rId9"/>
    <p:sldId id="421" r:id="rId10"/>
    <p:sldId id="404" r:id="rId11"/>
    <p:sldId id="433" r:id="rId12"/>
    <p:sldId id="422" r:id="rId13"/>
    <p:sldId id="420" r:id="rId14"/>
    <p:sldId id="411" r:id="rId15"/>
    <p:sldId id="423" r:id="rId16"/>
    <p:sldId id="424" r:id="rId17"/>
    <p:sldId id="427" r:id="rId18"/>
    <p:sldId id="428" r:id="rId19"/>
    <p:sldId id="429" r:id="rId20"/>
    <p:sldId id="414" r:id="rId21"/>
    <p:sldId id="415" r:id="rId22"/>
    <p:sldId id="426" r:id="rId23"/>
    <p:sldId id="431" r:id="rId24"/>
    <p:sldId id="432" r:id="rId25"/>
    <p:sldId id="435" r:id="rId26"/>
  </p:sldIdLst>
  <p:sldSz cx="12192000" cy="6858000"/>
  <p:notesSz cx="6858000" cy="9144000"/>
  <p:defaultTextStyle>
    <a:defPPr>
      <a:defRPr lang="en-US"/>
    </a:defPPr>
    <a:lvl1pPr marL="0" algn="l" defTabSz="912510" rtl="0" eaLnBrk="1" latinLnBrk="0" hangingPunct="1">
      <a:defRPr sz="1800" kern="1200">
        <a:solidFill>
          <a:schemeClr val="tx1"/>
        </a:solidFill>
        <a:latin typeface="+mn-lt"/>
        <a:ea typeface="+mn-ea"/>
        <a:cs typeface="+mn-cs"/>
      </a:defRPr>
    </a:lvl1pPr>
    <a:lvl2pPr marL="456255" algn="l" defTabSz="912510" rtl="0" eaLnBrk="1" latinLnBrk="0" hangingPunct="1">
      <a:defRPr sz="1800" kern="1200">
        <a:solidFill>
          <a:schemeClr val="tx1"/>
        </a:solidFill>
        <a:latin typeface="+mn-lt"/>
        <a:ea typeface="+mn-ea"/>
        <a:cs typeface="+mn-cs"/>
      </a:defRPr>
    </a:lvl2pPr>
    <a:lvl3pPr marL="912510" algn="l" defTabSz="912510" rtl="0" eaLnBrk="1" latinLnBrk="0" hangingPunct="1">
      <a:defRPr sz="1800" kern="1200">
        <a:solidFill>
          <a:schemeClr val="tx1"/>
        </a:solidFill>
        <a:latin typeface="+mn-lt"/>
        <a:ea typeface="+mn-ea"/>
        <a:cs typeface="+mn-cs"/>
      </a:defRPr>
    </a:lvl3pPr>
    <a:lvl4pPr marL="1368765" algn="l" defTabSz="912510" rtl="0" eaLnBrk="1" latinLnBrk="0" hangingPunct="1">
      <a:defRPr sz="1800" kern="1200">
        <a:solidFill>
          <a:schemeClr val="tx1"/>
        </a:solidFill>
        <a:latin typeface="+mn-lt"/>
        <a:ea typeface="+mn-ea"/>
        <a:cs typeface="+mn-cs"/>
      </a:defRPr>
    </a:lvl4pPr>
    <a:lvl5pPr marL="1825020" algn="l" defTabSz="912510" rtl="0" eaLnBrk="1" latinLnBrk="0" hangingPunct="1">
      <a:defRPr sz="1800" kern="1200">
        <a:solidFill>
          <a:schemeClr val="tx1"/>
        </a:solidFill>
        <a:latin typeface="+mn-lt"/>
        <a:ea typeface="+mn-ea"/>
        <a:cs typeface="+mn-cs"/>
      </a:defRPr>
    </a:lvl5pPr>
    <a:lvl6pPr marL="2281275" algn="l" defTabSz="912510" rtl="0" eaLnBrk="1" latinLnBrk="0" hangingPunct="1">
      <a:defRPr sz="1800" kern="1200">
        <a:solidFill>
          <a:schemeClr val="tx1"/>
        </a:solidFill>
        <a:latin typeface="+mn-lt"/>
        <a:ea typeface="+mn-ea"/>
        <a:cs typeface="+mn-cs"/>
      </a:defRPr>
    </a:lvl6pPr>
    <a:lvl7pPr marL="2737528" algn="l" defTabSz="912510" rtl="0" eaLnBrk="1" latinLnBrk="0" hangingPunct="1">
      <a:defRPr sz="1800" kern="1200">
        <a:solidFill>
          <a:schemeClr val="tx1"/>
        </a:solidFill>
        <a:latin typeface="+mn-lt"/>
        <a:ea typeface="+mn-ea"/>
        <a:cs typeface="+mn-cs"/>
      </a:defRPr>
    </a:lvl7pPr>
    <a:lvl8pPr marL="3193781" algn="l" defTabSz="912510" rtl="0" eaLnBrk="1" latinLnBrk="0" hangingPunct="1">
      <a:defRPr sz="1800" kern="1200">
        <a:solidFill>
          <a:schemeClr val="tx1"/>
        </a:solidFill>
        <a:latin typeface="+mn-lt"/>
        <a:ea typeface="+mn-ea"/>
        <a:cs typeface="+mn-cs"/>
      </a:defRPr>
    </a:lvl8pPr>
    <a:lvl9pPr marL="3650033" algn="l" defTabSz="91251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DC7F"/>
    <a:srgbClr val="5D4D1A"/>
    <a:srgbClr val="75CCB8"/>
    <a:srgbClr val="A9F3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6" d="100"/>
          <a:sy n="56" d="100"/>
        </p:scale>
        <p:origin x="1000" y="44"/>
      </p:cViewPr>
      <p:guideLst>
        <p:guide orient="horz" pos="2160"/>
        <p:guide pos="384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UTM Avo" panose="02040603050506020204"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UTM Avo" panose="02040603050506020204" pitchFamily="18" charset="0"/>
              </a:defRPr>
            </a:lvl1pPr>
          </a:lstStyle>
          <a:p>
            <a:fld id="{85051463-38AD-44D0-82E0-22F178E5D11E}" type="datetimeFigureOut">
              <a:rPr lang="en-US" smtClean="0"/>
              <a:pPr/>
              <a:t>4/13/2022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UTM Avo" panose="02040603050506020204"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UTM Avo" panose="02040603050506020204" pitchFamily="18" charset="0"/>
              </a:defRPr>
            </a:lvl1pPr>
          </a:lstStyle>
          <a:p>
            <a:fld id="{0E505E7F-62A9-4701-BFC2-BAF91B9808FB}" type="slidenum">
              <a:rPr lang="en-US" smtClean="0"/>
              <a:pPr/>
              <a:t>‹#›</a:t>
            </a:fld>
            <a:endParaRPr lang="en-US" dirty="0"/>
          </a:p>
        </p:txBody>
      </p:sp>
    </p:spTree>
    <p:extLst>
      <p:ext uri="{BB962C8B-B14F-4D97-AF65-F5344CB8AC3E}">
        <p14:creationId xmlns:p14="http://schemas.microsoft.com/office/powerpoint/2010/main" val="1589775466"/>
      </p:ext>
    </p:extLst>
  </p:cSld>
  <p:clrMap bg1="lt1" tx1="dk1" bg2="lt2" tx2="dk2" accent1="accent1" accent2="accent2" accent3="accent3" accent4="accent4" accent5="accent5" accent6="accent6" hlink="hlink" folHlink="folHlink"/>
  <p:notesStyle>
    <a:lvl1pPr marL="0" algn="l" defTabSz="912510" rtl="0" eaLnBrk="1" latinLnBrk="0" hangingPunct="1">
      <a:defRPr sz="1200" kern="1200">
        <a:solidFill>
          <a:schemeClr val="tx1"/>
        </a:solidFill>
        <a:latin typeface="UTM Avo" panose="02040603050506020204" pitchFamily="18" charset="0"/>
        <a:ea typeface="+mn-ea"/>
        <a:cs typeface="+mn-cs"/>
      </a:defRPr>
    </a:lvl1pPr>
    <a:lvl2pPr marL="456255" algn="l" defTabSz="912510" rtl="0" eaLnBrk="1" latinLnBrk="0" hangingPunct="1">
      <a:defRPr sz="1200" kern="1200">
        <a:solidFill>
          <a:schemeClr val="tx1"/>
        </a:solidFill>
        <a:latin typeface="UTM Avo" panose="02040603050506020204" pitchFamily="18" charset="0"/>
        <a:ea typeface="+mn-ea"/>
        <a:cs typeface="+mn-cs"/>
      </a:defRPr>
    </a:lvl2pPr>
    <a:lvl3pPr marL="912510" algn="l" defTabSz="912510" rtl="0" eaLnBrk="1" latinLnBrk="0" hangingPunct="1">
      <a:defRPr sz="1200" kern="1200">
        <a:solidFill>
          <a:schemeClr val="tx1"/>
        </a:solidFill>
        <a:latin typeface="UTM Avo" panose="02040603050506020204" pitchFamily="18" charset="0"/>
        <a:ea typeface="+mn-ea"/>
        <a:cs typeface="+mn-cs"/>
      </a:defRPr>
    </a:lvl3pPr>
    <a:lvl4pPr marL="1368765" algn="l" defTabSz="912510" rtl="0" eaLnBrk="1" latinLnBrk="0" hangingPunct="1">
      <a:defRPr sz="1200" kern="1200">
        <a:solidFill>
          <a:schemeClr val="tx1"/>
        </a:solidFill>
        <a:latin typeface="UTM Avo" panose="02040603050506020204" pitchFamily="18" charset="0"/>
        <a:ea typeface="+mn-ea"/>
        <a:cs typeface="+mn-cs"/>
      </a:defRPr>
    </a:lvl4pPr>
    <a:lvl5pPr marL="1825020" algn="l" defTabSz="912510" rtl="0" eaLnBrk="1" latinLnBrk="0" hangingPunct="1">
      <a:defRPr sz="1200" kern="1200">
        <a:solidFill>
          <a:schemeClr val="tx1"/>
        </a:solidFill>
        <a:latin typeface="UTM Avo" panose="02040603050506020204" pitchFamily="18" charset="0"/>
        <a:ea typeface="+mn-ea"/>
        <a:cs typeface="+mn-cs"/>
      </a:defRPr>
    </a:lvl5pPr>
    <a:lvl6pPr marL="2281275" algn="l" defTabSz="912510" rtl="0" eaLnBrk="1" latinLnBrk="0" hangingPunct="1">
      <a:defRPr sz="1200" kern="1200">
        <a:solidFill>
          <a:schemeClr val="tx1"/>
        </a:solidFill>
        <a:latin typeface="+mn-lt"/>
        <a:ea typeface="+mn-ea"/>
        <a:cs typeface="+mn-cs"/>
      </a:defRPr>
    </a:lvl6pPr>
    <a:lvl7pPr marL="2737528" algn="l" defTabSz="912510" rtl="0" eaLnBrk="1" latinLnBrk="0" hangingPunct="1">
      <a:defRPr sz="1200" kern="1200">
        <a:solidFill>
          <a:schemeClr val="tx1"/>
        </a:solidFill>
        <a:latin typeface="+mn-lt"/>
        <a:ea typeface="+mn-ea"/>
        <a:cs typeface="+mn-cs"/>
      </a:defRPr>
    </a:lvl7pPr>
    <a:lvl8pPr marL="3193781" algn="l" defTabSz="912510" rtl="0" eaLnBrk="1" latinLnBrk="0" hangingPunct="1">
      <a:defRPr sz="1200" kern="1200">
        <a:solidFill>
          <a:schemeClr val="tx1"/>
        </a:solidFill>
        <a:latin typeface="+mn-lt"/>
        <a:ea typeface="+mn-ea"/>
        <a:cs typeface="+mn-cs"/>
      </a:defRPr>
    </a:lvl8pPr>
    <a:lvl9pPr marL="3650033" algn="l" defTabSz="91251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1438048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3</a:t>
            </a:fld>
            <a:endParaRPr lang="en-US"/>
          </a:p>
        </p:txBody>
      </p:sp>
    </p:spTree>
    <p:extLst>
      <p:ext uri="{BB962C8B-B14F-4D97-AF65-F5344CB8AC3E}">
        <p14:creationId xmlns:p14="http://schemas.microsoft.com/office/powerpoint/2010/main" val="2566035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reserve="1" userDrawn="1">
  <p:cSld name="3_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61891" y="0"/>
            <a:ext cx="12253891" cy="6858000"/>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4/13/2022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3451863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4/13/2022</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1907978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reserve="1" userDrawn="1">
  <p:cSld name="3_Title and Content">
    <p:spTree>
      <p:nvGrpSpPr>
        <p:cNvPr id="1" name="Shape 33"/>
        <p:cNvGrpSpPr/>
        <p:nvPr/>
      </p:nvGrpSpPr>
      <p:grpSpPr>
        <a:xfrm>
          <a:off x="0" y="0"/>
          <a:ext cx="0" cy="0"/>
          <a:chOff x="0" y="0"/>
          <a:chExt cx="0" cy="0"/>
        </a:xfrm>
      </p:grpSpPr>
      <p:pic>
        <p:nvPicPr>
          <p:cNvPr id="34" name="Google Shape;34;p10"/>
          <p:cNvPicPr preferRelativeResize="0"/>
          <p:nvPr userDrawn="1"/>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4/13/2022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488469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4/13/2022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8CAB18A-EEAF-4CC3-B014-6871ADE81452}"/>
              </a:ext>
            </a:extLst>
          </p:cNvPr>
          <p:cNvSpPr/>
          <p:nvPr userDrawn="1"/>
        </p:nvSpPr>
        <p:spPr>
          <a:xfrm>
            <a:off x="10953652" y="136525"/>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180281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0" y="20643"/>
            <a:ext cx="12184879" cy="6816715"/>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4/13/2022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134493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2799200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4/13/2022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294600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4/13/2022</a:t>
            </a:fld>
            <a:endParaRPr lang="en-US"/>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1" y="37302"/>
            <a:ext cx="12191999" cy="6820698"/>
          </a:xfrm>
          <a:prstGeom prst="rect">
            <a:avLst/>
          </a:prstGeom>
          <a:noFill/>
          <a:ln>
            <a:noFill/>
          </a:ln>
        </p:spPr>
      </p:pic>
      <p:sp>
        <p:nvSpPr>
          <p:cNvPr id="11" name="Oval 10">
            <a:extLst>
              <a:ext uri="{FF2B5EF4-FFF2-40B4-BE49-F238E27FC236}">
                <a16:creationId xmlns:a16="http://schemas.microsoft.com/office/drawing/2014/main" id="{48CAB18A-EEAF-4CC3-B014-6871ADE81452}"/>
              </a:ext>
            </a:extLst>
          </p:cNvPr>
          <p:cNvSpPr/>
          <p:nvPr userDrawn="1"/>
        </p:nvSpPr>
        <p:spPr>
          <a:xfrm>
            <a:off x="10776041" y="324884"/>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14036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1"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1" y="3602038"/>
            <a:ext cx="9144000" cy="1655762"/>
          </a:xfrm>
        </p:spPr>
        <p:txBody>
          <a:bodyPr/>
          <a:lstStyle>
            <a:lvl1pPr marL="0" indent="0" algn="ctr">
              <a:buNone/>
              <a:defRPr sz="2400"/>
            </a:lvl1pPr>
            <a:lvl2pPr marL="456255" indent="0" algn="ctr">
              <a:buNone/>
              <a:defRPr sz="2000"/>
            </a:lvl2pPr>
            <a:lvl3pPr marL="912510" indent="0" algn="ctr">
              <a:buNone/>
              <a:defRPr sz="1800"/>
            </a:lvl3pPr>
            <a:lvl4pPr marL="1368765" indent="0" algn="ctr">
              <a:buNone/>
              <a:defRPr sz="1600"/>
            </a:lvl4pPr>
            <a:lvl5pPr marL="1825020" indent="0" algn="ctr">
              <a:buNone/>
              <a:defRPr sz="1600"/>
            </a:lvl5pPr>
            <a:lvl6pPr marL="2281275" indent="0" algn="ctr">
              <a:buNone/>
              <a:defRPr sz="1600"/>
            </a:lvl6pPr>
            <a:lvl7pPr marL="2737528" indent="0" algn="ctr">
              <a:buNone/>
              <a:defRPr sz="1600"/>
            </a:lvl7pPr>
            <a:lvl8pPr marL="3193781" indent="0" algn="ctr">
              <a:buNone/>
              <a:defRPr sz="1600"/>
            </a:lvl8pPr>
            <a:lvl9pPr marL="365003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4/13/2022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64"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55" tIns="45618" rIns="91255" bIns="45618" rtlCol="0" anchor="ctr"/>
          <a:lstStyle/>
          <a:p>
            <a:pPr algn="ctr"/>
            <a:endParaRPr lang="en-US">
              <a:solidFill>
                <a:prstClr val="white"/>
              </a:solidFill>
            </a:endParaRPr>
          </a:p>
        </p:txBody>
      </p:sp>
    </p:spTree>
    <p:extLst>
      <p:ext uri="{BB962C8B-B14F-4D97-AF65-F5344CB8AC3E}">
        <p14:creationId xmlns:p14="http://schemas.microsoft.com/office/powerpoint/2010/main" val="44777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4/13/2022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9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4/13/2022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7461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4/13/2022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2"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Arial"/>
              <a:cs typeface="Arial"/>
              <a:sym typeface="Arial"/>
            </a:endParaRPr>
          </a:p>
        </p:txBody>
      </p:sp>
      <p:sp>
        <p:nvSpPr>
          <p:cNvPr id="7" name="Oval 6">
            <a:extLst>
              <a:ext uri="{FF2B5EF4-FFF2-40B4-BE49-F238E27FC236}">
                <a16:creationId xmlns:a16="http://schemas.microsoft.com/office/drawing/2014/main" id="{48CAB18A-EEAF-4CC3-B014-6871ADE81452}"/>
              </a:ext>
            </a:extLst>
          </p:cNvPr>
          <p:cNvSpPr/>
          <p:nvPr userDrawn="1"/>
        </p:nvSpPr>
        <p:spPr>
          <a:xfrm>
            <a:off x="11127086" y="136523"/>
            <a:ext cx="1272936" cy="1272936"/>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73556946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520" y="2004"/>
            <a:ext cx="12165839" cy="6853994"/>
          </a:xfrm>
          <a:prstGeom prst="rect">
            <a:avLst/>
          </a:prstGeom>
        </p:spPr>
      </p:pic>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706128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520" y="2004"/>
            <a:ext cx="12165839" cy="6853994"/>
          </a:xfrm>
          <a:prstGeom prst="rect">
            <a:avLst/>
          </a:prstGeom>
        </p:spPr>
      </p:pic>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706128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520" y="2004"/>
            <a:ext cx="12165839" cy="6853994"/>
          </a:xfrm>
          <a:prstGeom prst="rect">
            <a:avLst/>
          </a:prstGeom>
        </p:spPr>
      </p:pic>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706128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520" y="2004"/>
            <a:ext cx="12165839" cy="6853994"/>
          </a:xfrm>
          <a:prstGeom prst="rect">
            <a:avLst/>
          </a:prstGeom>
        </p:spPr>
      </p:pic>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706128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520" y="2004"/>
            <a:ext cx="12165839" cy="6853994"/>
          </a:xfrm>
          <a:prstGeom prst="rect">
            <a:avLst/>
          </a:prstGeom>
        </p:spPr>
      </p:pic>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706128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3" y="365129"/>
            <a:ext cx="10515600" cy="1325563"/>
          </a:xfrm>
          <a:prstGeom prst="rect">
            <a:avLst/>
          </a:prstGeom>
        </p:spPr>
        <p:txBody>
          <a:bodyPr vert="horz" lIns="91255" tIns="45618" rIns="91255" bIns="45618"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3" y="1825625"/>
            <a:ext cx="10515600" cy="4351338"/>
          </a:xfrm>
          <a:prstGeom prst="rect">
            <a:avLst/>
          </a:prstGeom>
        </p:spPr>
        <p:txBody>
          <a:bodyPr vert="horz" lIns="91255" tIns="45618" rIns="91255" bIns="4561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3" y="6356391"/>
            <a:ext cx="2743200" cy="365125"/>
          </a:xfrm>
          <a:prstGeom prst="rect">
            <a:avLst/>
          </a:prstGeom>
        </p:spPr>
        <p:txBody>
          <a:bodyPr vert="horz" lIns="91255" tIns="45618" rIns="91255" bIns="45618"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4/13/2022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1" y="6356391"/>
            <a:ext cx="4114800" cy="365125"/>
          </a:xfrm>
          <a:prstGeom prst="rect">
            <a:avLst/>
          </a:prstGeom>
        </p:spPr>
        <p:txBody>
          <a:bodyPr vert="horz" lIns="91255" tIns="45618" rIns="91255" bIns="45618"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91"/>
            <a:ext cx="2743200" cy="365125"/>
          </a:xfrm>
          <a:prstGeom prst="rect">
            <a:avLst/>
          </a:prstGeom>
        </p:spPr>
        <p:txBody>
          <a:bodyPr vert="horz" lIns="91255" tIns="45618" rIns="91255" bIns="45618"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03735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06" r:id="rId4"/>
    <p:sldLayoutId id="2147483707" r:id="rId5"/>
    <p:sldLayoutId id="2147483708" r:id="rId6"/>
    <p:sldLayoutId id="2147483709" r:id="rId7"/>
    <p:sldLayoutId id="2147483710" r:id="rId8"/>
    <p:sldLayoutId id="2147483699" r:id="rId9"/>
    <p:sldLayoutId id="2147483701" r:id="rId10"/>
    <p:sldLayoutId id="2147483705" r:id="rId11"/>
    <p:sldLayoutId id="2147483711" r:id="rId12"/>
    <p:sldLayoutId id="2147483712" r:id="rId13"/>
    <p:sldLayoutId id="2147483713" r:id="rId14"/>
    <p:sldLayoutId id="2147483714" r:id="rId15"/>
    <p:sldLayoutId id="2147483715" r:id="rId16"/>
    <p:sldLayoutId id="2147483716" r:id="rId17"/>
  </p:sldLayoutIdLst>
  <p:txStyles>
    <p:titleStyle>
      <a:lvl1pPr algn="l" defTabSz="91251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2510" rtl="0" eaLnBrk="1" latinLnBrk="0" hangingPunct="1">
        <a:defRPr sz="1800" kern="1200">
          <a:solidFill>
            <a:schemeClr val="tx1"/>
          </a:solidFill>
          <a:latin typeface="+mn-lt"/>
          <a:ea typeface="+mn-ea"/>
          <a:cs typeface="+mn-cs"/>
        </a:defRPr>
      </a:lvl1pPr>
      <a:lvl2pPr marL="456255" algn="l" defTabSz="912510" rtl="0" eaLnBrk="1" latinLnBrk="0" hangingPunct="1">
        <a:defRPr sz="1800" kern="1200">
          <a:solidFill>
            <a:schemeClr val="tx1"/>
          </a:solidFill>
          <a:latin typeface="+mn-lt"/>
          <a:ea typeface="+mn-ea"/>
          <a:cs typeface="+mn-cs"/>
        </a:defRPr>
      </a:lvl2pPr>
      <a:lvl3pPr marL="912510" algn="l" defTabSz="912510" rtl="0" eaLnBrk="1" latinLnBrk="0" hangingPunct="1">
        <a:defRPr sz="1800" kern="1200">
          <a:solidFill>
            <a:schemeClr val="tx1"/>
          </a:solidFill>
          <a:latin typeface="+mn-lt"/>
          <a:ea typeface="+mn-ea"/>
          <a:cs typeface="+mn-cs"/>
        </a:defRPr>
      </a:lvl3pPr>
      <a:lvl4pPr marL="1368765" algn="l" defTabSz="912510" rtl="0" eaLnBrk="1" latinLnBrk="0" hangingPunct="1">
        <a:defRPr sz="1800" kern="1200">
          <a:solidFill>
            <a:schemeClr val="tx1"/>
          </a:solidFill>
          <a:latin typeface="+mn-lt"/>
          <a:ea typeface="+mn-ea"/>
          <a:cs typeface="+mn-cs"/>
        </a:defRPr>
      </a:lvl4pPr>
      <a:lvl5pPr marL="1825020" algn="l" defTabSz="912510" rtl="0" eaLnBrk="1" latinLnBrk="0" hangingPunct="1">
        <a:defRPr sz="1800" kern="1200">
          <a:solidFill>
            <a:schemeClr val="tx1"/>
          </a:solidFill>
          <a:latin typeface="+mn-lt"/>
          <a:ea typeface="+mn-ea"/>
          <a:cs typeface="+mn-cs"/>
        </a:defRPr>
      </a:lvl5pPr>
      <a:lvl6pPr marL="2281275" algn="l" defTabSz="912510" rtl="0" eaLnBrk="1" latinLnBrk="0" hangingPunct="1">
        <a:defRPr sz="1800" kern="1200">
          <a:solidFill>
            <a:schemeClr val="tx1"/>
          </a:solidFill>
          <a:latin typeface="+mn-lt"/>
          <a:ea typeface="+mn-ea"/>
          <a:cs typeface="+mn-cs"/>
        </a:defRPr>
      </a:lvl6pPr>
      <a:lvl7pPr marL="2737528" algn="l" defTabSz="912510" rtl="0" eaLnBrk="1" latinLnBrk="0" hangingPunct="1">
        <a:defRPr sz="1800" kern="1200">
          <a:solidFill>
            <a:schemeClr val="tx1"/>
          </a:solidFill>
          <a:latin typeface="+mn-lt"/>
          <a:ea typeface="+mn-ea"/>
          <a:cs typeface="+mn-cs"/>
        </a:defRPr>
      </a:lvl7pPr>
      <a:lvl8pPr marL="3193781" algn="l" defTabSz="912510" rtl="0" eaLnBrk="1" latinLnBrk="0" hangingPunct="1">
        <a:defRPr sz="1800" kern="1200">
          <a:solidFill>
            <a:schemeClr val="tx1"/>
          </a:solidFill>
          <a:latin typeface="+mn-lt"/>
          <a:ea typeface="+mn-ea"/>
          <a:cs typeface="+mn-cs"/>
        </a:defRPr>
      </a:lvl8pPr>
      <a:lvl9pPr marL="3650033" algn="l" defTabSz="9125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3.xml"/><Relationship Id="rId7"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notesSlide" Target="../notesSlides/notesSlide2.xm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15.png"/><Relationship Id="rId18" Type="http://schemas.microsoft.com/office/2007/relationships/hdphoto" Target="../media/hdphoto1.wdp"/><Relationship Id="rId3" Type="http://schemas.microsoft.com/office/2007/relationships/media" Target="../media/media1.mp3"/><Relationship Id="rId7" Type="http://schemas.microsoft.com/office/2007/relationships/media" Target="../media/media4.mp3"/><Relationship Id="rId12" Type="http://schemas.openxmlformats.org/officeDocument/2006/relationships/image" Target="../media/image14.png"/><Relationship Id="rId17" Type="http://schemas.openxmlformats.org/officeDocument/2006/relationships/image" Target="../media/image12.png"/><Relationship Id="rId2" Type="http://schemas.openxmlformats.org/officeDocument/2006/relationships/audio" Target="../media/media2.mp3"/><Relationship Id="rId16" Type="http://schemas.openxmlformats.org/officeDocument/2006/relationships/image" Target="../media/image13.png"/><Relationship Id="rId1" Type="http://schemas.microsoft.com/office/2007/relationships/media" Target="../media/media2.mp3"/><Relationship Id="rId6" Type="http://schemas.microsoft.com/office/2007/relationships/media" Target="../media/media3.mp3"/><Relationship Id="rId11" Type="http://schemas.openxmlformats.org/officeDocument/2006/relationships/audio" Target="../media/audio2.wav"/><Relationship Id="rId5" Type="http://schemas.openxmlformats.org/officeDocument/2006/relationships/audio" Target="NULL" TargetMode="External"/><Relationship Id="rId15" Type="http://schemas.openxmlformats.org/officeDocument/2006/relationships/image" Target="../media/image16.png"/><Relationship Id="rId10" Type="http://schemas.openxmlformats.org/officeDocument/2006/relationships/audio" Target="../media/audio1.wav"/><Relationship Id="rId4" Type="http://schemas.openxmlformats.org/officeDocument/2006/relationships/audio" Target="../media/media1.mp3"/><Relationship Id="rId9" Type="http://schemas.openxmlformats.org/officeDocument/2006/relationships/slideLayout" Target="../slideLayouts/slideLayout15.xml"/><Relationship Id="rId14"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16.png"/><Relationship Id="rId18" Type="http://schemas.openxmlformats.org/officeDocument/2006/relationships/image" Target="../media/image12.png"/><Relationship Id="rId3" Type="http://schemas.microsoft.com/office/2007/relationships/media" Target="../media/media1.mp3"/><Relationship Id="rId7" Type="http://schemas.microsoft.com/office/2007/relationships/media" Target="../media/media4.mp3"/><Relationship Id="rId12" Type="http://schemas.openxmlformats.org/officeDocument/2006/relationships/image" Target="../media/image17.png"/><Relationship Id="rId17" Type="http://schemas.microsoft.com/office/2007/relationships/hdphoto" Target="../media/hdphoto3.wdp"/><Relationship Id="rId2" Type="http://schemas.openxmlformats.org/officeDocument/2006/relationships/audio" Target="../media/media2.mp3"/><Relationship Id="rId16" Type="http://schemas.openxmlformats.org/officeDocument/2006/relationships/image" Target="../media/image18.png"/><Relationship Id="rId1" Type="http://schemas.microsoft.com/office/2007/relationships/media" Target="../media/media2.mp3"/><Relationship Id="rId6" Type="http://schemas.microsoft.com/office/2007/relationships/media" Target="../media/media3.mp3"/><Relationship Id="rId11" Type="http://schemas.openxmlformats.org/officeDocument/2006/relationships/audio" Target="../media/audio2.wav"/><Relationship Id="rId5" Type="http://schemas.openxmlformats.org/officeDocument/2006/relationships/audio" Target="NULL" TargetMode="External"/><Relationship Id="rId15" Type="http://schemas.openxmlformats.org/officeDocument/2006/relationships/image" Target="../media/image10.jpeg"/><Relationship Id="rId10" Type="http://schemas.openxmlformats.org/officeDocument/2006/relationships/audio" Target="../media/audio1.wav"/><Relationship Id="rId19" Type="http://schemas.microsoft.com/office/2007/relationships/hdphoto" Target="../media/hdphoto1.wdp"/><Relationship Id="rId4" Type="http://schemas.openxmlformats.org/officeDocument/2006/relationships/audio" Target="../media/media1.mp3"/><Relationship Id="rId9" Type="http://schemas.openxmlformats.org/officeDocument/2006/relationships/slideLayout" Target="../slideLayouts/slideLayout14.xml"/><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audio" Target="../media/media4.mp3"/><Relationship Id="rId13" Type="http://schemas.microsoft.com/office/2007/relationships/hdphoto" Target="../media/hdphoto4.wdp"/><Relationship Id="rId3" Type="http://schemas.microsoft.com/office/2007/relationships/media" Target="../media/media1.mp3"/><Relationship Id="rId7" Type="http://schemas.microsoft.com/office/2007/relationships/media" Target="../media/media4.mp3"/><Relationship Id="rId12" Type="http://schemas.openxmlformats.org/officeDocument/2006/relationships/image" Target="../media/image20.png"/><Relationship Id="rId17" Type="http://schemas.microsoft.com/office/2007/relationships/hdphoto" Target="../media/hdphoto1.wdp"/><Relationship Id="rId2" Type="http://schemas.openxmlformats.org/officeDocument/2006/relationships/audio" Target="../media/media2.mp3"/><Relationship Id="rId16" Type="http://schemas.openxmlformats.org/officeDocument/2006/relationships/image" Target="../media/image12.png"/><Relationship Id="rId1" Type="http://schemas.microsoft.com/office/2007/relationships/media" Target="../media/media2.mp3"/><Relationship Id="rId6" Type="http://schemas.microsoft.com/office/2007/relationships/media" Target="../media/media3.mp3"/><Relationship Id="rId11" Type="http://schemas.openxmlformats.org/officeDocument/2006/relationships/image" Target="../media/image10.jpeg"/><Relationship Id="rId5" Type="http://schemas.openxmlformats.org/officeDocument/2006/relationships/audio" Target="NULL" TargetMode="External"/><Relationship Id="rId15" Type="http://schemas.openxmlformats.org/officeDocument/2006/relationships/image" Target="../media/image13.png"/><Relationship Id="rId10" Type="http://schemas.openxmlformats.org/officeDocument/2006/relationships/image" Target="../media/image19.png"/><Relationship Id="rId4" Type="http://schemas.openxmlformats.org/officeDocument/2006/relationships/audio" Target="../media/media1.mp3"/><Relationship Id="rId9" Type="http://schemas.openxmlformats.org/officeDocument/2006/relationships/slideLayout" Target="../slideLayouts/slideLayout16.xml"/><Relationship Id="rId1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NULL" TargetMode="External"/><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jpeg"/><Relationship Id="rId5" Type="http://schemas.openxmlformats.org/officeDocument/2006/relationships/slideLayout" Target="../slideLayouts/slideLayout17.xml"/><Relationship Id="rId10" Type="http://schemas.microsoft.com/office/2007/relationships/hdphoto" Target="../media/hdphoto1.wdp"/><Relationship Id="rId4" Type="http://schemas.microsoft.com/office/2007/relationships/media" Target="../media/media3.mp3"/><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5.png"/><Relationship Id="rId5" Type="http://schemas.microsoft.com/office/2007/relationships/hdphoto" Target="../media/hdphoto5.wdp"/><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5.png"/><Relationship Id="rId5" Type="http://schemas.microsoft.com/office/2007/relationships/hdphoto" Target="../media/hdphoto5.wdp"/><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840140" y="2182505"/>
            <a:ext cx="6511719" cy="2492990"/>
          </a:xfrm>
          <a:prstGeom prst="rect">
            <a:avLst/>
          </a:prstGeom>
        </p:spPr>
        <p:txBody>
          <a:bodyPr wrap="none">
            <a:spAutoFit/>
          </a:bodyPr>
          <a:lstStyle/>
          <a:p>
            <a:pPr algn="ctr" defTabSz="914377">
              <a:lnSpc>
                <a:spcPct val="150000"/>
              </a:lnSpc>
              <a:defRPr/>
            </a:pPr>
            <a:r>
              <a:rPr lang="en-US" sz="5200" b="1" dirty="0" err="1">
                <a:solidFill>
                  <a:srgbClr val="002060"/>
                </a:solidFill>
                <a:latin typeface="UTM Avo" panose="02040603050506020204" pitchFamily="18" charset="0"/>
                <a:cs typeface="Arial" panose="020B0604020202020204" pitchFamily="34" charset="0"/>
              </a:rPr>
              <a:t>Tuần</a:t>
            </a:r>
            <a:r>
              <a:rPr lang="en-US" sz="5200" b="1" dirty="0">
                <a:solidFill>
                  <a:srgbClr val="002060"/>
                </a:solidFill>
                <a:latin typeface="UTM Avo" panose="02040603050506020204" pitchFamily="18" charset="0"/>
                <a:cs typeface="Arial" panose="020B0604020202020204" pitchFamily="34" charset="0"/>
              </a:rPr>
              <a:t> 33</a:t>
            </a: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Kể</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chuyện</a:t>
            </a:r>
            <a:r>
              <a:rPr lang="en-US" sz="5200" b="1" dirty="0">
                <a:solidFill>
                  <a:srgbClr val="FF0000"/>
                </a:solidFill>
                <a:latin typeface="UTM Avo" panose="02040603050506020204" pitchFamily="18" charset="0"/>
                <a:cs typeface="Arial" panose="020B0604020202020204" pitchFamily="34" charset="0"/>
              </a:rPr>
              <a:t>: May </a:t>
            </a:r>
            <a:r>
              <a:rPr lang="en-US" sz="5200" b="1" dirty="0" err="1">
                <a:solidFill>
                  <a:srgbClr val="FF0000"/>
                </a:solidFill>
                <a:latin typeface="UTM Avo" panose="02040603050506020204" pitchFamily="18" charset="0"/>
                <a:cs typeface="Arial" panose="020B0604020202020204" pitchFamily="34" charset="0"/>
              </a:rPr>
              <a:t>áo</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7278" y="99936"/>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39823" y="684711"/>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74294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3E038C-724D-4E8F-AB85-053A6E62BFA1}"/>
              </a:ext>
            </a:extLst>
          </p:cNvPr>
          <p:cNvPicPr>
            <a:picLocks noChangeAspect="1"/>
          </p:cNvPicPr>
          <p:nvPr/>
        </p:nvPicPr>
        <p:blipFill>
          <a:blip r:embed="rId2"/>
          <a:stretch>
            <a:fillRect/>
          </a:stretch>
        </p:blipFill>
        <p:spPr>
          <a:xfrm>
            <a:off x="0" y="439069"/>
            <a:ext cx="12192000" cy="6418931"/>
          </a:xfrm>
          <a:prstGeom prst="rect">
            <a:avLst/>
          </a:prstGeom>
        </p:spPr>
      </p:pic>
      <p:pic>
        <p:nvPicPr>
          <p:cNvPr id="4" name="Picture 3">
            <a:extLst>
              <a:ext uri="{FF2B5EF4-FFF2-40B4-BE49-F238E27FC236}">
                <a16:creationId xmlns:a16="http://schemas.microsoft.com/office/drawing/2014/main" id="{D4945C6A-FE9B-41DE-89C9-10046C5F06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0763" y="0"/>
            <a:ext cx="6858000" cy="6858000"/>
          </a:xfrm>
          <a:prstGeom prst="rect">
            <a:avLst/>
          </a:prstGeom>
        </p:spPr>
      </p:pic>
      <p:sp>
        <p:nvSpPr>
          <p:cNvPr id="5" name="TextBox 4">
            <a:extLst>
              <a:ext uri="{FF2B5EF4-FFF2-40B4-BE49-F238E27FC236}">
                <a16:creationId xmlns:a16="http://schemas.microsoft.com/office/drawing/2014/main" id="{BBA4836A-DF27-4581-8298-3F6E0E72B9E5}"/>
              </a:ext>
            </a:extLst>
          </p:cNvPr>
          <p:cNvSpPr txBox="1"/>
          <p:nvPr/>
        </p:nvSpPr>
        <p:spPr>
          <a:xfrm>
            <a:off x="3458308" y="3429000"/>
            <a:ext cx="5275384" cy="1015663"/>
          </a:xfrm>
          <a:prstGeom prst="rect">
            <a:avLst/>
          </a:prstGeom>
          <a:noFill/>
        </p:spPr>
        <p:txBody>
          <a:bodyPr wrap="square" rtlCol="0">
            <a:spAutoFit/>
          </a:bodyPr>
          <a:lstStyle/>
          <a:p>
            <a:pPr algn="ctr" defTabSz="1219078"/>
            <a:r>
              <a:rPr lang="en-US" sz="6000" b="1" dirty="0">
                <a:solidFill>
                  <a:srgbClr val="F20000"/>
                </a:solidFill>
                <a:effectLst>
                  <a:outerShdw blurRad="38100" dist="38100" dir="2700000" algn="tl">
                    <a:srgbClr val="000000">
                      <a:alpha val="43137"/>
                    </a:srgbClr>
                  </a:outerShdw>
                </a:effectLst>
                <a:latin typeface="+mj-lt"/>
                <a:cs typeface="Times New Roman" panose="02020603050405020304" pitchFamily="18" charset="0"/>
              </a:rPr>
              <a:t>KHỞI ĐỘNG</a:t>
            </a:r>
          </a:p>
        </p:txBody>
      </p:sp>
    </p:spTree>
    <p:extLst>
      <p:ext uri="{BB962C8B-B14F-4D97-AF65-F5344CB8AC3E}">
        <p14:creationId xmlns:p14="http://schemas.microsoft.com/office/powerpoint/2010/main" val="2379545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18362"/>
            <a:ext cx="12192000" cy="3327400"/>
          </a:xfrm>
          <a:prstGeom prst="rect">
            <a:avLst/>
          </a:prstGeom>
        </p:spPr>
      </p:pic>
      <p:pic>
        <p:nvPicPr>
          <p:cNvPr id="614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0124" r="-2133" b="21481"/>
          <a:stretch>
            <a:fillRect/>
          </a:stretch>
        </p:blipFill>
        <p:spPr bwMode="auto">
          <a:xfrm>
            <a:off x="0" y="432079"/>
            <a:ext cx="12453257" cy="4224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18901" r="-2198" b="21978"/>
          <a:stretch>
            <a:fillRect/>
          </a:stretch>
        </p:blipFill>
        <p:spPr bwMode="auto">
          <a:xfrm>
            <a:off x="2935752" y="2171684"/>
            <a:ext cx="6257918" cy="4686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419113" y="986837"/>
            <a:ext cx="5353774" cy="838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FF0000"/>
                </a:solidFill>
                <a:effectLst>
                  <a:outerShdw blurRad="50800" dist="39000" dir="5460000" algn="tl">
                    <a:srgbClr val="000000">
                      <a:alpha val="38000"/>
                    </a:srgbClr>
                  </a:outerShdw>
                </a:effectLst>
                <a:latin typeface="UTM Avo" panose="02040603050506020204" pitchFamily="18" charset="0"/>
                <a:ea typeface="Arial-Rounded" panose="020B0500000000000000" charset="0"/>
                <a:cs typeface="Arial-Rounded" panose="020B0500000000000000" charset="0"/>
              </a:rPr>
              <a:t>Xe </a:t>
            </a:r>
            <a:r>
              <a:rPr lang="en-US" sz="3600" b="1" dirty="0" err="1">
                <a:ln w="11430"/>
                <a:solidFill>
                  <a:srgbClr val="FF0000"/>
                </a:solidFill>
                <a:effectLst>
                  <a:outerShdw blurRad="50800" dist="39000" dir="5460000" algn="tl">
                    <a:srgbClr val="000000">
                      <a:alpha val="38000"/>
                    </a:srgbClr>
                  </a:outerShdw>
                </a:effectLst>
                <a:latin typeface="UTM Avo" panose="02040603050506020204" pitchFamily="18" charset="0"/>
                <a:ea typeface="Arial-Rounded" panose="020B0500000000000000" charset="0"/>
                <a:cs typeface="Arial-Rounded" panose="020B0500000000000000" charset="0"/>
              </a:rPr>
              <a:t>buýt</a:t>
            </a:r>
            <a:r>
              <a:rPr lang="en-US" sz="3600" b="1" dirty="0">
                <a:ln w="11430"/>
                <a:solidFill>
                  <a:srgbClr val="FF0000"/>
                </a:solidFill>
                <a:effectLst>
                  <a:outerShdw blurRad="50800" dist="39000" dir="5460000" algn="tl">
                    <a:srgbClr val="000000">
                      <a:alpha val="38000"/>
                    </a:srgbClr>
                  </a:outerShdw>
                </a:effectLst>
                <a:latin typeface="UTM Avo" panose="02040603050506020204" pitchFamily="18" charset="0"/>
                <a:ea typeface="Arial-Rounded" panose="020B0500000000000000" charset="0"/>
                <a:cs typeface="Arial-Rounded" panose="020B0500000000000000" charset="0"/>
              </a:rPr>
              <a:t> </a:t>
            </a:r>
            <a:r>
              <a:rPr lang="en-US" sz="3600" b="1" dirty="0" err="1">
                <a:ln w="11430"/>
                <a:solidFill>
                  <a:srgbClr val="FF0000"/>
                </a:solidFill>
                <a:effectLst>
                  <a:outerShdw blurRad="50800" dist="39000" dir="5460000" algn="tl">
                    <a:srgbClr val="000000">
                      <a:alpha val="38000"/>
                    </a:srgbClr>
                  </a:outerShdw>
                </a:effectLst>
                <a:latin typeface="UTM Avo" panose="02040603050506020204" pitchFamily="18" charset="0"/>
                <a:ea typeface="Arial-Rounded" panose="020B0500000000000000" charset="0"/>
                <a:cs typeface="Arial-Rounded" panose="020B0500000000000000" charset="0"/>
              </a:rPr>
              <a:t>yêu</a:t>
            </a:r>
            <a:r>
              <a:rPr lang="en-US" sz="3600" b="1" dirty="0">
                <a:ln w="11430"/>
                <a:solidFill>
                  <a:srgbClr val="FF0000"/>
                </a:solidFill>
                <a:effectLst>
                  <a:outerShdw blurRad="50800" dist="39000" dir="5460000" algn="tl">
                    <a:srgbClr val="000000">
                      <a:alpha val="38000"/>
                    </a:srgbClr>
                  </a:outerShdw>
                </a:effectLst>
                <a:latin typeface="UTM Avo" panose="02040603050506020204" pitchFamily="18" charset="0"/>
                <a:ea typeface="Arial-Rounded" panose="020B0500000000000000" charset="0"/>
                <a:cs typeface="Arial-Rounded" panose="020B0500000000000000" charset="0"/>
              </a:rPr>
              <a:t> </a:t>
            </a:r>
            <a:r>
              <a:rPr lang="en-US" sz="3600" b="1" dirty="0" err="1">
                <a:ln w="11430"/>
                <a:solidFill>
                  <a:srgbClr val="FF0000"/>
                </a:solidFill>
                <a:effectLst>
                  <a:outerShdw blurRad="50800" dist="39000" dir="5460000" algn="tl">
                    <a:srgbClr val="000000">
                      <a:alpha val="38000"/>
                    </a:srgbClr>
                  </a:outerShdw>
                </a:effectLst>
                <a:latin typeface="UTM Avo" panose="02040603050506020204" pitchFamily="18" charset="0"/>
                <a:ea typeface="Arial-Rounded" panose="020B0500000000000000" charset="0"/>
                <a:cs typeface="Arial-Rounded" panose="020B0500000000000000" charset="0"/>
              </a:rPr>
              <a:t>thương</a:t>
            </a:r>
            <a:endParaRPr lang="en-US" sz="3600" b="1" dirty="0">
              <a:ln w="11430"/>
              <a:solidFill>
                <a:srgbClr val="FF0000"/>
              </a:solidFill>
              <a:effectLst>
                <a:outerShdw blurRad="50800" dist="39000" dir="5460000" algn="tl">
                  <a:srgbClr val="000000">
                    <a:alpha val="38000"/>
                  </a:srgbClr>
                </a:outerShdw>
              </a:effectLst>
              <a:latin typeface="UTM Avo" panose="02040603050506020204" pitchFamily="18" charset="0"/>
              <a:ea typeface="Arial-Rounded" panose="020B0500000000000000" charset="0"/>
              <a:cs typeface="Arial-Rounded" panose="020B0500000000000000" charset="0"/>
            </a:endParaRPr>
          </a:p>
        </p:txBody>
      </p:sp>
      <p:pic>
        <p:nvPicPr>
          <p:cNvPr id="6" name="Bus Horn sound effect">
            <a:hlinkClick r:id="" action="ppaction://media"/>
            <a:extLst>
              <a:ext uri="{FF2B5EF4-FFF2-40B4-BE49-F238E27FC236}">
                <a16:creationId xmlns:a16="http://schemas.microsoft.com/office/drawing/2014/main" id="{B1CF4947-33FF-4E94-8CD0-63500371B99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553793" y="6553200"/>
            <a:ext cx="609600" cy="609600"/>
          </a:xfrm>
          <a:prstGeom prst="rect">
            <a:avLst/>
          </a:prstGeom>
        </p:spPr>
      </p:pic>
    </p:spTree>
    <p:extLst>
      <p:ext uri="{BB962C8B-B14F-4D97-AF65-F5344CB8AC3E}">
        <p14:creationId xmlns:p14="http://schemas.microsoft.com/office/powerpoint/2010/main" val="369294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32" fill="hold"/>
                                        <p:tgtEl>
                                          <p:spTgt spid="6"/>
                                        </p:tgtEl>
                                      </p:cBhvr>
                                    </p:cmd>
                                  </p:childTnLst>
                                </p:cTn>
                              </p:par>
                              <p:par>
                                <p:cTn id="7" presetID="2" presetClass="entr" presetSubtype="2"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2000" fill="hold"/>
                                        <p:tgtEl>
                                          <p:spTgt spid="9"/>
                                        </p:tgtEl>
                                        <p:attrNameLst>
                                          <p:attrName>ppt_x</p:attrName>
                                        </p:attrNameLst>
                                      </p:cBhvr>
                                      <p:tavLst>
                                        <p:tav tm="0">
                                          <p:val>
                                            <p:strVal val="1+#ppt_w/2"/>
                                          </p:val>
                                        </p:tav>
                                        <p:tav tm="100000">
                                          <p:val>
                                            <p:strVal val="#ppt_x"/>
                                          </p:val>
                                        </p:tav>
                                      </p:tavLst>
                                    </p:anim>
                                    <p:anim calcmode="lin" valueType="num">
                                      <p:cBhvr additive="base">
                                        <p:cTn id="10" dur="2000" fill="hold"/>
                                        <p:tgtEl>
                                          <p:spTgt spid="9"/>
                                        </p:tgtEl>
                                        <p:attrNameLst>
                                          <p:attrName>ppt_y</p:attrName>
                                        </p:attrNameLst>
                                      </p:cBhvr>
                                      <p:tavLst>
                                        <p:tav tm="0">
                                          <p:val>
                                            <p:strVal val="#ppt_y"/>
                                          </p:val>
                                        </p:tav>
                                        <p:tav tm="100000">
                                          <p:val>
                                            <p:strVal val="#ppt_y"/>
                                          </p:val>
                                        </p:tav>
                                      </p:tavLst>
                                    </p:anim>
                                  </p:childTnLst>
                                </p:cTn>
                              </p:par>
                            </p:childTnLst>
                          </p:cTn>
                        </p:par>
                        <p:par>
                          <p:cTn id="11" fill="hold">
                            <p:stCondLst>
                              <p:cond delay="3032"/>
                            </p:stCondLst>
                            <p:childTnLst>
                              <p:par>
                                <p:cTn id="12" presetID="25"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6"/>
                </p:tgtEl>
              </p:cMediaNode>
            </p:audio>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12">
            <a:extLst>
              <a:ext uri="{28A0092B-C50C-407E-A947-70E740481C1C}">
                <a14:useLocalDpi xmlns:a14="http://schemas.microsoft.com/office/drawing/2010/main" val="0"/>
              </a:ext>
            </a:extLst>
          </a:blip>
          <a:srcRect b="9372"/>
          <a:stretch>
            <a:fillRect/>
          </a:stretch>
        </p:blipFill>
        <p:spPr bwMode="auto">
          <a:xfrm>
            <a:off x="21592" y="413657"/>
            <a:ext cx="12192000" cy="6444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0" b="97395" l="6550" r="92652">
                        <a14:foregroundMark x1="30192" y1="95130" x2="43291" y2="87542"/>
                        <a14:foregroundMark x1="37220" y1="86070" x2="26198" y2="93318"/>
                        <a14:foregroundMark x1="61182" y1="86636" x2="73003" y2="94224"/>
                        <a14:foregroundMark x1="57987" y1="89921" x2="61661" y2="9218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161315" y="3124200"/>
            <a:ext cx="2003681" cy="2292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1838408" y="412798"/>
            <a:ext cx="9181689" cy="1382133"/>
          </a:xfrm>
          <a:prstGeom prst="roundRect">
            <a:avLst/>
          </a:prstGeom>
          <a:solidFill>
            <a:srgbClr val="FFCC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ea typeface="Arial-Rounded" panose="020B0500000000000000" charset="0"/>
                <a:cs typeface="Arial-Rounded" panose="020B0500000000000000" charset="0"/>
              </a:rPr>
              <a:t> </a:t>
            </a:r>
            <a:r>
              <a:rPr lang="en-US" sz="3600" dirty="0" err="1">
                <a:solidFill>
                  <a:srgbClr val="FF0000"/>
                </a:solidFill>
                <a:cs typeface="Times New Roman" panose="02020603050405020304" pitchFamily="18" charset="0"/>
              </a:rPr>
              <a:t>Trong</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bài</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Người</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làm</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đồ</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chơi</a:t>
            </a:r>
            <a:r>
              <a:rPr lang="en-US" sz="3600" dirty="0">
                <a:solidFill>
                  <a:srgbClr val="FF0000"/>
                </a:solidFill>
                <a:cs typeface="Times New Roman" panose="02020603050405020304" pitchFamily="18" charset="0"/>
              </a:rPr>
              <a:t>”.</a:t>
            </a:r>
          </a:p>
          <a:p>
            <a:pPr algn="ctr"/>
            <a:r>
              <a:rPr lang="en-US" sz="3600" dirty="0" err="1">
                <a:solidFill>
                  <a:srgbClr val="FF0000"/>
                </a:solidFill>
                <a:cs typeface="Times New Roman" panose="02020603050405020304" pitchFamily="18" charset="0"/>
              </a:rPr>
              <a:t>Bác</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Nhân</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làm</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nghề</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gì</a:t>
            </a:r>
            <a:r>
              <a:rPr lang="en-US" sz="3600" dirty="0">
                <a:solidFill>
                  <a:srgbClr val="FF0000"/>
                </a:solidFill>
                <a:cs typeface="Times New Roman" panose="02020603050405020304" pitchFamily="18" charset="0"/>
              </a:rPr>
              <a:t> ?</a:t>
            </a:r>
            <a:endParaRPr lang="en-US" sz="2800" dirty="0">
              <a:solidFill>
                <a:srgbClr val="FF0000"/>
              </a:solidFill>
              <a:cs typeface="Times New Roman" panose="02020603050405020304" pitchFamily="18" charset="0"/>
            </a:endParaRPr>
          </a:p>
        </p:txBody>
      </p:sp>
      <p:pic>
        <p:nvPicPr>
          <p:cNvPr id="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514600" y="114300"/>
            <a:ext cx="609600" cy="609600"/>
          </a:xfrm>
          <a:prstGeom prst="rect">
            <a:avLst/>
          </a:prstGeom>
        </p:spPr>
      </p:pic>
      <p:pic>
        <p:nvPicPr>
          <p:cNvPr id="1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324100" y="1485900"/>
            <a:ext cx="609600" cy="609600"/>
          </a:xfrm>
          <a:prstGeom prst="rect">
            <a:avLst/>
          </a:prstGeom>
        </p:spPr>
      </p:pic>
      <p:pic>
        <p:nvPicPr>
          <p:cNvPr id="16" name="Bus Horn sound effec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2553793" y="6553200"/>
            <a:ext cx="609600" cy="609600"/>
          </a:xfrm>
          <a:prstGeom prst="rect">
            <a:avLst/>
          </a:prstGeom>
        </p:spPr>
      </p:pic>
      <p:pic>
        <p:nvPicPr>
          <p:cNvPr id="18" name="Bus Sound Effects">
            <a:hlinkClick r:id="" action="ppaction://media"/>
          </p:cNvPr>
          <p:cNvPicPr>
            <a:picLocks noChangeAspect="1"/>
          </p:cNvPicPr>
          <p:nvPr>
            <a:audioFile r:link="rId5"/>
            <p:extLst>
              <p:ext uri="{DAA4B4D4-6D71-4841-9C94-3DE7FCFB9230}">
                <p14:media xmlns:p14="http://schemas.microsoft.com/office/powerpoint/2010/main" r:embed="rId6">
                  <p14:trim st="440" end="15675"/>
                </p14:media>
              </p:ext>
            </p:extLst>
          </p:nvPr>
        </p:nvPicPr>
        <p:blipFill>
          <a:blip r:embed="rId16"/>
          <a:stretch>
            <a:fillRect/>
          </a:stretch>
        </p:blipFill>
        <p:spPr>
          <a:xfrm>
            <a:off x="12583364" y="1299286"/>
            <a:ext cx="609600" cy="609600"/>
          </a:xfrm>
          <a:prstGeom prst="rect">
            <a:avLst/>
          </a:prstGeom>
        </p:spPr>
      </p:pic>
      <p:pic>
        <p:nvPicPr>
          <p:cNvPr id="8" name="Am-thanh-tra-loi-dung-www_yeualo_com_cut.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4953000" y="2819400"/>
            <a:ext cx="609600" cy="609600"/>
          </a:xfrm>
          <a:prstGeom prst="rect">
            <a:avLst/>
          </a:prstGeom>
        </p:spPr>
      </p:pic>
      <p:sp>
        <p:nvSpPr>
          <p:cNvPr id="15" name="A">
            <a:extLst>
              <a:ext uri="{FF2B5EF4-FFF2-40B4-BE49-F238E27FC236}">
                <a16:creationId xmlns:a16="http://schemas.microsoft.com/office/drawing/2014/main" id="{41098A78-9080-4748-87B5-FCC3AB979164}"/>
              </a:ext>
            </a:extLst>
          </p:cNvPr>
          <p:cNvSpPr/>
          <p:nvPr/>
        </p:nvSpPr>
        <p:spPr>
          <a:xfrm>
            <a:off x="499256" y="1896552"/>
            <a:ext cx="4083977" cy="1153220"/>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defRPr/>
            </a:pPr>
            <a:r>
              <a:rPr lang="en-US" sz="2800" dirty="0">
                <a:solidFill>
                  <a:schemeClr val="tx1"/>
                </a:solidFill>
                <a:latin typeface="+mj-lt"/>
                <a:cs typeface="Times New Roman" panose="02020603050405020304" pitchFamily="18" charset="0"/>
              </a:rPr>
              <a:t>A. </a:t>
            </a:r>
            <a:r>
              <a:rPr lang="en-US" sz="2800" dirty="0" err="1">
                <a:solidFill>
                  <a:schemeClr val="tx1"/>
                </a:solidFill>
                <a:latin typeface="+mj-lt"/>
                <a:cs typeface="Times New Roman" panose="02020603050405020304" pitchFamily="18" charset="0"/>
              </a:rPr>
              <a:t>Nghề</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nặn</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đồ</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chơi</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bằng</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bột</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màu</a:t>
            </a:r>
            <a:endParaRPr kumimoji="0" lang="en-US" sz="2800" b="1" i="0" u="none" strike="noStrike" kern="1200" cap="none" spc="0" normalizeH="0" baseline="0" noProof="0" dirty="0">
              <a:ln>
                <a:noFill/>
              </a:ln>
              <a:solidFill>
                <a:schemeClr val="tx1"/>
              </a:solidFill>
              <a:effectLst/>
              <a:uLnTx/>
              <a:uFillTx/>
              <a:latin typeface="+mj-lt"/>
              <a:ea typeface="Roboto Medium" panose="02000000000000000000" pitchFamily="2" charset="0"/>
              <a:cs typeface="Times New Roman" panose="02020603050405020304" pitchFamily="18" charset="0"/>
            </a:endParaRPr>
          </a:p>
        </p:txBody>
      </p:sp>
      <p:sp>
        <p:nvSpPr>
          <p:cNvPr id="17" name="C">
            <a:extLst>
              <a:ext uri="{FF2B5EF4-FFF2-40B4-BE49-F238E27FC236}">
                <a16:creationId xmlns:a16="http://schemas.microsoft.com/office/drawing/2014/main" id="{29DD6DD1-2C35-49DC-A385-386B9BA71873}"/>
              </a:ext>
            </a:extLst>
          </p:cNvPr>
          <p:cNvSpPr/>
          <p:nvPr/>
        </p:nvSpPr>
        <p:spPr>
          <a:xfrm>
            <a:off x="4677211" y="1968744"/>
            <a:ext cx="3460375" cy="1039266"/>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800" i="0" u="none" strike="noStrike" kern="1200" cap="none" spc="0" normalizeH="0" baseline="0" noProof="0" dirty="0">
                <a:ln>
                  <a:noFill/>
                </a:ln>
                <a:solidFill>
                  <a:schemeClr val="tx1"/>
                </a:solidFill>
                <a:effectLst/>
                <a:uLnTx/>
                <a:uFillTx/>
                <a:latin typeface="+mj-lt"/>
                <a:cs typeface="Times New Roman" panose="02020603050405020304" pitchFamily="18" charset="0"/>
              </a:rPr>
              <a:t>B. </a:t>
            </a:r>
            <a:r>
              <a:rPr lang="en-US" sz="2800" noProof="0" dirty="0" err="1">
                <a:solidFill>
                  <a:schemeClr val="tx1"/>
                </a:solidFill>
                <a:latin typeface="+mj-lt"/>
                <a:cs typeface="Times New Roman" panose="02020603050405020304" pitchFamily="18" charset="0"/>
              </a:rPr>
              <a:t>Công</a:t>
            </a:r>
            <a:r>
              <a:rPr lang="en-US" sz="2800" noProof="0" dirty="0">
                <a:solidFill>
                  <a:schemeClr val="tx1"/>
                </a:solidFill>
                <a:latin typeface="+mj-lt"/>
                <a:cs typeface="Times New Roman" panose="02020603050405020304" pitchFamily="18" charset="0"/>
              </a:rPr>
              <a:t> </a:t>
            </a:r>
            <a:r>
              <a:rPr lang="en-US" sz="2800" noProof="0" dirty="0" err="1">
                <a:solidFill>
                  <a:schemeClr val="tx1"/>
                </a:solidFill>
                <a:latin typeface="+mj-lt"/>
                <a:cs typeface="Times New Roman" panose="02020603050405020304" pitchFamily="18" charset="0"/>
              </a:rPr>
              <a:t>nhân</a:t>
            </a:r>
            <a:endParaRPr lang="en-US" sz="2800" dirty="0">
              <a:solidFill>
                <a:schemeClr val="tx1"/>
              </a:solidFill>
              <a:latin typeface="+mj-lt"/>
              <a:cs typeface="Times New Roman" panose="02020603050405020304" pitchFamily="18" charset="0"/>
            </a:endParaRPr>
          </a:p>
        </p:txBody>
      </p:sp>
      <p:sp>
        <p:nvSpPr>
          <p:cNvPr id="19" name="D">
            <a:extLst>
              <a:ext uri="{FF2B5EF4-FFF2-40B4-BE49-F238E27FC236}">
                <a16:creationId xmlns:a16="http://schemas.microsoft.com/office/drawing/2014/main" id="{10929CD9-09B9-4BBB-887F-DA34EC2D6FF3}"/>
              </a:ext>
            </a:extLst>
          </p:cNvPr>
          <p:cNvSpPr/>
          <p:nvPr/>
        </p:nvSpPr>
        <p:spPr>
          <a:xfrm>
            <a:off x="8193463" y="1854261"/>
            <a:ext cx="3763814" cy="1153749"/>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dirty="0">
                <a:solidFill>
                  <a:schemeClr val="tx1"/>
                </a:solidFill>
                <a:latin typeface="+mj-lt"/>
                <a:cs typeface="Times New Roman" panose="02020603050405020304" pitchFamily="18" charset="0"/>
              </a:rPr>
              <a:t>C. </a:t>
            </a:r>
            <a:r>
              <a:rPr lang="en-US" sz="2800" dirty="0" err="1">
                <a:solidFill>
                  <a:schemeClr val="tx1"/>
                </a:solidFill>
                <a:latin typeface="+mj-lt"/>
                <a:cs typeface="Times New Roman" panose="02020603050405020304" pitchFamily="18" charset="0"/>
              </a:rPr>
              <a:t>Kỹ</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sư</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xây</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dựng</a:t>
            </a:r>
            <a:endParaRPr kumimoji="0" lang="en-US" sz="2800" b="1" i="0" u="none" strike="noStrike" kern="1200" cap="none" spc="0" normalizeH="0" baseline="0" noProof="0" dirty="0">
              <a:ln>
                <a:noFill/>
              </a:ln>
              <a:solidFill>
                <a:schemeClr val="tx1"/>
              </a:solidFill>
              <a:effectLst/>
              <a:uLnTx/>
              <a:uFillTx/>
              <a:latin typeface="+mj-lt"/>
              <a:cs typeface="Times New Roman" panose="02020603050405020304" pitchFamily="18" charset="0"/>
            </a:endParaRPr>
          </a:p>
        </p:txBody>
      </p:sp>
      <p:pic>
        <p:nvPicPr>
          <p:cNvPr id="20" name="Picture 4">
            <a:extLst>
              <a:ext uri="{FF2B5EF4-FFF2-40B4-BE49-F238E27FC236}">
                <a16:creationId xmlns:a16="http://schemas.microsoft.com/office/drawing/2014/main" id="{6817AB3B-8B73-4F26-9238-92E9C89D9FC9}"/>
              </a:ext>
            </a:extLst>
          </p:cNvPr>
          <p:cNvPicPr>
            <a:picLocks noChangeAspect="1" noChangeArrowheads="1"/>
          </p:cNvPicPr>
          <p:nvPr/>
        </p:nvPicPr>
        <p:blipFill rotWithShape="1">
          <a:blip r:embed="rId17">
            <a:extLst>
              <a:ext uri="{BEBA8EAE-BF5A-486C-A8C5-ECC9F3942E4B}">
                <a14:imgProps xmlns:a14="http://schemas.microsoft.com/office/drawing/2010/main">
                  <a14:imgLayer r:embed="rId18">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18901" r="-2198" b="21978"/>
          <a:stretch>
            <a:fillRect/>
          </a:stretch>
        </p:blipFill>
        <p:spPr bwMode="auto">
          <a:xfrm>
            <a:off x="4109135" y="2844732"/>
            <a:ext cx="5317533" cy="4260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362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2053"/>
                                        </p:tgtEl>
                                        <p:attrNameLst>
                                          <p:attrName>r</p:attrName>
                                        </p:attrNameLst>
                                      </p:cBhvr>
                                    </p:animRot>
                                    <p:animRot by="-240000">
                                      <p:cBhvr>
                                        <p:cTn id="7" dur="600" fill="hold">
                                          <p:stCondLst>
                                            <p:cond delay="600"/>
                                          </p:stCondLst>
                                        </p:cTn>
                                        <p:tgtEl>
                                          <p:spTgt spid="2053"/>
                                        </p:tgtEl>
                                        <p:attrNameLst>
                                          <p:attrName>r</p:attrName>
                                        </p:attrNameLst>
                                      </p:cBhvr>
                                    </p:animRot>
                                    <p:animRot by="240000">
                                      <p:cBhvr>
                                        <p:cTn id="8" dur="600" fill="hold">
                                          <p:stCondLst>
                                            <p:cond delay="1200"/>
                                          </p:stCondLst>
                                        </p:cTn>
                                        <p:tgtEl>
                                          <p:spTgt spid="2053"/>
                                        </p:tgtEl>
                                        <p:attrNameLst>
                                          <p:attrName>r</p:attrName>
                                        </p:attrNameLst>
                                      </p:cBhvr>
                                    </p:animRot>
                                    <p:animRot by="-240000">
                                      <p:cBhvr>
                                        <p:cTn id="9" dur="600" fill="hold">
                                          <p:stCondLst>
                                            <p:cond delay="1800"/>
                                          </p:stCondLst>
                                        </p:cTn>
                                        <p:tgtEl>
                                          <p:spTgt spid="2053"/>
                                        </p:tgtEl>
                                        <p:attrNameLst>
                                          <p:attrName>r</p:attrName>
                                        </p:attrNameLst>
                                      </p:cBhvr>
                                    </p:animRot>
                                    <p:animRot by="120000">
                                      <p:cBhvr>
                                        <p:cTn id="10" dur="600" fill="hold">
                                          <p:stCondLst>
                                            <p:cond delay="2400"/>
                                          </p:stCondLst>
                                        </p:cTn>
                                        <p:tgtEl>
                                          <p:spTgt spid="2053"/>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2000" fill="hold"/>
                                        <p:tgtEl>
                                          <p:spTgt spid="20"/>
                                        </p:tgtEl>
                                        <p:attrNameLst>
                                          <p:attrName>ppt_x</p:attrName>
                                        </p:attrNameLst>
                                      </p:cBhvr>
                                      <p:tavLst>
                                        <p:tav tm="0">
                                          <p:val>
                                            <p:strVal val="1+#ppt_w/2"/>
                                          </p:val>
                                        </p:tav>
                                        <p:tav tm="100000">
                                          <p:val>
                                            <p:strVal val="#ppt_x"/>
                                          </p:val>
                                        </p:tav>
                                      </p:tavLst>
                                    </p:anim>
                                    <p:anim calcmode="lin" valueType="num">
                                      <p:cBhvr additive="base">
                                        <p:cTn id="14" dur="2000" fill="hold"/>
                                        <p:tgtEl>
                                          <p:spTgt spid="20"/>
                                        </p:tgtEl>
                                        <p:attrNameLst>
                                          <p:attrName>ppt_y</p:attrName>
                                        </p:attrNameLst>
                                      </p:cBhvr>
                                      <p:tavLst>
                                        <p:tav tm="0">
                                          <p:val>
                                            <p:strVal val="#ppt_y"/>
                                          </p:val>
                                        </p:tav>
                                        <p:tav tm="100000">
                                          <p:val>
                                            <p:strVal val="#ppt_y"/>
                                          </p:val>
                                        </p:tav>
                                      </p:tavLst>
                                    </p:anim>
                                  </p:childTnLst>
                                </p:cTn>
                              </p:par>
                              <p:par>
                                <p:cTn id="15" presetID="1" presetClass="mediacall" presetSubtype="0" fill="hold" nodeType="withEffect">
                                  <p:stCondLst>
                                    <p:cond delay="0"/>
                                  </p:stCondLst>
                                  <p:childTnLst>
                                    <p:cmd type="call" cmd="playFrom(0.0)">
                                      <p:cBhvr>
                                        <p:cTn id="16" dur="3032" fill="hold"/>
                                        <p:tgtEl>
                                          <p:spTgt spid="16"/>
                                        </p:tgtEl>
                                      </p:cBhvr>
                                    </p:cmd>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p:tgtEl>
                                          <p:spTgt spid="17"/>
                                        </p:tgtEl>
                                        <p:attrNameLst>
                                          <p:attrName>ppt_y</p:attrName>
                                        </p:attrNameLst>
                                      </p:cBhvr>
                                      <p:tavLst>
                                        <p:tav tm="0">
                                          <p:val>
                                            <p:strVal val="#ppt_y+#ppt_h*1.125000"/>
                                          </p:val>
                                        </p:tav>
                                        <p:tav tm="100000">
                                          <p:val>
                                            <p:strVal val="#ppt_y"/>
                                          </p:val>
                                        </p:tav>
                                      </p:tavLst>
                                    </p:anim>
                                    <p:animEffect transition="in" filter="wipe(up)">
                                      <p:cBhvr>
                                        <p:cTn id="30" dur="500"/>
                                        <p:tgtEl>
                                          <p:spTgt spid="17"/>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p:tgtEl>
                                          <p:spTgt spid="19"/>
                                        </p:tgtEl>
                                        <p:attrNameLst>
                                          <p:attrName>ppt_y</p:attrName>
                                        </p:attrNameLst>
                                      </p:cBhvr>
                                      <p:tavLst>
                                        <p:tav tm="0">
                                          <p:val>
                                            <p:strVal val="#ppt_y+#ppt_h*1.125000"/>
                                          </p:val>
                                        </p:tav>
                                        <p:tav tm="100000">
                                          <p:val>
                                            <p:strVal val="#ppt_y"/>
                                          </p:val>
                                        </p:tav>
                                      </p:tavLst>
                                    </p:anim>
                                    <p:animEffect transition="in" filter="wipe(up)">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4"/>
                </p:tgtEl>
              </p:cMediaNode>
            </p:audio>
            <p:audio>
              <p:cMediaNode vol="80000">
                <p:cTn id="36" fill="hold" display="0">
                  <p:stCondLst>
                    <p:cond delay="indefinite"/>
                  </p:stCondLst>
                  <p:endCondLst>
                    <p:cond evt="onStopAudio" delay="0">
                      <p:tgtEl>
                        <p:sldTgt/>
                      </p:tgtEl>
                    </p:cond>
                  </p:endCondLst>
                </p:cTn>
                <p:tgtEl>
                  <p:spTgt spid="14"/>
                </p:tgtEl>
              </p:cMediaNode>
            </p:audio>
            <p:audio>
              <p:cMediaNode vol="80000">
                <p:cTn id="37" fill="hold" display="0">
                  <p:stCondLst>
                    <p:cond delay="indefinite"/>
                  </p:stCondLst>
                  <p:endCondLst>
                    <p:cond evt="onStopAudio" delay="0">
                      <p:tgtEl>
                        <p:sldTgt/>
                      </p:tgtEl>
                    </p:cond>
                  </p:endCondLst>
                </p:cTn>
                <p:tgtEl>
                  <p:spTgt spid="16"/>
                </p:tgtEl>
              </p:cMediaNode>
            </p:audio>
            <p:audio>
              <p:cMediaNode vol="80000">
                <p:cTn id="38" fill="hold" display="0">
                  <p:stCondLst>
                    <p:cond delay="indefinite"/>
                  </p:stCondLst>
                  <p:endCondLst>
                    <p:cond evt="onStopAudio" delay="0">
                      <p:tgtEl>
                        <p:sldTgt/>
                      </p:tgtEl>
                    </p:cond>
                  </p:endCondLst>
                </p:cTn>
                <p:tgtEl>
                  <p:spTgt spid="18"/>
                </p:tgtEl>
              </p:cMediaNode>
            </p:audio>
            <p:audio>
              <p:cMediaNode vol="80000">
                <p:cTn id="39" fill="hold" display="0">
                  <p:stCondLst>
                    <p:cond delay="indefinite"/>
                  </p:stCondLst>
                  <p:endCondLst>
                    <p:cond evt="onStopAudio" delay="0">
                      <p:tgtEl>
                        <p:sldTgt/>
                      </p:tgtEl>
                    </p:cond>
                  </p:endCondLst>
                </p:cTn>
                <p:tgtEl>
                  <p:spTgt spid="8"/>
                </p:tgtEl>
              </p:cMediaNode>
            </p:audio>
            <p:seq concurrent="1" nextAc="seek">
              <p:cTn id="40" restart="whenNotActive" fill="hold" evtFilter="cancelBubble" nodeType="interactiveSeq">
                <p:stCondLst>
                  <p:cond evt="onClick" delay="0">
                    <p:tgtEl>
                      <p:spTgt spid="15"/>
                    </p:tgtEl>
                  </p:cond>
                </p:stCondLst>
                <p:endSync evt="end" delay="0">
                  <p:rtn val="all"/>
                </p:endSync>
                <p:childTnLst>
                  <p:par>
                    <p:cTn id="41" fill="hold">
                      <p:stCondLst>
                        <p:cond delay="0"/>
                      </p:stCondLst>
                      <p:childTnLst>
                        <p:par>
                          <p:cTn id="42" fill="hold">
                            <p:stCondLst>
                              <p:cond delay="0"/>
                            </p:stCondLst>
                            <p:childTnLst>
                              <p:par>
                                <p:cTn id="43" presetID="21" presetClass="emph" presetSubtype="0" fill="hold" grpId="1" nodeType="clickEffect">
                                  <p:stCondLst>
                                    <p:cond delay="0"/>
                                  </p:stCondLst>
                                  <p:childTnLst>
                                    <p:animClr clrSpc="hsl" dir="cw">
                                      <p:cBhvr override="childStyle">
                                        <p:cTn id="44" dur="500" fill="hold"/>
                                        <p:tgtEl>
                                          <p:spTgt spid="15"/>
                                        </p:tgtEl>
                                        <p:attrNameLst>
                                          <p:attrName>style.color</p:attrName>
                                        </p:attrNameLst>
                                      </p:cBhvr>
                                      <p:by>
                                        <p:hsl h="7200000" s="0" l="0"/>
                                      </p:by>
                                    </p:animClr>
                                    <p:animClr clrSpc="hsl" dir="cw">
                                      <p:cBhvr>
                                        <p:cTn id="45" dur="500" fill="hold"/>
                                        <p:tgtEl>
                                          <p:spTgt spid="15"/>
                                        </p:tgtEl>
                                        <p:attrNameLst>
                                          <p:attrName>fillcolor</p:attrName>
                                        </p:attrNameLst>
                                      </p:cBhvr>
                                      <p:by>
                                        <p:hsl h="7200000" s="0" l="0"/>
                                      </p:by>
                                    </p:animClr>
                                    <p:animClr clrSpc="hsl" dir="cw">
                                      <p:cBhvr>
                                        <p:cTn id="46" dur="500" fill="hold"/>
                                        <p:tgtEl>
                                          <p:spTgt spid="15"/>
                                        </p:tgtEl>
                                        <p:attrNameLst>
                                          <p:attrName>stroke.color</p:attrName>
                                        </p:attrNameLst>
                                      </p:cBhvr>
                                      <p:by>
                                        <p:hsl h="7200000" s="0" l="0"/>
                                      </p:by>
                                    </p:animClr>
                                    <p:set>
                                      <p:cBhvr>
                                        <p:cTn id="47" dur="500" fill="hold"/>
                                        <p:tgtEl>
                                          <p:spTgt spid="15"/>
                                        </p:tgtEl>
                                        <p:attrNameLst>
                                          <p:attrName>fill.type</p:attrName>
                                        </p:attrNameLst>
                                      </p:cBhvr>
                                      <p:to>
                                        <p:strVal val="solid"/>
                                      </p:to>
                                    </p:set>
                                  </p:childTnLst>
                                  <p:subTnLst>
                                    <p:audio>
                                      <p:cMediaNode>
                                        <p:cTn display="0" masterRel="sameClick">
                                          <p:stCondLst>
                                            <p:cond evt="begin" delay="0">
                                              <p:tn val="43"/>
                                            </p:cond>
                                          </p:stCondLst>
                                          <p:endCondLst>
                                            <p:cond evt="onStopAudio" delay="0">
                                              <p:tgtEl>
                                                <p:sldTgt/>
                                              </p:tgtEl>
                                            </p:cond>
                                          </p:endCondLst>
                                        </p:cTn>
                                        <p:tgtEl>
                                          <p:sndTgt r:embed="rId10" name="Tieng-yeah-tre-con-www_nhacchuongvui_com.wav"/>
                                        </p:tgtEl>
                                      </p:cMediaNode>
                                    </p:audio>
                                  </p:subTnLst>
                                </p:cTn>
                              </p:par>
                            </p:childTnLst>
                          </p:cTn>
                        </p:par>
                        <p:par>
                          <p:cTn id="48" fill="hold">
                            <p:stCondLst>
                              <p:cond delay="500"/>
                            </p:stCondLst>
                            <p:childTnLst>
                              <p:par>
                                <p:cTn id="49" presetID="63" presetClass="path" presetSubtype="0" accel="50000" decel="50000" fill="hold" nodeType="afterEffect">
                                  <p:stCondLst>
                                    <p:cond delay="0"/>
                                  </p:stCondLst>
                                  <p:childTnLst>
                                    <p:animMotion origin="layout" path="M -1.45833E-6 1.48148E-6 L 0.25 1.48148E-6 " pathEditMode="relative" rAng="0" ptsTypes="AA">
                                      <p:cBhvr>
                                        <p:cTn id="50" dur="3000" fill="hold"/>
                                        <p:tgtEl>
                                          <p:spTgt spid="2053"/>
                                        </p:tgtEl>
                                        <p:attrNameLst>
                                          <p:attrName>ppt_x</p:attrName>
                                          <p:attrName>ppt_y</p:attrName>
                                        </p:attrNameLst>
                                      </p:cBhvr>
                                      <p:rCtr x="12500" y="0"/>
                                    </p:animMotion>
                                  </p:childTnLst>
                                </p:cTn>
                              </p:par>
                            </p:childTnLst>
                          </p:cTn>
                        </p:par>
                        <p:par>
                          <p:cTn id="51" fill="hold">
                            <p:stCondLst>
                              <p:cond delay="3500"/>
                            </p:stCondLst>
                            <p:childTnLst>
                              <p:par>
                                <p:cTn id="52" presetID="53" presetClass="exit" presetSubtype="32" fill="hold" nodeType="afterEffect">
                                  <p:stCondLst>
                                    <p:cond delay="0"/>
                                  </p:stCondLst>
                                  <p:childTnLst>
                                    <p:anim calcmode="lin" valueType="num">
                                      <p:cBhvr>
                                        <p:cTn id="53" dur="10"/>
                                        <p:tgtEl>
                                          <p:spTgt spid="2053"/>
                                        </p:tgtEl>
                                        <p:attrNameLst>
                                          <p:attrName>ppt_w</p:attrName>
                                        </p:attrNameLst>
                                      </p:cBhvr>
                                      <p:tavLst>
                                        <p:tav tm="0">
                                          <p:val>
                                            <p:strVal val="ppt_w"/>
                                          </p:val>
                                        </p:tav>
                                        <p:tav tm="100000">
                                          <p:val>
                                            <p:fltVal val="0"/>
                                          </p:val>
                                        </p:tav>
                                      </p:tavLst>
                                    </p:anim>
                                    <p:anim calcmode="lin" valueType="num">
                                      <p:cBhvr>
                                        <p:cTn id="54" dur="10"/>
                                        <p:tgtEl>
                                          <p:spTgt spid="2053"/>
                                        </p:tgtEl>
                                        <p:attrNameLst>
                                          <p:attrName>ppt_h</p:attrName>
                                        </p:attrNameLst>
                                      </p:cBhvr>
                                      <p:tavLst>
                                        <p:tav tm="0">
                                          <p:val>
                                            <p:strVal val="ppt_h"/>
                                          </p:val>
                                        </p:tav>
                                        <p:tav tm="100000">
                                          <p:val>
                                            <p:fltVal val="0"/>
                                          </p:val>
                                        </p:tav>
                                      </p:tavLst>
                                    </p:anim>
                                    <p:animEffect transition="out" filter="fade">
                                      <p:cBhvr>
                                        <p:cTn id="55" dur="10"/>
                                        <p:tgtEl>
                                          <p:spTgt spid="2053"/>
                                        </p:tgtEl>
                                      </p:cBhvr>
                                    </p:animEffect>
                                    <p:set>
                                      <p:cBhvr>
                                        <p:cTn id="56" dur="1" fill="hold">
                                          <p:stCondLst>
                                            <p:cond delay="9"/>
                                          </p:stCondLst>
                                        </p:cTn>
                                        <p:tgtEl>
                                          <p:spTgt spid="2053"/>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57" restart="whenNotActive" fill="hold" evtFilter="cancelBubble" nodeType="interactiveSeq">
                <p:stCondLst>
                  <p:cond evt="onClick" delay="0">
                    <p:tgtEl>
                      <p:spTgt spid="17"/>
                    </p:tgtEl>
                  </p:cond>
                </p:stCondLst>
                <p:endSync evt="end" delay="0">
                  <p:rtn val="all"/>
                </p:endSync>
                <p:childTnLst>
                  <p:par>
                    <p:cTn id="58" fill="hold">
                      <p:stCondLst>
                        <p:cond delay="0"/>
                      </p:stCondLst>
                      <p:childTnLst>
                        <p:par>
                          <p:cTn id="59" fill="hold">
                            <p:stCondLst>
                              <p:cond delay="0"/>
                            </p:stCondLst>
                            <p:childTnLst>
                              <p:par>
                                <p:cTn id="60" presetID="23" presetClass="exit" presetSubtype="32" fill="hold" grpId="1" nodeType="clickEffect">
                                  <p:stCondLst>
                                    <p:cond delay="0"/>
                                  </p:stCondLst>
                                  <p:childTnLst>
                                    <p:anim calcmode="lin" valueType="num">
                                      <p:cBhvr>
                                        <p:cTn id="61" dur="500"/>
                                        <p:tgtEl>
                                          <p:spTgt spid="17"/>
                                        </p:tgtEl>
                                        <p:attrNameLst>
                                          <p:attrName>ppt_w</p:attrName>
                                        </p:attrNameLst>
                                      </p:cBhvr>
                                      <p:tavLst>
                                        <p:tav tm="0">
                                          <p:val>
                                            <p:strVal val="ppt_w"/>
                                          </p:val>
                                        </p:tav>
                                        <p:tav tm="100000">
                                          <p:val>
                                            <p:fltVal val="0"/>
                                          </p:val>
                                        </p:tav>
                                      </p:tavLst>
                                    </p:anim>
                                    <p:anim calcmode="lin" valueType="num">
                                      <p:cBhvr>
                                        <p:cTn id="62" dur="500"/>
                                        <p:tgtEl>
                                          <p:spTgt spid="17"/>
                                        </p:tgtEl>
                                        <p:attrNameLst>
                                          <p:attrName>ppt_h</p:attrName>
                                        </p:attrNameLst>
                                      </p:cBhvr>
                                      <p:tavLst>
                                        <p:tav tm="0">
                                          <p:val>
                                            <p:strVal val="ppt_h"/>
                                          </p:val>
                                        </p:tav>
                                        <p:tav tm="100000">
                                          <p:val>
                                            <p:fltVal val="0"/>
                                          </p:val>
                                        </p:tav>
                                      </p:tavLst>
                                    </p:anim>
                                    <p:set>
                                      <p:cBhvr>
                                        <p:cTn id="63" dur="1" fill="hold">
                                          <p:stCondLst>
                                            <p:cond delay="499"/>
                                          </p:stCondLst>
                                        </p:cTn>
                                        <p:tgtEl>
                                          <p:spTgt spid="17"/>
                                        </p:tgtEl>
                                        <p:attrNameLst>
                                          <p:attrName>style.visibility</p:attrName>
                                        </p:attrNameLst>
                                      </p:cBhvr>
                                      <p:to>
                                        <p:strVal val="hidden"/>
                                      </p:to>
                                    </p:set>
                                  </p:childTnLst>
                                  <p:subTnLst>
                                    <p:audio>
                                      <p:cMediaNode>
                                        <p:cTn display="0" masterRel="sameClick">
                                          <p:stCondLst>
                                            <p:cond evt="begin" delay="0">
                                              <p:tn val="60"/>
                                            </p:cond>
                                          </p:stCondLst>
                                          <p:endCondLst>
                                            <p:cond evt="onStopAudio" delay="0">
                                              <p:tgtEl>
                                                <p:sldTgt/>
                                              </p:tgtEl>
                                            </p:cond>
                                          </p:endCondLst>
                                        </p:cTn>
                                        <p:tgtEl>
                                          <p:sndTgt r:embed="rId11" name="Am-thanh-tra-loi-sai-www_nhacchuongvui_com.wav"/>
                                        </p:tgtEl>
                                      </p:cMediaNode>
                                    </p:audio>
                                  </p:subTnLst>
                                </p:cTn>
                              </p:par>
                            </p:childTnLst>
                          </p:cTn>
                        </p:par>
                      </p:childTnLst>
                    </p:cTn>
                  </p:par>
                </p:childTnLst>
              </p:cTn>
              <p:nextCondLst>
                <p:cond evt="onClick" delay="0">
                  <p:tgtEl>
                    <p:spTgt spid="17"/>
                  </p:tgtEl>
                </p:cond>
              </p:nextCondLst>
            </p:seq>
            <p:seq concurrent="1" nextAc="seek">
              <p:cTn id="64" restart="whenNotActive" fill="hold" evtFilter="cancelBubble" nodeType="interactiveSeq">
                <p:stCondLst>
                  <p:cond evt="onClick" delay="0">
                    <p:tgtEl>
                      <p:spTgt spid="19"/>
                    </p:tgtEl>
                  </p:cond>
                </p:stCondLst>
                <p:endSync evt="end" delay="0">
                  <p:rtn val="all"/>
                </p:endSync>
                <p:childTnLst>
                  <p:par>
                    <p:cTn id="65" fill="hold">
                      <p:stCondLst>
                        <p:cond delay="0"/>
                      </p:stCondLst>
                      <p:childTnLst>
                        <p:par>
                          <p:cTn id="66" fill="hold">
                            <p:stCondLst>
                              <p:cond delay="0"/>
                            </p:stCondLst>
                            <p:childTnLst>
                              <p:par>
                                <p:cTn id="67" presetID="23" presetClass="exit" presetSubtype="32" fill="hold" grpId="1" nodeType="withEffect">
                                  <p:stCondLst>
                                    <p:cond delay="0"/>
                                  </p:stCondLst>
                                  <p:childTnLst>
                                    <p:anim calcmode="lin" valueType="num">
                                      <p:cBhvr>
                                        <p:cTn id="68" dur="500"/>
                                        <p:tgtEl>
                                          <p:spTgt spid="19"/>
                                        </p:tgtEl>
                                        <p:attrNameLst>
                                          <p:attrName>ppt_w</p:attrName>
                                        </p:attrNameLst>
                                      </p:cBhvr>
                                      <p:tavLst>
                                        <p:tav tm="0">
                                          <p:val>
                                            <p:strVal val="ppt_w"/>
                                          </p:val>
                                        </p:tav>
                                        <p:tav tm="100000">
                                          <p:val>
                                            <p:fltVal val="0"/>
                                          </p:val>
                                        </p:tav>
                                      </p:tavLst>
                                    </p:anim>
                                    <p:anim calcmode="lin" valueType="num">
                                      <p:cBhvr>
                                        <p:cTn id="69" dur="500"/>
                                        <p:tgtEl>
                                          <p:spTgt spid="19"/>
                                        </p:tgtEl>
                                        <p:attrNameLst>
                                          <p:attrName>ppt_h</p:attrName>
                                        </p:attrNameLst>
                                      </p:cBhvr>
                                      <p:tavLst>
                                        <p:tav tm="0">
                                          <p:val>
                                            <p:strVal val="ppt_h"/>
                                          </p:val>
                                        </p:tav>
                                        <p:tav tm="100000">
                                          <p:val>
                                            <p:fltVal val="0"/>
                                          </p:val>
                                        </p:tav>
                                      </p:tavLst>
                                    </p:anim>
                                    <p:set>
                                      <p:cBhvr>
                                        <p:cTn id="70" dur="1" fill="hold">
                                          <p:stCondLst>
                                            <p:cond delay="499"/>
                                          </p:stCondLst>
                                        </p:cTn>
                                        <p:tgtEl>
                                          <p:spTgt spid="19"/>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11" name="Am-thanh-tra-loi-sai-www_nhacchuongvui_com.wav"/>
                                        </p:tgtEl>
                                      </p:cMediaNode>
                                    </p:audio>
                                  </p:subTnLst>
                                </p:cTn>
                              </p:par>
                            </p:childTnLst>
                          </p:cTn>
                        </p:par>
                      </p:childTnLst>
                    </p:cTn>
                  </p:par>
                </p:childTnLst>
              </p:cTn>
              <p:nextCondLst>
                <p:cond evt="onClick" delay="0">
                  <p:tgtEl>
                    <p:spTgt spid="19"/>
                  </p:tgtEl>
                </p:cond>
              </p:nextCondLst>
            </p:seq>
            <p:seq concurrent="1" nextAc="seek">
              <p:cTn id="71" restart="whenNotActive" fill="hold" evtFilter="cancelBubble" nodeType="interactiveSeq">
                <p:stCondLst>
                  <p:cond evt="onClick" delay="0">
                    <p:tgtEl>
                      <p:spTgt spid="20"/>
                    </p:tgtEl>
                  </p:cond>
                </p:stCondLst>
                <p:endSync evt="end" delay="0">
                  <p:rtn val="all"/>
                </p:endSync>
                <p:childTnLst>
                  <p:par>
                    <p:cTn id="72" fill="hold">
                      <p:stCondLst>
                        <p:cond delay="0"/>
                      </p:stCondLst>
                      <p:childTnLst>
                        <p:par>
                          <p:cTn id="73" fill="hold">
                            <p:stCondLst>
                              <p:cond delay="0"/>
                            </p:stCondLst>
                            <p:childTnLst>
                              <p:par>
                                <p:cTn id="74" presetID="2" presetClass="exit" presetSubtype="8" fill="hold" nodeType="clickEffect">
                                  <p:stCondLst>
                                    <p:cond delay="0"/>
                                  </p:stCondLst>
                                  <p:childTnLst>
                                    <p:anim calcmode="lin" valueType="num">
                                      <p:cBhvr additive="base">
                                        <p:cTn id="75" dur="2000"/>
                                        <p:tgtEl>
                                          <p:spTgt spid="20"/>
                                        </p:tgtEl>
                                        <p:attrNameLst>
                                          <p:attrName>ppt_x</p:attrName>
                                        </p:attrNameLst>
                                      </p:cBhvr>
                                      <p:tavLst>
                                        <p:tav tm="0">
                                          <p:val>
                                            <p:strVal val="ppt_x"/>
                                          </p:val>
                                        </p:tav>
                                        <p:tav tm="100000">
                                          <p:val>
                                            <p:strVal val="0-ppt_w/2"/>
                                          </p:val>
                                        </p:tav>
                                      </p:tavLst>
                                    </p:anim>
                                    <p:anim calcmode="lin" valueType="num">
                                      <p:cBhvr additive="base">
                                        <p:cTn id="76" dur="2000"/>
                                        <p:tgtEl>
                                          <p:spTgt spid="20"/>
                                        </p:tgtEl>
                                        <p:attrNameLst>
                                          <p:attrName>ppt_y</p:attrName>
                                        </p:attrNameLst>
                                      </p:cBhvr>
                                      <p:tavLst>
                                        <p:tav tm="0">
                                          <p:val>
                                            <p:strVal val="ppt_y"/>
                                          </p:val>
                                        </p:tav>
                                        <p:tav tm="100000">
                                          <p:val>
                                            <p:strVal val="ppt_y"/>
                                          </p:val>
                                        </p:tav>
                                      </p:tavLst>
                                    </p:anim>
                                    <p:set>
                                      <p:cBhvr>
                                        <p:cTn id="77" dur="1" fill="hold">
                                          <p:stCondLst>
                                            <p:cond delay="1999"/>
                                          </p:stCondLst>
                                        </p:cTn>
                                        <p:tgtEl>
                                          <p:spTgt spid="20"/>
                                        </p:tgtEl>
                                        <p:attrNameLst>
                                          <p:attrName>style.visibility</p:attrName>
                                        </p:attrNameLst>
                                      </p:cBhvr>
                                      <p:to>
                                        <p:strVal val="hidden"/>
                                      </p:to>
                                    </p:set>
                                  </p:childTnLst>
                                </p:cTn>
                              </p:par>
                              <p:par>
                                <p:cTn id="78" presetID="1" presetClass="mediacall" presetSubtype="0" fill="hold" nodeType="withEffect">
                                  <p:stCondLst>
                                    <p:cond delay="0"/>
                                  </p:stCondLst>
                                  <p:childTnLst>
                                    <p:cmd type="call" cmd="playFrom(0.0)">
                                      <p:cBhvr>
                                        <p:cTn id="79" dur="10140" fill="hold"/>
                                        <p:tgtEl>
                                          <p:spTgt spid="18"/>
                                        </p:tgtEl>
                                      </p:cBhvr>
                                    </p:cmd>
                                  </p:childTnLst>
                                </p:cTn>
                              </p:par>
                            </p:childTnLst>
                          </p:cTn>
                        </p:par>
                      </p:childTnLst>
                    </p:cTn>
                  </p:par>
                </p:childTnLst>
              </p:cTn>
              <p:nextCondLst>
                <p:cond evt="onClick" delay="0">
                  <p:tgtEl>
                    <p:spTgt spid="20"/>
                  </p:tgtEl>
                </p:cond>
              </p:nextCondLst>
            </p:seq>
          </p:childTnLst>
        </p:cTn>
      </p:par>
    </p:tnLst>
    <p:bldLst>
      <p:bldP spid="9" grpId="0" bldLvl="0" animBg="1"/>
      <p:bldP spid="15" grpId="0" animBg="1"/>
      <p:bldP spid="15" grpId="1" animBg="1"/>
      <p:bldP spid="17" grpId="0" animBg="1"/>
      <p:bldP spid="17" grpId="1" animBg="1"/>
      <p:bldP spid="19" grpId="0" animBg="1"/>
      <p:bldP spid="1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rotWithShape="1">
          <a:blip r:embed="rId12">
            <a:extLst>
              <a:ext uri="{28A0092B-C50C-407E-A947-70E740481C1C}">
                <a14:useLocalDpi xmlns:a14="http://schemas.microsoft.com/office/drawing/2010/main" val="0"/>
              </a:ext>
            </a:extLst>
          </a:blip>
          <a:srcRect r="-3355" b="25080"/>
          <a:stretch>
            <a:fillRect/>
          </a:stretch>
        </p:blipFill>
        <p:spPr bwMode="auto">
          <a:xfrm>
            <a:off x="0" y="384837"/>
            <a:ext cx="12616543" cy="419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933201" y="515259"/>
            <a:ext cx="10989283" cy="722029"/>
          </a:xfrm>
          <a:prstGeom prst="round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srgbClr val="FF0000"/>
                </a:solidFill>
                <a:cs typeface="Times New Roman" panose="02020603050405020304" pitchFamily="18" charset="0"/>
              </a:rPr>
              <a:t>Vì</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sao</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bác</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Nhân</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định</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chuyển</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về</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quê</a:t>
            </a:r>
            <a:r>
              <a:rPr lang="en-US" sz="4000" dirty="0">
                <a:solidFill>
                  <a:srgbClr val="FF0000"/>
                </a:solidFill>
                <a:cs typeface="Times New Roman" panose="02020603050405020304" pitchFamily="18" charset="0"/>
              </a:rPr>
              <a:t>? </a:t>
            </a:r>
          </a:p>
        </p:txBody>
      </p:sp>
      <p:pic>
        <p:nvPicPr>
          <p:cNvPr id="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514600" y="114300"/>
            <a:ext cx="609600" cy="609600"/>
          </a:xfrm>
          <a:prstGeom prst="rect">
            <a:avLst/>
          </a:prstGeom>
        </p:spPr>
      </p:pic>
      <p:pic>
        <p:nvPicPr>
          <p:cNvPr id="1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324100" y="1485900"/>
            <a:ext cx="609600" cy="609600"/>
          </a:xfrm>
          <a:prstGeom prst="rect">
            <a:avLst/>
          </a:prstGeom>
        </p:spPr>
      </p:pic>
      <p:pic>
        <p:nvPicPr>
          <p:cNvPr id="16" name="Bus Horn sound effec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2978475" y="2209800"/>
            <a:ext cx="609600" cy="609600"/>
          </a:xfrm>
          <a:prstGeom prst="rect">
            <a:avLst/>
          </a:prstGeom>
        </p:spPr>
      </p:pic>
      <p:pic>
        <p:nvPicPr>
          <p:cNvPr id="18" name="Bus Sound Effects">
            <a:hlinkClick r:id="" action="ppaction://media"/>
          </p:cNvPr>
          <p:cNvPicPr>
            <a:picLocks noChangeAspect="1"/>
          </p:cNvPicPr>
          <p:nvPr>
            <a:audioFile r:link="rId5"/>
            <p:extLst>
              <p:ext uri="{DAA4B4D4-6D71-4841-9C94-3DE7FCFB9230}">
                <p14:media xmlns:p14="http://schemas.microsoft.com/office/powerpoint/2010/main" r:embed="rId6">
                  <p14:trim st="440" end="15675"/>
                </p14:media>
              </p:ext>
            </p:extLst>
          </p:nvPr>
        </p:nvPicPr>
        <p:blipFill>
          <a:blip r:embed="rId14"/>
          <a:stretch>
            <a:fillRect/>
          </a:stretch>
        </p:blipFill>
        <p:spPr>
          <a:xfrm>
            <a:off x="13061934" y="1237288"/>
            <a:ext cx="609600" cy="609600"/>
          </a:xfrm>
          <a:prstGeom prst="rect">
            <a:avLst/>
          </a:prstGeom>
        </p:spPr>
      </p:pic>
      <p:pic>
        <p:nvPicPr>
          <p:cNvPr id="8" name="Am-thanh-tra-loi-dung-www_yeualo_com_cut.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4953000" y="2819400"/>
            <a:ext cx="609600" cy="609600"/>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4572001"/>
            <a:ext cx="12191999" cy="2285999"/>
          </a:xfrm>
          <a:prstGeom prst="rect">
            <a:avLst/>
          </a:prstGeom>
        </p:spPr>
      </p:pic>
      <p:pic>
        <p:nvPicPr>
          <p:cNvPr id="7170" name="Picture 2"/>
          <p:cNvPicPr>
            <a:picLocks noChangeAspect="1" noChangeArrowheads="1"/>
          </p:cNvPicPr>
          <p:nvPr/>
        </p:nvPicPr>
        <p:blipFill rotWithShape="1">
          <a:blip r:embed="rId16" cstate="print">
            <a:extLst>
              <a:ext uri="{BEBA8EAE-BF5A-486C-A8C5-ECC9F3942E4B}">
                <a14:imgProps xmlns:a14="http://schemas.microsoft.com/office/drawing/2010/main">
                  <a14:imgLayer r:embed="rId17">
                    <a14:imgEffect>
                      <a14:backgroundRemoval t="0" b="100000" l="6267" r="94278"/>
                    </a14:imgEffect>
                  </a14:imgLayer>
                </a14:imgProps>
              </a:ext>
              <a:ext uri="{28A0092B-C50C-407E-A947-70E740481C1C}">
                <a14:useLocalDpi xmlns:a14="http://schemas.microsoft.com/office/drawing/2010/main" val="0"/>
              </a:ext>
            </a:extLst>
          </a:blip>
          <a:srcRect b="7805"/>
          <a:stretch>
            <a:fillRect/>
          </a:stretch>
        </p:blipFill>
        <p:spPr bwMode="auto">
          <a:xfrm>
            <a:off x="3459168" y="2763080"/>
            <a:ext cx="1576959" cy="219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25299" r="-2198" b="26071"/>
          <a:stretch/>
        </p:blipFill>
        <p:spPr bwMode="auto">
          <a:xfrm>
            <a:off x="4184075" y="3908871"/>
            <a:ext cx="5943599" cy="2829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A">
            <a:extLst>
              <a:ext uri="{FF2B5EF4-FFF2-40B4-BE49-F238E27FC236}">
                <a16:creationId xmlns:a16="http://schemas.microsoft.com/office/drawing/2014/main" id="{6C266087-F6DC-424A-8F2B-52303F73757C}"/>
              </a:ext>
            </a:extLst>
          </p:cNvPr>
          <p:cNvSpPr/>
          <p:nvPr/>
        </p:nvSpPr>
        <p:spPr>
          <a:xfrm>
            <a:off x="4294028" y="1757918"/>
            <a:ext cx="3448683" cy="1288291"/>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mj-lt"/>
                <a:cs typeface="Times New Roman" panose="02020603050405020304" pitchFamily="18" charset="0"/>
              </a:rPr>
              <a:t>B. </a:t>
            </a:r>
            <a:r>
              <a:rPr lang="en-US" sz="2800" dirty="0" err="1">
                <a:solidFill>
                  <a:schemeClr val="tx1"/>
                </a:solidFill>
                <a:latin typeface="+mj-lt"/>
                <a:cs typeface="Times New Roman" panose="02020603050405020304" pitchFamily="18" charset="0"/>
              </a:rPr>
              <a:t>Vì</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dạo</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này</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bác</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không</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bán</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được</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hàng</a:t>
            </a:r>
            <a:r>
              <a:rPr lang="en-US" sz="2800" dirty="0">
                <a:solidFill>
                  <a:schemeClr val="tx1"/>
                </a:solidFill>
                <a:latin typeface="+mj-lt"/>
                <a:cs typeface="Times New Roman" panose="02020603050405020304" pitchFamily="18" charset="0"/>
              </a:rPr>
              <a:t>.</a:t>
            </a:r>
          </a:p>
        </p:txBody>
      </p:sp>
      <p:sp>
        <p:nvSpPr>
          <p:cNvPr id="19" name="C">
            <a:extLst>
              <a:ext uri="{FF2B5EF4-FFF2-40B4-BE49-F238E27FC236}">
                <a16:creationId xmlns:a16="http://schemas.microsoft.com/office/drawing/2014/main" id="{D482BA8B-EFE1-4539-9A2E-8420A4050127}"/>
              </a:ext>
            </a:extLst>
          </p:cNvPr>
          <p:cNvSpPr/>
          <p:nvPr/>
        </p:nvSpPr>
        <p:spPr>
          <a:xfrm>
            <a:off x="8167255" y="1752954"/>
            <a:ext cx="4024744" cy="1293255"/>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defRPr/>
            </a:pPr>
            <a:r>
              <a:rPr lang="en-US" sz="2800" dirty="0">
                <a:solidFill>
                  <a:schemeClr val="tx1"/>
                </a:solidFill>
                <a:latin typeface="+mj-lt"/>
                <a:cs typeface="Times New Roman" pitchFamily="18" charset="0"/>
              </a:rPr>
              <a:t>C. </a:t>
            </a:r>
            <a:r>
              <a:rPr lang="en-US" sz="2800" dirty="0" err="1">
                <a:solidFill>
                  <a:schemeClr val="tx1"/>
                </a:solidFill>
                <a:latin typeface="+mj-lt"/>
                <a:cs typeface="Times New Roman" pitchFamily="18" charset="0"/>
              </a:rPr>
              <a:t>Vì</a:t>
            </a:r>
            <a:r>
              <a:rPr lang="en-US" sz="2800" dirty="0">
                <a:solidFill>
                  <a:schemeClr val="tx1"/>
                </a:solidFill>
                <a:latin typeface="+mj-lt"/>
                <a:cs typeface="Times New Roman" pitchFamily="18" charset="0"/>
              </a:rPr>
              <a:t> </a:t>
            </a:r>
            <a:r>
              <a:rPr lang="en-US" sz="2800" dirty="0" err="1">
                <a:solidFill>
                  <a:schemeClr val="tx1"/>
                </a:solidFill>
                <a:latin typeface="+mj-lt"/>
                <a:cs typeface="Times New Roman" pitchFamily="18" charset="0"/>
              </a:rPr>
              <a:t>bác</a:t>
            </a:r>
            <a:r>
              <a:rPr lang="en-US" sz="2800" dirty="0">
                <a:solidFill>
                  <a:schemeClr val="tx1"/>
                </a:solidFill>
                <a:latin typeface="+mj-lt"/>
                <a:cs typeface="Times New Roman" pitchFamily="18" charset="0"/>
              </a:rPr>
              <a:t> </a:t>
            </a:r>
            <a:r>
              <a:rPr lang="en-US" sz="2800" dirty="0" err="1">
                <a:solidFill>
                  <a:schemeClr val="tx1"/>
                </a:solidFill>
                <a:latin typeface="+mj-lt"/>
                <a:cs typeface="Times New Roman" pitchFamily="18" charset="0"/>
              </a:rPr>
              <a:t>không</a:t>
            </a:r>
            <a:r>
              <a:rPr lang="en-US" sz="2800" dirty="0">
                <a:solidFill>
                  <a:schemeClr val="tx1"/>
                </a:solidFill>
                <a:latin typeface="+mj-lt"/>
                <a:cs typeface="Times New Roman" pitchFamily="18" charset="0"/>
              </a:rPr>
              <a:t> </a:t>
            </a:r>
            <a:r>
              <a:rPr lang="en-US" sz="2800" dirty="0" err="1">
                <a:solidFill>
                  <a:schemeClr val="tx1"/>
                </a:solidFill>
                <a:latin typeface="+mj-lt"/>
                <a:cs typeface="Times New Roman" pitchFamily="18" charset="0"/>
              </a:rPr>
              <a:t>thích</a:t>
            </a:r>
            <a:r>
              <a:rPr lang="en-US" sz="2800" dirty="0">
                <a:solidFill>
                  <a:schemeClr val="tx1"/>
                </a:solidFill>
                <a:latin typeface="+mj-lt"/>
                <a:cs typeface="Times New Roman" pitchFamily="18" charset="0"/>
              </a:rPr>
              <a:t> </a:t>
            </a:r>
            <a:r>
              <a:rPr lang="en-US" sz="2800" dirty="0" err="1">
                <a:solidFill>
                  <a:schemeClr val="tx1"/>
                </a:solidFill>
                <a:latin typeface="+mj-lt"/>
                <a:cs typeface="Times New Roman" pitchFamily="18" charset="0"/>
              </a:rPr>
              <a:t>làm</a:t>
            </a:r>
            <a:r>
              <a:rPr lang="en-US" sz="2800" dirty="0">
                <a:solidFill>
                  <a:schemeClr val="tx1"/>
                </a:solidFill>
                <a:latin typeface="+mj-lt"/>
                <a:cs typeface="Times New Roman" pitchFamily="18" charset="0"/>
              </a:rPr>
              <a:t> </a:t>
            </a:r>
            <a:r>
              <a:rPr lang="en-US" sz="2800" dirty="0" err="1">
                <a:solidFill>
                  <a:schemeClr val="tx1"/>
                </a:solidFill>
                <a:latin typeface="+mj-lt"/>
                <a:cs typeface="Times New Roman" pitchFamily="18" charset="0"/>
              </a:rPr>
              <a:t>đồ</a:t>
            </a:r>
            <a:r>
              <a:rPr lang="en-US" sz="2800" dirty="0">
                <a:solidFill>
                  <a:schemeClr val="tx1"/>
                </a:solidFill>
                <a:latin typeface="+mj-lt"/>
                <a:cs typeface="Times New Roman" pitchFamily="18" charset="0"/>
              </a:rPr>
              <a:t> </a:t>
            </a:r>
            <a:r>
              <a:rPr lang="en-US" sz="2800" dirty="0" err="1">
                <a:solidFill>
                  <a:schemeClr val="tx1"/>
                </a:solidFill>
                <a:latin typeface="+mj-lt"/>
                <a:cs typeface="Times New Roman" pitchFamily="18" charset="0"/>
              </a:rPr>
              <a:t>chơi</a:t>
            </a:r>
            <a:r>
              <a:rPr lang="en-US" sz="2800" dirty="0">
                <a:solidFill>
                  <a:schemeClr val="tx1"/>
                </a:solidFill>
                <a:latin typeface="+mj-lt"/>
                <a:cs typeface="Times New Roman" pitchFamily="18" charset="0"/>
              </a:rPr>
              <a:t> </a:t>
            </a:r>
            <a:r>
              <a:rPr lang="en-US" sz="2800" dirty="0" err="1">
                <a:solidFill>
                  <a:schemeClr val="tx1"/>
                </a:solidFill>
                <a:latin typeface="+mj-lt"/>
                <a:cs typeface="Times New Roman" pitchFamily="18" charset="0"/>
              </a:rPr>
              <a:t>bằng</a:t>
            </a:r>
            <a:r>
              <a:rPr lang="en-US" sz="2800" dirty="0">
                <a:solidFill>
                  <a:schemeClr val="tx1"/>
                </a:solidFill>
                <a:latin typeface="+mj-lt"/>
                <a:cs typeface="Times New Roman" pitchFamily="18" charset="0"/>
              </a:rPr>
              <a:t> </a:t>
            </a:r>
            <a:r>
              <a:rPr lang="en-US" sz="2800" dirty="0" err="1">
                <a:solidFill>
                  <a:schemeClr val="tx1"/>
                </a:solidFill>
                <a:latin typeface="+mj-lt"/>
                <a:cs typeface="Times New Roman" pitchFamily="18" charset="0"/>
              </a:rPr>
              <a:t>bột</a:t>
            </a:r>
            <a:r>
              <a:rPr lang="en-US" sz="2800" dirty="0">
                <a:solidFill>
                  <a:schemeClr val="tx1"/>
                </a:solidFill>
                <a:latin typeface="+mj-lt"/>
                <a:cs typeface="Times New Roman" pitchFamily="18" charset="0"/>
              </a:rPr>
              <a:t>.</a:t>
            </a:r>
            <a:endParaRPr kumimoji="0" lang="en-US" sz="3600" b="1" i="0" u="none" strike="noStrike" kern="1200" cap="none" spc="0" normalizeH="0" baseline="0" noProof="0" dirty="0">
              <a:ln>
                <a:noFill/>
              </a:ln>
              <a:solidFill>
                <a:schemeClr val="tx1"/>
              </a:solidFill>
              <a:effectLst/>
              <a:uLnTx/>
              <a:uFillTx/>
              <a:latin typeface="+mj-lt"/>
              <a:cs typeface="Times New Roman" panose="02020603050405020304" pitchFamily="18" charset="0"/>
            </a:endParaRPr>
          </a:p>
        </p:txBody>
      </p:sp>
      <p:sp>
        <p:nvSpPr>
          <p:cNvPr id="21" name="D">
            <a:extLst>
              <a:ext uri="{FF2B5EF4-FFF2-40B4-BE49-F238E27FC236}">
                <a16:creationId xmlns:a16="http://schemas.microsoft.com/office/drawing/2014/main" id="{E30E5191-B80A-42AB-9B55-E962E167C089}"/>
              </a:ext>
            </a:extLst>
          </p:cNvPr>
          <p:cNvSpPr/>
          <p:nvPr/>
        </p:nvSpPr>
        <p:spPr>
          <a:xfrm>
            <a:off x="0" y="1768897"/>
            <a:ext cx="3823855" cy="1277312"/>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mj-lt"/>
                <a:cs typeface="Times New Roman" panose="02020603050405020304" pitchFamily="18" charset="0"/>
              </a:rPr>
              <a:t>A.Vì</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bác</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không</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thích</a:t>
            </a:r>
            <a:r>
              <a:rPr lang="en-US" sz="2800" dirty="0">
                <a:solidFill>
                  <a:schemeClr val="tx1"/>
                </a:solidFill>
                <a:latin typeface="+mj-lt"/>
                <a:cs typeface="Times New Roman" panose="02020603050405020304" pitchFamily="18" charset="0"/>
              </a:rPr>
              <a:t> ở </a:t>
            </a:r>
            <a:r>
              <a:rPr lang="en-US" sz="2800" dirty="0" err="1">
                <a:solidFill>
                  <a:schemeClr val="tx1"/>
                </a:solidFill>
                <a:latin typeface="+mj-lt"/>
                <a:cs typeface="Times New Roman" panose="02020603050405020304" pitchFamily="18" charset="0"/>
              </a:rPr>
              <a:t>thành</a:t>
            </a:r>
            <a:r>
              <a:rPr lang="en-US" sz="2800" dirty="0">
                <a:solidFill>
                  <a:schemeClr val="tx1"/>
                </a:solidFill>
                <a:latin typeface="+mj-lt"/>
                <a:cs typeface="Times New Roman" panose="02020603050405020304" pitchFamily="18" charset="0"/>
              </a:rPr>
              <a:t> </a:t>
            </a:r>
            <a:r>
              <a:rPr lang="en-US" sz="2800" dirty="0" err="1">
                <a:solidFill>
                  <a:schemeClr val="tx1"/>
                </a:solidFill>
                <a:latin typeface="+mj-lt"/>
                <a:cs typeface="Times New Roman" panose="02020603050405020304" pitchFamily="18" charset="0"/>
              </a:rPr>
              <a:t>phố</a:t>
            </a:r>
            <a:r>
              <a:rPr lang="en-US" sz="2800" dirty="0">
                <a:solidFill>
                  <a:schemeClr val="tx1"/>
                </a:solidFill>
                <a:latin typeface="+mj-lt"/>
                <a:cs typeface="Times New Roman" panose="02020603050405020304" pitchFamily="18" charset="0"/>
              </a:rPr>
              <a:t>.</a:t>
            </a:r>
            <a:endParaRPr lang="en-US" sz="3600" dirty="0">
              <a:latin typeface="+mj-lt"/>
              <a:cs typeface="Times New Roman" panose="02020603050405020304" pitchFamily="18" charset="0"/>
            </a:endParaRPr>
          </a:p>
        </p:txBody>
      </p:sp>
    </p:spTree>
    <p:extLst>
      <p:ext uri="{BB962C8B-B14F-4D97-AF65-F5344CB8AC3E}">
        <p14:creationId xmlns:p14="http://schemas.microsoft.com/office/powerpoint/2010/main" val="319894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7170"/>
                                        </p:tgtEl>
                                        <p:attrNameLst>
                                          <p:attrName>r</p:attrName>
                                        </p:attrNameLst>
                                      </p:cBhvr>
                                    </p:animRot>
                                    <p:animRot by="-240000">
                                      <p:cBhvr>
                                        <p:cTn id="7" dur="600" fill="hold">
                                          <p:stCondLst>
                                            <p:cond delay="600"/>
                                          </p:stCondLst>
                                        </p:cTn>
                                        <p:tgtEl>
                                          <p:spTgt spid="7170"/>
                                        </p:tgtEl>
                                        <p:attrNameLst>
                                          <p:attrName>r</p:attrName>
                                        </p:attrNameLst>
                                      </p:cBhvr>
                                    </p:animRot>
                                    <p:animRot by="240000">
                                      <p:cBhvr>
                                        <p:cTn id="8" dur="600" fill="hold">
                                          <p:stCondLst>
                                            <p:cond delay="1200"/>
                                          </p:stCondLst>
                                        </p:cTn>
                                        <p:tgtEl>
                                          <p:spTgt spid="7170"/>
                                        </p:tgtEl>
                                        <p:attrNameLst>
                                          <p:attrName>r</p:attrName>
                                        </p:attrNameLst>
                                      </p:cBhvr>
                                    </p:animRot>
                                    <p:animRot by="-240000">
                                      <p:cBhvr>
                                        <p:cTn id="9" dur="600" fill="hold">
                                          <p:stCondLst>
                                            <p:cond delay="1800"/>
                                          </p:stCondLst>
                                        </p:cTn>
                                        <p:tgtEl>
                                          <p:spTgt spid="7170"/>
                                        </p:tgtEl>
                                        <p:attrNameLst>
                                          <p:attrName>r</p:attrName>
                                        </p:attrNameLst>
                                      </p:cBhvr>
                                    </p:animRot>
                                    <p:animRot by="120000">
                                      <p:cBhvr>
                                        <p:cTn id="10" dur="600" fill="hold">
                                          <p:stCondLst>
                                            <p:cond delay="2400"/>
                                          </p:stCondLst>
                                        </p:cTn>
                                        <p:tgtEl>
                                          <p:spTgt spid="7170"/>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additive="base">
                                        <p:cTn id="13" dur="2000" fill="hold"/>
                                        <p:tgtEl>
                                          <p:spTgt spid="2052"/>
                                        </p:tgtEl>
                                        <p:attrNameLst>
                                          <p:attrName>ppt_x</p:attrName>
                                        </p:attrNameLst>
                                      </p:cBhvr>
                                      <p:tavLst>
                                        <p:tav tm="0">
                                          <p:val>
                                            <p:strVal val="1+#ppt_w/2"/>
                                          </p:val>
                                        </p:tav>
                                        <p:tav tm="100000">
                                          <p:val>
                                            <p:strVal val="#ppt_x"/>
                                          </p:val>
                                        </p:tav>
                                      </p:tavLst>
                                    </p:anim>
                                    <p:anim calcmode="lin" valueType="num">
                                      <p:cBhvr additive="base">
                                        <p:cTn id="14" dur="2000" fill="hold"/>
                                        <p:tgtEl>
                                          <p:spTgt spid="2052"/>
                                        </p:tgtEl>
                                        <p:attrNameLst>
                                          <p:attrName>ppt_y</p:attrName>
                                        </p:attrNameLst>
                                      </p:cBhvr>
                                      <p:tavLst>
                                        <p:tav tm="0">
                                          <p:val>
                                            <p:strVal val="#ppt_y"/>
                                          </p:val>
                                        </p:tav>
                                        <p:tav tm="100000">
                                          <p:val>
                                            <p:strVal val="#ppt_y"/>
                                          </p:val>
                                        </p:tav>
                                      </p:tavLst>
                                    </p:anim>
                                  </p:childTnLst>
                                </p:cTn>
                              </p:par>
                              <p:par>
                                <p:cTn id="15" presetID="1" presetClass="mediacall" presetSubtype="0" fill="hold" nodeType="withEffect">
                                  <p:stCondLst>
                                    <p:cond delay="0"/>
                                  </p:stCondLst>
                                  <p:childTnLst>
                                    <p:cmd type="call" cmd="playFrom(0.0)">
                                      <p:cBhvr>
                                        <p:cTn id="16" dur="3032" fill="hold"/>
                                        <p:tgtEl>
                                          <p:spTgt spid="16"/>
                                        </p:tgtEl>
                                      </p:cBhvr>
                                    </p:cmd>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par>
                          <p:cTn id="22" fill="hold">
                            <p:stCondLst>
                              <p:cond delay="500"/>
                            </p:stCondLst>
                            <p:childTnLst>
                              <p:par>
                                <p:cTn id="23" presetID="1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p:tgtEl>
                                          <p:spTgt spid="19"/>
                                        </p:tgtEl>
                                        <p:attrNameLst>
                                          <p:attrName>ppt_y</p:attrName>
                                        </p:attrNameLst>
                                      </p:cBhvr>
                                      <p:tavLst>
                                        <p:tav tm="0">
                                          <p:val>
                                            <p:strVal val="#ppt_y+#ppt_h*1.125000"/>
                                          </p:val>
                                        </p:tav>
                                        <p:tav tm="100000">
                                          <p:val>
                                            <p:strVal val="#ppt_y"/>
                                          </p:val>
                                        </p:tav>
                                      </p:tavLst>
                                    </p:anim>
                                    <p:animEffect transition="in" filter="wipe(up)">
                                      <p:cBhvr>
                                        <p:cTn id="30" dur="500"/>
                                        <p:tgtEl>
                                          <p:spTgt spid="19"/>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p:tgtEl>
                                          <p:spTgt spid="21"/>
                                        </p:tgtEl>
                                        <p:attrNameLst>
                                          <p:attrName>ppt_y</p:attrName>
                                        </p:attrNameLst>
                                      </p:cBhvr>
                                      <p:tavLst>
                                        <p:tav tm="0">
                                          <p:val>
                                            <p:strVal val="#ppt_y+#ppt_h*1.125000"/>
                                          </p:val>
                                        </p:tav>
                                        <p:tav tm="100000">
                                          <p:val>
                                            <p:strVal val="#ppt_y"/>
                                          </p:val>
                                        </p:tav>
                                      </p:tavLst>
                                    </p:anim>
                                    <p:animEffect transition="in" filter="wipe(up)">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4"/>
                </p:tgtEl>
              </p:cMediaNode>
            </p:audio>
            <p:audio>
              <p:cMediaNode vol="80000">
                <p:cTn id="36" fill="hold" display="0">
                  <p:stCondLst>
                    <p:cond delay="indefinite"/>
                  </p:stCondLst>
                  <p:endCondLst>
                    <p:cond evt="onStopAudio" delay="0">
                      <p:tgtEl>
                        <p:sldTgt/>
                      </p:tgtEl>
                    </p:cond>
                  </p:endCondLst>
                </p:cTn>
                <p:tgtEl>
                  <p:spTgt spid="14"/>
                </p:tgtEl>
              </p:cMediaNode>
            </p:audio>
            <p:audio>
              <p:cMediaNode vol="80000">
                <p:cTn id="37" fill="hold" display="0">
                  <p:stCondLst>
                    <p:cond delay="indefinite"/>
                  </p:stCondLst>
                  <p:endCondLst>
                    <p:cond evt="onStopAudio" delay="0">
                      <p:tgtEl>
                        <p:sldTgt/>
                      </p:tgtEl>
                    </p:cond>
                  </p:endCondLst>
                </p:cTn>
                <p:tgtEl>
                  <p:spTgt spid="16"/>
                </p:tgtEl>
              </p:cMediaNode>
            </p:audio>
            <p:audio>
              <p:cMediaNode vol="80000">
                <p:cTn id="38" fill="hold" display="0">
                  <p:stCondLst>
                    <p:cond delay="indefinite"/>
                  </p:stCondLst>
                  <p:endCondLst>
                    <p:cond evt="onStopAudio" delay="0">
                      <p:tgtEl>
                        <p:sldTgt/>
                      </p:tgtEl>
                    </p:cond>
                  </p:endCondLst>
                </p:cTn>
                <p:tgtEl>
                  <p:spTgt spid="18"/>
                </p:tgtEl>
              </p:cMediaNode>
            </p:audio>
            <p:audio>
              <p:cMediaNode vol="80000">
                <p:cTn id="39" fill="hold" display="0">
                  <p:stCondLst>
                    <p:cond delay="indefinite"/>
                  </p:stCondLst>
                  <p:endCondLst>
                    <p:cond evt="onStopAudio" delay="0">
                      <p:tgtEl>
                        <p:sldTgt/>
                      </p:tgtEl>
                    </p:cond>
                  </p:endCondLst>
                </p:cTn>
                <p:tgtEl>
                  <p:spTgt spid="8"/>
                </p:tgtEl>
              </p:cMediaNode>
            </p:audio>
            <p:seq concurrent="1" nextAc="seek">
              <p:cTn id="40" restart="whenNotActive" fill="hold" evtFilter="cancelBubble" nodeType="interactiveSeq">
                <p:stCondLst>
                  <p:cond evt="onClick" delay="0">
                    <p:tgtEl>
                      <p:spTgt spid="15"/>
                    </p:tgtEl>
                  </p:cond>
                </p:stCondLst>
                <p:endSync evt="end" delay="0">
                  <p:rtn val="all"/>
                </p:endSync>
                <p:childTnLst>
                  <p:par>
                    <p:cTn id="41" fill="hold">
                      <p:stCondLst>
                        <p:cond delay="0"/>
                      </p:stCondLst>
                      <p:childTnLst>
                        <p:par>
                          <p:cTn id="42" fill="hold">
                            <p:stCondLst>
                              <p:cond delay="0"/>
                            </p:stCondLst>
                            <p:childTnLst>
                              <p:par>
                                <p:cTn id="43" presetID="21" presetClass="emph" presetSubtype="0" fill="hold" grpId="1" nodeType="clickEffect">
                                  <p:stCondLst>
                                    <p:cond delay="0"/>
                                  </p:stCondLst>
                                  <p:childTnLst>
                                    <p:animClr clrSpc="hsl" dir="cw">
                                      <p:cBhvr override="childStyle">
                                        <p:cTn id="44" dur="500" fill="hold"/>
                                        <p:tgtEl>
                                          <p:spTgt spid="15"/>
                                        </p:tgtEl>
                                        <p:attrNameLst>
                                          <p:attrName>style.color</p:attrName>
                                        </p:attrNameLst>
                                      </p:cBhvr>
                                      <p:by>
                                        <p:hsl h="7200000" s="0" l="0"/>
                                      </p:by>
                                    </p:animClr>
                                    <p:animClr clrSpc="hsl" dir="cw">
                                      <p:cBhvr>
                                        <p:cTn id="45" dur="500" fill="hold"/>
                                        <p:tgtEl>
                                          <p:spTgt spid="15"/>
                                        </p:tgtEl>
                                        <p:attrNameLst>
                                          <p:attrName>fillcolor</p:attrName>
                                        </p:attrNameLst>
                                      </p:cBhvr>
                                      <p:by>
                                        <p:hsl h="7200000" s="0" l="0"/>
                                      </p:by>
                                    </p:animClr>
                                    <p:animClr clrSpc="hsl" dir="cw">
                                      <p:cBhvr>
                                        <p:cTn id="46" dur="500" fill="hold"/>
                                        <p:tgtEl>
                                          <p:spTgt spid="15"/>
                                        </p:tgtEl>
                                        <p:attrNameLst>
                                          <p:attrName>stroke.color</p:attrName>
                                        </p:attrNameLst>
                                      </p:cBhvr>
                                      <p:by>
                                        <p:hsl h="7200000" s="0" l="0"/>
                                      </p:by>
                                    </p:animClr>
                                    <p:set>
                                      <p:cBhvr>
                                        <p:cTn id="47" dur="500" fill="hold"/>
                                        <p:tgtEl>
                                          <p:spTgt spid="15"/>
                                        </p:tgtEl>
                                        <p:attrNameLst>
                                          <p:attrName>fill.type</p:attrName>
                                        </p:attrNameLst>
                                      </p:cBhvr>
                                      <p:to>
                                        <p:strVal val="solid"/>
                                      </p:to>
                                    </p:set>
                                  </p:childTnLst>
                                  <p:subTnLst>
                                    <p:audio>
                                      <p:cMediaNode>
                                        <p:cTn display="0" masterRel="sameClick">
                                          <p:stCondLst>
                                            <p:cond evt="begin" delay="0">
                                              <p:tn val="43"/>
                                            </p:cond>
                                          </p:stCondLst>
                                          <p:endCondLst>
                                            <p:cond evt="onStopAudio" delay="0">
                                              <p:tgtEl>
                                                <p:sldTgt/>
                                              </p:tgtEl>
                                            </p:cond>
                                          </p:endCondLst>
                                        </p:cTn>
                                        <p:tgtEl>
                                          <p:sndTgt r:embed="rId10" name="Tieng-yeah-tre-con-www_nhacchuongvui_com.wav"/>
                                        </p:tgtEl>
                                      </p:cMediaNode>
                                    </p:audio>
                                  </p:subTnLst>
                                </p:cTn>
                              </p:par>
                            </p:childTnLst>
                          </p:cTn>
                        </p:par>
                        <p:par>
                          <p:cTn id="48" fill="hold">
                            <p:stCondLst>
                              <p:cond delay="500"/>
                            </p:stCondLst>
                            <p:childTnLst>
                              <p:par>
                                <p:cTn id="49" presetID="63" presetClass="path" presetSubtype="0" accel="50000" decel="50000" fill="hold" nodeType="afterEffect">
                                  <p:stCondLst>
                                    <p:cond delay="0"/>
                                  </p:stCondLst>
                                  <p:childTnLst>
                                    <p:animMotion origin="layout" path="M -2.08333E-6 -4.81481E-6 L 0.24245 0.08774 " pathEditMode="relative" rAng="0" ptsTypes="AA">
                                      <p:cBhvr>
                                        <p:cTn id="50" dur="2000" fill="hold"/>
                                        <p:tgtEl>
                                          <p:spTgt spid="7170"/>
                                        </p:tgtEl>
                                        <p:attrNameLst>
                                          <p:attrName>ppt_x</p:attrName>
                                          <p:attrName>ppt_y</p:attrName>
                                        </p:attrNameLst>
                                      </p:cBhvr>
                                      <p:rCtr x="12122" y="4375"/>
                                    </p:animMotion>
                                  </p:childTnLst>
                                </p:cTn>
                              </p:par>
                            </p:childTnLst>
                          </p:cTn>
                        </p:par>
                        <p:par>
                          <p:cTn id="51" fill="hold">
                            <p:stCondLst>
                              <p:cond delay="2500"/>
                            </p:stCondLst>
                            <p:childTnLst>
                              <p:par>
                                <p:cTn id="52" presetID="53" presetClass="exit" presetSubtype="32" fill="hold" nodeType="afterEffect">
                                  <p:stCondLst>
                                    <p:cond delay="0"/>
                                  </p:stCondLst>
                                  <p:childTnLst>
                                    <p:anim calcmode="lin" valueType="num">
                                      <p:cBhvr>
                                        <p:cTn id="53" dur="500"/>
                                        <p:tgtEl>
                                          <p:spTgt spid="7170"/>
                                        </p:tgtEl>
                                        <p:attrNameLst>
                                          <p:attrName>ppt_w</p:attrName>
                                        </p:attrNameLst>
                                      </p:cBhvr>
                                      <p:tavLst>
                                        <p:tav tm="0">
                                          <p:val>
                                            <p:strVal val="ppt_w"/>
                                          </p:val>
                                        </p:tav>
                                        <p:tav tm="100000">
                                          <p:val>
                                            <p:fltVal val="0"/>
                                          </p:val>
                                        </p:tav>
                                      </p:tavLst>
                                    </p:anim>
                                    <p:anim calcmode="lin" valueType="num">
                                      <p:cBhvr>
                                        <p:cTn id="54" dur="500"/>
                                        <p:tgtEl>
                                          <p:spTgt spid="7170"/>
                                        </p:tgtEl>
                                        <p:attrNameLst>
                                          <p:attrName>ppt_h</p:attrName>
                                        </p:attrNameLst>
                                      </p:cBhvr>
                                      <p:tavLst>
                                        <p:tav tm="0">
                                          <p:val>
                                            <p:strVal val="ppt_h"/>
                                          </p:val>
                                        </p:tav>
                                        <p:tav tm="100000">
                                          <p:val>
                                            <p:fltVal val="0"/>
                                          </p:val>
                                        </p:tav>
                                      </p:tavLst>
                                    </p:anim>
                                    <p:animEffect transition="out" filter="fade">
                                      <p:cBhvr>
                                        <p:cTn id="55" dur="500"/>
                                        <p:tgtEl>
                                          <p:spTgt spid="7170"/>
                                        </p:tgtEl>
                                      </p:cBhvr>
                                    </p:animEffect>
                                    <p:set>
                                      <p:cBhvr>
                                        <p:cTn id="56" dur="1" fill="hold">
                                          <p:stCondLst>
                                            <p:cond delay="499"/>
                                          </p:stCondLst>
                                        </p:cTn>
                                        <p:tgtEl>
                                          <p:spTgt spid="7170"/>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57" restart="whenNotActive" fill="hold" evtFilter="cancelBubble" nodeType="interactiveSeq">
                <p:stCondLst>
                  <p:cond evt="onClick" delay="0">
                    <p:tgtEl>
                      <p:spTgt spid="19"/>
                    </p:tgtEl>
                  </p:cond>
                </p:stCondLst>
                <p:endSync evt="end" delay="0">
                  <p:rtn val="all"/>
                </p:endSync>
                <p:childTnLst>
                  <p:par>
                    <p:cTn id="58" fill="hold">
                      <p:stCondLst>
                        <p:cond delay="0"/>
                      </p:stCondLst>
                      <p:childTnLst>
                        <p:par>
                          <p:cTn id="59" fill="hold">
                            <p:stCondLst>
                              <p:cond delay="0"/>
                            </p:stCondLst>
                            <p:childTnLst>
                              <p:par>
                                <p:cTn id="60" presetID="23" presetClass="exit" presetSubtype="32" fill="hold" grpId="1" nodeType="clickEffect">
                                  <p:stCondLst>
                                    <p:cond delay="0"/>
                                  </p:stCondLst>
                                  <p:childTnLst>
                                    <p:anim calcmode="lin" valueType="num">
                                      <p:cBhvr>
                                        <p:cTn id="61" dur="500"/>
                                        <p:tgtEl>
                                          <p:spTgt spid="19"/>
                                        </p:tgtEl>
                                        <p:attrNameLst>
                                          <p:attrName>ppt_w</p:attrName>
                                        </p:attrNameLst>
                                      </p:cBhvr>
                                      <p:tavLst>
                                        <p:tav tm="0">
                                          <p:val>
                                            <p:strVal val="ppt_w"/>
                                          </p:val>
                                        </p:tav>
                                        <p:tav tm="100000">
                                          <p:val>
                                            <p:fltVal val="0"/>
                                          </p:val>
                                        </p:tav>
                                      </p:tavLst>
                                    </p:anim>
                                    <p:anim calcmode="lin" valueType="num">
                                      <p:cBhvr>
                                        <p:cTn id="62" dur="500"/>
                                        <p:tgtEl>
                                          <p:spTgt spid="19"/>
                                        </p:tgtEl>
                                        <p:attrNameLst>
                                          <p:attrName>ppt_h</p:attrName>
                                        </p:attrNameLst>
                                      </p:cBhvr>
                                      <p:tavLst>
                                        <p:tav tm="0">
                                          <p:val>
                                            <p:strVal val="ppt_h"/>
                                          </p:val>
                                        </p:tav>
                                        <p:tav tm="100000">
                                          <p:val>
                                            <p:fltVal val="0"/>
                                          </p:val>
                                        </p:tav>
                                      </p:tavLst>
                                    </p:anim>
                                    <p:set>
                                      <p:cBhvr>
                                        <p:cTn id="63" dur="1" fill="hold">
                                          <p:stCondLst>
                                            <p:cond delay="499"/>
                                          </p:stCondLst>
                                        </p:cTn>
                                        <p:tgtEl>
                                          <p:spTgt spid="19"/>
                                        </p:tgtEl>
                                        <p:attrNameLst>
                                          <p:attrName>style.visibility</p:attrName>
                                        </p:attrNameLst>
                                      </p:cBhvr>
                                      <p:to>
                                        <p:strVal val="hidden"/>
                                      </p:to>
                                    </p:set>
                                  </p:childTnLst>
                                  <p:subTnLst>
                                    <p:audio>
                                      <p:cMediaNode>
                                        <p:cTn display="0" masterRel="sameClick">
                                          <p:stCondLst>
                                            <p:cond evt="begin" delay="0">
                                              <p:tn val="60"/>
                                            </p:cond>
                                          </p:stCondLst>
                                          <p:endCondLst>
                                            <p:cond evt="onStopAudio" delay="0">
                                              <p:tgtEl>
                                                <p:sldTgt/>
                                              </p:tgtEl>
                                            </p:cond>
                                          </p:endCondLst>
                                        </p:cTn>
                                        <p:tgtEl>
                                          <p:sndTgt r:embed="rId11" name="Am-thanh-tra-loi-sai-www_nhacchuongvui_com.wav"/>
                                        </p:tgtEl>
                                      </p:cMediaNode>
                                    </p:audio>
                                  </p:subTnLst>
                                </p:cTn>
                              </p:par>
                            </p:childTnLst>
                          </p:cTn>
                        </p:par>
                      </p:childTnLst>
                    </p:cTn>
                  </p:par>
                </p:childTnLst>
              </p:cTn>
              <p:nextCondLst>
                <p:cond evt="onClick" delay="0">
                  <p:tgtEl>
                    <p:spTgt spid="19"/>
                  </p:tgtEl>
                </p:cond>
              </p:nextCondLst>
            </p:seq>
            <p:seq concurrent="1" nextAc="seek">
              <p:cTn id="64" restart="whenNotActive" fill="hold" evtFilter="cancelBubble" nodeType="interactiveSeq">
                <p:stCondLst>
                  <p:cond evt="onClick" delay="0">
                    <p:tgtEl>
                      <p:spTgt spid="21"/>
                    </p:tgtEl>
                  </p:cond>
                </p:stCondLst>
                <p:endSync evt="end" delay="0">
                  <p:rtn val="all"/>
                </p:endSync>
                <p:childTnLst>
                  <p:par>
                    <p:cTn id="65" fill="hold">
                      <p:stCondLst>
                        <p:cond delay="0"/>
                      </p:stCondLst>
                      <p:childTnLst>
                        <p:par>
                          <p:cTn id="66" fill="hold">
                            <p:stCondLst>
                              <p:cond delay="0"/>
                            </p:stCondLst>
                            <p:childTnLst>
                              <p:par>
                                <p:cTn id="67" presetID="23" presetClass="exit" presetSubtype="32" fill="hold" grpId="1" nodeType="withEffect">
                                  <p:stCondLst>
                                    <p:cond delay="0"/>
                                  </p:stCondLst>
                                  <p:childTnLst>
                                    <p:anim calcmode="lin" valueType="num">
                                      <p:cBhvr>
                                        <p:cTn id="68" dur="500"/>
                                        <p:tgtEl>
                                          <p:spTgt spid="21"/>
                                        </p:tgtEl>
                                        <p:attrNameLst>
                                          <p:attrName>ppt_w</p:attrName>
                                        </p:attrNameLst>
                                      </p:cBhvr>
                                      <p:tavLst>
                                        <p:tav tm="0">
                                          <p:val>
                                            <p:strVal val="ppt_w"/>
                                          </p:val>
                                        </p:tav>
                                        <p:tav tm="100000">
                                          <p:val>
                                            <p:fltVal val="0"/>
                                          </p:val>
                                        </p:tav>
                                      </p:tavLst>
                                    </p:anim>
                                    <p:anim calcmode="lin" valueType="num">
                                      <p:cBhvr>
                                        <p:cTn id="69" dur="500"/>
                                        <p:tgtEl>
                                          <p:spTgt spid="21"/>
                                        </p:tgtEl>
                                        <p:attrNameLst>
                                          <p:attrName>ppt_h</p:attrName>
                                        </p:attrNameLst>
                                      </p:cBhvr>
                                      <p:tavLst>
                                        <p:tav tm="0">
                                          <p:val>
                                            <p:strVal val="ppt_h"/>
                                          </p:val>
                                        </p:tav>
                                        <p:tav tm="100000">
                                          <p:val>
                                            <p:fltVal val="0"/>
                                          </p:val>
                                        </p:tav>
                                      </p:tavLst>
                                    </p:anim>
                                    <p:set>
                                      <p:cBhvr>
                                        <p:cTn id="70" dur="1" fill="hold">
                                          <p:stCondLst>
                                            <p:cond delay="499"/>
                                          </p:stCondLst>
                                        </p:cTn>
                                        <p:tgtEl>
                                          <p:spTgt spid="21"/>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11" name="Am-thanh-tra-loi-sai-www_nhacchuongvui_com.wav"/>
                                        </p:tgtEl>
                                      </p:cMediaNode>
                                    </p:audio>
                                  </p:subTnLst>
                                </p:cTn>
                              </p:par>
                            </p:childTnLst>
                          </p:cTn>
                        </p:par>
                      </p:childTnLst>
                    </p:cTn>
                  </p:par>
                </p:childTnLst>
              </p:cTn>
              <p:nextCondLst>
                <p:cond evt="onClick" delay="0">
                  <p:tgtEl>
                    <p:spTgt spid="21"/>
                  </p:tgtEl>
                </p:cond>
              </p:nextCondLst>
            </p:seq>
            <p:seq concurrent="1" nextAc="seek">
              <p:cTn id="71" restart="whenNotActive" fill="hold" evtFilter="cancelBubble" nodeType="interactiveSeq">
                <p:stCondLst>
                  <p:cond evt="onClick" delay="0">
                    <p:tgtEl>
                      <p:spTgt spid="2052"/>
                    </p:tgtEl>
                  </p:cond>
                </p:stCondLst>
                <p:endSync evt="end" delay="0">
                  <p:rtn val="all"/>
                </p:endSync>
                <p:childTnLst>
                  <p:par>
                    <p:cTn id="72" fill="hold">
                      <p:stCondLst>
                        <p:cond delay="0"/>
                      </p:stCondLst>
                      <p:childTnLst>
                        <p:par>
                          <p:cTn id="73" fill="hold">
                            <p:stCondLst>
                              <p:cond delay="0"/>
                            </p:stCondLst>
                            <p:childTnLst>
                              <p:par>
                                <p:cTn id="74" presetID="2" presetClass="exit" presetSubtype="8" fill="hold" nodeType="clickEffect">
                                  <p:stCondLst>
                                    <p:cond delay="0"/>
                                  </p:stCondLst>
                                  <p:childTnLst>
                                    <p:anim calcmode="lin" valueType="num">
                                      <p:cBhvr additive="base">
                                        <p:cTn id="75" dur="2000"/>
                                        <p:tgtEl>
                                          <p:spTgt spid="2052"/>
                                        </p:tgtEl>
                                        <p:attrNameLst>
                                          <p:attrName>ppt_x</p:attrName>
                                        </p:attrNameLst>
                                      </p:cBhvr>
                                      <p:tavLst>
                                        <p:tav tm="0">
                                          <p:val>
                                            <p:strVal val="ppt_x"/>
                                          </p:val>
                                        </p:tav>
                                        <p:tav tm="100000">
                                          <p:val>
                                            <p:strVal val="0-ppt_w/2"/>
                                          </p:val>
                                        </p:tav>
                                      </p:tavLst>
                                    </p:anim>
                                    <p:anim calcmode="lin" valueType="num">
                                      <p:cBhvr additive="base">
                                        <p:cTn id="76" dur="2000"/>
                                        <p:tgtEl>
                                          <p:spTgt spid="2052"/>
                                        </p:tgtEl>
                                        <p:attrNameLst>
                                          <p:attrName>ppt_y</p:attrName>
                                        </p:attrNameLst>
                                      </p:cBhvr>
                                      <p:tavLst>
                                        <p:tav tm="0">
                                          <p:val>
                                            <p:strVal val="ppt_y"/>
                                          </p:val>
                                        </p:tav>
                                        <p:tav tm="100000">
                                          <p:val>
                                            <p:strVal val="ppt_y"/>
                                          </p:val>
                                        </p:tav>
                                      </p:tavLst>
                                    </p:anim>
                                    <p:set>
                                      <p:cBhvr>
                                        <p:cTn id="77" dur="1" fill="hold">
                                          <p:stCondLst>
                                            <p:cond delay="1999"/>
                                          </p:stCondLst>
                                        </p:cTn>
                                        <p:tgtEl>
                                          <p:spTgt spid="2052"/>
                                        </p:tgtEl>
                                        <p:attrNameLst>
                                          <p:attrName>style.visibility</p:attrName>
                                        </p:attrNameLst>
                                      </p:cBhvr>
                                      <p:to>
                                        <p:strVal val="hidden"/>
                                      </p:to>
                                    </p:set>
                                  </p:childTnLst>
                                </p:cTn>
                              </p:par>
                              <p:par>
                                <p:cTn id="78" presetID="1" presetClass="mediacall" presetSubtype="0" fill="hold" nodeType="withEffect">
                                  <p:stCondLst>
                                    <p:cond delay="0"/>
                                  </p:stCondLst>
                                  <p:childTnLst>
                                    <p:cmd type="call" cmd="playFrom(0.0)">
                                      <p:cBhvr>
                                        <p:cTn id="79" dur="10140" fill="hold"/>
                                        <p:tgtEl>
                                          <p:spTgt spid="18"/>
                                        </p:tgtEl>
                                      </p:cBhvr>
                                    </p:cmd>
                                  </p:childTnLst>
                                </p:cTn>
                              </p:par>
                            </p:childTnLst>
                          </p:cTn>
                        </p:par>
                      </p:childTnLst>
                    </p:cTn>
                  </p:par>
                </p:childTnLst>
              </p:cTn>
              <p:nextCondLst>
                <p:cond evt="onClick" delay="0">
                  <p:tgtEl>
                    <p:spTgt spid="2052"/>
                  </p:tgtEl>
                </p:cond>
              </p:nextCondLst>
            </p:seq>
          </p:childTnLst>
        </p:cTn>
      </p:par>
    </p:tnLst>
    <p:bldLst>
      <p:bldP spid="9" grpId="0" bldLvl="0" animBg="1"/>
      <p:bldP spid="15" grpId="0" animBg="1"/>
      <p:bldP spid="15" grpId="1" animBg="1"/>
      <p:bldP spid="19" grpId="0" animBg="1"/>
      <p:bldP spid="19" grpId="1" animBg="1"/>
      <p:bldP spid="21" grpId="0" animBg="1"/>
      <p:bldP spid="21"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0C38E3C-AB2F-4A49-A719-CAB02444809D}"/>
              </a:ext>
            </a:extLst>
          </p:cNvPr>
          <p:cNvGrpSpPr/>
          <p:nvPr/>
        </p:nvGrpSpPr>
        <p:grpSpPr>
          <a:xfrm>
            <a:off x="0" y="419100"/>
            <a:ext cx="12167936" cy="6409393"/>
            <a:chOff x="12032" y="13533"/>
            <a:chExt cx="12167936" cy="6820403"/>
          </a:xfrm>
        </p:grpSpPr>
        <p:pic>
          <p:nvPicPr>
            <p:cNvPr id="21" name="Picture 2">
              <a:extLst>
                <a:ext uri="{FF2B5EF4-FFF2-40B4-BE49-F238E27FC236}">
                  <a16:creationId xmlns:a16="http://schemas.microsoft.com/office/drawing/2014/main" id="{E9B5EC46-D73B-4854-AAD4-00E037B84A8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208" b="10145"/>
            <a:stretch>
              <a:fillRect/>
            </a:stretch>
          </p:blipFill>
          <p:spPr bwMode="auto">
            <a:xfrm>
              <a:off x="16637" y="13533"/>
              <a:ext cx="12163331"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a:extLst>
                <a:ext uri="{FF2B5EF4-FFF2-40B4-BE49-F238E27FC236}">
                  <a16:creationId xmlns:a16="http://schemas.microsoft.com/office/drawing/2014/main" id="{FAB50BF8-0F0A-4D52-A28D-C490B959908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032" y="4700336"/>
              <a:ext cx="12163331" cy="2133600"/>
            </a:xfrm>
            <a:prstGeom prst="rect">
              <a:avLst/>
            </a:prstGeom>
          </p:spPr>
        </p:pic>
      </p:grpSp>
      <p:pic>
        <p:nvPicPr>
          <p:cNvPr id="23" name="Picture 3">
            <a:extLst>
              <a:ext uri="{FF2B5EF4-FFF2-40B4-BE49-F238E27FC236}">
                <a16:creationId xmlns:a16="http://schemas.microsoft.com/office/drawing/2014/main" id="{59D7857F-7B48-4D30-AF7C-54D17FFCB58C}"/>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ackgroundRemoval t="1019" b="92037" l="9787" r="93191">
                        <a14:foregroundMark x1="43688" y1="28519" x2="51915" y2="34444"/>
                        <a14:foregroundMark x1="57730" y1="28519" x2="57730" y2="35463"/>
                        <a14:foregroundMark x1="31773" y1="15556" x2="29220" y2="19352"/>
                        <a14:foregroundMark x1="49078" y1="69907" x2="49078" y2="71852"/>
                        <a14:foregroundMark x1="46950" y1="75833" x2="44539" y2="85000"/>
                        <a14:foregroundMark x1="43262" y1="84167" x2="36738" y2="89907"/>
                        <a14:foregroundMark x1="69645" y1="76944" x2="74610" y2="88796"/>
                        <a14:foregroundMark x1="74184" y1="84167" x2="77872" y2="86667"/>
                        <a14:foregroundMark x1="36738" y1="85278" x2="36738" y2="86389"/>
                        <a14:foregroundMark x1="43948" y1="74574" x2="40968" y2="80049"/>
                        <a14:foregroundMark x1="51769" y1="22141" x2="45810" y2="36740"/>
                      </a14:backgroundRemoval>
                    </a14:imgEffect>
                  </a14:imgLayer>
                </a14:imgProps>
              </a:ext>
              <a:ext uri="{28A0092B-C50C-407E-A947-70E740481C1C}">
                <a14:useLocalDpi xmlns:a14="http://schemas.microsoft.com/office/drawing/2010/main" val="0"/>
              </a:ext>
            </a:extLst>
          </a:blip>
          <a:srcRect r="187" b="7407"/>
          <a:stretch>
            <a:fillRect/>
          </a:stretch>
        </p:blipFill>
        <p:spPr bwMode="auto">
          <a:xfrm flipH="1">
            <a:off x="147086" y="2725118"/>
            <a:ext cx="1589315" cy="195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p:cNvSpPr/>
          <p:nvPr/>
        </p:nvSpPr>
        <p:spPr>
          <a:xfrm>
            <a:off x="1237130" y="658906"/>
            <a:ext cx="9524118" cy="1268111"/>
          </a:xfrm>
          <a:prstGeom prst="roundRect">
            <a:avLst/>
          </a:prstGeom>
          <a:solidFill>
            <a:srgbClr val="FFCC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latin typeface="+mj-lt"/>
                <a:cs typeface="Times New Roman" panose="02020603050405020304" pitchFamily="18" charset="0"/>
              </a:rPr>
              <a:t>Vì</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sao</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hàng</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đồ</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chơi</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bằng</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bột</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của</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bác</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Nhân</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bỗng</a:t>
            </a:r>
            <a:r>
              <a:rPr lang="en-US" sz="3600" dirty="0">
                <a:solidFill>
                  <a:srgbClr val="FF0000"/>
                </a:solidFill>
                <a:latin typeface="+mj-lt"/>
                <a:cs typeface="Times New Roman" panose="02020603050405020304" pitchFamily="18" charset="0"/>
              </a:rPr>
              <a:t> ế?</a:t>
            </a:r>
            <a:endParaRPr lang="en-US" sz="3600" dirty="0">
              <a:solidFill>
                <a:srgbClr val="FF0000"/>
              </a:solidFill>
              <a:latin typeface="+mj-lt"/>
              <a:ea typeface="Arial-Rounded" panose="020B0500000000000000" charset="0"/>
              <a:cs typeface="Arial-Rounded" panose="020B0500000000000000" charset="0"/>
            </a:endParaRPr>
          </a:p>
        </p:txBody>
      </p:sp>
      <p:pic>
        <p:nvPicPr>
          <p:cNvPr id="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514600" y="114300"/>
            <a:ext cx="609600" cy="609600"/>
          </a:xfrm>
          <a:prstGeom prst="rect">
            <a:avLst/>
          </a:prstGeom>
        </p:spPr>
      </p:pic>
      <p:pic>
        <p:nvPicPr>
          <p:cNvPr id="14" name="Am-thanh-tra-loi-sai-www_yeualo_com (3)_cu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324100" y="1485900"/>
            <a:ext cx="609600" cy="609600"/>
          </a:xfrm>
          <a:prstGeom prst="rect">
            <a:avLst/>
          </a:prstGeom>
        </p:spPr>
      </p:pic>
      <p:pic>
        <p:nvPicPr>
          <p:cNvPr id="16" name="Bus Horn sound effec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4871378" y="7010400"/>
            <a:ext cx="609600" cy="609600"/>
          </a:xfrm>
          <a:prstGeom prst="rect">
            <a:avLst/>
          </a:prstGeom>
        </p:spPr>
      </p:pic>
      <p:pic>
        <p:nvPicPr>
          <p:cNvPr id="18" name="Bus Sound Effects">
            <a:hlinkClick r:id="" action="ppaction://media"/>
          </p:cNvPr>
          <p:cNvPicPr>
            <a:picLocks noChangeAspect="1"/>
          </p:cNvPicPr>
          <p:nvPr>
            <a:audioFile r:link="rId5"/>
            <p:extLst>
              <p:ext uri="{DAA4B4D4-6D71-4841-9C94-3DE7FCFB9230}">
                <p14:media xmlns:p14="http://schemas.microsoft.com/office/powerpoint/2010/main" r:embed="rId6">
                  <p14:trim st="440" end="15675"/>
                </p14:media>
              </p:ext>
            </p:extLst>
          </p:nvPr>
        </p:nvPicPr>
        <p:blipFill>
          <a:blip r:embed="rId15"/>
          <a:stretch>
            <a:fillRect/>
          </a:stretch>
        </p:blipFill>
        <p:spPr>
          <a:xfrm>
            <a:off x="14852328" y="1237288"/>
            <a:ext cx="609600" cy="609600"/>
          </a:xfrm>
          <a:prstGeom prst="rect">
            <a:avLst/>
          </a:prstGeom>
        </p:spPr>
      </p:pic>
      <p:pic>
        <p:nvPicPr>
          <p:cNvPr id="8" name="Am-thanh-tra-loi-dung-www_yeualo_com_cut.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4953000" y="2819400"/>
            <a:ext cx="609600" cy="609600"/>
          </a:xfrm>
          <a:prstGeom prst="rect">
            <a:avLst/>
          </a:prstGeom>
        </p:spPr>
      </p:pic>
      <p:sp>
        <p:nvSpPr>
          <p:cNvPr id="15" name="A">
            <a:extLst>
              <a:ext uri="{FF2B5EF4-FFF2-40B4-BE49-F238E27FC236}">
                <a16:creationId xmlns:a16="http://schemas.microsoft.com/office/drawing/2014/main" id="{41098A78-9080-4748-87B5-FCC3AB979164}"/>
              </a:ext>
            </a:extLst>
          </p:cNvPr>
          <p:cNvSpPr/>
          <p:nvPr/>
        </p:nvSpPr>
        <p:spPr>
          <a:xfrm>
            <a:off x="1020560" y="2082653"/>
            <a:ext cx="10368051" cy="1305000"/>
          </a:xfrm>
          <a:prstGeom prst="roundRect">
            <a:avLst>
              <a:gd name="adj" fmla="val 50000"/>
            </a:avLst>
          </a:prstGeom>
          <a:solidFill>
            <a:srgbClr val="FFFF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tx1"/>
              </a:solidFill>
              <a:cs typeface="Times New Roman" panose="02020603050405020304" pitchFamily="18" charset="0"/>
            </a:endParaRPr>
          </a:p>
        </p:txBody>
      </p:sp>
      <p:pic>
        <p:nvPicPr>
          <p:cNvPr id="20" name="Picture 4">
            <a:extLst>
              <a:ext uri="{FF2B5EF4-FFF2-40B4-BE49-F238E27FC236}">
                <a16:creationId xmlns:a16="http://schemas.microsoft.com/office/drawing/2014/main" id="{6817AB3B-8B73-4F26-9238-92E9C89D9FC9}"/>
              </a:ext>
            </a:extLst>
          </p:cNvPr>
          <p:cNvPicPr>
            <a:picLocks noChangeAspect="1" noChangeArrowheads="1"/>
          </p:cNvPicPr>
          <p:nvPr/>
        </p:nvPicPr>
        <p:blipFill rotWithShape="1">
          <a:blip r:embed="rId16">
            <a:extLst>
              <a:ext uri="{BEBA8EAE-BF5A-486C-A8C5-ECC9F3942E4B}">
                <a14:imgProps xmlns:a14="http://schemas.microsoft.com/office/drawing/2010/main">
                  <a14:imgLayer r:embed="rId17">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18901" r="-2198" b="21978"/>
          <a:stretch>
            <a:fillRect/>
          </a:stretch>
        </p:blipFill>
        <p:spPr bwMode="auto">
          <a:xfrm>
            <a:off x="1883486" y="3464327"/>
            <a:ext cx="5317533" cy="35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23"/>
          <p:cNvSpPr/>
          <p:nvPr/>
        </p:nvSpPr>
        <p:spPr>
          <a:xfrm>
            <a:off x="1377140" y="2193345"/>
            <a:ext cx="10228041" cy="1200329"/>
          </a:xfrm>
          <a:prstGeom prst="rect">
            <a:avLst/>
          </a:prstGeom>
        </p:spPr>
        <p:txBody>
          <a:bodyPr wrap="square">
            <a:spAutoFit/>
          </a:bodyPr>
          <a:lstStyle/>
          <a:p>
            <a:r>
              <a:rPr lang="en-US" sz="3600" dirty="0" err="1">
                <a:solidFill>
                  <a:schemeClr val="accent1"/>
                </a:solidFill>
                <a:latin typeface="+mj-lt"/>
                <a:cs typeface="Times New Roman" panose="02020603050405020304" pitchFamily="18" charset="0"/>
              </a:rPr>
              <a:t>Vì</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đã</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có</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những</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đò</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chơi</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mới</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bằng</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nhựa</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trẻ</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em</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thích</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đồ</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chơi</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bằng</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nhựa</a:t>
            </a:r>
            <a:r>
              <a:rPr lang="en-US" sz="3600" dirty="0">
                <a:solidFill>
                  <a:schemeClr val="accent1"/>
                </a:solidFill>
                <a:latin typeface="+mj-lt"/>
                <a:cs typeface="Times New Roman" panose="02020603050405020304" pitchFamily="18" charset="0"/>
              </a:rPr>
              <a:t> </a:t>
            </a:r>
            <a:r>
              <a:rPr lang="en-US" sz="3600" dirty="0" err="1">
                <a:solidFill>
                  <a:schemeClr val="accent1"/>
                </a:solidFill>
                <a:latin typeface="+mj-lt"/>
                <a:cs typeface="Times New Roman" panose="02020603050405020304" pitchFamily="18" charset="0"/>
              </a:rPr>
              <a:t>hơn</a:t>
            </a:r>
            <a:r>
              <a:rPr lang="en-US" sz="3600" dirty="0">
                <a:solidFill>
                  <a:schemeClr val="accent1"/>
                </a:solidFill>
                <a:latin typeface="+mj-lt"/>
                <a:cs typeface="Times New Roman" panose="02020603050405020304" pitchFamily="18" charset="0"/>
              </a:rPr>
              <a:t>.</a:t>
            </a:r>
          </a:p>
        </p:txBody>
      </p:sp>
    </p:spTree>
    <p:extLst>
      <p:ext uri="{BB962C8B-B14F-4D97-AF65-F5344CB8AC3E}">
        <p14:creationId xmlns:p14="http://schemas.microsoft.com/office/powerpoint/2010/main" val="192948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23"/>
                                        </p:tgtEl>
                                        <p:attrNameLst>
                                          <p:attrName>r</p:attrName>
                                        </p:attrNameLst>
                                      </p:cBhvr>
                                    </p:animRot>
                                    <p:animRot by="-240000">
                                      <p:cBhvr>
                                        <p:cTn id="7" dur="600" fill="hold">
                                          <p:stCondLst>
                                            <p:cond delay="600"/>
                                          </p:stCondLst>
                                        </p:cTn>
                                        <p:tgtEl>
                                          <p:spTgt spid="23"/>
                                        </p:tgtEl>
                                        <p:attrNameLst>
                                          <p:attrName>r</p:attrName>
                                        </p:attrNameLst>
                                      </p:cBhvr>
                                    </p:animRot>
                                    <p:animRot by="240000">
                                      <p:cBhvr>
                                        <p:cTn id="8" dur="600" fill="hold">
                                          <p:stCondLst>
                                            <p:cond delay="1200"/>
                                          </p:stCondLst>
                                        </p:cTn>
                                        <p:tgtEl>
                                          <p:spTgt spid="23"/>
                                        </p:tgtEl>
                                        <p:attrNameLst>
                                          <p:attrName>r</p:attrName>
                                        </p:attrNameLst>
                                      </p:cBhvr>
                                    </p:animRot>
                                    <p:animRot by="-240000">
                                      <p:cBhvr>
                                        <p:cTn id="9" dur="600" fill="hold">
                                          <p:stCondLst>
                                            <p:cond delay="1800"/>
                                          </p:stCondLst>
                                        </p:cTn>
                                        <p:tgtEl>
                                          <p:spTgt spid="23"/>
                                        </p:tgtEl>
                                        <p:attrNameLst>
                                          <p:attrName>r</p:attrName>
                                        </p:attrNameLst>
                                      </p:cBhvr>
                                    </p:animRot>
                                    <p:animRot by="120000">
                                      <p:cBhvr>
                                        <p:cTn id="10" dur="600" fill="hold">
                                          <p:stCondLst>
                                            <p:cond delay="2400"/>
                                          </p:stCondLst>
                                        </p:cTn>
                                        <p:tgtEl>
                                          <p:spTgt spid="23"/>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2000" fill="hold"/>
                                        <p:tgtEl>
                                          <p:spTgt spid="20"/>
                                        </p:tgtEl>
                                        <p:attrNameLst>
                                          <p:attrName>ppt_x</p:attrName>
                                        </p:attrNameLst>
                                      </p:cBhvr>
                                      <p:tavLst>
                                        <p:tav tm="0">
                                          <p:val>
                                            <p:strVal val="1+#ppt_w/2"/>
                                          </p:val>
                                        </p:tav>
                                        <p:tav tm="100000">
                                          <p:val>
                                            <p:strVal val="#ppt_x"/>
                                          </p:val>
                                        </p:tav>
                                      </p:tavLst>
                                    </p:anim>
                                    <p:anim calcmode="lin" valueType="num">
                                      <p:cBhvr additive="base">
                                        <p:cTn id="14" dur="2000" fill="hold"/>
                                        <p:tgtEl>
                                          <p:spTgt spid="20"/>
                                        </p:tgtEl>
                                        <p:attrNameLst>
                                          <p:attrName>ppt_y</p:attrName>
                                        </p:attrNameLst>
                                      </p:cBhvr>
                                      <p:tavLst>
                                        <p:tav tm="0">
                                          <p:val>
                                            <p:strVal val="#ppt_y"/>
                                          </p:val>
                                        </p:tav>
                                        <p:tav tm="100000">
                                          <p:val>
                                            <p:strVal val="#ppt_y"/>
                                          </p:val>
                                        </p:tav>
                                      </p:tavLst>
                                    </p:anim>
                                  </p:childTnLst>
                                </p:cTn>
                              </p:par>
                              <p:par>
                                <p:cTn id="15" presetID="1" presetClass="mediacall" presetSubtype="0" fill="hold" nodeType="withEffect">
                                  <p:stCondLst>
                                    <p:cond delay="0"/>
                                  </p:stCondLst>
                                  <p:childTnLst>
                                    <p:cmd type="call" cmd="playFrom(0.0)">
                                      <p:cBhvr>
                                        <p:cTn id="16" dur="3032" fill="hold"/>
                                        <p:tgtEl>
                                          <p:spTgt spid="16"/>
                                        </p:tgtEl>
                                      </p:cBhvr>
                                    </p:cmd>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ppt_x"/>
                                          </p:val>
                                        </p:tav>
                                        <p:tav tm="100000">
                                          <p:val>
                                            <p:strVal val="#ppt_x"/>
                                          </p:val>
                                        </p:tav>
                                      </p:tavLst>
                                    </p:anim>
                                    <p:anim calcmode="lin" valueType="num">
                                      <p:cBhvr additive="base">
                                        <p:cTn id="3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audio>
              <p:cMediaNode vol="80000">
                <p:cTn id="33" fill="hold" display="0">
                  <p:stCondLst>
                    <p:cond delay="indefinite"/>
                  </p:stCondLst>
                  <p:endCondLst>
                    <p:cond evt="onStopAudio" delay="0">
                      <p:tgtEl>
                        <p:sldTgt/>
                      </p:tgtEl>
                    </p:cond>
                  </p:endCondLst>
                </p:cTn>
                <p:tgtEl>
                  <p:spTgt spid="14"/>
                </p:tgtEl>
              </p:cMediaNode>
            </p:audio>
            <p:audio>
              <p:cMediaNode vol="80000">
                <p:cTn id="34" fill="hold" display="0">
                  <p:stCondLst>
                    <p:cond delay="indefinite"/>
                  </p:stCondLst>
                  <p:endCondLst>
                    <p:cond evt="onStopAudio" delay="0">
                      <p:tgtEl>
                        <p:sldTgt/>
                      </p:tgtEl>
                    </p:cond>
                  </p:endCondLst>
                </p:cTn>
                <p:tgtEl>
                  <p:spTgt spid="16"/>
                </p:tgtEl>
              </p:cMediaNode>
            </p:audio>
            <p:audio>
              <p:cMediaNode vol="80000">
                <p:cTn id="35" fill="hold" display="0">
                  <p:stCondLst>
                    <p:cond delay="indefinite"/>
                  </p:stCondLst>
                  <p:endCondLst>
                    <p:cond evt="onStopAudio" delay="0">
                      <p:tgtEl>
                        <p:sldTgt/>
                      </p:tgtEl>
                    </p:cond>
                  </p:endCondLst>
                </p:cTn>
                <p:tgtEl>
                  <p:spTgt spid="18"/>
                </p:tgtEl>
              </p:cMediaNode>
            </p:audio>
            <p:audio>
              <p:cMediaNode vol="80000">
                <p:cTn id="36" fill="hold" display="0">
                  <p:stCondLst>
                    <p:cond delay="indefinite"/>
                  </p:stCondLst>
                  <p:endCondLst>
                    <p:cond evt="onStopAudio" delay="0">
                      <p:tgtEl>
                        <p:sldTgt/>
                      </p:tgtEl>
                    </p:cond>
                  </p:endCondLst>
                </p:cTn>
                <p:tgtEl>
                  <p:spTgt spid="8"/>
                </p:tgtEl>
              </p:cMediaNode>
            </p:audio>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63" presetClass="path" presetSubtype="0" accel="50000" decel="50000" fill="hold" nodeType="withEffect">
                                  <p:stCondLst>
                                    <p:cond delay="0"/>
                                  </p:stCondLst>
                                  <p:childTnLst>
                                    <p:animMotion origin="layout" path="M -1.25E-6 -3.7037E-6 L 0.25899 0.1088 " pathEditMode="relative" rAng="0" ptsTypes="AA">
                                      <p:cBhvr>
                                        <p:cTn id="41" dur="2000" fill="hold"/>
                                        <p:tgtEl>
                                          <p:spTgt spid="23"/>
                                        </p:tgtEl>
                                        <p:attrNameLst>
                                          <p:attrName>ppt_x</p:attrName>
                                          <p:attrName>ppt_y</p:attrName>
                                        </p:attrNameLst>
                                      </p:cBhvr>
                                      <p:rCtr x="12943" y="5440"/>
                                    </p:animMotion>
                                  </p:childTnLst>
                                </p:cTn>
                              </p:par>
                            </p:childTnLst>
                          </p:cTn>
                        </p:par>
                      </p:childTnLst>
                    </p:cTn>
                  </p:par>
                </p:childTnLst>
              </p:cTn>
              <p:nextCondLst>
                <p:cond evt="onClick" delay="0">
                  <p:tgtEl>
                    <p:spTgt spid="15"/>
                  </p:tgtEl>
                </p:cond>
              </p:nextCondLst>
            </p:seq>
            <p:seq concurrent="1" nextAc="seek">
              <p:cTn id="42" restart="whenNotActive" fill="hold" evtFilter="cancelBubble" nodeType="interactiveSeq">
                <p:stCondLst>
                  <p:cond evt="onClick" delay="0">
                    <p:tgtEl>
                      <p:spTgt spid="20"/>
                    </p:tgtEl>
                  </p:cond>
                </p:stCondLst>
                <p:endSync evt="end" delay="0">
                  <p:rtn val="all"/>
                </p:endSync>
                <p:childTnLst>
                  <p:par>
                    <p:cTn id="43" fill="hold">
                      <p:stCondLst>
                        <p:cond delay="0"/>
                      </p:stCondLst>
                      <p:childTnLst>
                        <p:par>
                          <p:cTn id="44" fill="hold">
                            <p:stCondLst>
                              <p:cond delay="0"/>
                            </p:stCondLst>
                            <p:childTnLst>
                              <p:par>
                                <p:cTn id="45" presetID="1" presetClass="mediacall" presetSubtype="0" fill="hold" nodeType="withEffect">
                                  <p:stCondLst>
                                    <p:cond delay="0"/>
                                  </p:stCondLst>
                                  <p:childTnLst>
                                    <p:cmd type="call" cmd="playFrom(0.0)">
                                      <p:cBhvr>
                                        <p:cTn id="46" dur="10140" fill="hold"/>
                                        <p:tgtEl>
                                          <p:spTgt spid="18"/>
                                        </p:tgtEl>
                                      </p:cBhvr>
                                    </p:cmd>
                                  </p:childTnLst>
                                </p:cTn>
                              </p:par>
                            </p:childTnLst>
                          </p:cTn>
                        </p:par>
                      </p:childTnLst>
                    </p:cTn>
                  </p:par>
                </p:childTnLst>
              </p:cTn>
              <p:nextCondLst>
                <p:cond evt="onClick" delay="0">
                  <p:tgtEl>
                    <p:spTgt spid="20"/>
                  </p:tgtEl>
                </p:cond>
              </p:nextCondLst>
            </p:seq>
          </p:childTnLst>
        </p:cTn>
      </p:par>
    </p:tnLst>
    <p:bldLst>
      <p:bldP spid="9" grpId="0" bldLvl="0" animBg="1"/>
      <p:bldP spid="15" grpId="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559874"/>
            <a:ext cx="12192000" cy="2272725"/>
          </a:xfrm>
          <a:prstGeom prst="rect">
            <a:avLst/>
          </a:prstGeom>
        </p:spPr>
      </p:pic>
      <p:pic>
        <p:nvPicPr>
          <p:cNvPr id="10" name="Bus Horn sound effec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871378" y="7010400"/>
            <a:ext cx="609600" cy="609600"/>
          </a:xfrm>
          <a:prstGeom prst="rect">
            <a:avLst/>
          </a:prstGeom>
        </p:spPr>
      </p:pic>
      <p:pic>
        <p:nvPicPr>
          <p:cNvPr id="11" name="Bus Sound Effects">
            <a:hlinkClick r:id="" action="ppaction://media"/>
          </p:cNvPr>
          <p:cNvPicPr>
            <a:picLocks noChangeAspect="1"/>
          </p:cNvPicPr>
          <p:nvPr>
            <a:audioFile r:link="rId3"/>
            <p:extLst>
              <p:ext uri="{DAA4B4D4-6D71-4841-9C94-3DE7FCFB9230}">
                <p14:media xmlns:p14="http://schemas.microsoft.com/office/powerpoint/2010/main" r:embed="rId4">
                  <p14:trim st="440" end="15675"/>
                </p14:media>
              </p:ext>
            </p:extLst>
          </p:nvPr>
        </p:nvPicPr>
        <p:blipFill>
          <a:blip r:embed="rId7"/>
          <a:stretch>
            <a:fillRect/>
          </a:stretch>
        </p:blipFill>
        <p:spPr>
          <a:xfrm>
            <a:off x="14852328" y="1237288"/>
            <a:ext cx="609600" cy="609600"/>
          </a:xfrm>
          <a:prstGeom prst="rect">
            <a:avLst/>
          </a:prstGeom>
        </p:spPr>
      </p:pic>
      <p:pic>
        <p:nvPicPr>
          <p:cNvPr id="6149" name="Picture 5"/>
          <p:cNvPicPr>
            <a:picLocks noChangeAspect="1" noChangeArrowheads="1"/>
          </p:cNvPicPr>
          <p:nvPr/>
        </p:nvPicPr>
        <p:blipFill rotWithShape="1">
          <a:blip r:embed="rId8">
            <a:extLst>
              <a:ext uri="{28A0092B-C50C-407E-A947-70E740481C1C}">
                <a14:useLocalDpi xmlns:a14="http://schemas.microsoft.com/office/drawing/2010/main" val="0"/>
              </a:ext>
            </a:extLst>
          </a:blip>
          <a:srcRect t="10124" r="-2133" b="21481"/>
          <a:stretch>
            <a:fillRect/>
          </a:stretch>
        </p:blipFill>
        <p:spPr bwMode="auto">
          <a:xfrm>
            <a:off x="0" y="435428"/>
            <a:ext cx="12492990" cy="4124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0000" b="84066" l="0" r="100000">
                        <a14:foregroundMark x1="17692" y1="60989" x2="20110" y2="70000"/>
                        <a14:foregroundMark x1="77692" y1="60110" x2="81209" y2="69560"/>
                      </a14:backgroundRemoval>
                    </a14:imgEffect>
                  </a14:imgLayer>
                </a14:imgProps>
              </a:ext>
              <a:ext uri="{28A0092B-C50C-407E-A947-70E740481C1C}">
                <a14:useLocalDpi xmlns:a14="http://schemas.microsoft.com/office/drawing/2010/main" val="0"/>
              </a:ext>
            </a:extLst>
          </a:blip>
          <a:srcRect l="-1" t="18901" r="-2198" b="21978"/>
          <a:stretch>
            <a:fillRect/>
          </a:stretch>
        </p:blipFill>
        <p:spPr bwMode="auto">
          <a:xfrm>
            <a:off x="3352800" y="2145631"/>
            <a:ext cx="5486400" cy="4395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798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32" fill="hold"/>
                                        <p:tgtEl>
                                          <p:spTgt spid="10"/>
                                        </p:tgtEl>
                                      </p:cBhvr>
                                    </p:cmd>
                                  </p:childTnLst>
                                </p:cTn>
                              </p:par>
                            </p:childTnLst>
                          </p:cTn>
                        </p:par>
                        <p:par>
                          <p:cTn id="7" fill="hold">
                            <p:stCondLst>
                              <p:cond delay="3032"/>
                            </p:stCondLst>
                            <p:childTnLst>
                              <p:par>
                                <p:cTn id="8" presetID="1" presetClass="mediacall" presetSubtype="0" fill="hold" nodeType="afterEffect">
                                  <p:stCondLst>
                                    <p:cond delay="0"/>
                                  </p:stCondLst>
                                  <p:childTnLst>
                                    <p:cmd type="call" cmd="playFrom(0.0)">
                                      <p:cBhvr>
                                        <p:cTn id="9" dur="10140" fill="hold"/>
                                        <p:tgtEl>
                                          <p:spTgt spid="11"/>
                                        </p:tgtEl>
                                      </p:cBhvr>
                                    </p:cmd>
                                  </p:childTnLst>
                                </p:cTn>
                              </p:par>
                              <p:par>
                                <p:cTn id="10" presetID="2" presetClass="entr" presetSubtype="2"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0" fill="hold"/>
                                        <p:tgtEl>
                                          <p:spTgt spid="9"/>
                                        </p:tgtEl>
                                        <p:attrNameLst>
                                          <p:attrName>ppt_x</p:attrName>
                                        </p:attrNameLst>
                                      </p:cBhvr>
                                      <p:tavLst>
                                        <p:tav tm="0">
                                          <p:val>
                                            <p:strVal val="1+#ppt_w/2"/>
                                          </p:val>
                                        </p:tav>
                                        <p:tav tm="100000">
                                          <p:val>
                                            <p:strVal val="#ppt_x"/>
                                          </p:val>
                                        </p:tav>
                                      </p:tavLst>
                                    </p:anim>
                                    <p:anim calcmode="lin" valueType="num">
                                      <p:cBhvr additive="base">
                                        <p:cTn id="13"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10"/>
                </p:tgtEl>
              </p:cMediaNode>
            </p:audio>
            <p:audio>
              <p:cMediaNode vol="100000">
                <p:cTn id="15"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13"/>
          <a:stretch/>
        </p:blipFill>
        <p:spPr bwMode="auto">
          <a:xfrm>
            <a:off x="442951" y="587141"/>
            <a:ext cx="11349318" cy="5939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4182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BzXdIjMSNyk69pqCojyXr3AJWItQaRz.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436580"/>
            <a:ext cx="12192000" cy="6421420"/>
          </a:xfrm>
          <a:prstGeom prst="rect">
            <a:avLst/>
          </a:prstGeom>
        </p:spPr>
      </p:pic>
      <p:sp>
        <p:nvSpPr>
          <p:cNvPr id="3" name="Rectangle 2"/>
          <p:cNvSpPr/>
          <p:nvPr/>
        </p:nvSpPr>
        <p:spPr>
          <a:xfrm>
            <a:off x="105878" y="548640"/>
            <a:ext cx="933650" cy="1049154"/>
          </a:xfrm>
          <a:prstGeom prst="rect">
            <a:avLst/>
          </a:prstGeom>
          <a:solidFill>
            <a:srgbClr val="75CCB8"/>
          </a:solidFill>
          <a:ln>
            <a:solidFill>
              <a:srgbClr val="75C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58792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5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82427" y="340376"/>
            <a:ext cx="2230321" cy="884922"/>
          </a:xfrm>
          <a:prstGeom prst="rect">
            <a:avLst/>
          </a:prstGeom>
        </p:spPr>
        <p:txBody>
          <a:bodyPr wrap="square">
            <a:spAutoFit/>
          </a:bodyPr>
          <a:lstStyle/>
          <a:p>
            <a:pPr algn="ctr" defTabSz="914286">
              <a:lnSpc>
                <a:spcPct val="150000"/>
              </a:lnSpc>
              <a:defRPr/>
            </a:pPr>
            <a:r>
              <a:rPr lang="en-US" sz="4000" b="1" dirty="0">
                <a:solidFill>
                  <a:srgbClr val="FF0000"/>
                </a:solidFill>
                <a:latin typeface="UTM Avo" panose="02040603050506020204" pitchFamily="18" charset="0"/>
                <a:cs typeface="Arial" panose="020B0604020202020204" pitchFamily="34" charset="0"/>
              </a:rPr>
              <a:t>May </a:t>
            </a:r>
            <a:r>
              <a:rPr lang="en-US" sz="4000" b="1" dirty="0" err="1">
                <a:solidFill>
                  <a:srgbClr val="FF0000"/>
                </a:solidFill>
                <a:latin typeface="UTM Avo" panose="02040603050506020204" pitchFamily="18" charset="0"/>
                <a:cs typeface="Arial" panose="020B0604020202020204" pitchFamily="34" charset="0"/>
              </a:rPr>
              <a:t>áo</a:t>
            </a:r>
            <a:endParaRPr lang="en-US" sz="4000" b="1" dirty="0">
              <a:solidFill>
                <a:srgbClr val="FF0000"/>
              </a:solidFill>
              <a:latin typeface="UTM Avo" panose="02040603050506020204" pitchFamily="18" charset="0"/>
              <a:cs typeface="Arial" panose="020B0604020202020204" pitchFamily="34" charset="0"/>
            </a:endParaRPr>
          </a:p>
        </p:txBody>
      </p:sp>
      <p:sp>
        <p:nvSpPr>
          <p:cNvPr id="5" name="Rectangle 4"/>
          <p:cNvSpPr/>
          <p:nvPr/>
        </p:nvSpPr>
        <p:spPr>
          <a:xfrm>
            <a:off x="763746" y="1396748"/>
            <a:ext cx="10664507" cy="5262979"/>
          </a:xfrm>
          <a:prstGeom prst="rect">
            <a:avLst/>
          </a:prstGeom>
        </p:spPr>
        <p:txBody>
          <a:bodyPr wrap="square">
            <a:spAutoFit/>
          </a:bodyPr>
          <a:lstStyle/>
          <a:p>
            <a:pPr algn="just">
              <a:lnSpc>
                <a:spcPct val="150000"/>
              </a:lnSpc>
            </a:pPr>
            <a:r>
              <a:rPr lang="nl-NL" sz="3200" dirty="0">
                <a:solidFill>
                  <a:srgbClr val="000000"/>
                </a:solidFill>
                <a:latin typeface="+mj-lt"/>
                <a:ea typeface="Calibri" panose="020F0502020204030204" pitchFamily="34" charset="0"/>
                <a:cs typeface="Arial" panose="020B0604020202020204" pitchFamily="34" charset="0"/>
              </a:rPr>
              <a:t>1.  Ở khu rừng nọ có một chú thỏ rất tốt bụng. Ai cũng yêu mến chú. Một năm trời rét quá, thấy thỏ ăn mặc phong phanh, nhím muốn may tặng thỏ một chiếc áo ấm.</a:t>
            </a:r>
          </a:p>
          <a:p>
            <a:pPr algn="just">
              <a:lnSpc>
                <a:spcPct val="150000"/>
              </a:lnSpc>
            </a:pPr>
            <a:r>
              <a:rPr lang="en-US" sz="3200" dirty="0">
                <a:latin typeface="+mj-lt"/>
                <a:ea typeface="Calibri" panose="020F0502020204030204" pitchFamily="34" charset="0"/>
                <a:cs typeface="Arial" panose="020B0604020202020204" pitchFamily="34" charset="0"/>
              </a:rPr>
              <a:t>2. </a:t>
            </a:r>
            <a:r>
              <a:rPr lang="vi-VN" sz="3200" dirty="0">
                <a:latin typeface="+mj-lt"/>
                <a:ea typeface="Calibri" panose="020F0502020204030204" pitchFamily="34" charset="0"/>
                <a:cs typeface="Arial" panose="020B0604020202020204" pitchFamily="34" charset="0"/>
              </a:rPr>
              <a:t>Nhưng nhím chỉ có kim. Muốn may áo, phải có vải. Nhím chợt nhớ ngoài bãi có chị tằm. Nó tìm đến chị tằm. Chị vui vẻ tặng cho nhím 1 tấm vải lớn.</a:t>
            </a:r>
            <a:endParaRPr lang="en-US" sz="32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82982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8776" y="610136"/>
            <a:ext cx="11400108" cy="6247864"/>
          </a:xfrm>
          <a:prstGeom prst="rect">
            <a:avLst/>
          </a:prstGeom>
        </p:spPr>
        <p:txBody>
          <a:bodyPr wrap="square">
            <a:spAutoFit/>
          </a:bodyPr>
          <a:lstStyle/>
          <a:p>
            <a:pPr lvl="1" algn="just">
              <a:lnSpc>
                <a:spcPts val="4000"/>
              </a:lnSpc>
            </a:pPr>
            <a:r>
              <a:rPr lang="en-US" sz="2800" dirty="0">
                <a:latin typeface="+mj-lt"/>
                <a:ea typeface="Calibri" panose="020F0502020204030204" pitchFamily="34" charset="0"/>
                <a:cs typeface="Arial" panose="020B0604020202020204" pitchFamily="34" charset="0"/>
              </a:rPr>
              <a:t>3. </a:t>
            </a:r>
            <a:r>
              <a:rPr lang="vi-VN" sz="2800" dirty="0">
                <a:latin typeface="+mj-lt"/>
                <a:ea typeface="Calibri" panose="020F0502020204030204" pitchFamily="34" charset="0"/>
                <a:cs typeface="Arial" panose="020B0604020202020204" pitchFamily="34" charset="0"/>
              </a:rPr>
              <a:t>Có vải rồi, nhím đi tìm người cắt. Đi một quãng, nhím gặp anh bọ ngựa có chiếc kéo rất sắc. Nhưng bọ ngựa bảo: “Tớ chỉ biết cắt. Phải tìm người đo vải rồi mới cắt được.”. Hai bạn bèn nhờ ông ốc sên đo vải. Ông ốc sên vui vẻ nhận lời.</a:t>
            </a:r>
            <a:endParaRPr lang="en-US" sz="2800" dirty="0">
              <a:latin typeface="+mj-lt"/>
              <a:ea typeface="Calibri" panose="020F0502020204030204" pitchFamily="34" charset="0"/>
              <a:cs typeface="Arial" panose="020B0604020202020204" pitchFamily="34" charset="0"/>
            </a:endParaRPr>
          </a:p>
          <a:p>
            <a:pPr lvl="1" algn="just">
              <a:lnSpc>
                <a:spcPts val="4000"/>
              </a:lnSpc>
            </a:pPr>
            <a:r>
              <a:rPr lang="en-US" sz="2800" dirty="0">
                <a:latin typeface="+mj-lt"/>
                <a:ea typeface="Calibri" panose="020F0502020204030204" pitchFamily="34" charset="0"/>
                <a:cs typeface="Arial" panose="020B0604020202020204" pitchFamily="34" charset="0"/>
              </a:rPr>
              <a:t>4.</a:t>
            </a:r>
            <a:r>
              <a:rPr lang="vi-VN" sz="2800" dirty="0">
                <a:latin typeface="+mj-lt"/>
                <a:ea typeface="Calibri" panose="020F0502020204030204" pitchFamily="34" charset="0"/>
                <a:cs typeface="Arial" panose="020B0604020202020204" pitchFamily="34" charset="0"/>
              </a:rPr>
              <a:t> Cuối cùng chiếc áo đã hoàn thành. Các bạn đem tặng thỏ. Thỏ bảo:</a:t>
            </a:r>
            <a:endParaRPr lang="en-US" sz="2800" dirty="0">
              <a:latin typeface="+mj-lt"/>
              <a:ea typeface="Calibri" panose="020F0502020204030204" pitchFamily="34" charset="0"/>
              <a:cs typeface="Arial" panose="020B0604020202020204" pitchFamily="34" charset="0"/>
            </a:endParaRPr>
          </a:p>
          <a:p>
            <a:pPr marL="799155" lvl="1" indent="-342900" algn="just">
              <a:lnSpc>
                <a:spcPts val="4000"/>
              </a:lnSpc>
              <a:buFontTx/>
              <a:buChar char="-"/>
            </a:pPr>
            <a:r>
              <a:rPr lang="vi-VN" sz="2800" dirty="0">
                <a:latin typeface="+mj-lt"/>
                <a:ea typeface="Calibri" panose="020F0502020204030204" pitchFamily="34" charset="0"/>
                <a:cs typeface="Arial" panose="020B0604020202020204" pitchFamily="34" charset="0"/>
              </a:rPr>
              <a:t>Cảm ơn các bạn rất nhiều. Nhưng vẫn còn nhiều bạn chưa có áo ấm. Chúng ta</a:t>
            </a:r>
            <a:r>
              <a:rPr lang="en-US" sz="2800" dirty="0">
                <a:latin typeface="+mj-lt"/>
                <a:ea typeface="Calibri" panose="020F0502020204030204" pitchFamily="34" charset="0"/>
                <a:cs typeface="Arial" panose="020B0604020202020204" pitchFamily="34" charset="0"/>
              </a:rPr>
              <a:t> </a:t>
            </a:r>
            <a:r>
              <a:rPr lang="vi-VN" sz="2800" dirty="0">
                <a:latin typeface="+mj-lt"/>
                <a:ea typeface="Calibri" panose="020F0502020204030204" pitchFamily="34" charset="0"/>
                <a:cs typeface="Arial" panose="020B0604020202020204" pitchFamily="34" charset="0"/>
              </a:rPr>
              <a:t>hãy cùng lập một xưởng may để ai cũng có áo ấm đi.</a:t>
            </a:r>
            <a:endParaRPr lang="en-US" sz="2800" dirty="0">
              <a:latin typeface="+mj-lt"/>
              <a:ea typeface="Calibri" panose="020F0502020204030204" pitchFamily="34" charset="0"/>
              <a:cs typeface="Arial" panose="020B0604020202020204" pitchFamily="34" charset="0"/>
            </a:endParaRPr>
          </a:p>
          <a:p>
            <a:pPr lvl="1" algn="just">
              <a:lnSpc>
                <a:spcPts val="4000"/>
              </a:lnSpc>
            </a:pPr>
            <a:r>
              <a:rPr lang="vi-VN" sz="2800" dirty="0">
                <a:latin typeface="+mj-lt"/>
                <a:ea typeface="Calibri" panose="020F0502020204030204" pitchFamily="34" charset="0"/>
                <a:cs typeface="Arial" panose="020B0604020202020204" pitchFamily="34" charset="0"/>
              </a:rPr>
              <a:t>Thế là một xưởng may ra đời giữa rừng. Mùa đông ấy, tất cả đều có áo ấm.</a:t>
            </a:r>
          </a:p>
          <a:p>
            <a:pPr algn="r">
              <a:lnSpc>
                <a:spcPts val="4000"/>
              </a:lnSpc>
            </a:pPr>
            <a:r>
              <a:rPr lang="vi-VN" sz="2450" dirty="0">
                <a:latin typeface="+mj-lt"/>
                <a:ea typeface="Calibri" panose="020F0502020204030204" pitchFamily="34" charset="0"/>
                <a:cs typeface="Arial" panose="020B0604020202020204" pitchFamily="34" charset="0"/>
              </a:rPr>
              <a:t>                                                     </a:t>
            </a:r>
            <a:r>
              <a:rPr lang="vi-VN" sz="2000" dirty="0">
                <a:latin typeface="+mj-lt"/>
                <a:ea typeface="Calibri" panose="020F0502020204030204" pitchFamily="34" charset="0"/>
                <a:cs typeface="Arial" panose="020B0604020202020204" pitchFamily="34" charset="0"/>
              </a:rPr>
              <a:t>Theo VÕ QUẢNG</a:t>
            </a:r>
          </a:p>
        </p:txBody>
      </p:sp>
    </p:spTree>
    <p:extLst>
      <p:ext uri="{BB962C8B-B14F-4D97-AF65-F5344CB8AC3E}">
        <p14:creationId xmlns:p14="http://schemas.microsoft.com/office/powerpoint/2010/main" val="969595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535" y="573742"/>
            <a:ext cx="6183406" cy="5965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lowchart: Terminator 2"/>
          <p:cNvSpPr/>
          <p:nvPr/>
        </p:nvSpPr>
        <p:spPr>
          <a:xfrm>
            <a:off x="6452347" y="996296"/>
            <a:ext cx="5558118" cy="1849418"/>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endParaRPr lang="en-US" sz="2800" dirty="0">
              <a:solidFill>
                <a:schemeClr val="tx1"/>
              </a:solidFill>
            </a:endParaRPr>
          </a:p>
          <a:p>
            <a:pPr algn="just"/>
            <a:r>
              <a:rPr lang="en-US" sz="3200" dirty="0">
                <a:solidFill>
                  <a:srgbClr val="FF0000"/>
                </a:solidFill>
              </a:rPr>
              <a:t>- </a:t>
            </a:r>
            <a:r>
              <a:rPr lang="en-US" sz="3200" dirty="0" err="1">
                <a:solidFill>
                  <a:srgbClr val="FF0000"/>
                </a:solidFill>
              </a:rPr>
              <a:t>Vì</a:t>
            </a:r>
            <a:r>
              <a:rPr lang="en-US" sz="3200" dirty="0">
                <a:solidFill>
                  <a:srgbClr val="FF0000"/>
                </a:solidFill>
              </a:rPr>
              <a:t> </a:t>
            </a:r>
            <a:r>
              <a:rPr lang="en-US" sz="3200" dirty="0" err="1">
                <a:solidFill>
                  <a:srgbClr val="FF0000"/>
                </a:solidFill>
              </a:rPr>
              <a:t>sao</a:t>
            </a:r>
            <a:r>
              <a:rPr lang="en-US" sz="3200" dirty="0">
                <a:solidFill>
                  <a:srgbClr val="FF0000"/>
                </a:solidFill>
              </a:rPr>
              <a:t> </a:t>
            </a:r>
            <a:r>
              <a:rPr lang="en-US" sz="3200" dirty="0" err="1">
                <a:solidFill>
                  <a:srgbClr val="FF0000"/>
                </a:solidFill>
              </a:rPr>
              <a:t>nhím</a:t>
            </a:r>
            <a:r>
              <a:rPr lang="en-US" sz="3200" dirty="0">
                <a:solidFill>
                  <a:srgbClr val="FF0000"/>
                </a:solidFill>
              </a:rPr>
              <a:t> </a:t>
            </a:r>
            <a:r>
              <a:rPr lang="en-US" sz="3200" dirty="0" err="1">
                <a:solidFill>
                  <a:srgbClr val="FF0000"/>
                </a:solidFill>
              </a:rPr>
              <a:t>muốn</a:t>
            </a:r>
            <a:r>
              <a:rPr lang="en-US" sz="3200" dirty="0">
                <a:solidFill>
                  <a:srgbClr val="FF0000"/>
                </a:solidFill>
              </a:rPr>
              <a:t> may </a:t>
            </a:r>
            <a:r>
              <a:rPr lang="en-US" sz="3200" dirty="0" err="1">
                <a:solidFill>
                  <a:srgbClr val="FF0000"/>
                </a:solidFill>
              </a:rPr>
              <a:t>tặng</a:t>
            </a:r>
            <a:r>
              <a:rPr lang="en-US" sz="3200" dirty="0">
                <a:solidFill>
                  <a:srgbClr val="FF0000"/>
                </a:solidFill>
              </a:rPr>
              <a:t> </a:t>
            </a:r>
            <a:r>
              <a:rPr lang="en-US" sz="3200" dirty="0" err="1">
                <a:solidFill>
                  <a:srgbClr val="FF0000"/>
                </a:solidFill>
              </a:rPr>
              <a:t>thỏ</a:t>
            </a:r>
            <a:r>
              <a:rPr lang="en-US" sz="3200" dirty="0">
                <a:solidFill>
                  <a:srgbClr val="FF0000"/>
                </a:solidFill>
              </a:rPr>
              <a:t> </a:t>
            </a:r>
            <a:r>
              <a:rPr lang="en-US" sz="3200" dirty="0" err="1">
                <a:solidFill>
                  <a:srgbClr val="FF0000"/>
                </a:solidFill>
              </a:rPr>
              <a:t>một</a:t>
            </a:r>
            <a:r>
              <a:rPr lang="en-US" sz="3200" dirty="0">
                <a:solidFill>
                  <a:srgbClr val="FF0000"/>
                </a:solidFill>
              </a:rPr>
              <a:t> </a:t>
            </a:r>
            <a:r>
              <a:rPr lang="en-US" sz="3200" dirty="0" err="1">
                <a:solidFill>
                  <a:srgbClr val="FF0000"/>
                </a:solidFill>
              </a:rPr>
              <a:t>chiếc</a:t>
            </a:r>
            <a:r>
              <a:rPr lang="en-US" sz="3200" dirty="0">
                <a:solidFill>
                  <a:srgbClr val="FF0000"/>
                </a:solidFill>
              </a:rPr>
              <a:t> </a:t>
            </a:r>
            <a:r>
              <a:rPr lang="en-US" sz="3200" dirty="0" err="1">
                <a:solidFill>
                  <a:srgbClr val="FF0000"/>
                </a:solidFill>
              </a:rPr>
              <a:t>áo</a:t>
            </a:r>
            <a:r>
              <a:rPr lang="en-US" sz="3200" dirty="0">
                <a:solidFill>
                  <a:srgbClr val="FF0000"/>
                </a:solidFill>
              </a:rPr>
              <a:t> </a:t>
            </a:r>
            <a:r>
              <a:rPr lang="en-US" sz="3200" dirty="0" err="1">
                <a:solidFill>
                  <a:srgbClr val="FF0000"/>
                </a:solidFill>
              </a:rPr>
              <a:t>ấm</a:t>
            </a:r>
            <a:r>
              <a:rPr lang="en-US" sz="3200" dirty="0">
                <a:solidFill>
                  <a:srgbClr val="FF0000"/>
                </a:solidFill>
              </a:rPr>
              <a:t>?</a:t>
            </a:r>
          </a:p>
          <a:p>
            <a:pPr algn="ctr"/>
            <a:endParaRPr lang="en-US" sz="2800" dirty="0">
              <a:solidFill>
                <a:schemeClr val="tx1"/>
              </a:solidFill>
            </a:endParaRPr>
          </a:p>
        </p:txBody>
      </p:sp>
      <p:sp>
        <p:nvSpPr>
          <p:cNvPr id="4" name="Flowchart: Terminator 3"/>
          <p:cNvSpPr/>
          <p:nvPr/>
        </p:nvSpPr>
        <p:spPr>
          <a:xfrm>
            <a:off x="6452348" y="3253339"/>
            <a:ext cx="5558117" cy="2608365"/>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0" anchor="ctr"/>
          <a:lstStyle/>
          <a:p>
            <a:pPr marL="0" lvl="1"/>
            <a:r>
              <a:rPr lang="en-US" sz="3200" dirty="0">
                <a:solidFill>
                  <a:schemeClr val="accent1"/>
                </a:solidFill>
              </a:rPr>
              <a:t>- </a:t>
            </a:r>
            <a:r>
              <a:rPr lang="en-US" sz="3200" dirty="0" err="1">
                <a:solidFill>
                  <a:schemeClr val="accent1"/>
                </a:solidFill>
              </a:rPr>
              <a:t>Vì</a:t>
            </a:r>
            <a:r>
              <a:rPr lang="en-US" sz="3200" dirty="0">
                <a:solidFill>
                  <a:schemeClr val="accent1"/>
                </a:solidFill>
              </a:rPr>
              <a:t> </a:t>
            </a:r>
            <a:r>
              <a:rPr lang="en-US" sz="3200" dirty="0" err="1">
                <a:solidFill>
                  <a:schemeClr val="accent1"/>
                </a:solidFill>
              </a:rPr>
              <a:t>thỏ</a:t>
            </a:r>
            <a:r>
              <a:rPr lang="en-US" sz="3200" dirty="0">
                <a:solidFill>
                  <a:schemeClr val="accent1"/>
                </a:solidFill>
              </a:rPr>
              <a:t> </a:t>
            </a:r>
            <a:r>
              <a:rPr lang="en-US" sz="3200" dirty="0" err="1">
                <a:solidFill>
                  <a:schemeClr val="accent1"/>
                </a:solidFill>
              </a:rPr>
              <a:t>ăn</a:t>
            </a:r>
            <a:r>
              <a:rPr lang="en-US" sz="3200" dirty="0">
                <a:solidFill>
                  <a:schemeClr val="accent1"/>
                </a:solidFill>
              </a:rPr>
              <a:t> </a:t>
            </a:r>
            <a:r>
              <a:rPr lang="en-US" sz="3200" dirty="0" err="1">
                <a:solidFill>
                  <a:schemeClr val="accent1"/>
                </a:solidFill>
              </a:rPr>
              <a:t>mặc</a:t>
            </a:r>
            <a:r>
              <a:rPr lang="en-US" sz="3200" dirty="0">
                <a:solidFill>
                  <a:schemeClr val="accent1"/>
                </a:solidFill>
              </a:rPr>
              <a:t> </a:t>
            </a:r>
            <a:r>
              <a:rPr lang="en-US" sz="3200" dirty="0" err="1">
                <a:solidFill>
                  <a:schemeClr val="accent1"/>
                </a:solidFill>
              </a:rPr>
              <a:t>phong</a:t>
            </a:r>
            <a:r>
              <a:rPr lang="en-US" sz="3200" dirty="0">
                <a:solidFill>
                  <a:schemeClr val="accent1"/>
                </a:solidFill>
              </a:rPr>
              <a:t> </a:t>
            </a:r>
            <a:r>
              <a:rPr lang="en-US" sz="3200" dirty="0" err="1">
                <a:solidFill>
                  <a:schemeClr val="accent1"/>
                </a:solidFill>
              </a:rPr>
              <a:t>phanh</a:t>
            </a:r>
            <a:r>
              <a:rPr lang="en-US" sz="3200" dirty="0">
                <a:solidFill>
                  <a:schemeClr val="accent1"/>
                </a:solidFill>
              </a:rPr>
              <a:t> </a:t>
            </a:r>
            <a:r>
              <a:rPr lang="en-US" sz="3200" dirty="0" err="1">
                <a:solidFill>
                  <a:schemeClr val="accent1"/>
                </a:solidFill>
              </a:rPr>
              <a:t>nên</a:t>
            </a:r>
            <a:r>
              <a:rPr lang="en-US" sz="3200" dirty="0">
                <a:solidFill>
                  <a:schemeClr val="accent1"/>
                </a:solidFill>
              </a:rPr>
              <a:t> </a:t>
            </a:r>
            <a:r>
              <a:rPr lang="nl-NL" sz="3200" dirty="0">
                <a:solidFill>
                  <a:schemeClr val="accent1"/>
                </a:solidFill>
                <a:ea typeface="Calibri" panose="020F0502020204030204" pitchFamily="34" charset="0"/>
                <a:cs typeface="Arial" panose="020B0604020202020204" pitchFamily="34" charset="0"/>
              </a:rPr>
              <a:t>nhím muốn may tặng thỏ một chiếc áo ấm.</a:t>
            </a:r>
          </a:p>
        </p:txBody>
      </p:sp>
      <p:sp>
        <p:nvSpPr>
          <p:cNvPr id="5" name="Rectangle 4"/>
          <p:cNvSpPr/>
          <p:nvPr/>
        </p:nvSpPr>
        <p:spPr>
          <a:xfrm>
            <a:off x="179294" y="571498"/>
            <a:ext cx="552226" cy="1103297"/>
          </a:xfrm>
          <a:prstGeom prst="rect">
            <a:avLst/>
          </a:prstGeom>
          <a:solidFill>
            <a:srgbClr val="75CCB8"/>
          </a:solidFill>
          <a:ln>
            <a:solidFill>
              <a:srgbClr val="75C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356595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barn(inVertical)">
                                      <p:cBhvr>
                                        <p:cTn id="14" dur="500"/>
                                        <p:tgtEl>
                                          <p:spTgt spid="2050"/>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Terminator 2"/>
          <p:cNvSpPr/>
          <p:nvPr/>
        </p:nvSpPr>
        <p:spPr>
          <a:xfrm>
            <a:off x="6538070" y="1142198"/>
            <a:ext cx="5414683" cy="1559858"/>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endParaRPr lang="en-US" sz="3600" dirty="0">
              <a:solidFill>
                <a:schemeClr val="tx1"/>
              </a:solidFill>
            </a:endParaRPr>
          </a:p>
          <a:p>
            <a:pPr algn="just"/>
            <a:r>
              <a:rPr lang="en-US" sz="3600" dirty="0">
                <a:solidFill>
                  <a:schemeClr val="tx1"/>
                </a:solidFill>
              </a:rPr>
              <a:t>- Nhím đã có kim, nó tìm vải may ở đâu ?</a:t>
            </a:r>
          </a:p>
          <a:p>
            <a:pPr algn="just"/>
            <a:endParaRPr lang="en-US" sz="3600" dirty="0">
              <a:solidFill>
                <a:schemeClr val="tx1"/>
              </a:solidFill>
            </a:endParaRPr>
          </a:p>
        </p:txBody>
      </p:sp>
      <p:sp>
        <p:nvSpPr>
          <p:cNvPr id="4" name="Flowchart: Terminator 3"/>
          <p:cNvSpPr/>
          <p:nvPr/>
        </p:nvSpPr>
        <p:spPr>
          <a:xfrm>
            <a:off x="6538070" y="3183591"/>
            <a:ext cx="5414683" cy="3083859"/>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0" anchor="ctr"/>
          <a:lstStyle/>
          <a:p>
            <a:pPr lvl="1">
              <a:spcBef>
                <a:spcPts val="700"/>
              </a:spcBef>
              <a:spcAft>
                <a:spcPts val="700"/>
              </a:spcAft>
            </a:pPr>
            <a:r>
              <a:rPr lang="en-US" sz="3600" dirty="0">
                <a:ea typeface="Calibri" panose="020F0502020204030204" pitchFamily="34" charset="0"/>
                <a:cs typeface="Arial" panose="020B0604020202020204" pitchFamily="34" charset="0"/>
              </a:rPr>
              <a:t>- </a:t>
            </a:r>
            <a:r>
              <a:rPr lang="vi-VN" sz="3600" dirty="0">
                <a:ea typeface="Calibri" panose="020F0502020204030204" pitchFamily="34" charset="0"/>
                <a:cs typeface="Arial" panose="020B0604020202020204" pitchFamily="34" charset="0"/>
              </a:rPr>
              <a:t>Nhím </a:t>
            </a:r>
            <a:r>
              <a:rPr lang="en-US" sz="3600" dirty="0" err="1">
                <a:ea typeface="Calibri" panose="020F0502020204030204" pitchFamily="34" charset="0"/>
                <a:cs typeface="Arial" panose="020B0604020202020204" pitchFamily="34" charset="0"/>
              </a:rPr>
              <a:t>tìm</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đến</a:t>
            </a:r>
            <a:r>
              <a:rPr lang="en-US" sz="3600" dirty="0">
                <a:ea typeface="Calibri" panose="020F0502020204030204" pitchFamily="34" charset="0"/>
                <a:cs typeface="Arial" panose="020B0604020202020204" pitchFamily="34" charset="0"/>
              </a:rPr>
              <a:t> </a:t>
            </a:r>
            <a:r>
              <a:rPr lang="vi-VN" sz="3600" dirty="0">
                <a:ea typeface="Calibri" panose="020F0502020204030204" pitchFamily="34" charset="0"/>
                <a:cs typeface="Arial" panose="020B0604020202020204" pitchFamily="34" charset="0"/>
              </a:rPr>
              <a:t>chị tằm. Chị </a:t>
            </a:r>
            <a:r>
              <a:rPr lang="en-US" sz="3600" dirty="0" err="1">
                <a:ea typeface="Calibri" panose="020F0502020204030204" pitchFamily="34" charset="0"/>
                <a:cs typeface="Arial" panose="020B0604020202020204" pitchFamily="34" charset="0"/>
              </a:rPr>
              <a:t>tằm</a:t>
            </a:r>
            <a:r>
              <a:rPr lang="en-US" sz="3600" dirty="0">
                <a:ea typeface="Calibri" panose="020F0502020204030204" pitchFamily="34" charset="0"/>
                <a:cs typeface="Arial" panose="020B0604020202020204" pitchFamily="34" charset="0"/>
              </a:rPr>
              <a:t> </a:t>
            </a:r>
            <a:r>
              <a:rPr lang="vi-VN" sz="3600" dirty="0">
                <a:ea typeface="Calibri" panose="020F0502020204030204" pitchFamily="34" charset="0"/>
                <a:cs typeface="Arial" panose="020B0604020202020204" pitchFamily="34" charset="0"/>
              </a:rPr>
              <a:t>vui vẻ tặng cho nhím 1 tấm vải lớn.</a:t>
            </a:r>
            <a:endParaRPr lang="en-US" sz="3600" dirty="0">
              <a:ea typeface="Calibri" panose="020F0502020204030204" pitchFamily="34" charset="0"/>
              <a:cs typeface="Arial" panose="020B0604020202020204" pitchFamily="34" charset="0"/>
            </a:endParaRPr>
          </a:p>
          <a:p>
            <a:pPr algn="just"/>
            <a:endParaRPr lang="en-US" sz="20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246" y="590550"/>
            <a:ext cx="6125695" cy="567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39245" y="590550"/>
            <a:ext cx="752157" cy="1103297"/>
          </a:xfrm>
          <a:prstGeom prst="rect">
            <a:avLst/>
          </a:prstGeom>
          <a:solidFill>
            <a:srgbClr val="B7DC7F"/>
          </a:solidFill>
          <a:ln>
            <a:solidFill>
              <a:srgbClr val="B7DC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406542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075"/>
                                        </p:tgtEl>
                                        <p:attrNameLst>
                                          <p:attrName>style.visibility</p:attrName>
                                        </p:attrNameLst>
                                      </p:cBhvr>
                                      <p:to>
                                        <p:strVal val="visible"/>
                                      </p:to>
                                    </p:set>
                                    <p:anim calcmode="lin" valueType="num">
                                      <p:cBhvr additive="base">
                                        <p:cTn id="16" dur="500" fill="hold"/>
                                        <p:tgtEl>
                                          <p:spTgt spid="3075"/>
                                        </p:tgtEl>
                                        <p:attrNameLst>
                                          <p:attrName>ppt_x</p:attrName>
                                        </p:attrNameLst>
                                      </p:cBhvr>
                                      <p:tavLst>
                                        <p:tav tm="0">
                                          <p:val>
                                            <p:strVal val="#ppt_x"/>
                                          </p:val>
                                        </p:tav>
                                        <p:tav tm="100000">
                                          <p:val>
                                            <p:strVal val="#ppt_x"/>
                                          </p:val>
                                        </p:tav>
                                      </p:tavLst>
                                    </p:anim>
                                    <p:anim calcmode="lin" valueType="num">
                                      <p:cBhvr additive="base">
                                        <p:cTn id="17" dur="500" fill="hold"/>
                                        <p:tgtEl>
                                          <p:spTgt spid="307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94" y="571499"/>
            <a:ext cx="5611906" cy="5990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Terminator 3"/>
          <p:cNvSpPr/>
          <p:nvPr/>
        </p:nvSpPr>
        <p:spPr>
          <a:xfrm>
            <a:off x="6284258" y="1142998"/>
            <a:ext cx="5414683" cy="1559858"/>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endParaRPr lang="en-US" sz="4000" dirty="0">
              <a:solidFill>
                <a:schemeClr val="tx1"/>
              </a:solidFill>
            </a:endParaRPr>
          </a:p>
          <a:p>
            <a:pPr algn="ctr"/>
            <a:r>
              <a:rPr lang="en-US" sz="4000">
                <a:solidFill>
                  <a:schemeClr val="tx1"/>
                </a:solidFill>
              </a:rPr>
              <a:t>- Ai </a:t>
            </a:r>
            <a:r>
              <a:rPr lang="en-US" sz="4000" dirty="0" err="1">
                <a:solidFill>
                  <a:schemeClr val="tx1"/>
                </a:solidFill>
              </a:rPr>
              <a:t>giúp</a:t>
            </a:r>
            <a:r>
              <a:rPr lang="en-US" sz="4000" dirty="0">
                <a:solidFill>
                  <a:schemeClr val="tx1"/>
                </a:solidFill>
              </a:rPr>
              <a:t> </a:t>
            </a:r>
            <a:r>
              <a:rPr lang="en-US" sz="4000" dirty="0" err="1">
                <a:solidFill>
                  <a:schemeClr val="tx1"/>
                </a:solidFill>
              </a:rPr>
              <a:t>nhím</a:t>
            </a:r>
            <a:r>
              <a:rPr lang="en-US" sz="4000" dirty="0">
                <a:solidFill>
                  <a:schemeClr val="tx1"/>
                </a:solidFill>
              </a:rPr>
              <a:t> </a:t>
            </a:r>
            <a:r>
              <a:rPr lang="en-US" sz="4000" dirty="0" err="1">
                <a:solidFill>
                  <a:schemeClr val="tx1"/>
                </a:solidFill>
              </a:rPr>
              <a:t>cắt</a:t>
            </a:r>
            <a:r>
              <a:rPr lang="en-US" sz="4000" dirty="0">
                <a:solidFill>
                  <a:schemeClr val="tx1"/>
                </a:solidFill>
              </a:rPr>
              <a:t> </a:t>
            </a:r>
            <a:r>
              <a:rPr lang="en-US" sz="4000" dirty="0" err="1">
                <a:solidFill>
                  <a:schemeClr val="tx1"/>
                </a:solidFill>
              </a:rPr>
              <a:t>vải</a:t>
            </a:r>
            <a:r>
              <a:rPr lang="en-US" sz="4000" dirty="0">
                <a:solidFill>
                  <a:schemeClr val="tx1"/>
                </a:solidFill>
              </a:rPr>
              <a:t>, </a:t>
            </a:r>
            <a:r>
              <a:rPr lang="en-US" sz="4000" err="1">
                <a:solidFill>
                  <a:schemeClr val="tx1"/>
                </a:solidFill>
              </a:rPr>
              <a:t>đo</a:t>
            </a:r>
            <a:r>
              <a:rPr lang="en-US" sz="4000">
                <a:solidFill>
                  <a:schemeClr val="tx1"/>
                </a:solidFill>
              </a:rPr>
              <a:t> vải?</a:t>
            </a:r>
            <a:endParaRPr lang="en-US" sz="4000" dirty="0">
              <a:solidFill>
                <a:schemeClr val="tx1"/>
              </a:solidFill>
            </a:endParaRPr>
          </a:p>
          <a:p>
            <a:pPr algn="ctr"/>
            <a:endParaRPr lang="en-US" sz="4000" dirty="0">
              <a:solidFill>
                <a:schemeClr val="tx1"/>
              </a:solidFill>
            </a:endParaRPr>
          </a:p>
        </p:txBody>
      </p:sp>
      <p:sp>
        <p:nvSpPr>
          <p:cNvPr id="5" name="Flowchart: Terminator 4"/>
          <p:cNvSpPr/>
          <p:nvPr/>
        </p:nvSpPr>
        <p:spPr>
          <a:xfrm>
            <a:off x="5970495" y="3011315"/>
            <a:ext cx="6042211" cy="3023726"/>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0" anchor="ctr"/>
          <a:lstStyle/>
          <a:p>
            <a:pPr lvl="1">
              <a:spcBef>
                <a:spcPts val="700"/>
              </a:spcBef>
              <a:spcAft>
                <a:spcPts val="700"/>
              </a:spcAft>
            </a:pP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Bọ</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ngựa</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có</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chiếc</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kéo</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rất</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sắc</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giúp</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nhím</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cắt</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vải</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Ông</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ốc</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sên</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thì</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đo</a:t>
            </a:r>
            <a:r>
              <a:rPr lang="en-US" sz="4000" dirty="0">
                <a:ea typeface="Calibri" panose="020F0502020204030204" pitchFamily="34" charset="0"/>
                <a:cs typeface="Arial" panose="020B0604020202020204" pitchFamily="34" charset="0"/>
              </a:rPr>
              <a:t> </a:t>
            </a:r>
            <a:r>
              <a:rPr lang="en-US" sz="4000" dirty="0" err="1">
                <a:ea typeface="Calibri" panose="020F0502020204030204" pitchFamily="34" charset="0"/>
                <a:cs typeface="Arial" panose="020B0604020202020204" pitchFamily="34" charset="0"/>
              </a:rPr>
              <a:t>vải</a:t>
            </a:r>
            <a:r>
              <a:rPr lang="en-US" sz="4000" dirty="0">
                <a:ea typeface="Calibri" panose="020F0502020204030204" pitchFamily="34" charset="0"/>
                <a:cs typeface="Arial" panose="020B0604020202020204" pitchFamily="34" charset="0"/>
              </a:rPr>
              <a:t>.</a:t>
            </a:r>
          </a:p>
        </p:txBody>
      </p:sp>
      <p:sp>
        <p:nvSpPr>
          <p:cNvPr id="6" name="Rectangle 5"/>
          <p:cNvSpPr/>
          <p:nvPr/>
        </p:nvSpPr>
        <p:spPr>
          <a:xfrm>
            <a:off x="179294" y="571498"/>
            <a:ext cx="552226" cy="1103297"/>
          </a:xfrm>
          <a:prstGeom prst="rect">
            <a:avLst/>
          </a:prstGeom>
          <a:solidFill>
            <a:srgbClr val="75CCB8"/>
          </a:solidFill>
          <a:ln>
            <a:solidFill>
              <a:srgbClr val="75C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311859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fade">
                                      <p:cBhvr>
                                        <p:cTn id="19" dur="1000"/>
                                        <p:tgtEl>
                                          <p:spTgt spid="4098"/>
                                        </p:tgtEl>
                                      </p:cBhvr>
                                    </p:animEffect>
                                    <p:anim calcmode="lin" valueType="num">
                                      <p:cBhvr>
                                        <p:cTn id="20" dur="1000" fill="hold"/>
                                        <p:tgtEl>
                                          <p:spTgt spid="4098"/>
                                        </p:tgtEl>
                                        <p:attrNameLst>
                                          <p:attrName>ppt_x</p:attrName>
                                        </p:attrNameLst>
                                      </p:cBhvr>
                                      <p:tavLst>
                                        <p:tav tm="0">
                                          <p:val>
                                            <p:strVal val="#ppt_x"/>
                                          </p:val>
                                        </p:tav>
                                        <p:tav tm="100000">
                                          <p:val>
                                            <p:strVal val="#ppt_x"/>
                                          </p:val>
                                        </p:tav>
                                      </p:tavLst>
                                    </p:anim>
                                    <p:anim calcmode="lin" valueType="num">
                                      <p:cBhvr>
                                        <p:cTn id="21" dur="1000" fill="hold"/>
                                        <p:tgtEl>
                                          <p:spTgt spid="409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518" y="685800"/>
            <a:ext cx="5809129" cy="5840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lowchart: Terminator 2"/>
          <p:cNvSpPr/>
          <p:nvPr/>
        </p:nvSpPr>
        <p:spPr>
          <a:xfrm>
            <a:off x="6266330" y="1008081"/>
            <a:ext cx="5558117" cy="1845901"/>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3600">
                <a:solidFill>
                  <a:schemeClr val="tx1"/>
                </a:solidFill>
              </a:rPr>
              <a:t>- Thỏ </a:t>
            </a:r>
            <a:r>
              <a:rPr lang="en-US" sz="3600" dirty="0" err="1">
                <a:solidFill>
                  <a:schemeClr val="tx1"/>
                </a:solidFill>
              </a:rPr>
              <a:t>nghĩ</a:t>
            </a:r>
            <a:r>
              <a:rPr lang="en-US" sz="3600" dirty="0">
                <a:solidFill>
                  <a:schemeClr val="tx1"/>
                </a:solidFill>
              </a:rPr>
              <a:t> </a:t>
            </a:r>
            <a:r>
              <a:rPr lang="en-US" sz="3600" dirty="0" err="1">
                <a:solidFill>
                  <a:schemeClr val="tx1"/>
                </a:solidFill>
              </a:rPr>
              <a:t>ra</a:t>
            </a:r>
            <a:r>
              <a:rPr lang="en-US" sz="3600" dirty="0">
                <a:solidFill>
                  <a:schemeClr val="tx1"/>
                </a:solidFill>
              </a:rPr>
              <a:t> </a:t>
            </a:r>
            <a:r>
              <a:rPr lang="en-US" sz="3600" dirty="0" err="1">
                <a:solidFill>
                  <a:schemeClr val="tx1"/>
                </a:solidFill>
              </a:rPr>
              <a:t>sáng</a:t>
            </a:r>
            <a:r>
              <a:rPr lang="en-US" sz="3600" dirty="0">
                <a:solidFill>
                  <a:schemeClr val="tx1"/>
                </a:solidFill>
              </a:rPr>
              <a:t> </a:t>
            </a:r>
            <a:r>
              <a:rPr lang="en-US" sz="3600" dirty="0" err="1">
                <a:solidFill>
                  <a:schemeClr val="tx1"/>
                </a:solidFill>
              </a:rPr>
              <a:t>kiến</a:t>
            </a:r>
            <a:r>
              <a:rPr lang="en-US" sz="3600" dirty="0">
                <a:solidFill>
                  <a:schemeClr val="tx1"/>
                </a:solidFill>
              </a:rPr>
              <a:t> </a:t>
            </a:r>
            <a:r>
              <a:rPr lang="en-US" sz="3600" dirty="0" err="1">
                <a:solidFill>
                  <a:schemeClr val="tx1"/>
                </a:solidFill>
              </a:rPr>
              <a:t>gì</a:t>
            </a:r>
            <a:r>
              <a:rPr lang="en-US" sz="3600" dirty="0">
                <a:solidFill>
                  <a:schemeClr val="tx1"/>
                </a:solidFill>
              </a:rPr>
              <a:t> </a:t>
            </a:r>
            <a:r>
              <a:rPr lang="en-US" sz="3600" dirty="0" err="1">
                <a:solidFill>
                  <a:schemeClr val="tx1"/>
                </a:solidFill>
              </a:rPr>
              <a:t>khi</a:t>
            </a:r>
            <a:r>
              <a:rPr lang="en-US" sz="3600" dirty="0">
                <a:solidFill>
                  <a:schemeClr val="tx1"/>
                </a:solidFill>
              </a:rPr>
              <a:t> </a:t>
            </a:r>
            <a:r>
              <a:rPr lang="en-US" sz="3600" dirty="0" err="1">
                <a:solidFill>
                  <a:schemeClr val="tx1"/>
                </a:solidFill>
              </a:rPr>
              <a:t>được</a:t>
            </a:r>
            <a:r>
              <a:rPr lang="en-US" sz="3600" dirty="0">
                <a:solidFill>
                  <a:schemeClr val="tx1"/>
                </a:solidFill>
              </a:rPr>
              <a:t> </a:t>
            </a:r>
            <a:r>
              <a:rPr lang="en-US" sz="3600" dirty="0" err="1">
                <a:solidFill>
                  <a:schemeClr val="tx1"/>
                </a:solidFill>
              </a:rPr>
              <a:t>các</a:t>
            </a:r>
            <a:r>
              <a:rPr lang="en-US" sz="3600" dirty="0">
                <a:solidFill>
                  <a:schemeClr val="tx1"/>
                </a:solidFill>
              </a:rPr>
              <a:t> </a:t>
            </a:r>
            <a:r>
              <a:rPr lang="en-US" sz="3600" dirty="0" err="1">
                <a:solidFill>
                  <a:schemeClr val="tx1"/>
                </a:solidFill>
              </a:rPr>
              <a:t>bạn</a:t>
            </a:r>
            <a:r>
              <a:rPr lang="en-US" sz="3600" dirty="0">
                <a:solidFill>
                  <a:schemeClr val="tx1"/>
                </a:solidFill>
              </a:rPr>
              <a:t> </a:t>
            </a:r>
            <a:r>
              <a:rPr lang="en-US" sz="3600" dirty="0" err="1">
                <a:solidFill>
                  <a:schemeClr val="tx1"/>
                </a:solidFill>
              </a:rPr>
              <a:t>tặng</a:t>
            </a:r>
            <a:r>
              <a:rPr lang="en-US" sz="3600" dirty="0">
                <a:solidFill>
                  <a:schemeClr val="tx1"/>
                </a:solidFill>
              </a:rPr>
              <a:t> </a:t>
            </a:r>
            <a:r>
              <a:rPr lang="en-US" sz="3600" dirty="0" err="1">
                <a:solidFill>
                  <a:schemeClr val="tx1"/>
                </a:solidFill>
              </a:rPr>
              <a:t>áo</a:t>
            </a:r>
            <a:r>
              <a:rPr lang="en-US" sz="3600" dirty="0">
                <a:solidFill>
                  <a:schemeClr val="tx1"/>
                </a:solidFill>
              </a:rPr>
              <a:t>?</a:t>
            </a:r>
          </a:p>
        </p:txBody>
      </p:sp>
      <p:sp>
        <p:nvSpPr>
          <p:cNvPr id="4" name="Flowchart: Terminator 3"/>
          <p:cNvSpPr/>
          <p:nvPr/>
        </p:nvSpPr>
        <p:spPr>
          <a:xfrm>
            <a:off x="6440916" y="3334595"/>
            <a:ext cx="5208943" cy="2779611"/>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0" anchor="ctr"/>
          <a:lstStyle/>
          <a:p>
            <a:pPr lvl="1">
              <a:spcBef>
                <a:spcPts val="700"/>
              </a:spcBef>
              <a:spcAft>
                <a:spcPts val="700"/>
              </a:spcAft>
            </a:pP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Thỏ</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đề</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nghị</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các</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bạn</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lập</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một</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xưởng</a:t>
            </a:r>
            <a:r>
              <a:rPr lang="en-US" sz="3600" dirty="0">
                <a:ea typeface="Calibri" panose="020F0502020204030204" pitchFamily="34" charset="0"/>
                <a:cs typeface="Arial" panose="020B0604020202020204" pitchFamily="34" charset="0"/>
              </a:rPr>
              <a:t> may </a:t>
            </a:r>
            <a:r>
              <a:rPr lang="en-US" sz="3600" dirty="0" err="1">
                <a:ea typeface="Calibri" panose="020F0502020204030204" pitchFamily="34" charset="0"/>
                <a:cs typeface="Arial" panose="020B0604020202020204" pitchFamily="34" charset="0"/>
              </a:rPr>
              <a:t>để</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ai</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cũng</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có</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áo</a:t>
            </a:r>
            <a:r>
              <a:rPr lang="en-US" sz="3600" dirty="0">
                <a:ea typeface="Calibri" panose="020F0502020204030204" pitchFamily="34" charset="0"/>
                <a:cs typeface="Arial" panose="020B0604020202020204" pitchFamily="34" charset="0"/>
              </a:rPr>
              <a:t> </a:t>
            </a:r>
            <a:r>
              <a:rPr lang="en-US" sz="3600" dirty="0" err="1">
                <a:ea typeface="Calibri" panose="020F0502020204030204" pitchFamily="34" charset="0"/>
                <a:cs typeface="Arial" panose="020B0604020202020204" pitchFamily="34" charset="0"/>
              </a:rPr>
              <a:t>ấm</a:t>
            </a:r>
            <a:r>
              <a:rPr lang="en-US" sz="3600" dirty="0">
                <a:ea typeface="Calibri" panose="020F0502020204030204" pitchFamily="34" charset="0"/>
                <a:cs typeface="Arial" panose="020B0604020202020204" pitchFamily="34" charset="0"/>
              </a:rPr>
              <a:t>.</a:t>
            </a:r>
          </a:p>
        </p:txBody>
      </p:sp>
      <p:sp>
        <p:nvSpPr>
          <p:cNvPr id="5" name="Rectangle 4"/>
          <p:cNvSpPr/>
          <p:nvPr/>
        </p:nvSpPr>
        <p:spPr>
          <a:xfrm>
            <a:off x="376518" y="685800"/>
            <a:ext cx="614884" cy="1103297"/>
          </a:xfrm>
          <a:prstGeom prst="rect">
            <a:avLst/>
          </a:prstGeom>
          <a:solidFill>
            <a:srgbClr val="5D4D1A"/>
          </a:solidFill>
          <a:ln>
            <a:solidFill>
              <a:srgbClr val="5D4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82580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barn(inVertical)">
                                      <p:cBhvr>
                                        <p:cTn id="15" dur="500"/>
                                        <p:tgtEl>
                                          <p:spTgt spid="512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457" b="1362"/>
          <a:stretch/>
        </p:blipFill>
        <p:spPr bwMode="auto">
          <a:xfrm>
            <a:off x="-80009" y="1087856"/>
            <a:ext cx="6552527" cy="5047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owchart: Terminator 3"/>
          <p:cNvSpPr/>
          <p:nvPr/>
        </p:nvSpPr>
        <p:spPr>
          <a:xfrm>
            <a:off x="6472518" y="573742"/>
            <a:ext cx="5558117" cy="1559858"/>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err="1">
                <a:solidFill>
                  <a:schemeClr val="tx1"/>
                </a:solidFill>
              </a:rPr>
              <a:t>Câu</a:t>
            </a:r>
            <a:r>
              <a:rPr lang="en-US" sz="3200" dirty="0">
                <a:solidFill>
                  <a:schemeClr val="tx1"/>
                </a:solidFill>
              </a:rPr>
              <a:t> </a:t>
            </a:r>
            <a:r>
              <a:rPr lang="en-US" sz="3200" dirty="0" err="1">
                <a:solidFill>
                  <a:schemeClr val="tx1"/>
                </a:solidFill>
              </a:rPr>
              <a:t>chuyện</a:t>
            </a:r>
            <a:r>
              <a:rPr lang="en-US" sz="3200" dirty="0">
                <a:solidFill>
                  <a:schemeClr val="tx1"/>
                </a:solidFill>
              </a:rPr>
              <a:t> </a:t>
            </a:r>
            <a:r>
              <a:rPr lang="en-US" sz="3200" dirty="0" err="1">
                <a:solidFill>
                  <a:schemeClr val="tx1"/>
                </a:solidFill>
              </a:rPr>
              <a:t>này</a:t>
            </a:r>
            <a:r>
              <a:rPr lang="en-US" sz="3200" dirty="0">
                <a:solidFill>
                  <a:schemeClr val="tx1"/>
                </a:solidFill>
              </a:rPr>
              <a:t> </a:t>
            </a:r>
            <a:r>
              <a:rPr lang="en-US" sz="3200" dirty="0" err="1">
                <a:solidFill>
                  <a:schemeClr val="tx1"/>
                </a:solidFill>
              </a:rPr>
              <a:t>nói</a:t>
            </a:r>
            <a:r>
              <a:rPr lang="en-US" sz="3200" dirty="0">
                <a:solidFill>
                  <a:schemeClr val="tx1"/>
                </a:solidFill>
              </a:rPr>
              <a:t> </a:t>
            </a:r>
            <a:r>
              <a:rPr lang="en-US" sz="3200" dirty="0" err="1">
                <a:solidFill>
                  <a:schemeClr val="tx1"/>
                </a:solidFill>
              </a:rPr>
              <a:t>điều</a:t>
            </a:r>
            <a:r>
              <a:rPr lang="en-US" sz="3200" dirty="0">
                <a:solidFill>
                  <a:schemeClr val="tx1"/>
                </a:solidFill>
              </a:rPr>
              <a:t> </a:t>
            </a:r>
            <a:r>
              <a:rPr lang="en-US" sz="3200" dirty="0" err="1">
                <a:solidFill>
                  <a:schemeClr val="tx1"/>
                </a:solidFill>
              </a:rPr>
              <a:t>gì</a:t>
            </a:r>
            <a:r>
              <a:rPr lang="en-US" sz="3200" dirty="0">
                <a:solidFill>
                  <a:schemeClr val="tx1"/>
                </a:solidFill>
              </a:rPr>
              <a:t>?</a:t>
            </a:r>
          </a:p>
        </p:txBody>
      </p:sp>
      <p:sp>
        <p:nvSpPr>
          <p:cNvPr id="5" name="Flowchart: Terminator 4"/>
          <p:cNvSpPr/>
          <p:nvPr/>
        </p:nvSpPr>
        <p:spPr>
          <a:xfrm>
            <a:off x="6633884" y="2448026"/>
            <a:ext cx="5558116" cy="4204446"/>
          </a:xfrm>
          <a:prstGeom prst="flowChartTerminator">
            <a:avLst/>
          </a:prstGeom>
        </p:spPr>
        <p:style>
          <a:lnRef idx="1">
            <a:schemeClr val="accent4"/>
          </a:lnRef>
          <a:fillRef idx="2">
            <a:schemeClr val="accent4"/>
          </a:fillRef>
          <a:effectRef idx="1">
            <a:schemeClr val="accent4"/>
          </a:effectRef>
          <a:fontRef idx="minor">
            <a:schemeClr val="dk1"/>
          </a:fontRef>
        </p:style>
        <p:txBody>
          <a:bodyPr rtlCol="0" anchor="ctr"/>
          <a:lstStyle/>
          <a:p>
            <a:pPr lvl="1">
              <a:spcBef>
                <a:spcPts val="700"/>
              </a:spcBef>
              <a:spcAft>
                <a:spcPts val="700"/>
              </a:spcAft>
            </a:pP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Khen</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những</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người</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bạn</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trong</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rừng</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biết</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quan</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tâm</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chăm</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sóc</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giúp</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đỡ</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nhau</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Cuộc</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sống</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sẽ</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rất</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hạnh</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phúc</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nếu</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mọi</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người</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sống</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vì</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nhau</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quan</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tâm</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lẫn</a:t>
            </a:r>
            <a:r>
              <a:rPr lang="en-US" sz="3200" dirty="0">
                <a:ea typeface="Calibri" panose="020F0502020204030204" pitchFamily="34" charset="0"/>
                <a:cs typeface="Arial" panose="020B0604020202020204" pitchFamily="34" charset="0"/>
              </a:rPr>
              <a:t> </a:t>
            </a:r>
            <a:r>
              <a:rPr lang="en-US" sz="3200" dirty="0" err="1">
                <a:ea typeface="Calibri" panose="020F0502020204030204" pitchFamily="34" charset="0"/>
                <a:cs typeface="Arial" panose="020B0604020202020204" pitchFamily="34" charset="0"/>
              </a:rPr>
              <a:t>nhau</a:t>
            </a:r>
            <a:r>
              <a:rPr lang="en-US" sz="3200" dirty="0">
                <a:ea typeface="Calibri" panose="020F0502020204030204" pitchFamily="34" charset="0"/>
                <a:cs typeface="Arial" panose="020B0604020202020204" pitchFamily="34" charset="0"/>
              </a:rPr>
              <a:t>.</a:t>
            </a:r>
          </a:p>
          <a:p>
            <a:pPr algn="ctr"/>
            <a:endParaRPr lang="en-US" dirty="0"/>
          </a:p>
        </p:txBody>
      </p:sp>
    </p:spTree>
    <p:extLst>
      <p:ext uri="{BB962C8B-B14F-4D97-AF65-F5344CB8AC3E}">
        <p14:creationId xmlns:p14="http://schemas.microsoft.com/office/powerpoint/2010/main" val="351371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5CB9B780-891A-45FF-B6BF-F5A2872D9CD7}"/>
              </a:ext>
            </a:extLst>
          </p:cNvPr>
          <p:cNvSpPr txBox="1"/>
          <p:nvPr/>
        </p:nvSpPr>
        <p:spPr>
          <a:xfrm>
            <a:off x="516835" y="655761"/>
            <a:ext cx="11145077" cy="2269852"/>
          </a:xfrm>
          <a:prstGeom prst="rect">
            <a:avLst/>
          </a:prstGeom>
        </p:spPr>
        <p:txBody>
          <a:bodyPr wrap="square" lIns="0" tIns="0" rIns="0" bIns="0" rtlCol="0" anchor="t">
            <a:spAutoFit/>
          </a:bodyPr>
          <a:lstStyle/>
          <a:p>
            <a:pPr algn="ctr">
              <a:lnSpc>
                <a:spcPts val="5927"/>
              </a:lnSpc>
            </a:pPr>
            <a:r>
              <a:rPr lang="en-US" sz="4000" b="1" dirty="0">
                <a:solidFill>
                  <a:srgbClr val="5C266C"/>
                </a:solidFill>
                <a:latin typeface="+mj-lt"/>
                <a:cs typeface="Arial" panose="020B0604020202020204" pitchFamily="34" charset="0"/>
              </a:rPr>
              <a:t>KỂ CHUYỆN THEO NHÓM</a:t>
            </a:r>
          </a:p>
          <a:p>
            <a:pPr algn="ctr">
              <a:lnSpc>
                <a:spcPts val="5927"/>
              </a:lnSpc>
            </a:pPr>
            <a:r>
              <a:rPr lang="en-US" sz="44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Mỗi</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bạn</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trong</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nhóm</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kể</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một</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đoạn</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câu</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chuyện</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nhận</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xét</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về</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cách</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kể</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của</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từng</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bạn</a:t>
            </a:r>
            <a:r>
              <a:rPr lang="en-US" sz="3200" dirty="0">
                <a:solidFill>
                  <a:srgbClr val="FF0000"/>
                </a:solidFill>
                <a:latin typeface="+mj-lt"/>
                <a:cs typeface="Arial" panose="020B0604020202020204" pitchFamily="34" charset="0"/>
              </a:rPr>
              <a:t>.</a:t>
            </a:r>
            <a:endParaRPr lang="en-US" sz="5400" dirty="0">
              <a:solidFill>
                <a:srgbClr val="FF0000"/>
              </a:solidFill>
              <a:latin typeface="+mj-lt"/>
              <a:cs typeface="Arial" panose="020B0604020202020204" pitchFamily="34" charset="0"/>
            </a:endParaRPr>
          </a:p>
        </p:txBody>
      </p:sp>
      <p:pic>
        <p:nvPicPr>
          <p:cNvPr id="5" name="Picture 18">
            <a:extLst>
              <a:ext uri="{FF2B5EF4-FFF2-40B4-BE49-F238E27FC236}">
                <a16:creationId xmlns:a16="http://schemas.microsoft.com/office/drawing/2014/main" id="{518F774A-69FC-4489-86FE-E7A9B95BA0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332" y="3061252"/>
            <a:ext cx="7580952" cy="3956422"/>
          </a:xfrm>
          <a:prstGeom prst="rect">
            <a:avLst/>
          </a:prstGeom>
        </p:spPr>
      </p:pic>
    </p:spTree>
    <p:extLst>
      <p:ext uri="{BB962C8B-B14F-4D97-AF65-F5344CB8AC3E}">
        <p14:creationId xmlns:p14="http://schemas.microsoft.com/office/powerpoint/2010/main" val="3800601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ED0F7052-9B52-46C7-A898-817262650564}"/>
              </a:ext>
            </a:extLst>
          </p:cNvPr>
          <p:cNvSpPr txBox="1"/>
          <p:nvPr/>
        </p:nvSpPr>
        <p:spPr>
          <a:xfrm>
            <a:off x="1234880" y="708167"/>
            <a:ext cx="8991600" cy="707566"/>
          </a:xfrm>
          <a:prstGeom prst="rect">
            <a:avLst/>
          </a:prstGeom>
        </p:spPr>
        <p:txBody>
          <a:bodyPr wrap="square" lIns="0" tIns="0" rIns="0" bIns="0" rtlCol="0" anchor="t">
            <a:spAutoFit/>
          </a:bodyPr>
          <a:lstStyle/>
          <a:p>
            <a:pPr algn="r">
              <a:lnSpc>
                <a:spcPts val="5927"/>
              </a:lnSpc>
            </a:pPr>
            <a:r>
              <a:rPr lang="en-US" sz="4800" b="1" dirty="0">
                <a:solidFill>
                  <a:srgbClr val="5C266C"/>
                </a:solidFill>
                <a:latin typeface="+mj-lt"/>
                <a:cs typeface="Arial" panose="020B0604020202020204" pitchFamily="34" charset="0"/>
              </a:rPr>
              <a:t>KỂ CHUYỆN TRƯỚC LỚP</a:t>
            </a:r>
          </a:p>
        </p:txBody>
      </p:sp>
      <p:pic>
        <p:nvPicPr>
          <p:cNvPr id="5" name="Picture 5">
            <a:extLst>
              <a:ext uri="{FF2B5EF4-FFF2-40B4-BE49-F238E27FC236}">
                <a16:creationId xmlns:a16="http://schemas.microsoft.com/office/drawing/2014/main" id="{C2251B79-1864-4FAE-8705-8C0E43B837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4885" y="1588380"/>
            <a:ext cx="8038095" cy="5003174"/>
          </a:xfrm>
          <a:prstGeom prst="rect">
            <a:avLst/>
          </a:prstGeom>
        </p:spPr>
      </p:pic>
    </p:spTree>
    <p:extLst>
      <p:ext uri="{BB962C8B-B14F-4D97-AF65-F5344CB8AC3E}">
        <p14:creationId xmlns:p14="http://schemas.microsoft.com/office/powerpoint/2010/main" val="631098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7A14106C-8446-42B3-953D-01A3B5D90E92}"/>
              </a:ext>
            </a:extLst>
          </p:cNvPr>
          <p:cNvSpPr txBox="1"/>
          <p:nvPr/>
        </p:nvSpPr>
        <p:spPr>
          <a:xfrm>
            <a:off x="79513" y="440961"/>
            <a:ext cx="12112487" cy="1754326"/>
          </a:xfrm>
          <a:prstGeom prst="rect">
            <a:avLst/>
          </a:prstGeom>
        </p:spPr>
        <p:txBody>
          <a:bodyPr wrap="square" lIns="0" tIns="0" rIns="0" bIns="0" rtlCol="0" anchor="t">
            <a:spAutoFit/>
          </a:bodyPr>
          <a:lstStyle/>
          <a:p>
            <a:pPr algn="ctr">
              <a:spcAft>
                <a:spcPts val="600"/>
              </a:spcAft>
            </a:pPr>
            <a:r>
              <a:rPr lang="en-US" sz="4000" b="1" dirty="0" err="1">
                <a:solidFill>
                  <a:schemeClr val="accent1"/>
                </a:solidFill>
                <a:latin typeface="+mj-lt"/>
                <a:cs typeface="Arial" panose="020B0604020202020204" pitchFamily="34" charset="0"/>
              </a:rPr>
              <a:t>Bình</a:t>
            </a:r>
            <a:r>
              <a:rPr lang="en-US" sz="4000" b="1" dirty="0">
                <a:solidFill>
                  <a:schemeClr val="accent1"/>
                </a:solidFill>
                <a:latin typeface="+mj-lt"/>
                <a:cs typeface="Arial" panose="020B0604020202020204" pitchFamily="34" charset="0"/>
              </a:rPr>
              <a:t> </a:t>
            </a:r>
            <a:r>
              <a:rPr lang="en-US" sz="4000" b="1" dirty="0" err="1">
                <a:solidFill>
                  <a:schemeClr val="accent1"/>
                </a:solidFill>
                <a:latin typeface="+mj-lt"/>
                <a:cs typeface="Arial" panose="020B0604020202020204" pitchFamily="34" charset="0"/>
              </a:rPr>
              <a:t>chọn</a:t>
            </a:r>
            <a:endParaRPr lang="en-US" sz="4000" b="1" dirty="0">
              <a:solidFill>
                <a:schemeClr val="accent1"/>
              </a:solidFill>
              <a:latin typeface="+mj-lt"/>
              <a:cs typeface="Arial" panose="020B0604020202020204" pitchFamily="34" charset="0"/>
            </a:endParaRPr>
          </a:p>
          <a:p>
            <a:pPr algn="ctr">
              <a:spcAft>
                <a:spcPts val="600"/>
              </a:spcAft>
            </a:pPr>
            <a:r>
              <a:rPr lang="en-US" sz="3200" dirty="0" err="1">
                <a:solidFill>
                  <a:schemeClr val="accent1"/>
                </a:solidFill>
                <a:latin typeface="+mj-lt"/>
                <a:cs typeface="Arial" panose="020B0604020202020204" pitchFamily="34" charset="0"/>
              </a:rPr>
              <a:t>Cùng</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các</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bạn</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trong</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lớp</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bình</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chọn</a:t>
            </a:r>
            <a:r>
              <a:rPr lang="en-US" sz="3200" dirty="0">
                <a:solidFill>
                  <a:schemeClr val="accent1"/>
                </a:solidFill>
                <a:latin typeface="+mj-lt"/>
                <a:cs typeface="Arial" panose="020B0604020202020204" pitchFamily="34" charset="0"/>
              </a:rPr>
              <a:t> </a:t>
            </a:r>
          </a:p>
          <a:p>
            <a:pPr algn="ctr">
              <a:spcAft>
                <a:spcPts val="600"/>
              </a:spcAft>
            </a:pPr>
            <a:r>
              <a:rPr lang="en-US" sz="3200" dirty="0" err="1">
                <a:solidFill>
                  <a:schemeClr val="accent1"/>
                </a:solidFill>
                <a:latin typeface="+mj-lt"/>
                <a:cs typeface="Arial" panose="020B0604020202020204" pitchFamily="34" charset="0"/>
              </a:rPr>
              <a:t>người</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kể</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chuyện</a:t>
            </a:r>
            <a:r>
              <a:rPr lang="en-US" sz="3200" dirty="0">
                <a:solidFill>
                  <a:schemeClr val="accent1"/>
                </a:solidFill>
                <a:latin typeface="+mj-lt"/>
                <a:cs typeface="Arial" panose="020B0604020202020204" pitchFamily="34" charset="0"/>
              </a:rPr>
              <a:t> hay </a:t>
            </a:r>
            <a:r>
              <a:rPr lang="en-US" sz="3200" dirty="0" err="1">
                <a:solidFill>
                  <a:schemeClr val="accent1"/>
                </a:solidFill>
                <a:latin typeface="+mj-lt"/>
                <a:cs typeface="Arial" panose="020B0604020202020204" pitchFamily="34" charset="0"/>
              </a:rPr>
              <a:t>và</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hấp</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dẫn</a:t>
            </a:r>
            <a:r>
              <a:rPr lang="en-US" sz="3200" dirty="0">
                <a:solidFill>
                  <a:schemeClr val="accent1"/>
                </a:solidFill>
                <a:latin typeface="+mj-lt"/>
                <a:cs typeface="Arial" panose="020B0604020202020204" pitchFamily="34" charset="0"/>
              </a:rPr>
              <a:t> </a:t>
            </a:r>
            <a:r>
              <a:rPr lang="en-US" sz="3200" dirty="0" err="1">
                <a:solidFill>
                  <a:schemeClr val="accent1"/>
                </a:solidFill>
                <a:latin typeface="+mj-lt"/>
                <a:cs typeface="Arial" panose="020B0604020202020204" pitchFamily="34" charset="0"/>
              </a:rPr>
              <a:t>nhất</a:t>
            </a:r>
            <a:r>
              <a:rPr lang="en-US" sz="3200" dirty="0">
                <a:solidFill>
                  <a:schemeClr val="accent1"/>
                </a:solidFill>
                <a:latin typeface="+mj-lt"/>
                <a:cs typeface="Arial" panose="020B0604020202020204" pitchFamily="34" charset="0"/>
              </a:rPr>
              <a:t>.</a:t>
            </a:r>
          </a:p>
        </p:txBody>
      </p:sp>
      <p:pic>
        <p:nvPicPr>
          <p:cNvPr id="5" name="Picture 13">
            <a:extLst>
              <a:ext uri="{FF2B5EF4-FFF2-40B4-BE49-F238E27FC236}">
                <a16:creationId xmlns:a16="http://schemas.microsoft.com/office/drawing/2014/main" id="{5FD71962-76EF-4EA0-A7F2-C2F2C04E2D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081" y="1552575"/>
            <a:ext cx="7867557" cy="5305425"/>
          </a:xfrm>
          <a:prstGeom prst="rect">
            <a:avLst/>
          </a:prstGeom>
        </p:spPr>
      </p:pic>
    </p:spTree>
    <p:extLst>
      <p:ext uri="{BB962C8B-B14F-4D97-AF65-F5344CB8AC3E}">
        <p14:creationId xmlns:p14="http://schemas.microsoft.com/office/powerpoint/2010/main" val="3867903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8CC205-A822-48D6-A9C7-90F62BA03B76}"/>
              </a:ext>
            </a:extLst>
          </p:cNvPr>
          <p:cNvSpPr txBox="1"/>
          <p:nvPr/>
        </p:nvSpPr>
        <p:spPr>
          <a:xfrm>
            <a:off x="166255" y="602119"/>
            <a:ext cx="12025745" cy="2123658"/>
          </a:xfrm>
          <a:prstGeom prst="rect">
            <a:avLst/>
          </a:prstGeom>
          <a:noFill/>
        </p:spPr>
        <p:txBody>
          <a:bodyPr wrap="square" rtlCol="0">
            <a:spAutoFit/>
          </a:bodyPr>
          <a:lstStyle/>
          <a:p>
            <a:pPr algn="just" defTabSz="1219170">
              <a:lnSpc>
                <a:spcPct val="150000"/>
              </a:lnSpc>
              <a:buClr>
                <a:srgbClr val="000000"/>
              </a:buClr>
            </a:pPr>
            <a:r>
              <a:rPr lang="en-US" sz="2800" kern="0" dirty="0">
                <a:solidFill>
                  <a:srgbClr val="FF0000"/>
                </a:solidFill>
                <a:ea typeface="Arial-Rounded" panose="020B0500000000000000" pitchFamily="34" charset="0"/>
                <a:cs typeface="Arial-Rounded" panose="020B0500000000000000" pitchFamily="34" charset="0"/>
                <a:sym typeface="Arial"/>
              </a:rPr>
              <a:t>2. </a:t>
            </a:r>
            <a:r>
              <a:rPr lang="en-US" sz="2800" kern="0" dirty="0" err="1">
                <a:solidFill>
                  <a:srgbClr val="FF0000"/>
                </a:solidFill>
                <a:ea typeface="Arial-Rounded" panose="020B0500000000000000" pitchFamily="34" charset="0"/>
                <a:cs typeface="Arial-Rounded" panose="020B0500000000000000" pitchFamily="34" charset="0"/>
                <a:sym typeface="Arial"/>
              </a:rPr>
              <a:t>Nói</a:t>
            </a:r>
            <a:r>
              <a:rPr lang="en-US" sz="2800" kern="0" dirty="0">
                <a:solidFill>
                  <a:srgbClr val="FF0000"/>
                </a:solidFill>
                <a:ea typeface="Arial-Rounded" panose="020B0500000000000000" pitchFamily="34" charset="0"/>
                <a:cs typeface="Arial-Rounded" panose="020B0500000000000000" pitchFamily="34" charset="0"/>
                <a:sym typeface="Arial"/>
              </a:rPr>
              <a:t> </a:t>
            </a:r>
            <a:r>
              <a:rPr lang="en-US" sz="2800" kern="0" dirty="0" err="1">
                <a:solidFill>
                  <a:srgbClr val="FF0000"/>
                </a:solidFill>
                <a:ea typeface="Arial-Rounded" panose="020B0500000000000000" pitchFamily="34" charset="0"/>
                <a:cs typeface="Arial-Rounded" panose="020B0500000000000000" pitchFamily="34" charset="0"/>
                <a:sym typeface="Arial"/>
              </a:rPr>
              <a:t>lời</a:t>
            </a:r>
            <a:r>
              <a:rPr lang="en-US" sz="2800" kern="0" dirty="0">
                <a:solidFill>
                  <a:srgbClr val="FF0000"/>
                </a:solidFill>
                <a:ea typeface="Arial-Rounded" panose="020B0500000000000000" pitchFamily="34" charset="0"/>
                <a:cs typeface="Arial-Rounded" panose="020B0500000000000000" pitchFamily="34" charset="0"/>
                <a:sym typeface="Arial"/>
              </a:rPr>
              <a:t> </a:t>
            </a:r>
            <a:r>
              <a:rPr lang="en-US" sz="2800" kern="0" dirty="0" err="1">
                <a:solidFill>
                  <a:srgbClr val="FF0000"/>
                </a:solidFill>
                <a:ea typeface="Arial-Rounded" panose="020B0500000000000000" pitchFamily="34" charset="0"/>
                <a:cs typeface="Arial-Rounded" panose="020B0500000000000000" pitchFamily="34" charset="0"/>
                <a:sym typeface="Arial"/>
              </a:rPr>
              <a:t>của</a:t>
            </a:r>
            <a:r>
              <a:rPr lang="en-US" sz="2800" kern="0" dirty="0">
                <a:solidFill>
                  <a:srgbClr val="FF0000"/>
                </a:solidFill>
                <a:ea typeface="Arial-Rounded" panose="020B0500000000000000" pitchFamily="34" charset="0"/>
                <a:cs typeface="Arial-Rounded" panose="020B0500000000000000" pitchFamily="34" charset="0"/>
                <a:sym typeface="Arial"/>
              </a:rPr>
              <a:t> </a:t>
            </a:r>
            <a:r>
              <a:rPr lang="en-US" sz="2800" kern="0" dirty="0" err="1">
                <a:solidFill>
                  <a:srgbClr val="FF0000"/>
                </a:solidFill>
                <a:ea typeface="Arial-Rounded" panose="020B0500000000000000" pitchFamily="34" charset="0"/>
                <a:cs typeface="Arial-Rounded" panose="020B0500000000000000" pitchFamily="34" charset="0"/>
                <a:sym typeface="Arial"/>
              </a:rPr>
              <a:t>em</a:t>
            </a:r>
            <a:r>
              <a:rPr lang="en-US" sz="2800" kern="0" dirty="0">
                <a:solidFill>
                  <a:srgbClr val="FF0000"/>
                </a:solidFill>
                <a:ea typeface="Arial-Rounded" panose="020B0500000000000000" pitchFamily="34" charset="0"/>
                <a:cs typeface="Arial-Rounded" panose="020B0500000000000000" pitchFamily="34" charset="0"/>
                <a:sym typeface="Arial"/>
              </a:rPr>
              <a:t> :</a:t>
            </a:r>
          </a:p>
          <a:p>
            <a:pPr marL="514350" indent="-514350" algn="just" defTabSz="1219170">
              <a:lnSpc>
                <a:spcPct val="150000"/>
              </a:lnSpc>
              <a:buClr>
                <a:srgbClr val="000000"/>
              </a:buClr>
              <a:buAutoNum type="alphaLcPeriod"/>
            </a:pPr>
            <a:r>
              <a:rPr lang="en-US" sz="2800" kern="0" dirty="0" err="1">
                <a:solidFill>
                  <a:schemeClr val="accent1"/>
                </a:solidFill>
                <a:ea typeface="Arial-Rounded" panose="020B0500000000000000" pitchFamily="34" charset="0"/>
                <a:cs typeface="Arial-Rounded" panose="020B0500000000000000" pitchFamily="34" charset="0"/>
                <a:sym typeface="Arial"/>
              </a:rPr>
              <a:t>Khen</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nhím</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thỏ</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và</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các</a:t>
            </a:r>
            <a:r>
              <a:rPr lang="en-US" sz="2800" kern="0" dirty="0">
                <a:solidFill>
                  <a:schemeClr val="accent1"/>
                </a:solidFill>
                <a:ea typeface="Arial-Rounded" panose="020B0500000000000000" pitchFamily="34" charset="0"/>
                <a:cs typeface="Arial-Rounded" panose="020B0500000000000000" pitchFamily="34" charset="0"/>
                <a:sym typeface="Arial"/>
              </a:rPr>
              <a:t> con </a:t>
            </a:r>
            <a:r>
              <a:rPr lang="en-US" sz="2800" kern="0" dirty="0" err="1">
                <a:solidFill>
                  <a:schemeClr val="accent1"/>
                </a:solidFill>
                <a:ea typeface="Arial-Rounded" panose="020B0500000000000000" pitchFamily="34" charset="0"/>
                <a:cs typeface="Arial-Rounded" panose="020B0500000000000000" pitchFamily="34" charset="0"/>
                <a:sym typeface="Arial"/>
              </a:rPr>
              <a:t>vật</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trong</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khu</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rừng</a:t>
            </a:r>
            <a:r>
              <a:rPr lang="en-US" sz="2800" kern="0" dirty="0">
                <a:solidFill>
                  <a:schemeClr val="accent1"/>
                </a:solidFill>
                <a:ea typeface="Arial-Rounded" panose="020B0500000000000000" pitchFamily="34" charset="0"/>
                <a:cs typeface="Arial-Rounded" panose="020B0500000000000000" pitchFamily="34" charset="0"/>
                <a:sym typeface="Arial"/>
              </a:rPr>
              <a:t>.</a:t>
            </a:r>
          </a:p>
          <a:p>
            <a:pPr marL="514350" indent="-514350" algn="just" defTabSz="1219170">
              <a:lnSpc>
                <a:spcPct val="150000"/>
              </a:lnSpc>
              <a:buClr>
                <a:srgbClr val="000000"/>
              </a:buClr>
              <a:buAutoNum type="alphaLcPeriod"/>
            </a:pPr>
            <a:r>
              <a:rPr lang="en-US" sz="2800" kern="0" dirty="0" err="1">
                <a:solidFill>
                  <a:schemeClr val="accent1"/>
                </a:solidFill>
                <a:ea typeface="Arial-Rounded" panose="020B0500000000000000" pitchFamily="34" charset="0"/>
                <a:cs typeface="Arial-Rounded" panose="020B0500000000000000" pitchFamily="34" charset="0"/>
                <a:sym typeface="Arial"/>
              </a:rPr>
              <a:t>Đồng</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tình</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với</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sáng</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3200" kern="0" dirty="0" err="1">
                <a:solidFill>
                  <a:schemeClr val="accent1"/>
                </a:solidFill>
                <a:ea typeface="Arial-Rounded" panose="020B0500000000000000" pitchFamily="34" charset="0"/>
                <a:cs typeface="Arial-Rounded" panose="020B0500000000000000" pitchFamily="34" charset="0"/>
                <a:sym typeface="Arial"/>
              </a:rPr>
              <a:t>kiến</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của</a:t>
            </a:r>
            <a:r>
              <a:rPr lang="en-US" sz="2800" kern="0" dirty="0">
                <a:solidFill>
                  <a:schemeClr val="accent1"/>
                </a:solidFill>
                <a:ea typeface="Arial-Rounded" panose="020B0500000000000000" pitchFamily="34" charset="0"/>
                <a:cs typeface="Arial-Rounded" panose="020B0500000000000000" pitchFamily="34" charset="0"/>
                <a:sym typeface="Arial"/>
              </a:rPr>
              <a:t> </a:t>
            </a:r>
            <a:r>
              <a:rPr lang="en-US" sz="2800" kern="0" dirty="0" err="1">
                <a:solidFill>
                  <a:schemeClr val="accent1"/>
                </a:solidFill>
                <a:ea typeface="Arial-Rounded" panose="020B0500000000000000" pitchFamily="34" charset="0"/>
                <a:cs typeface="Arial-Rounded" panose="020B0500000000000000" pitchFamily="34" charset="0"/>
                <a:sym typeface="Arial"/>
              </a:rPr>
              <a:t>thỏ</a:t>
            </a:r>
            <a:endParaRPr lang="vi-VN" sz="2800" kern="0" dirty="0">
              <a:solidFill>
                <a:schemeClr val="accent1"/>
              </a:solidFill>
              <a:ea typeface="Arial-Rounded" panose="020B0500000000000000" pitchFamily="34" charset="0"/>
              <a:cs typeface="Arial-Rounded" panose="020B0500000000000000" pitchFamily="34" charset="0"/>
              <a:sym typeface="Arial"/>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98512" y="2943171"/>
            <a:ext cx="7198151" cy="3572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299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49175" y="1059405"/>
            <a:ext cx="9493650" cy="42403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8CD261-C0C6-4F9B-9627-8BC42574CEBD}"/>
              </a:ext>
            </a:extLst>
          </p:cNvPr>
          <p:cNvSpPr txBox="1"/>
          <p:nvPr/>
        </p:nvSpPr>
        <p:spPr>
          <a:xfrm>
            <a:off x="2021378" y="5414233"/>
            <a:ext cx="8149244" cy="1015663"/>
          </a:xfrm>
          <a:prstGeom prst="rect">
            <a:avLst/>
          </a:prstGeom>
          <a:noFill/>
        </p:spPr>
        <p:txBody>
          <a:bodyPr wrap="square" rtlCol="0">
            <a:spAutoFit/>
          </a:bodyPr>
          <a:lstStyle/>
          <a:p>
            <a:pPr algn="ctr">
              <a:defRPr/>
            </a:pPr>
            <a:r>
              <a:rPr lang="en-US" sz="6000" dirty="0">
                <a:solidFill>
                  <a:prstClr val="black"/>
                </a:solidFill>
                <a:ea typeface="Arial-Rounded" panose="020B0500000000000000" pitchFamily="34" charset="0"/>
                <a:cs typeface="Arial-Rounded" panose="020B0500000000000000" pitchFamily="34" charset="0"/>
              </a:rPr>
              <a:t>Chia </a:t>
            </a:r>
            <a:r>
              <a:rPr lang="en-US" sz="6000" dirty="0" err="1">
                <a:solidFill>
                  <a:prstClr val="black"/>
                </a:solidFill>
                <a:ea typeface="Arial-Rounded" panose="020B0500000000000000" pitchFamily="34" charset="0"/>
                <a:cs typeface="Arial-Rounded" panose="020B0500000000000000" pitchFamily="34" charset="0"/>
              </a:rPr>
              <a:t>sẻ</a:t>
            </a:r>
            <a:r>
              <a:rPr lang="en-US" sz="6000" dirty="0">
                <a:solidFill>
                  <a:prstClr val="black"/>
                </a:solidFill>
                <a:ea typeface="Arial-Rounded" panose="020B0500000000000000" pitchFamily="34" charset="0"/>
                <a:cs typeface="Arial-Rounded" panose="020B0500000000000000" pitchFamily="34" charset="0"/>
              </a:rPr>
              <a:t> </a:t>
            </a:r>
            <a:r>
              <a:rPr lang="en-US" sz="6000" dirty="0" err="1">
                <a:solidFill>
                  <a:prstClr val="black"/>
                </a:solidFill>
                <a:ea typeface="Arial-Rounded" panose="020B0500000000000000" pitchFamily="34" charset="0"/>
                <a:cs typeface="Arial-Rounded" panose="020B0500000000000000" pitchFamily="34" charset="0"/>
              </a:rPr>
              <a:t>nhóm</a:t>
            </a:r>
            <a:r>
              <a:rPr lang="en-US" sz="6000" dirty="0">
                <a:solidFill>
                  <a:prstClr val="black"/>
                </a:solidFill>
                <a:ea typeface="Arial-Rounded" panose="020B0500000000000000" pitchFamily="34" charset="0"/>
                <a:cs typeface="Arial-Rounded" panose="020B0500000000000000" pitchFamily="34" charset="0"/>
              </a:rPr>
              <a:t> </a:t>
            </a:r>
            <a:r>
              <a:rPr lang="en-US" sz="6000" dirty="0" err="1">
                <a:solidFill>
                  <a:prstClr val="black"/>
                </a:solidFill>
                <a:ea typeface="Arial-Rounded" panose="020B0500000000000000" pitchFamily="34" charset="0"/>
                <a:cs typeface="Arial-Rounded" panose="020B0500000000000000" pitchFamily="34" charset="0"/>
              </a:rPr>
              <a:t>bàn</a:t>
            </a:r>
            <a:endParaRPr lang="en-US" sz="6000" dirty="0">
              <a:solidFill>
                <a:prstClr val="black"/>
              </a:solidFill>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28369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8512B7-A598-49B1-B6A8-1EF889828437}"/>
              </a:ext>
            </a:extLst>
          </p:cNvPr>
          <p:cNvSpPr txBox="1"/>
          <p:nvPr/>
        </p:nvSpPr>
        <p:spPr>
          <a:xfrm>
            <a:off x="323934" y="699341"/>
            <a:ext cx="11220366" cy="584775"/>
          </a:xfrm>
          <a:prstGeom prst="rect">
            <a:avLst/>
          </a:prstGeom>
          <a:noFill/>
        </p:spPr>
        <p:txBody>
          <a:bodyPr wrap="square">
            <a:spAutoFit/>
          </a:bodyPr>
          <a:lstStyle/>
          <a:p>
            <a:pPr defTabSz="914309">
              <a:defRPr/>
            </a:pPr>
            <a:r>
              <a:rPr lang="en-US" sz="3200" dirty="0">
                <a:solidFill>
                  <a:srgbClr val="FF0000"/>
                </a:solidFill>
                <a:cs typeface="Times New Roman" panose="02020603050405020304" pitchFamily="18" charset="0"/>
              </a:rPr>
              <a:t> </a:t>
            </a:r>
            <a:r>
              <a:rPr lang="en-US" sz="3200" dirty="0">
                <a:solidFill>
                  <a:srgbClr val="0000FF"/>
                </a:solidFill>
                <a:cs typeface="Times New Roman" panose="02020603050405020304" pitchFamily="18" charset="0"/>
              </a:rPr>
              <a:t>a) </a:t>
            </a:r>
            <a:r>
              <a:rPr lang="en-US" sz="3200" dirty="0" err="1">
                <a:solidFill>
                  <a:srgbClr val="0000FF"/>
                </a:solidFill>
                <a:cs typeface="Times New Roman" panose="02020603050405020304" pitchFamily="18" charset="0"/>
              </a:rPr>
              <a:t>Khen</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nhím</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thỏ</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và</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các</a:t>
            </a:r>
            <a:r>
              <a:rPr lang="en-US" sz="3200" dirty="0">
                <a:solidFill>
                  <a:srgbClr val="0000FF"/>
                </a:solidFill>
                <a:cs typeface="Times New Roman" panose="02020603050405020304" pitchFamily="18" charset="0"/>
              </a:rPr>
              <a:t> con </a:t>
            </a:r>
            <a:r>
              <a:rPr lang="en-US" sz="3200" dirty="0" err="1">
                <a:solidFill>
                  <a:srgbClr val="0000FF"/>
                </a:solidFill>
                <a:cs typeface="Times New Roman" panose="02020603050405020304" pitchFamily="18" charset="0"/>
              </a:rPr>
              <a:t>vật</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trong</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khu</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rừng</a:t>
            </a:r>
            <a:r>
              <a:rPr lang="en-US" sz="3200" dirty="0">
                <a:solidFill>
                  <a:srgbClr val="0000FF"/>
                </a:solidFill>
                <a:cs typeface="Times New Roman" panose="02020603050405020304" pitchFamily="18" charset="0"/>
              </a:rPr>
              <a:t>.</a:t>
            </a:r>
          </a:p>
        </p:txBody>
      </p:sp>
      <p:pic>
        <p:nvPicPr>
          <p:cNvPr id="7" name="Picture 6">
            <a:extLst>
              <a:ext uri="{FF2B5EF4-FFF2-40B4-BE49-F238E27FC236}">
                <a16:creationId xmlns:a16="http://schemas.microsoft.com/office/drawing/2014/main" id="{3BFF4E10-55D4-4CFD-A576-B61750E68154}"/>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78261" r="2862"/>
          <a:stretch/>
        </p:blipFill>
        <p:spPr>
          <a:xfrm flipH="1">
            <a:off x="2178" y="4695358"/>
            <a:ext cx="1765136" cy="2162642"/>
          </a:xfrm>
          <a:prstGeom prst="rect">
            <a:avLst/>
          </a:prstGeom>
        </p:spPr>
      </p:pic>
      <p:sp>
        <p:nvSpPr>
          <p:cNvPr id="8" name="Cloud Callout 7"/>
          <p:cNvSpPr/>
          <p:nvPr/>
        </p:nvSpPr>
        <p:spPr>
          <a:xfrm>
            <a:off x="9258467" y="584963"/>
            <a:ext cx="2778891" cy="2263195"/>
          </a:xfrm>
          <a:prstGeom prst="cloudCallout">
            <a:avLst>
              <a:gd name="adj1" fmla="val -122554"/>
              <a:gd name="adj2" fmla="val 30935"/>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r>
              <a:rPr lang="en-US" sz="2800" dirty="0" err="1">
                <a:solidFill>
                  <a:prstClr val="black"/>
                </a:solidFill>
              </a:rPr>
              <a:t>Các</a:t>
            </a:r>
            <a:r>
              <a:rPr lang="en-US" sz="2800" dirty="0">
                <a:solidFill>
                  <a:prstClr val="black"/>
                </a:solidFill>
              </a:rPr>
              <a:t> </a:t>
            </a:r>
            <a:r>
              <a:rPr lang="en-US" sz="2800" dirty="0" err="1">
                <a:solidFill>
                  <a:prstClr val="black"/>
                </a:solidFill>
              </a:rPr>
              <a:t>bạn</a:t>
            </a:r>
            <a:r>
              <a:rPr lang="en-US" sz="2800" dirty="0">
                <a:solidFill>
                  <a:prstClr val="black"/>
                </a:solidFill>
              </a:rPr>
              <a:t> </a:t>
            </a:r>
            <a:r>
              <a:rPr lang="en-US" sz="2800" dirty="0" err="1">
                <a:solidFill>
                  <a:prstClr val="black"/>
                </a:solidFill>
              </a:rPr>
              <a:t>thật</a:t>
            </a:r>
            <a:r>
              <a:rPr lang="en-US" sz="2800" dirty="0">
                <a:solidFill>
                  <a:prstClr val="black"/>
                </a:solidFill>
              </a:rPr>
              <a:t> </a:t>
            </a:r>
            <a:r>
              <a:rPr lang="en-US" sz="2800" dirty="0" err="1">
                <a:solidFill>
                  <a:prstClr val="black"/>
                </a:solidFill>
              </a:rPr>
              <a:t>tuyệt</a:t>
            </a:r>
            <a:r>
              <a:rPr lang="en-US" sz="2800" dirty="0">
                <a:solidFill>
                  <a:prstClr val="black"/>
                </a:solidFill>
              </a:rPr>
              <a:t> </a:t>
            </a:r>
            <a:r>
              <a:rPr lang="en-US" sz="2800" dirty="0" err="1">
                <a:solidFill>
                  <a:prstClr val="black"/>
                </a:solidFill>
              </a:rPr>
              <a:t>vời</a:t>
            </a:r>
            <a:r>
              <a:rPr lang="en-US" sz="2800" dirty="0">
                <a:solidFill>
                  <a:prstClr val="black"/>
                </a:solidFill>
              </a:rPr>
              <a:t>!</a:t>
            </a:r>
            <a:endParaRPr lang="vi-VN" sz="2800" dirty="0">
              <a:solidFill>
                <a:prstClr val="black"/>
              </a:solidFill>
            </a:endParaRPr>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1957" y="1255463"/>
            <a:ext cx="5791200" cy="5053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4931" y="1255463"/>
            <a:ext cx="1762125"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loud Callout 13"/>
          <p:cNvSpPr/>
          <p:nvPr/>
        </p:nvSpPr>
        <p:spPr>
          <a:xfrm>
            <a:off x="323933" y="1255463"/>
            <a:ext cx="3208161" cy="2609850"/>
          </a:xfrm>
          <a:prstGeom prst="cloudCallout">
            <a:avLst>
              <a:gd name="adj1" fmla="val 53251"/>
              <a:gd name="adj2" fmla="val 51398"/>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400"/>
            <a:r>
              <a:rPr lang="en-US" sz="2800" dirty="0" err="1">
                <a:solidFill>
                  <a:prstClr val="black"/>
                </a:solidFill>
              </a:rPr>
              <a:t>Bọn</a:t>
            </a:r>
            <a:r>
              <a:rPr lang="en-US" sz="2800" dirty="0">
                <a:solidFill>
                  <a:prstClr val="black"/>
                </a:solidFill>
              </a:rPr>
              <a:t> </a:t>
            </a:r>
            <a:r>
              <a:rPr lang="en-US" sz="2800" dirty="0" err="1">
                <a:solidFill>
                  <a:prstClr val="black"/>
                </a:solidFill>
              </a:rPr>
              <a:t>mình</a:t>
            </a:r>
            <a:r>
              <a:rPr lang="en-US" sz="2800" dirty="0">
                <a:solidFill>
                  <a:prstClr val="black"/>
                </a:solidFill>
              </a:rPr>
              <a:t> </a:t>
            </a:r>
            <a:r>
              <a:rPr lang="en-US" sz="2800" dirty="0" err="1">
                <a:solidFill>
                  <a:prstClr val="black"/>
                </a:solidFill>
              </a:rPr>
              <a:t>cần</a:t>
            </a:r>
            <a:r>
              <a:rPr lang="en-US" sz="2800" dirty="0">
                <a:solidFill>
                  <a:prstClr val="black"/>
                </a:solidFill>
              </a:rPr>
              <a:t> </a:t>
            </a:r>
            <a:r>
              <a:rPr lang="en-US" sz="2800" dirty="0" err="1">
                <a:solidFill>
                  <a:prstClr val="black"/>
                </a:solidFill>
              </a:rPr>
              <a:t>quan</a:t>
            </a:r>
            <a:r>
              <a:rPr lang="en-US" sz="2800" dirty="0">
                <a:solidFill>
                  <a:prstClr val="black"/>
                </a:solidFill>
              </a:rPr>
              <a:t> </a:t>
            </a:r>
            <a:r>
              <a:rPr lang="en-US" sz="2800" dirty="0" err="1">
                <a:solidFill>
                  <a:prstClr val="black"/>
                </a:solidFill>
              </a:rPr>
              <a:t>tâm</a:t>
            </a:r>
            <a:r>
              <a:rPr lang="en-US" sz="2800" dirty="0">
                <a:solidFill>
                  <a:prstClr val="black"/>
                </a:solidFill>
              </a:rPr>
              <a:t> </a:t>
            </a:r>
            <a:r>
              <a:rPr lang="en-US" sz="2800" dirty="0" err="1">
                <a:solidFill>
                  <a:prstClr val="black"/>
                </a:solidFill>
              </a:rPr>
              <a:t>đến</a:t>
            </a:r>
            <a:r>
              <a:rPr lang="en-US" sz="2800" dirty="0">
                <a:solidFill>
                  <a:prstClr val="black"/>
                </a:solidFill>
              </a:rPr>
              <a:t> </a:t>
            </a:r>
            <a:r>
              <a:rPr lang="en-US" sz="2800" dirty="0" err="1">
                <a:solidFill>
                  <a:prstClr val="black"/>
                </a:solidFill>
              </a:rPr>
              <a:t>nhau</a:t>
            </a:r>
            <a:r>
              <a:rPr lang="en-US" sz="2800" dirty="0">
                <a:solidFill>
                  <a:prstClr val="black"/>
                </a:solidFill>
              </a:rPr>
              <a:t> </a:t>
            </a:r>
            <a:r>
              <a:rPr lang="en-US" sz="2800" dirty="0" err="1">
                <a:solidFill>
                  <a:prstClr val="black"/>
                </a:solidFill>
              </a:rPr>
              <a:t>mà</a:t>
            </a:r>
            <a:r>
              <a:rPr lang="en-US" sz="2800" dirty="0">
                <a:solidFill>
                  <a:prstClr val="black"/>
                </a:solidFill>
              </a:rPr>
              <a:t>.</a:t>
            </a:r>
            <a:endParaRPr lang="vi-VN" sz="2800" dirty="0">
              <a:solidFill>
                <a:prstClr val="black"/>
              </a:solidFill>
            </a:endParaRPr>
          </a:p>
        </p:txBody>
      </p:sp>
      <p:pic>
        <p:nvPicPr>
          <p:cNvPr id="15" name="Picture 14">
            <a:extLst>
              <a:ext uri="{FF2B5EF4-FFF2-40B4-BE49-F238E27FC236}">
                <a16:creationId xmlns:a16="http://schemas.microsoft.com/office/drawing/2014/main" id="{C04EABCC-2459-4836-B962-EE58AA331B01}"/>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1394" r="79729"/>
          <a:stretch/>
        </p:blipFill>
        <p:spPr>
          <a:xfrm>
            <a:off x="5377557" y="1255463"/>
            <a:ext cx="1765136" cy="2605972"/>
          </a:xfrm>
          <a:prstGeom prst="rect">
            <a:avLst/>
          </a:prstGeom>
        </p:spPr>
      </p:pic>
    </p:spTree>
    <p:extLst>
      <p:ext uri="{BB962C8B-B14F-4D97-AF65-F5344CB8AC3E}">
        <p14:creationId xmlns:p14="http://schemas.microsoft.com/office/powerpoint/2010/main" val="166503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4211" y="2769612"/>
            <a:ext cx="6902823" cy="3967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5B8512B7-A598-49B1-B6A8-1EF889828437}"/>
              </a:ext>
            </a:extLst>
          </p:cNvPr>
          <p:cNvSpPr txBox="1"/>
          <p:nvPr/>
        </p:nvSpPr>
        <p:spPr>
          <a:xfrm>
            <a:off x="323934" y="537976"/>
            <a:ext cx="11220366" cy="584775"/>
          </a:xfrm>
          <a:prstGeom prst="rect">
            <a:avLst/>
          </a:prstGeom>
          <a:noFill/>
        </p:spPr>
        <p:txBody>
          <a:bodyPr wrap="square">
            <a:spAutoFit/>
          </a:bodyPr>
          <a:lstStyle/>
          <a:p>
            <a:pPr defTabSz="914309">
              <a:defRPr/>
            </a:pPr>
            <a:r>
              <a:rPr lang="en-US" sz="3200" dirty="0">
                <a:solidFill>
                  <a:srgbClr val="FF0000"/>
                </a:solidFill>
                <a:cs typeface="Times New Roman" panose="02020603050405020304" pitchFamily="18" charset="0"/>
              </a:rPr>
              <a:t> </a:t>
            </a:r>
            <a:r>
              <a:rPr lang="en-US" sz="3200" dirty="0">
                <a:solidFill>
                  <a:srgbClr val="0000FF"/>
                </a:solidFill>
                <a:cs typeface="Times New Roman" panose="02020603050405020304" pitchFamily="18" charset="0"/>
              </a:rPr>
              <a:t>a) </a:t>
            </a:r>
            <a:r>
              <a:rPr lang="en-US" sz="3200" dirty="0" err="1">
                <a:solidFill>
                  <a:srgbClr val="0000FF"/>
                </a:solidFill>
                <a:cs typeface="Times New Roman" panose="02020603050405020304" pitchFamily="18" charset="0"/>
              </a:rPr>
              <a:t>Khen</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nhím</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thỏ</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và</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các</a:t>
            </a:r>
            <a:r>
              <a:rPr lang="en-US" sz="3200" dirty="0">
                <a:solidFill>
                  <a:srgbClr val="0000FF"/>
                </a:solidFill>
                <a:cs typeface="Times New Roman" panose="02020603050405020304" pitchFamily="18" charset="0"/>
              </a:rPr>
              <a:t> con </a:t>
            </a:r>
            <a:r>
              <a:rPr lang="en-US" sz="3200" dirty="0" err="1">
                <a:solidFill>
                  <a:srgbClr val="0000FF"/>
                </a:solidFill>
                <a:cs typeface="Times New Roman" panose="02020603050405020304" pitchFamily="18" charset="0"/>
              </a:rPr>
              <a:t>vật</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trong</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khu</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rừng</a:t>
            </a:r>
            <a:r>
              <a:rPr lang="en-US" sz="3200" dirty="0">
                <a:solidFill>
                  <a:srgbClr val="0000FF"/>
                </a:solidFill>
                <a:cs typeface="Times New Roman" panose="02020603050405020304" pitchFamily="18" charset="0"/>
              </a:rPr>
              <a:t>.</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3173" y="2351088"/>
            <a:ext cx="1762125" cy="2163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C04EABCC-2459-4836-B962-EE58AA331B01}"/>
              </a:ext>
            </a:extLst>
          </p:cNvPr>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1394" r="79729"/>
          <a:stretch/>
        </p:blipFill>
        <p:spPr>
          <a:xfrm>
            <a:off x="5051549" y="2070730"/>
            <a:ext cx="1765136" cy="2605972"/>
          </a:xfrm>
          <a:prstGeom prst="rect">
            <a:avLst/>
          </a:prstGeom>
        </p:spPr>
      </p:pic>
      <p:sp>
        <p:nvSpPr>
          <p:cNvPr id="9" name="Cloud Callout 8"/>
          <p:cNvSpPr/>
          <p:nvPr/>
        </p:nvSpPr>
        <p:spPr>
          <a:xfrm>
            <a:off x="9305533" y="537976"/>
            <a:ext cx="2778891" cy="2263195"/>
          </a:xfrm>
          <a:prstGeom prst="cloudCallout">
            <a:avLst>
              <a:gd name="adj1" fmla="val -109649"/>
              <a:gd name="adj2" fmla="val 53117"/>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r>
              <a:rPr lang="en-US" sz="2800" dirty="0" err="1">
                <a:solidFill>
                  <a:prstClr val="black"/>
                </a:solidFill>
              </a:rPr>
              <a:t>Các</a:t>
            </a:r>
            <a:r>
              <a:rPr lang="en-US" sz="2800" dirty="0">
                <a:solidFill>
                  <a:prstClr val="black"/>
                </a:solidFill>
              </a:rPr>
              <a:t> </a:t>
            </a:r>
            <a:r>
              <a:rPr lang="en-US" sz="2800" dirty="0" err="1">
                <a:solidFill>
                  <a:prstClr val="black"/>
                </a:solidFill>
              </a:rPr>
              <a:t>bạn</a:t>
            </a:r>
            <a:r>
              <a:rPr lang="en-US" sz="2800" dirty="0">
                <a:solidFill>
                  <a:prstClr val="black"/>
                </a:solidFill>
              </a:rPr>
              <a:t> </a:t>
            </a:r>
            <a:r>
              <a:rPr lang="en-US" sz="2800" dirty="0" err="1">
                <a:solidFill>
                  <a:prstClr val="black"/>
                </a:solidFill>
              </a:rPr>
              <a:t>thật</a:t>
            </a:r>
            <a:r>
              <a:rPr lang="en-US" sz="2800" dirty="0">
                <a:solidFill>
                  <a:prstClr val="black"/>
                </a:solidFill>
              </a:rPr>
              <a:t> </a:t>
            </a:r>
            <a:r>
              <a:rPr lang="en-US" sz="2800" dirty="0" err="1">
                <a:solidFill>
                  <a:prstClr val="black"/>
                </a:solidFill>
              </a:rPr>
              <a:t>tuyệt</a:t>
            </a:r>
            <a:r>
              <a:rPr lang="en-US" sz="2800" dirty="0">
                <a:solidFill>
                  <a:prstClr val="black"/>
                </a:solidFill>
              </a:rPr>
              <a:t> </a:t>
            </a:r>
            <a:r>
              <a:rPr lang="en-US" sz="2800" dirty="0" err="1">
                <a:solidFill>
                  <a:prstClr val="black"/>
                </a:solidFill>
              </a:rPr>
              <a:t>vời</a:t>
            </a:r>
            <a:r>
              <a:rPr lang="en-US" sz="2800" dirty="0">
                <a:solidFill>
                  <a:prstClr val="black"/>
                </a:solidFill>
              </a:rPr>
              <a:t>.</a:t>
            </a:r>
            <a:endParaRPr lang="vi-VN" sz="2800" dirty="0">
              <a:solidFill>
                <a:prstClr val="black"/>
              </a:solidFill>
            </a:endParaRPr>
          </a:p>
        </p:txBody>
      </p:sp>
      <p:sp>
        <p:nvSpPr>
          <p:cNvPr id="10" name="Cloud Callout 9"/>
          <p:cNvSpPr/>
          <p:nvPr/>
        </p:nvSpPr>
        <p:spPr>
          <a:xfrm>
            <a:off x="0" y="1052088"/>
            <a:ext cx="2778891" cy="3161324"/>
          </a:xfrm>
          <a:prstGeom prst="cloudCallout">
            <a:avLst>
              <a:gd name="adj1" fmla="val 101977"/>
              <a:gd name="adj2" fmla="val 41703"/>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400"/>
            <a:r>
              <a:rPr lang="en-US" sz="2800" dirty="0" err="1">
                <a:solidFill>
                  <a:prstClr val="black"/>
                </a:solidFill>
              </a:rPr>
              <a:t>Thỏ</a:t>
            </a:r>
            <a:r>
              <a:rPr lang="en-US" sz="2800" dirty="0">
                <a:solidFill>
                  <a:prstClr val="black"/>
                </a:solidFill>
              </a:rPr>
              <a:t> </a:t>
            </a:r>
            <a:r>
              <a:rPr lang="en-US" sz="2800" dirty="0" err="1">
                <a:solidFill>
                  <a:prstClr val="black"/>
                </a:solidFill>
              </a:rPr>
              <a:t>chưa</a:t>
            </a:r>
            <a:r>
              <a:rPr lang="en-US" sz="2800" dirty="0">
                <a:solidFill>
                  <a:prstClr val="black"/>
                </a:solidFill>
              </a:rPr>
              <a:t> </a:t>
            </a:r>
            <a:r>
              <a:rPr lang="en-US" sz="2800" dirty="0" err="1">
                <a:solidFill>
                  <a:prstClr val="black"/>
                </a:solidFill>
              </a:rPr>
              <a:t>có</a:t>
            </a:r>
            <a:r>
              <a:rPr lang="en-US" sz="2800" dirty="0">
                <a:solidFill>
                  <a:prstClr val="black"/>
                </a:solidFill>
              </a:rPr>
              <a:t> </a:t>
            </a:r>
            <a:r>
              <a:rPr lang="en-US" sz="2800" dirty="0" err="1">
                <a:solidFill>
                  <a:prstClr val="black"/>
                </a:solidFill>
              </a:rPr>
              <a:t>áo</a:t>
            </a:r>
            <a:r>
              <a:rPr lang="en-US" sz="2800" dirty="0">
                <a:solidFill>
                  <a:prstClr val="black"/>
                </a:solidFill>
              </a:rPr>
              <a:t> </a:t>
            </a:r>
            <a:r>
              <a:rPr lang="en-US" sz="2800" dirty="0" err="1">
                <a:solidFill>
                  <a:prstClr val="black"/>
                </a:solidFill>
              </a:rPr>
              <a:t>ấm</a:t>
            </a:r>
            <a:r>
              <a:rPr lang="en-US" sz="2800" dirty="0">
                <a:solidFill>
                  <a:prstClr val="black"/>
                </a:solidFill>
              </a:rPr>
              <a:t>. </a:t>
            </a:r>
            <a:r>
              <a:rPr lang="en-US" sz="2800" dirty="0" err="1">
                <a:solidFill>
                  <a:prstClr val="black"/>
                </a:solidFill>
              </a:rPr>
              <a:t>Bọn</a:t>
            </a:r>
            <a:r>
              <a:rPr lang="en-US" sz="2800" dirty="0">
                <a:solidFill>
                  <a:prstClr val="black"/>
                </a:solidFill>
              </a:rPr>
              <a:t> </a:t>
            </a:r>
            <a:r>
              <a:rPr lang="en-US" sz="2800" dirty="0" err="1">
                <a:solidFill>
                  <a:prstClr val="black"/>
                </a:solidFill>
              </a:rPr>
              <a:t>mình</a:t>
            </a:r>
            <a:r>
              <a:rPr lang="en-US" sz="2800" dirty="0">
                <a:solidFill>
                  <a:prstClr val="black"/>
                </a:solidFill>
              </a:rPr>
              <a:t> lo </a:t>
            </a:r>
            <a:r>
              <a:rPr lang="en-US" sz="2800" dirty="0" err="1">
                <a:solidFill>
                  <a:prstClr val="black"/>
                </a:solidFill>
              </a:rPr>
              <a:t>bạn</a:t>
            </a:r>
            <a:r>
              <a:rPr lang="en-US" sz="2800" dirty="0">
                <a:solidFill>
                  <a:prstClr val="black"/>
                </a:solidFill>
              </a:rPr>
              <a:t> </a:t>
            </a:r>
            <a:r>
              <a:rPr lang="en-US" sz="2800" dirty="0" err="1">
                <a:solidFill>
                  <a:prstClr val="black"/>
                </a:solidFill>
              </a:rPr>
              <a:t>ấy</a:t>
            </a:r>
            <a:r>
              <a:rPr lang="en-US" sz="2800" dirty="0">
                <a:solidFill>
                  <a:prstClr val="black"/>
                </a:solidFill>
              </a:rPr>
              <a:t> </a:t>
            </a:r>
            <a:r>
              <a:rPr lang="en-US" sz="2800" dirty="0" err="1">
                <a:solidFill>
                  <a:prstClr val="black"/>
                </a:solidFill>
              </a:rPr>
              <a:t>ốm</a:t>
            </a:r>
            <a:r>
              <a:rPr lang="en-US" sz="2800" dirty="0">
                <a:solidFill>
                  <a:prstClr val="black"/>
                </a:solidFill>
              </a:rPr>
              <a:t> </a:t>
            </a:r>
            <a:r>
              <a:rPr lang="en-US" sz="2800" dirty="0" err="1">
                <a:solidFill>
                  <a:prstClr val="black"/>
                </a:solidFill>
              </a:rPr>
              <a:t>mất</a:t>
            </a:r>
            <a:r>
              <a:rPr lang="en-US" sz="2800" dirty="0">
                <a:solidFill>
                  <a:prstClr val="black"/>
                </a:solidFill>
              </a:rPr>
              <a:t>.</a:t>
            </a:r>
            <a:endParaRPr lang="vi-VN" sz="2800" dirty="0">
              <a:solidFill>
                <a:prstClr val="black"/>
              </a:solidFill>
            </a:endParaRPr>
          </a:p>
        </p:txBody>
      </p:sp>
      <p:pic>
        <p:nvPicPr>
          <p:cNvPr id="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4235" y="2128044"/>
            <a:ext cx="1762125"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loud Callout 11"/>
          <p:cNvSpPr/>
          <p:nvPr/>
        </p:nvSpPr>
        <p:spPr>
          <a:xfrm>
            <a:off x="9305532" y="537975"/>
            <a:ext cx="2778891" cy="2263195"/>
          </a:xfrm>
          <a:prstGeom prst="cloudCallout">
            <a:avLst>
              <a:gd name="adj1" fmla="val -147716"/>
              <a:gd name="adj2" fmla="val 37895"/>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400"/>
            <a:r>
              <a:rPr lang="en-US" sz="2800" dirty="0" err="1">
                <a:solidFill>
                  <a:prstClr val="black"/>
                </a:solidFill>
              </a:rPr>
              <a:t>Các</a:t>
            </a:r>
            <a:r>
              <a:rPr lang="en-US" sz="2800" dirty="0">
                <a:solidFill>
                  <a:prstClr val="black"/>
                </a:solidFill>
              </a:rPr>
              <a:t> </a:t>
            </a:r>
            <a:r>
              <a:rPr lang="en-US" sz="2800" dirty="0" err="1">
                <a:solidFill>
                  <a:prstClr val="black"/>
                </a:solidFill>
              </a:rPr>
              <a:t>bạn</a:t>
            </a:r>
            <a:r>
              <a:rPr lang="en-US" sz="2800" dirty="0">
                <a:solidFill>
                  <a:prstClr val="black"/>
                </a:solidFill>
              </a:rPr>
              <a:t> </a:t>
            </a:r>
            <a:r>
              <a:rPr lang="en-US" sz="2800" dirty="0" err="1">
                <a:solidFill>
                  <a:prstClr val="black"/>
                </a:solidFill>
              </a:rPr>
              <a:t>có</a:t>
            </a:r>
            <a:r>
              <a:rPr lang="en-US" sz="2800" dirty="0">
                <a:solidFill>
                  <a:prstClr val="black"/>
                </a:solidFill>
              </a:rPr>
              <a:t> </a:t>
            </a:r>
            <a:r>
              <a:rPr lang="en-US" sz="2800" dirty="0" err="1">
                <a:solidFill>
                  <a:prstClr val="black"/>
                </a:solidFill>
              </a:rPr>
              <a:t>tấm</a:t>
            </a:r>
            <a:r>
              <a:rPr lang="en-US" sz="2800" dirty="0">
                <a:solidFill>
                  <a:prstClr val="black"/>
                </a:solidFill>
              </a:rPr>
              <a:t> </a:t>
            </a:r>
            <a:r>
              <a:rPr lang="en-US" sz="2800" dirty="0" err="1">
                <a:solidFill>
                  <a:prstClr val="black"/>
                </a:solidFill>
              </a:rPr>
              <a:t>lòng</a:t>
            </a:r>
            <a:r>
              <a:rPr lang="en-US" sz="2800" dirty="0">
                <a:solidFill>
                  <a:prstClr val="black"/>
                </a:solidFill>
              </a:rPr>
              <a:t> </a:t>
            </a:r>
            <a:r>
              <a:rPr lang="en-US" sz="2800" dirty="0" err="1">
                <a:solidFill>
                  <a:prstClr val="black"/>
                </a:solidFill>
              </a:rPr>
              <a:t>thật</a:t>
            </a:r>
            <a:r>
              <a:rPr lang="en-US" sz="2800" dirty="0">
                <a:solidFill>
                  <a:prstClr val="black"/>
                </a:solidFill>
              </a:rPr>
              <a:t> </a:t>
            </a:r>
            <a:r>
              <a:rPr lang="en-US" sz="2800" dirty="0" err="1">
                <a:solidFill>
                  <a:prstClr val="black"/>
                </a:solidFill>
              </a:rPr>
              <a:t>đáng</a:t>
            </a:r>
            <a:r>
              <a:rPr lang="en-US" sz="2800" dirty="0">
                <a:solidFill>
                  <a:prstClr val="black"/>
                </a:solidFill>
              </a:rPr>
              <a:t> </a:t>
            </a:r>
            <a:r>
              <a:rPr lang="en-US" sz="2800" dirty="0" err="1">
                <a:solidFill>
                  <a:prstClr val="black"/>
                </a:solidFill>
              </a:rPr>
              <a:t>quý</a:t>
            </a:r>
            <a:r>
              <a:rPr lang="en-US" sz="2800" dirty="0">
                <a:solidFill>
                  <a:prstClr val="black"/>
                </a:solidFill>
              </a:rPr>
              <a:t>! </a:t>
            </a:r>
            <a:endParaRPr lang="vi-VN" sz="2800" dirty="0">
              <a:solidFill>
                <a:prstClr val="black"/>
              </a:solidFill>
            </a:endParaRPr>
          </a:p>
        </p:txBody>
      </p:sp>
      <p:sp>
        <p:nvSpPr>
          <p:cNvPr id="13" name="Cloud Callout 12"/>
          <p:cNvSpPr/>
          <p:nvPr/>
        </p:nvSpPr>
        <p:spPr>
          <a:xfrm>
            <a:off x="152400" y="1204488"/>
            <a:ext cx="2778891" cy="4353630"/>
          </a:xfrm>
          <a:prstGeom prst="cloudCallout">
            <a:avLst>
              <a:gd name="adj1" fmla="val 151657"/>
              <a:gd name="adj2" fmla="val 65177"/>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400"/>
            <a:r>
              <a:rPr lang="en-US" sz="2800" dirty="0" err="1">
                <a:solidFill>
                  <a:prstClr val="black"/>
                </a:solidFill>
              </a:rPr>
              <a:t>Có</a:t>
            </a:r>
            <a:r>
              <a:rPr lang="en-US" sz="2800" dirty="0">
                <a:solidFill>
                  <a:prstClr val="black"/>
                </a:solidFill>
              </a:rPr>
              <a:t> </a:t>
            </a:r>
            <a:r>
              <a:rPr lang="en-US" sz="2800" dirty="0" err="1">
                <a:solidFill>
                  <a:prstClr val="black"/>
                </a:solidFill>
              </a:rPr>
              <a:t>gì</a:t>
            </a:r>
            <a:r>
              <a:rPr lang="en-US" sz="2800" dirty="0">
                <a:solidFill>
                  <a:prstClr val="black"/>
                </a:solidFill>
              </a:rPr>
              <a:t> </a:t>
            </a:r>
            <a:r>
              <a:rPr lang="en-US" sz="2800" dirty="0" err="1">
                <a:solidFill>
                  <a:prstClr val="black"/>
                </a:solidFill>
              </a:rPr>
              <a:t>đâu</a:t>
            </a:r>
            <a:r>
              <a:rPr lang="en-US" sz="2800" dirty="0">
                <a:solidFill>
                  <a:prstClr val="black"/>
                </a:solidFill>
              </a:rPr>
              <a:t> </a:t>
            </a:r>
            <a:r>
              <a:rPr lang="en-US" sz="2800" dirty="0" err="1">
                <a:solidFill>
                  <a:prstClr val="black"/>
                </a:solidFill>
              </a:rPr>
              <a:t>chúng</a:t>
            </a:r>
            <a:r>
              <a:rPr lang="en-US" sz="2800" dirty="0">
                <a:solidFill>
                  <a:prstClr val="black"/>
                </a:solidFill>
              </a:rPr>
              <a:t> </a:t>
            </a:r>
            <a:r>
              <a:rPr lang="en-US" sz="2800" dirty="0" err="1">
                <a:solidFill>
                  <a:prstClr val="black"/>
                </a:solidFill>
              </a:rPr>
              <a:t>mình</a:t>
            </a:r>
            <a:r>
              <a:rPr lang="en-US" sz="2800" dirty="0">
                <a:solidFill>
                  <a:prstClr val="black"/>
                </a:solidFill>
              </a:rPr>
              <a:t> </a:t>
            </a:r>
            <a:r>
              <a:rPr lang="en-US" sz="2800" dirty="0" err="1">
                <a:solidFill>
                  <a:prstClr val="black"/>
                </a:solidFill>
              </a:rPr>
              <a:t>là</a:t>
            </a:r>
            <a:r>
              <a:rPr lang="en-US" sz="2800" dirty="0">
                <a:solidFill>
                  <a:prstClr val="black"/>
                </a:solidFill>
              </a:rPr>
              <a:t> </a:t>
            </a:r>
            <a:r>
              <a:rPr lang="en-US" sz="2800" dirty="0" err="1">
                <a:solidFill>
                  <a:prstClr val="black"/>
                </a:solidFill>
              </a:rPr>
              <a:t>bạn</a:t>
            </a:r>
            <a:r>
              <a:rPr lang="en-US" sz="2800" dirty="0">
                <a:solidFill>
                  <a:prstClr val="black"/>
                </a:solidFill>
              </a:rPr>
              <a:t> </a:t>
            </a:r>
            <a:r>
              <a:rPr lang="en-US" sz="2800" dirty="0" err="1">
                <a:solidFill>
                  <a:prstClr val="black"/>
                </a:solidFill>
              </a:rPr>
              <a:t>mà</a:t>
            </a:r>
            <a:r>
              <a:rPr lang="en-US" sz="2800" dirty="0">
                <a:solidFill>
                  <a:prstClr val="black"/>
                </a:solidFill>
              </a:rPr>
              <a:t>!</a:t>
            </a:r>
            <a:endParaRPr lang="vi-VN" sz="2800" dirty="0">
              <a:solidFill>
                <a:prstClr val="black"/>
              </a:solidFill>
            </a:endParaRPr>
          </a:p>
        </p:txBody>
      </p:sp>
    </p:spTree>
    <p:extLst>
      <p:ext uri="{BB962C8B-B14F-4D97-AF65-F5344CB8AC3E}">
        <p14:creationId xmlns:p14="http://schemas.microsoft.com/office/powerpoint/2010/main" val="271249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xit" presetSubtype="4" fill="hold" grpId="1" nodeType="clickEffect">
                                  <p:stCondLst>
                                    <p:cond delay="0"/>
                                  </p:stCondLst>
                                  <p:childTnLst>
                                    <p:anim calcmode="lin" valueType="num">
                                      <p:cBhvr additive="base">
                                        <p:cTn id="25" dur="500"/>
                                        <p:tgtEl>
                                          <p:spTgt spid="9"/>
                                        </p:tgtEl>
                                        <p:attrNameLst>
                                          <p:attrName>ppt_x</p:attrName>
                                        </p:attrNameLst>
                                      </p:cBhvr>
                                      <p:tavLst>
                                        <p:tav tm="0">
                                          <p:val>
                                            <p:strVal val="ppt_x"/>
                                          </p:val>
                                        </p:tav>
                                        <p:tav tm="100000">
                                          <p:val>
                                            <p:strVal val="ppt_x"/>
                                          </p:val>
                                        </p:tav>
                                      </p:tavLst>
                                    </p:anim>
                                    <p:anim calcmode="lin" valueType="num">
                                      <p:cBhvr additive="base">
                                        <p:cTn id="26" dur="500"/>
                                        <p:tgtEl>
                                          <p:spTgt spid="9"/>
                                        </p:tgtEl>
                                        <p:attrNameLst>
                                          <p:attrName>ppt_y</p:attrName>
                                        </p:attrNameLst>
                                      </p:cBhvr>
                                      <p:tavLst>
                                        <p:tav tm="0">
                                          <p:val>
                                            <p:strVal val="ppt_y"/>
                                          </p:val>
                                        </p:tav>
                                        <p:tav tm="100000">
                                          <p:val>
                                            <p:strVal val="1+ppt_h/2"/>
                                          </p:val>
                                        </p:tav>
                                      </p:tavLst>
                                    </p:anim>
                                    <p:set>
                                      <p:cBhvr>
                                        <p:cTn id="27" dur="1" fill="hold">
                                          <p:stCondLst>
                                            <p:cond delay="499"/>
                                          </p:stCondLst>
                                        </p:cTn>
                                        <p:tgtEl>
                                          <p:spTgt spid="9"/>
                                        </p:tgtEl>
                                        <p:attrNameLst>
                                          <p:attrName>style.visibility</p:attrName>
                                        </p:attrNameLst>
                                      </p:cBhvr>
                                      <p:to>
                                        <p:strVal val="hidden"/>
                                      </p:to>
                                    </p:set>
                                  </p:childTnLst>
                                </p:cTn>
                              </p:par>
                              <p:par>
                                <p:cTn id="28" presetID="2" presetClass="exit" presetSubtype="4" fill="hold" grpId="1" nodeType="withEffect">
                                  <p:stCondLst>
                                    <p:cond delay="0"/>
                                  </p:stCondLst>
                                  <p:childTnLst>
                                    <p:anim calcmode="lin" valueType="num">
                                      <p:cBhvr additive="base">
                                        <p:cTn id="29" dur="500"/>
                                        <p:tgtEl>
                                          <p:spTgt spid="10"/>
                                        </p:tgtEl>
                                        <p:attrNameLst>
                                          <p:attrName>ppt_x</p:attrName>
                                        </p:attrNameLst>
                                      </p:cBhvr>
                                      <p:tavLst>
                                        <p:tav tm="0">
                                          <p:val>
                                            <p:strVal val="ppt_x"/>
                                          </p:val>
                                        </p:tav>
                                        <p:tav tm="100000">
                                          <p:val>
                                            <p:strVal val="ppt_x"/>
                                          </p:val>
                                        </p:tav>
                                      </p:tavLst>
                                    </p:anim>
                                    <p:anim calcmode="lin" valueType="num">
                                      <p:cBhvr additive="base">
                                        <p:cTn id="30" dur="500"/>
                                        <p:tgtEl>
                                          <p:spTgt spid="10"/>
                                        </p:tgtEl>
                                        <p:attrNameLst>
                                          <p:attrName>ppt_y</p:attrName>
                                        </p:attrNameLst>
                                      </p:cBhvr>
                                      <p:tavLst>
                                        <p:tav tm="0">
                                          <p:val>
                                            <p:strVal val="ppt_y"/>
                                          </p:val>
                                        </p:tav>
                                        <p:tav tm="100000">
                                          <p:val>
                                            <p:strVal val="1+ppt_h/2"/>
                                          </p:val>
                                        </p:tav>
                                      </p:tavLst>
                                    </p:anim>
                                    <p:set>
                                      <p:cBhvr>
                                        <p:cTn id="31" dur="1" fill="hold">
                                          <p:stCondLst>
                                            <p:cond delay="499"/>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1" nodeType="clickEffect">
                                  <p:stCondLst>
                                    <p:cond delay="0"/>
                                  </p:stCondLst>
                                  <p:childTnLst>
                                    <p:anim calcmode="lin" valueType="num">
                                      <p:cBhvr additive="base">
                                        <p:cTn id="42" dur="500"/>
                                        <p:tgtEl>
                                          <p:spTgt spid="12"/>
                                        </p:tgtEl>
                                        <p:attrNameLst>
                                          <p:attrName>ppt_x</p:attrName>
                                        </p:attrNameLst>
                                      </p:cBhvr>
                                      <p:tavLst>
                                        <p:tav tm="0">
                                          <p:val>
                                            <p:strVal val="ppt_x"/>
                                          </p:val>
                                        </p:tav>
                                        <p:tav tm="100000">
                                          <p:val>
                                            <p:strVal val="ppt_x"/>
                                          </p:val>
                                        </p:tav>
                                      </p:tavLst>
                                    </p:anim>
                                    <p:anim calcmode="lin" valueType="num">
                                      <p:cBhvr additive="base">
                                        <p:cTn id="43" dur="500"/>
                                        <p:tgtEl>
                                          <p:spTgt spid="12"/>
                                        </p:tgtEl>
                                        <p:attrNameLst>
                                          <p:attrName>ppt_y</p:attrName>
                                        </p:attrNameLst>
                                      </p:cBhvr>
                                      <p:tavLst>
                                        <p:tav tm="0">
                                          <p:val>
                                            <p:strVal val="ppt_y"/>
                                          </p:val>
                                        </p:tav>
                                        <p:tav tm="100000">
                                          <p:val>
                                            <p:strVal val="1+ppt_h/2"/>
                                          </p:val>
                                        </p:tav>
                                      </p:tavLst>
                                    </p:anim>
                                    <p:set>
                                      <p:cBhvr>
                                        <p:cTn id="44" dur="1" fill="hold">
                                          <p:stCondLst>
                                            <p:cond delay="499"/>
                                          </p:stCondLst>
                                        </p:cTn>
                                        <p:tgtEl>
                                          <p:spTgt spid="12"/>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xit" presetSubtype="4" fill="hold" grpId="1" nodeType="clickEffect">
                                  <p:stCondLst>
                                    <p:cond delay="0"/>
                                  </p:stCondLst>
                                  <p:childTnLst>
                                    <p:anim calcmode="lin" valueType="num">
                                      <p:cBhvr additive="base">
                                        <p:cTn id="53" dur="500"/>
                                        <p:tgtEl>
                                          <p:spTgt spid="13"/>
                                        </p:tgtEl>
                                        <p:attrNameLst>
                                          <p:attrName>ppt_x</p:attrName>
                                        </p:attrNameLst>
                                      </p:cBhvr>
                                      <p:tavLst>
                                        <p:tav tm="0">
                                          <p:val>
                                            <p:strVal val="ppt_x"/>
                                          </p:val>
                                        </p:tav>
                                        <p:tav tm="100000">
                                          <p:val>
                                            <p:strVal val="ppt_x"/>
                                          </p:val>
                                        </p:tav>
                                      </p:tavLst>
                                    </p:anim>
                                    <p:anim calcmode="lin" valueType="num">
                                      <p:cBhvr additive="base">
                                        <p:cTn id="54" dur="500"/>
                                        <p:tgtEl>
                                          <p:spTgt spid="13"/>
                                        </p:tgtEl>
                                        <p:attrNameLst>
                                          <p:attrName>ppt_y</p:attrName>
                                        </p:attrNameLst>
                                      </p:cBhvr>
                                      <p:tavLst>
                                        <p:tav tm="0">
                                          <p:val>
                                            <p:strVal val="ppt_y"/>
                                          </p:val>
                                        </p:tav>
                                        <p:tav tm="100000">
                                          <p:val>
                                            <p:strVal val="1+ppt_h/2"/>
                                          </p:val>
                                        </p:tav>
                                      </p:tavLst>
                                    </p:anim>
                                    <p:set>
                                      <p:cBhvr>
                                        <p:cTn id="55"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P spid="9" grpId="1" animBg="1"/>
      <p:bldP spid="10" grpId="0" animBg="1"/>
      <p:bldP spid="10" grpId="1" animBg="1"/>
      <p:bldP spid="12" grpId="0" animBg="1"/>
      <p:bldP spid="12" grpId="1" animBg="1"/>
      <p:bldP spid="13" grpId="0" animBg="1"/>
      <p:bldP spid="13"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4211" y="2769612"/>
            <a:ext cx="6902823" cy="3967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5B8512B7-A598-49B1-B6A8-1EF889828437}"/>
              </a:ext>
            </a:extLst>
          </p:cNvPr>
          <p:cNvSpPr txBox="1"/>
          <p:nvPr/>
        </p:nvSpPr>
        <p:spPr>
          <a:xfrm>
            <a:off x="350827" y="537976"/>
            <a:ext cx="11220366" cy="584775"/>
          </a:xfrm>
          <a:prstGeom prst="rect">
            <a:avLst/>
          </a:prstGeom>
          <a:noFill/>
        </p:spPr>
        <p:txBody>
          <a:bodyPr wrap="square">
            <a:spAutoFit/>
          </a:bodyPr>
          <a:lstStyle/>
          <a:p>
            <a:pPr defTabSz="914309">
              <a:defRPr/>
            </a:pPr>
            <a:r>
              <a:rPr lang="en-US" sz="3200" dirty="0">
                <a:solidFill>
                  <a:srgbClr val="FF0000"/>
                </a:solidFill>
                <a:cs typeface="Times New Roman" panose="02020603050405020304" pitchFamily="18" charset="0"/>
              </a:rPr>
              <a:t> </a:t>
            </a:r>
            <a:r>
              <a:rPr lang="en-US" sz="3200" dirty="0">
                <a:solidFill>
                  <a:srgbClr val="0000FF"/>
                </a:solidFill>
                <a:cs typeface="Times New Roman" panose="02020603050405020304" pitchFamily="18" charset="0"/>
              </a:rPr>
              <a:t>b) </a:t>
            </a:r>
            <a:r>
              <a:rPr lang="en-US" sz="3200" dirty="0" err="1">
                <a:solidFill>
                  <a:srgbClr val="0000FF"/>
                </a:solidFill>
                <a:cs typeface="Times New Roman" panose="02020603050405020304" pitchFamily="18" charset="0"/>
              </a:rPr>
              <a:t>Đồng</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tình</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với</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sáng</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kiến</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của</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thỏ</a:t>
            </a:r>
            <a:endParaRPr lang="en-US" sz="3200" dirty="0">
              <a:solidFill>
                <a:srgbClr val="0000FF"/>
              </a:solidFill>
              <a:cs typeface="Times New Roman" panose="02020603050405020304" pitchFamily="18" charset="0"/>
            </a:endParaRP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3173" y="2351088"/>
            <a:ext cx="1762125" cy="2163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C04EABCC-2459-4836-B962-EE58AA331B01}"/>
              </a:ext>
            </a:extLst>
          </p:cNvPr>
          <p:cNvPicPr>
            <a:picLocks noChangeAspect="1"/>
          </p:cNvPicPr>
          <p:nvPr/>
        </p:nvPicPr>
        <p:blipFill rotWithShape="1">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1394" r="79729"/>
          <a:stretch/>
        </p:blipFill>
        <p:spPr>
          <a:xfrm>
            <a:off x="5051549" y="2070730"/>
            <a:ext cx="1765136" cy="2605972"/>
          </a:xfrm>
          <a:prstGeom prst="rect">
            <a:avLst/>
          </a:prstGeom>
        </p:spPr>
      </p:pic>
      <p:sp>
        <p:nvSpPr>
          <p:cNvPr id="9" name="Cloud Callout 8"/>
          <p:cNvSpPr/>
          <p:nvPr/>
        </p:nvSpPr>
        <p:spPr>
          <a:xfrm>
            <a:off x="9753600" y="537976"/>
            <a:ext cx="2330824" cy="2263195"/>
          </a:xfrm>
          <a:prstGeom prst="cloudCallout">
            <a:avLst>
              <a:gd name="adj1" fmla="val -75803"/>
              <a:gd name="adj2" fmla="val 103027"/>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4400"/>
            <a:r>
              <a:rPr lang="en-US" sz="2800" dirty="0" err="1">
                <a:solidFill>
                  <a:prstClr val="black"/>
                </a:solidFill>
              </a:rPr>
              <a:t>Cảm</a:t>
            </a:r>
            <a:r>
              <a:rPr lang="en-US" sz="2800" dirty="0">
                <a:solidFill>
                  <a:prstClr val="black"/>
                </a:solidFill>
              </a:rPr>
              <a:t> </a:t>
            </a:r>
            <a:r>
              <a:rPr lang="en-US" sz="2800" dirty="0" err="1">
                <a:solidFill>
                  <a:prstClr val="black"/>
                </a:solidFill>
              </a:rPr>
              <a:t>ơn</a:t>
            </a:r>
            <a:r>
              <a:rPr lang="en-US" sz="2800" dirty="0">
                <a:solidFill>
                  <a:prstClr val="black"/>
                </a:solidFill>
              </a:rPr>
              <a:t> </a:t>
            </a:r>
            <a:r>
              <a:rPr lang="en-US" sz="2800" dirty="0" err="1">
                <a:solidFill>
                  <a:prstClr val="black"/>
                </a:solidFill>
              </a:rPr>
              <a:t>các</a:t>
            </a:r>
            <a:r>
              <a:rPr lang="en-US" sz="2800" dirty="0">
                <a:solidFill>
                  <a:prstClr val="black"/>
                </a:solidFill>
              </a:rPr>
              <a:t> </a:t>
            </a:r>
            <a:r>
              <a:rPr lang="en-US" sz="2800" dirty="0" err="1">
                <a:solidFill>
                  <a:prstClr val="black"/>
                </a:solidFill>
              </a:rPr>
              <a:t>cậu</a:t>
            </a:r>
            <a:endParaRPr lang="vi-VN" sz="2800" dirty="0">
              <a:solidFill>
                <a:prstClr val="black"/>
              </a:solidFill>
            </a:endParaRPr>
          </a:p>
        </p:txBody>
      </p:sp>
      <p:sp>
        <p:nvSpPr>
          <p:cNvPr id="10" name="Cloud Callout 9"/>
          <p:cNvSpPr/>
          <p:nvPr/>
        </p:nvSpPr>
        <p:spPr>
          <a:xfrm>
            <a:off x="-162404" y="1103002"/>
            <a:ext cx="3156615" cy="3161324"/>
          </a:xfrm>
          <a:prstGeom prst="cloudCallout">
            <a:avLst>
              <a:gd name="adj1" fmla="val 150367"/>
              <a:gd name="adj2" fmla="val -6505"/>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400"/>
            <a:r>
              <a:rPr lang="en-US" sz="2800" dirty="0" err="1">
                <a:solidFill>
                  <a:prstClr val="black"/>
                </a:solidFill>
              </a:rPr>
              <a:t>Thỏ</a:t>
            </a:r>
            <a:r>
              <a:rPr lang="en-US" sz="2800" dirty="0">
                <a:solidFill>
                  <a:prstClr val="black"/>
                </a:solidFill>
              </a:rPr>
              <a:t> à </a:t>
            </a:r>
            <a:r>
              <a:rPr lang="en-US" sz="2800" dirty="0" err="1">
                <a:solidFill>
                  <a:prstClr val="black"/>
                </a:solidFill>
              </a:rPr>
              <a:t>tớ</a:t>
            </a:r>
            <a:r>
              <a:rPr lang="en-US" sz="2800" dirty="0">
                <a:solidFill>
                  <a:prstClr val="black"/>
                </a:solidFill>
              </a:rPr>
              <a:t> </a:t>
            </a:r>
            <a:r>
              <a:rPr lang="en-US" sz="2800" dirty="0" err="1">
                <a:solidFill>
                  <a:prstClr val="black"/>
                </a:solidFill>
              </a:rPr>
              <a:t>hoàn</a:t>
            </a:r>
            <a:r>
              <a:rPr lang="en-US" sz="2800" dirty="0">
                <a:solidFill>
                  <a:prstClr val="black"/>
                </a:solidFill>
              </a:rPr>
              <a:t> </a:t>
            </a:r>
            <a:r>
              <a:rPr lang="en-US" sz="2800" dirty="0" err="1">
                <a:solidFill>
                  <a:prstClr val="black"/>
                </a:solidFill>
              </a:rPr>
              <a:t>toàn</a:t>
            </a:r>
            <a:r>
              <a:rPr lang="en-US" sz="2800" dirty="0">
                <a:solidFill>
                  <a:prstClr val="black"/>
                </a:solidFill>
              </a:rPr>
              <a:t> </a:t>
            </a:r>
            <a:r>
              <a:rPr lang="en-US" sz="2800" dirty="0" err="1">
                <a:solidFill>
                  <a:prstClr val="black"/>
                </a:solidFill>
              </a:rPr>
              <a:t>đồng</a:t>
            </a:r>
            <a:r>
              <a:rPr lang="en-US" sz="2800" dirty="0">
                <a:solidFill>
                  <a:prstClr val="black"/>
                </a:solidFill>
              </a:rPr>
              <a:t> </a:t>
            </a:r>
            <a:r>
              <a:rPr lang="en-US" sz="2800" dirty="0" err="1">
                <a:solidFill>
                  <a:prstClr val="black"/>
                </a:solidFill>
              </a:rPr>
              <a:t>tình</a:t>
            </a:r>
            <a:r>
              <a:rPr lang="en-US" sz="2800" dirty="0">
                <a:solidFill>
                  <a:prstClr val="black"/>
                </a:solidFill>
              </a:rPr>
              <a:t> </a:t>
            </a:r>
            <a:r>
              <a:rPr lang="en-US" sz="2800" dirty="0" err="1">
                <a:solidFill>
                  <a:prstClr val="black"/>
                </a:solidFill>
              </a:rPr>
              <a:t>với</a:t>
            </a:r>
            <a:r>
              <a:rPr lang="en-US" sz="2800" dirty="0">
                <a:solidFill>
                  <a:prstClr val="black"/>
                </a:solidFill>
              </a:rPr>
              <a:t> </a:t>
            </a:r>
            <a:r>
              <a:rPr lang="en-US" sz="2800" dirty="0" err="1">
                <a:solidFill>
                  <a:prstClr val="black"/>
                </a:solidFill>
              </a:rPr>
              <a:t>sáng</a:t>
            </a:r>
            <a:r>
              <a:rPr lang="en-US" sz="2800" dirty="0">
                <a:solidFill>
                  <a:prstClr val="black"/>
                </a:solidFill>
              </a:rPr>
              <a:t> </a:t>
            </a:r>
            <a:r>
              <a:rPr lang="en-US" sz="2800" dirty="0" err="1">
                <a:solidFill>
                  <a:prstClr val="black"/>
                </a:solidFill>
              </a:rPr>
              <a:t>kiến</a:t>
            </a:r>
            <a:r>
              <a:rPr lang="en-US" sz="2800" dirty="0">
                <a:solidFill>
                  <a:prstClr val="black"/>
                </a:solidFill>
              </a:rPr>
              <a:t> </a:t>
            </a:r>
            <a:r>
              <a:rPr lang="en-US" sz="2800" dirty="0" err="1">
                <a:solidFill>
                  <a:prstClr val="black"/>
                </a:solidFill>
              </a:rPr>
              <a:t>của</a:t>
            </a:r>
            <a:r>
              <a:rPr lang="en-US" sz="2800" dirty="0">
                <a:solidFill>
                  <a:prstClr val="black"/>
                </a:solidFill>
              </a:rPr>
              <a:t> </a:t>
            </a:r>
            <a:r>
              <a:rPr lang="en-US" sz="2800" dirty="0" err="1">
                <a:solidFill>
                  <a:prstClr val="black"/>
                </a:solidFill>
              </a:rPr>
              <a:t>cậu</a:t>
            </a:r>
            <a:r>
              <a:rPr lang="en-US" sz="2800" dirty="0">
                <a:solidFill>
                  <a:prstClr val="black"/>
                </a:solidFill>
              </a:rPr>
              <a:t>.</a:t>
            </a:r>
            <a:endParaRPr lang="vi-VN" sz="2800" dirty="0">
              <a:solidFill>
                <a:prstClr val="black"/>
              </a:solidFill>
            </a:endParaRPr>
          </a:p>
        </p:txBody>
      </p:sp>
      <p:pic>
        <p:nvPicPr>
          <p:cNvPr id="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4235" y="2128044"/>
            <a:ext cx="1762125"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loud Callout 11"/>
          <p:cNvSpPr/>
          <p:nvPr/>
        </p:nvSpPr>
        <p:spPr>
          <a:xfrm>
            <a:off x="-114743" y="987615"/>
            <a:ext cx="2914398" cy="3392098"/>
          </a:xfrm>
          <a:prstGeom prst="cloudCallout">
            <a:avLst>
              <a:gd name="adj1" fmla="val 91743"/>
              <a:gd name="adj2" fmla="val 58735"/>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400"/>
            <a:r>
              <a:rPr lang="en-US" sz="2800" dirty="0" err="1">
                <a:solidFill>
                  <a:prstClr val="black"/>
                </a:solidFill>
              </a:rPr>
              <a:t>Sáng</a:t>
            </a:r>
            <a:r>
              <a:rPr lang="en-US" sz="2800" dirty="0">
                <a:solidFill>
                  <a:prstClr val="black"/>
                </a:solidFill>
              </a:rPr>
              <a:t> </a:t>
            </a:r>
            <a:r>
              <a:rPr lang="en-US" sz="2800" dirty="0" err="1">
                <a:solidFill>
                  <a:prstClr val="black"/>
                </a:solidFill>
              </a:rPr>
              <a:t>kiến</a:t>
            </a:r>
            <a:r>
              <a:rPr lang="en-US" sz="2800" dirty="0">
                <a:solidFill>
                  <a:prstClr val="black"/>
                </a:solidFill>
              </a:rPr>
              <a:t> </a:t>
            </a:r>
            <a:r>
              <a:rPr lang="en-US" sz="2800" dirty="0" err="1">
                <a:solidFill>
                  <a:prstClr val="black"/>
                </a:solidFill>
              </a:rPr>
              <a:t>của</a:t>
            </a:r>
            <a:r>
              <a:rPr lang="en-US" sz="2800" dirty="0">
                <a:solidFill>
                  <a:prstClr val="black"/>
                </a:solidFill>
              </a:rPr>
              <a:t> </a:t>
            </a:r>
            <a:r>
              <a:rPr lang="en-US" sz="2800" dirty="0" err="1">
                <a:solidFill>
                  <a:prstClr val="black"/>
                </a:solidFill>
              </a:rPr>
              <a:t>thỏ</a:t>
            </a:r>
            <a:r>
              <a:rPr lang="en-US" sz="2800" dirty="0">
                <a:solidFill>
                  <a:prstClr val="black"/>
                </a:solidFill>
              </a:rPr>
              <a:t> </a:t>
            </a:r>
            <a:r>
              <a:rPr lang="en-US" sz="2800" dirty="0" err="1">
                <a:solidFill>
                  <a:prstClr val="black"/>
                </a:solidFill>
              </a:rPr>
              <a:t>rất</a:t>
            </a:r>
            <a:r>
              <a:rPr lang="en-US" sz="2800" dirty="0">
                <a:solidFill>
                  <a:prstClr val="black"/>
                </a:solidFill>
              </a:rPr>
              <a:t> </a:t>
            </a:r>
            <a:r>
              <a:rPr lang="en-US" sz="2800" dirty="0" err="1">
                <a:solidFill>
                  <a:prstClr val="black"/>
                </a:solidFill>
              </a:rPr>
              <a:t>tuyệt</a:t>
            </a:r>
            <a:endParaRPr lang="vi-VN" sz="2800" dirty="0">
              <a:solidFill>
                <a:prstClr val="black"/>
              </a:solidFill>
            </a:endParaRPr>
          </a:p>
        </p:txBody>
      </p:sp>
      <p:sp>
        <p:nvSpPr>
          <p:cNvPr id="13" name="Cloud Callout 12"/>
          <p:cNvSpPr/>
          <p:nvPr/>
        </p:nvSpPr>
        <p:spPr>
          <a:xfrm>
            <a:off x="9187422" y="537976"/>
            <a:ext cx="3002505" cy="2752793"/>
          </a:xfrm>
          <a:prstGeom prst="cloudCallout">
            <a:avLst>
              <a:gd name="adj1" fmla="val -47065"/>
              <a:gd name="adj2" fmla="val 60647"/>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400"/>
            <a:r>
              <a:rPr lang="en-US" sz="2800" dirty="0" err="1">
                <a:solidFill>
                  <a:prstClr val="black"/>
                </a:solidFill>
              </a:rPr>
              <a:t>Sáng</a:t>
            </a:r>
            <a:r>
              <a:rPr lang="en-US" sz="2800" dirty="0">
                <a:solidFill>
                  <a:prstClr val="black"/>
                </a:solidFill>
              </a:rPr>
              <a:t> </a:t>
            </a:r>
            <a:r>
              <a:rPr lang="en-US" sz="2800" dirty="0" err="1">
                <a:solidFill>
                  <a:prstClr val="black"/>
                </a:solidFill>
              </a:rPr>
              <a:t>kiến</a:t>
            </a:r>
            <a:r>
              <a:rPr lang="en-US" sz="2800" dirty="0">
                <a:solidFill>
                  <a:prstClr val="black"/>
                </a:solidFill>
              </a:rPr>
              <a:t> </a:t>
            </a:r>
            <a:r>
              <a:rPr lang="en-US" sz="2800" dirty="0" err="1">
                <a:solidFill>
                  <a:prstClr val="black"/>
                </a:solidFill>
              </a:rPr>
              <a:t>của</a:t>
            </a:r>
            <a:r>
              <a:rPr lang="en-US" sz="2800" dirty="0">
                <a:solidFill>
                  <a:prstClr val="black"/>
                </a:solidFill>
              </a:rPr>
              <a:t> </a:t>
            </a:r>
            <a:r>
              <a:rPr lang="en-US" sz="2800" dirty="0" err="1">
                <a:solidFill>
                  <a:prstClr val="black"/>
                </a:solidFill>
              </a:rPr>
              <a:t>mình</a:t>
            </a:r>
            <a:r>
              <a:rPr lang="en-US" sz="2800" dirty="0">
                <a:solidFill>
                  <a:prstClr val="black"/>
                </a:solidFill>
              </a:rPr>
              <a:t> </a:t>
            </a:r>
            <a:r>
              <a:rPr lang="en-US" sz="2800" dirty="0" err="1">
                <a:solidFill>
                  <a:prstClr val="black"/>
                </a:solidFill>
              </a:rPr>
              <a:t>là</a:t>
            </a:r>
            <a:r>
              <a:rPr lang="en-US" sz="2800" dirty="0">
                <a:solidFill>
                  <a:prstClr val="black"/>
                </a:solidFill>
              </a:rPr>
              <a:t> </a:t>
            </a:r>
            <a:r>
              <a:rPr lang="en-US" sz="2800" dirty="0" err="1">
                <a:solidFill>
                  <a:prstClr val="black"/>
                </a:solidFill>
              </a:rPr>
              <a:t>từ</a:t>
            </a:r>
            <a:r>
              <a:rPr lang="en-US" sz="2800" dirty="0">
                <a:solidFill>
                  <a:prstClr val="black"/>
                </a:solidFill>
              </a:rPr>
              <a:t> </a:t>
            </a:r>
            <a:r>
              <a:rPr lang="en-US" sz="2800" dirty="0" err="1">
                <a:solidFill>
                  <a:prstClr val="black"/>
                </a:solidFill>
              </a:rPr>
              <a:t>gọi</a:t>
            </a:r>
            <a:r>
              <a:rPr lang="en-US" sz="2800" dirty="0">
                <a:solidFill>
                  <a:prstClr val="black"/>
                </a:solidFill>
              </a:rPr>
              <a:t> ý </a:t>
            </a:r>
            <a:r>
              <a:rPr lang="en-US" sz="2800" dirty="0" err="1">
                <a:solidFill>
                  <a:prstClr val="black"/>
                </a:solidFill>
              </a:rPr>
              <a:t>của</a:t>
            </a:r>
            <a:r>
              <a:rPr lang="en-US" sz="2800" dirty="0">
                <a:solidFill>
                  <a:prstClr val="black"/>
                </a:solidFill>
              </a:rPr>
              <a:t> </a:t>
            </a:r>
            <a:r>
              <a:rPr lang="en-US" sz="2800" dirty="0" err="1">
                <a:solidFill>
                  <a:prstClr val="black"/>
                </a:solidFill>
              </a:rPr>
              <a:t>các</a:t>
            </a:r>
            <a:r>
              <a:rPr lang="en-US" sz="2800" dirty="0">
                <a:solidFill>
                  <a:prstClr val="black"/>
                </a:solidFill>
              </a:rPr>
              <a:t> </a:t>
            </a:r>
            <a:r>
              <a:rPr lang="en-US" sz="2800" dirty="0" err="1">
                <a:solidFill>
                  <a:prstClr val="black"/>
                </a:solidFill>
              </a:rPr>
              <a:t>bạn</a:t>
            </a:r>
            <a:r>
              <a:rPr lang="en-US" sz="2800" dirty="0">
                <a:solidFill>
                  <a:prstClr val="black"/>
                </a:solidFill>
              </a:rPr>
              <a:t> </a:t>
            </a:r>
            <a:r>
              <a:rPr lang="en-US" sz="2800" dirty="0" err="1">
                <a:solidFill>
                  <a:prstClr val="black"/>
                </a:solidFill>
              </a:rPr>
              <a:t>mà</a:t>
            </a:r>
            <a:r>
              <a:rPr lang="en-US" sz="2800" dirty="0">
                <a:solidFill>
                  <a:prstClr val="black"/>
                </a:solidFill>
              </a:rPr>
              <a:t>.</a:t>
            </a:r>
            <a:endParaRPr lang="vi-VN" sz="2800" dirty="0">
              <a:solidFill>
                <a:prstClr val="black"/>
              </a:solidFill>
            </a:endParaRPr>
          </a:p>
        </p:txBody>
      </p:sp>
    </p:spTree>
    <p:extLst>
      <p:ext uri="{BB962C8B-B14F-4D97-AF65-F5344CB8AC3E}">
        <p14:creationId xmlns:p14="http://schemas.microsoft.com/office/powerpoint/2010/main" val="222669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FC659F-59EC-4D6D-8AEB-23C5B7308456}"/>
              </a:ext>
            </a:extLst>
          </p:cNvPr>
          <p:cNvSpPr>
            <a:spLocks noGrp="1"/>
          </p:cNvSpPr>
          <p:nvPr>
            <p:ph type="ctrTitle" idx="4294967295"/>
          </p:nvPr>
        </p:nvSpPr>
        <p:spPr>
          <a:xfrm>
            <a:off x="1848051" y="3149634"/>
            <a:ext cx="9144000" cy="898525"/>
          </a:xfrm>
        </p:spPr>
        <p:txBody>
          <a:bodyPr>
            <a:normAutofit/>
          </a:body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4243770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1303</TotalTime>
  <Words>737</Words>
  <Application>Microsoft Office PowerPoint</Application>
  <PresentationFormat>Màn hình rộng</PresentationFormat>
  <Paragraphs>64</Paragraphs>
  <Slides>25</Slides>
  <Notes>2</Notes>
  <HiddenSlides>0</HiddenSlides>
  <MMClips>19</MMClips>
  <ScaleCrop>false</ScaleCrop>
  <HeadingPairs>
    <vt:vector size="6" baseType="variant">
      <vt:variant>
        <vt:lpstr>Phông được Dùng</vt:lpstr>
      </vt:variant>
      <vt:variant>
        <vt:i4>2</vt:i4>
      </vt:variant>
      <vt:variant>
        <vt:lpstr>Chủ đề</vt:lpstr>
      </vt:variant>
      <vt:variant>
        <vt:i4>1</vt:i4>
      </vt:variant>
      <vt:variant>
        <vt:lpstr>Tiêu đề Bản chiếu</vt:lpstr>
      </vt:variant>
      <vt:variant>
        <vt:i4>25</vt:i4>
      </vt:variant>
    </vt:vector>
  </HeadingPairs>
  <TitlesOfParts>
    <vt:vector size="28" baseType="lpstr">
      <vt:lpstr>Arial</vt:lpstr>
      <vt:lpstr>UTM Avo</vt:lpstr>
      <vt:lpstr>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Hoc10 chúc các em học tốt!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Đỗ Thị Linh</cp:lastModifiedBy>
  <cp:revision>203</cp:revision>
  <dcterms:created xsi:type="dcterms:W3CDTF">2021-06-07T06:59:14Z</dcterms:created>
  <dcterms:modified xsi:type="dcterms:W3CDTF">2022-04-13T12:48:22Z</dcterms:modified>
</cp:coreProperties>
</file>