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1" r:id="rId1"/>
  </p:sldMasterIdLst>
  <p:notesMasterIdLst>
    <p:notesMasterId r:id="rId20"/>
  </p:notesMasterIdLst>
  <p:sldIdLst>
    <p:sldId id="267" r:id="rId2"/>
    <p:sldId id="453" r:id="rId3"/>
    <p:sldId id="461" r:id="rId4"/>
    <p:sldId id="462" r:id="rId5"/>
    <p:sldId id="463" r:id="rId6"/>
    <p:sldId id="454" r:id="rId7"/>
    <p:sldId id="464" r:id="rId8"/>
    <p:sldId id="455" r:id="rId9"/>
    <p:sldId id="465" r:id="rId10"/>
    <p:sldId id="456" r:id="rId11"/>
    <p:sldId id="460" r:id="rId12"/>
    <p:sldId id="471" r:id="rId13"/>
    <p:sldId id="472" r:id="rId14"/>
    <p:sldId id="473" r:id="rId15"/>
    <p:sldId id="474" r:id="rId16"/>
    <p:sldId id="475" r:id="rId17"/>
    <p:sldId id="476" r:id="rId18"/>
    <p:sldId id="270" r:id="rId19"/>
  </p:sldIdLst>
  <p:sldSz cx="12192000" cy="6858000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Calibri Light" panose="020F0302020204030204" pitchFamily="34" charset="0"/>
      <p:regular r:id="rId25"/>
      <p:italic r:id="rId26"/>
    </p:embeddedFont>
    <p:embeddedFont>
      <p:font typeface="SVN-Poky's" panose="020B0604020202020204" charset="0"/>
      <p:regular r:id="rId27"/>
    </p:embeddedFont>
    <p:embeddedFont>
      <p:font typeface="UTM Avo" panose="02040603050506020204" pitchFamily="18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1AAA"/>
    <a:srgbClr val="FFFFFF"/>
    <a:srgbClr val="B85E16"/>
    <a:srgbClr val="A0692E"/>
    <a:srgbClr val="764F22"/>
    <a:srgbClr val="FF8119"/>
    <a:srgbClr val="FF7707"/>
    <a:srgbClr val="FFAF6C"/>
    <a:srgbClr val="FFFF99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25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2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4/20/2022</a:t>
            </a:fld>
            <a:endParaRPr lang="en-US" dirty="0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7822692-4B90-4792-A69F-BD90DEDA2304}"/>
              </a:ext>
            </a:extLst>
          </p:cNvPr>
          <p:cNvSpPr/>
          <p:nvPr userDrawn="1"/>
        </p:nvSpPr>
        <p:spPr>
          <a:xfrm>
            <a:off x="11085749" y="21566"/>
            <a:ext cx="1207698" cy="1431985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2800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4/20/2022</a:t>
            </a:fld>
            <a:endParaRPr lang="en-US" dirty="0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1962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2157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4/20/2022</a:t>
            </a:fld>
            <a:endParaRPr lang="en-US" dirty="0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244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2DF05B7-5AD4-4011-8F07-E3E118C02D90}"/>
              </a:ext>
            </a:extLst>
          </p:cNvPr>
          <p:cNvGrpSpPr/>
          <p:nvPr userDrawn="1"/>
        </p:nvGrpSpPr>
        <p:grpSpPr>
          <a:xfrm>
            <a:off x="-127000" y="-127000"/>
            <a:ext cx="12433300" cy="6985000"/>
            <a:chOff x="-127000" y="-127000"/>
            <a:chExt cx="12433300" cy="6985000"/>
          </a:xfrm>
        </p:grpSpPr>
        <p:pic>
          <p:nvPicPr>
            <p:cNvPr id="49" name="Google Shape;49;p11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-127000" y="-127000"/>
              <a:ext cx="12433300" cy="6985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27822692-4B90-4792-A69F-BD90DEDA2304}"/>
                </a:ext>
              </a:extLst>
            </p:cNvPr>
            <p:cNvSpPr/>
            <p:nvPr userDrawn="1"/>
          </p:nvSpPr>
          <p:spPr>
            <a:xfrm>
              <a:off x="10984302" y="103338"/>
              <a:ext cx="1207698" cy="1431985"/>
            </a:xfrm>
            <a:prstGeom prst="ellipse">
              <a:avLst/>
            </a:prstGeom>
            <a:solidFill>
              <a:srgbClr val="29AE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29249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AB2BB-CD7E-4A1A-BD13-12382E400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02EF34-4694-4A7B-B147-1144E5B5B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083CCB-43E4-4DB3-BCBB-A25BE0F6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F138EB-9EA2-4606-8C3D-7063E4E76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B6C379-1BA0-453A-9500-C5B8293BC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4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D93E1-4C1A-47C6-8612-C96E89CB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8C21C-1434-4EC2-B07D-184E9A9C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52029-953D-49BF-A27A-B628F77C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959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4/20/2022</a:t>
            </a:fld>
            <a:endParaRPr lang="en-US" dirty="0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Cambria Math" panose="02040503050406030204" pitchFamily="18" charset="0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7822692-4B90-4792-A69F-BD90DEDA2304}"/>
              </a:ext>
            </a:extLst>
          </p:cNvPr>
          <p:cNvSpPr/>
          <p:nvPr userDrawn="1"/>
        </p:nvSpPr>
        <p:spPr>
          <a:xfrm>
            <a:off x="11133827" y="0"/>
            <a:ext cx="1207698" cy="1431985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55703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7EED9B-E93C-464A-9491-98D9F55AF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35113E-767D-4B6C-A536-D7BEAB93EC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DF9656-87A1-4099-9730-CA7CA4F623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862825-F999-48A1-A8CC-DBC54813CE2D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EFA484-0020-43C0-B906-C5A595C7EA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E28AE9-B291-483D-8954-A030AE8F63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780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18" Type="http://schemas.openxmlformats.org/officeDocument/2006/relationships/image" Target="../media/image37.png"/><Relationship Id="rId26" Type="http://schemas.openxmlformats.org/officeDocument/2006/relationships/image" Target="../media/image25.png"/><Relationship Id="rId3" Type="http://schemas.openxmlformats.org/officeDocument/2006/relationships/slideLayout" Target="../slideLayouts/slideLayout6.xml"/><Relationship Id="rId21" Type="http://schemas.openxmlformats.org/officeDocument/2006/relationships/slide" Target="slide17.xml"/><Relationship Id="rId7" Type="http://schemas.openxmlformats.org/officeDocument/2006/relationships/image" Target="../media/image28.png"/><Relationship Id="rId12" Type="http://schemas.openxmlformats.org/officeDocument/2006/relationships/image" Target="../media/image33.GIF"/><Relationship Id="rId17" Type="http://schemas.openxmlformats.org/officeDocument/2006/relationships/slide" Target="slide15.xml"/><Relationship Id="rId25" Type="http://schemas.openxmlformats.org/officeDocument/2006/relationships/image" Target="../media/image41.png"/><Relationship Id="rId2" Type="http://schemas.openxmlformats.org/officeDocument/2006/relationships/audio" Target="../media/media1.mp3"/><Relationship Id="rId16" Type="http://schemas.openxmlformats.org/officeDocument/2006/relationships/image" Target="../media/image36.png"/><Relationship Id="rId20" Type="http://schemas.openxmlformats.org/officeDocument/2006/relationships/image" Target="../media/image38.png"/><Relationship Id="rId1" Type="http://schemas.microsoft.com/office/2007/relationships/media" Target="../media/media1.mp3"/><Relationship Id="rId6" Type="http://schemas.openxmlformats.org/officeDocument/2006/relationships/image" Target="../media/image27.png"/><Relationship Id="rId11" Type="http://schemas.openxmlformats.org/officeDocument/2006/relationships/image" Target="../media/image32.GIF"/><Relationship Id="rId24" Type="http://schemas.openxmlformats.org/officeDocument/2006/relationships/slide" Target="slide18.xml"/><Relationship Id="rId5" Type="http://schemas.openxmlformats.org/officeDocument/2006/relationships/image" Target="../media/image26.png"/><Relationship Id="rId15" Type="http://schemas.openxmlformats.org/officeDocument/2006/relationships/slide" Target="slide14.xml"/><Relationship Id="rId23" Type="http://schemas.openxmlformats.org/officeDocument/2006/relationships/image" Target="../media/image40.png"/><Relationship Id="rId10" Type="http://schemas.openxmlformats.org/officeDocument/2006/relationships/image" Target="../media/image31.GIF"/><Relationship Id="rId19" Type="http://schemas.openxmlformats.org/officeDocument/2006/relationships/slide" Target="slide16.xml"/><Relationship Id="rId4" Type="http://schemas.openxmlformats.org/officeDocument/2006/relationships/image" Target="../media/image22.png"/><Relationship Id="rId9" Type="http://schemas.openxmlformats.org/officeDocument/2006/relationships/image" Target="../media/image30.GIF"/><Relationship Id="rId14" Type="http://schemas.openxmlformats.org/officeDocument/2006/relationships/image" Target="../media/image35.png"/><Relationship Id="rId22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0.png"/><Relationship Id="rId3" Type="http://schemas.microsoft.com/office/2007/relationships/media" Target="../media/media3.mp3"/><Relationship Id="rId7" Type="http://schemas.openxmlformats.org/officeDocument/2006/relationships/image" Target="../media/image43.png"/><Relationship Id="rId12" Type="http://schemas.openxmlformats.org/officeDocument/2006/relationships/image" Target="../media/image47.GIF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42.png"/><Relationship Id="rId11" Type="http://schemas.openxmlformats.org/officeDocument/2006/relationships/image" Target="../media/image46.GIF"/><Relationship Id="rId5" Type="http://schemas.openxmlformats.org/officeDocument/2006/relationships/slideLayout" Target="../slideLayouts/slideLayout6.xml"/><Relationship Id="rId15" Type="http://schemas.openxmlformats.org/officeDocument/2006/relationships/image" Target="../media/image25.png"/><Relationship Id="rId10" Type="http://schemas.openxmlformats.org/officeDocument/2006/relationships/image" Target="../media/image45.png"/><Relationship Id="rId4" Type="http://schemas.openxmlformats.org/officeDocument/2006/relationships/audio" Target="../media/media3.mp3"/><Relationship Id="rId9" Type="http://schemas.openxmlformats.org/officeDocument/2006/relationships/slide" Target="slide13.xml"/><Relationship Id="rId14" Type="http://schemas.openxmlformats.org/officeDocument/2006/relationships/image" Target="../media/image4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slide" Target="slide13.xml"/><Relationship Id="rId3" Type="http://schemas.microsoft.com/office/2007/relationships/media" Target="../media/media3.mp3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42.png"/><Relationship Id="rId11" Type="http://schemas.openxmlformats.org/officeDocument/2006/relationships/image" Target="../media/image40.png"/><Relationship Id="rId5" Type="http://schemas.openxmlformats.org/officeDocument/2006/relationships/slideLayout" Target="../slideLayouts/slideLayout6.xml"/><Relationship Id="rId15" Type="http://schemas.openxmlformats.org/officeDocument/2006/relationships/image" Target="../media/image25.png"/><Relationship Id="rId10" Type="http://schemas.openxmlformats.org/officeDocument/2006/relationships/image" Target="../media/image47.GIF"/><Relationship Id="rId4" Type="http://schemas.openxmlformats.org/officeDocument/2006/relationships/audio" Target="../media/media3.mp3"/><Relationship Id="rId9" Type="http://schemas.openxmlformats.org/officeDocument/2006/relationships/image" Target="../media/image46.GIF"/><Relationship Id="rId1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slide" Target="slide13.xml"/><Relationship Id="rId3" Type="http://schemas.microsoft.com/office/2007/relationships/media" Target="../media/media3.mp3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42.png"/><Relationship Id="rId11" Type="http://schemas.openxmlformats.org/officeDocument/2006/relationships/image" Target="../media/image40.png"/><Relationship Id="rId5" Type="http://schemas.openxmlformats.org/officeDocument/2006/relationships/slideLayout" Target="../slideLayouts/slideLayout6.xml"/><Relationship Id="rId15" Type="http://schemas.openxmlformats.org/officeDocument/2006/relationships/image" Target="../media/image25.png"/><Relationship Id="rId10" Type="http://schemas.openxmlformats.org/officeDocument/2006/relationships/image" Target="../media/image47.GIF"/><Relationship Id="rId4" Type="http://schemas.openxmlformats.org/officeDocument/2006/relationships/audio" Target="../media/media3.mp3"/><Relationship Id="rId9" Type="http://schemas.openxmlformats.org/officeDocument/2006/relationships/image" Target="../media/image46.GIF"/><Relationship Id="rId14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slide" Target="slide13.xml"/><Relationship Id="rId3" Type="http://schemas.microsoft.com/office/2007/relationships/media" Target="../media/media3.mp3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42.png"/><Relationship Id="rId11" Type="http://schemas.openxmlformats.org/officeDocument/2006/relationships/image" Target="../media/image40.png"/><Relationship Id="rId5" Type="http://schemas.openxmlformats.org/officeDocument/2006/relationships/slideLayout" Target="../slideLayouts/slideLayout6.xml"/><Relationship Id="rId15" Type="http://schemas.openxmlformats.org/officeDocument/2006/relationships/image" Target="../media/image25.png"/><Relationship Id="rId10" Type="http://schemas.openxmlformats.org/officeDocument/2006/relationships/image" Target="../media/image47.GIF"/><Relationship Id="rId4" Type="http://schemas.openxmlformats.org/officeDocument/2006/relationships/audio" Target="../media/media3.mp3"/><Relationship Id="rId9" Type="http://schemas.openxmlformats.org/officeDocument/2006/relationships/image" Target="../media/image46.GIF"/><Relationship Id="rId14" Type="http://schemas.openxmlformats.org/officeDocument/2006/relationships/image" Target="../media/image5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4416" y="2058394"/>
            <a:ext cx="10943167" cy="2741212"/>
          </a:xfrm>
        </p:spPr>
        <p:txBody>
          <a:bodyPr anchor="ctr">
            <a:normAutofit/>
          </a:bodyPr>
          <a:lstStyle/>
          <a:p>
            <a:pPr algn="ctr"/>
            <a:r>
              <a:rPr lang="en-US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charset="0"/>
                <a:cs typeface="UTM Avo" panose="02040603050506020204" charset="0"/>
              </a:rPr>
              <a:t>Tuần</a:t>
            </a:r>
            <a:r>
              <a:rPr 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vi-VN" alt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charset="0"/>
                <a:cs typeface="UTM Avo" panose="02040603050506020204" charset="0"/>
              </a:rPr>
              <a:t>33</a:t>
            </a:r>
            <a:br>
              <a:rPr lang="en-US" altLang="en-US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charset="0"/>
                <a:cs typeface="UTM Avo" panose="02040603050506020204" charset="0"/>
              </a:rPr>
            </a:br>
            <a:r>
              <a:rPr lang="vi-VN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charset="0"/>
                <a:cs typeface="UTM Avo" panose="02040603050506020204" charset="0"/>
              </a:rPr>
              <a:t>B</a:t>
            </a:r>
            <a:r>
              <a:rPr lang="en-US" altLang="en-US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charset="0"/>
                <a:cs typeface="UTM Avo" panose="02040603050506020204" charset="0"/>
              </a:rPr>
              <a:t>ài</a:t>
            </a:r>
            <a:r>
              <a:rPr lang="vi-VN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charset="0"/>
                <a:cs typeface="UTM Avo" panose="02040603050506020204" charset="0"/>
              </a:rPr>
              <a:t> 70 : E</a:t>
            </a:r>
            <a:r>
              <a:rPr lang="en-US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charset="0"/>
                <a:cs typeface="UTM Avo" panose="02040603050506020204" charset="0"/>
              </a:rPr>
              <a:t>m </a:t>
            </a:r>
            <a:r>
              <a:rPr lang="en-US" altLang="en-US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charset="0"/>
                <a:cs typeface="UTM Avo" panose="02040603050506020204" charset="0"/>
              </a:rPr>
              <a:t>vui</a:t>
            </a:r>
            <a:r>
              <a:rPr lang="en-US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altLang="en-US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charset="0"/>
                <a:cs typeface="UTM Avo" panose="02040603050506020204" charset="0"/>
              </a:rPr>
              <a:t>học</a:t>
            </a:r>
            <a:r>
              <a:rPr lang="en-US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en-US" altLang="en-US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charset="0"/>
                <a:cs typeface="UTM Avo" panose="02040603050506020204" charset="0"/>
              </a:rPr>
              <a:t>Toán</a:t>
            </a:r>
            <a:endParaRPr lang="vi-VN" alt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charset="0"/>
              <a:cs typeface="UTM Avo" panose="0204060305050602020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866056" y="105744"/>
            <a:ext cx="15472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charset="0"/>
                <a:cs typeface="UTM Avo" panose="02040603050506020204" charset="0"/>
              </a:rPr>
              <a:t>T</a:t>
            </a:r>
            <a:r>
              <a:rPr lang="en-US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charset="0"/>
                <a:cs typeface="UTM Avo" panose="02040603050506020204" charset="0"/>
              </a:rPr>
              <a:t>OÁN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vi-V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charset="0"/>
                <a:cs typeface="UTM Avo" panose="02040603050506020204" charset="0"/>
              </a:rPr>
              <a:t>1</a:t>
            </a:r>
          </a:p>
        </p:txBody>
      </p:sp>
      <p:sp>
        <p:nvSpPr>
          <p:cNvPr id="8" name="Rectangle 7"/>
          <p:cNvSpPr/>
          <p:nvPr/>
        </p:nvSpPr>
        <p:spPr>
          <a:xfrm>
            <a:off x="10491530" y="628964"/>
            <a:ext cx="8563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charset="0"/>
                <a:cs typeface="UTM Avo" panose="02040603050506020204" charset="0"/>
              </a:rPr>
              <a:t>Tập</a:t>
            </a: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charset="0"/>
                <a:cs typeface="UTM Avo" panose="02040603050506020204" charset="0"/>
              </a:rPr>
              <a:t> </a:t>
            </a:r>
            <a:r>
              <a:rPr lang="vi-VN" alt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charset="0"/>
                <a:cs typeface="UTM Avo" panose="02040603050506020204" charset="0"/>
              </a:rPr>
              <a:t>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3070"/>
            <a:ext cx="12192000" cy="642493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rcRect l="12405" t="28060" r="13370" b="7923"/>
          <a:stretch>
            <a:fillRect/>
          </a:stretch>
        </p:blipFill>
        <p:spPr>
          <a:xfrm>
            <a:off x="-635" y="436714"/>
            <a:ext cx="12193270" cy="642128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9" r="27152"/>
          <a:stretch>
            <a:fillRect/>
          </a:stretch>
        </p:blipFill>
        <p:spPr>
          <a:xfrm>
            <a:off x="-310515" y="306070"/>
            <a:ext cx="12813665" cy="681228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rcRect l="12508" t="27612" r="6689" b="15336"/>
          <a:stretch>
            <a:fillRect/>
          </a:stretch>
        </p:blipFill>
        <p:spPr>
          <a:xfrm>
            <a:off x="2145030" y="1940560"/>
            <a:ext cx="8077200" cy="3208020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01" t="61811" r="22876" b="725"/>
          <a:stretch>
            <a:fillRect/>
          </a:stretch>
        </p:blipFill>
        <p:spPr>
          <a:xfrm>
            <a:off x="2379425" y="5102782"/>
            <a:ext cx="6644624" cy="1789509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220" r="78499"/>
          <a:stretch>
            <a:fillRect/>
          </a:stretch>
        </p:blipFill>
        <p:spPr>
          <a:xfrm>
            <a:off x="0" y="4675122"/>
            <a:ext cx="2464595" cy="221716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Picture 103"/>
          <p:cNvPicPr/>
          <p:nvPr/>
        </p:nvPicPr>
        <p:blipFill>
          <a:blip r:embed="rId2"/>
          <a:stretch>
            <a:fillRect/>
          </a:stretch>
        </p:blipFill>
        <p:spPr>
          <a:xfrm>
            <a:off x="-635" y="452120"/>
            <a:ext cx="5808980" cy="640651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5" name="Picture 104"/>
          <p:cNvPicPr/>
          <p:nvPr/>
        </p:nvPicPr>
        <p:blipFill>
          <a:blip r:embed="rId3"/>
          <a:srcRect b="8618"/>
          <a:stretch>
            <a:fillRect/>
          </a:stretch>
        </p:blipFill>
        <p:spPr>
          <a:xfrm>
            <a:off x="6131560" y="451485"/>
            <a:ext cx="6060440" cy="64071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4" r="12760"/>
          <a:stretch/>
        </p:blipFill>
        <p:spPr>
          <a:xfrm>
            <a:off x="0" y="427355"/>
            <a:ext cx="12191999" cy="6430645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Picture 105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432435"/>
            <a:ext cx="12192000" cy="642556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1165"/>
            <a:ext cx="12192000" cy="6426835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Picture 106"/>
          <p:cNvPicPr/>
          <p:nvPr/>
        </p:nvPicPr>
        <p:blipFill>
          <a:blip r:embed="rId2"/>
          <a:srcRect l="7961" t="21500" r="67953" b="10736"/>
          <a:stretch>
            <a:fillRect/>
          </a:stretch>
        </p:blipFill>
        <p:spPr>
          <a:xfrm>
            <a:off x="427355" y="1510030"/>
            <a:ext cx="3342640" cy="390144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8" name="Picture 107"/>
          <p:cNvPicPr/>
          <p:nvPr/>
        </p:nvPicPr>
        <p:blipFill>
          <a:blip r:embed="rId3"/>
          <a:srcRect t="14944" r="4125" b="3153"/>
          <a:stretch>
            <a:fillRect/>
          </a:stretch>
        </p:blipFill>
        <p:spPr>
          <a:xfrm>
            <a:off x="4176395" y="1510030"/>
            <a:ext cx="7792720" cy="374459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" y="398780"/>
            <a:ext cx="12192635" cy="645922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8940"/>
            <a:ext cx="12192000" cy="6449060"/>
          </a:xfrm>
          <a:prstGeom prst="rect">
            <a:avLst/>
          </a:prstGeom>
        </p:spPr>
      </p:pic>
      <p:pic>
        <p:nvPicPr>
          <p:cNvPr id="1026" name="Shape 54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082" y="1415732"/>
            <a:ext cx="10109835" cy="443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04800" y="2870200"/>
            <a:ext cx="5200227" cy="4216400"/>
          </a:xfrm>
          <a:prstGeom prst="rect">
            <a:avLst/>
          </a:prstGeom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498600"/>
            <a:ext cx="11819467" cy="2137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 descr="powerpoint-0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408430" cy="610870"/>
          </a:xfrm>
          <a:prstGeom prst="rect">
            <a:avLst/>
          </a:prstGeom>
        </p:spPr>
      </p:pic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1000" fill="hold"/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1000" fill="hold"/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0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472" y="2299204"/>
            <a:ext cx="2009707" cy="2091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809"/>
          <a:stretch>
            <a:fillRect/>
          </a:stretch>
        </p:blipFill>
        <p:spPr bwMode="auto">
          <a:xfrm>
            <a:off x="3040299" y="1295400"/>
            <a:ext cx="2476715" cy="3748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6607" y="2739533"/>
            <a:ext cx="2546636" cy="2416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6601" y="3345565"/>
            <a:ext cx="1745283" cy="1969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89600" y="3874380"/>
            <a:ext cx="3048000" cy="285749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33283" y="2819400"/>
            <a:ext cx="4646569" cy="464656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80631" y="4262739"/>
            <a:ext cx="2204365" cy="248612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flipH="1">
            <a:off x="1219200" y="4070560"/>
            <a:ext cx="2607484" cy="271780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304800" y="-939800"/>
            <a:ext cx="2375052" cy="5419615"/>
            <a:chOff x="228600" y="-704850"/>
            <a:chExt cx="1781289" cy="4064711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8600" y="742950"/>
              <a:ext cx="1781289" cy="2616911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3719" y="-704850"/>
              <a:ext cx="245481" cy="1495174"/>
            </a:xfrm>
            <a:prstGeom prst="rect">
              <a:avLst/>
            </a:prstGeom>
          </p:spPr>
        </p:pic>
      </p:grpSp>
      <p:grpSp>
        <p:nvGrpSpPr>
          <p:cNvPr id="15" name="Group 14"/>
          <p:cNvGrpSpPr/>
          <p:nvPr/>
        </p:nvGrpSpPr>
        <p:grpSpPr>
          <a:xfrm>
            <a:off x="3454400" y="-939800"/>
            <a:ext cx="2375052" cy="5419615"/>
            <a:chOff x="2590800" y="-704850"/>
            <a:chExt cx="1781289" cy="4064711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0800" y="742950"/>
              <a:ext cx="1781289" cy="2616911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8703" y="-704850"/>
              <a:ext cx="245481" cy="1495174"/>
            </a:xfrm>
            <a:prstGeom prst="rect">
              <a:avLst/>
            </a:prstGeom>
          </p:spPr>
        </p:pic>
      </p:grpSp>
      <p:grpSp>
        <p:nvGrpSpPr>
          <p:cNvPr id="17" name="Group 16"/>
          <p:cNvGrpSpPr/>
          <p:nvPr/>
        </p:nvGrpSpPr>
        <p:grpSpPr>
          <a:xfrm>
            <a:off x="6502400" y="-393365"/>
            <a:ext cx="2375052" cy="5482780"/>
            <a:chOff x="4876800" y="-295024"/>
            <a:chExt cx="1781289" cy="4112085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6800" y="1200150"/>
              <a:ext cx="1781289" cy="2616911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4703" y="-295024"/>
              <a:ext cx="245481" cy="1495174"/>
            </a:xfrm>
            <a:prstGeom prst="rect">
              <a:avLst/>
            </a:prstGeom>
          </p:spPr>
        </p:pic>
      </p:grpSp>
      <p:grpSp>
        <p:nvGrpSpPr>
          <p:cNvPr id="18" name="Group 17"/>
          <p:cNvGrpSpPr/>
          <p:nvPr/>
        </p:nvGrpSpPr>
        <p:grpSpPr>
          <a:xfrm>
            <a:off x="9141717" y="-167275"/>
            <a:ext cx="2375052" cy="5482780"/>
            <a:chOff x="6856288" y="-125456"/>
            <a:chExt cx="1781289" cy="4112085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56288" y="1369718"/>
              <a:ext cx="1781289" cy="2616911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4191" y="-125456"/>
              <a:ext cx="245481" cy="1495174"/>
            </a:xfrm>
            <a:prstGeom prst="rect">
              <a:avLst/>
            </a:prstGeom>
          </p:spPr>
        </p:pic>
      </p:grpSp>
      <p:pic>
        <p:nvPicPr>
          <p:cNvPr id="2" name="Picture 2">
            <a:hlinkClick r:id="rId15" action="ppaction://hlinksldjump"/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847" y="466857"/>
            <a:ext cx="1869017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>
            <a:hlinkClick r:id="rId17" action="ppaction://hlinksldjump"/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6684" y="417073"/>
            <a:ext cx="1869017" cy="173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>
            <a:hlinkClick r:id="rId19" action="ppaction://hlinksldjump"/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8583" y="787400"/>
            <a:ext cx="1869017" cy="1731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5">
            <a:hlinkClick r:id="rId21" action="ppaction://hlinksldjump"/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6474" y="1053562"/>
            <a:ext cx="1877484" cy="1722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ka-ching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-2336800" y="-573675"/>
            <a:ext cx="812800" cy="812800"/>
          </a:xfrm>
          <a:prstGeom prst="rect">
            <a:avLst/>
          </a:prstGeom>
        </p:spPr>
      </p:pic>
      <p:pic>
        <p:nvPicPr>
          <p:cNvPr id="31" name="Picture 30">
            <a:hlinkClick r:id="rId24" action="ppaction://hlinksldjump"/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7943" y="191915"/>
            <a:ext cx="1269180" cy="849775"/>
          </a:xfrm>
          <a:prstGeom prst="rect">
            <a:avLst/>
          </a:prstGeom>
        </p:spPr>
      </p:pic>
      <p:pic>
        <p:nvPicPr>
          <p:cNvPr id="30" name="Picture 29" descr="powerpoint-07">
            <a:extLst>
              <a:ext uri="{FF2B5EF4-FFF2-40B4-BE49-F238E27FC236}">
                <a16:creationId xmlns:a16="http://schemas.microsoft.com/office/drawing/2014/main" id="{B2A6DDCF-FEF0-42FB-AB75-40D13B27A286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0" y="0"/>
            <a:ext cx="1408430" cy="6108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9" dur="2507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7" dur="2507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4" dur="2507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>
                      <p:stCondLst>
                        <p:cond delay="0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1" dur="2507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01" b="24333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0400" y="-330200"/>
            <a:ext cx="8030633" cy="5405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0" y="4876497"/>
            <a:ext cx="3657600" cy="1383107"/>
            <a:chOff x="228600" y="2271751"/>
            <a:chExt cx="2743200" cy="1037330"/>
          </a:xfrm>
        </p:grpSpPr>
        <p:sp>
          <p:nvSpPr>
            <p:cNvPr id="10" name="Rounded Rectangle 9"/>
            <p:cNvSpPr/>
            <p:nvPr/>
          </p:nvSpPr>
          <p:spPr>
            <a:xfrm>
              <a:off x="787400" y="2419350"/>
              <a:ext cx="2184400" cy="6858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prstClr val="white"/>
                </a:solidFill>
              </a:endParaRPr>
            </a:p>
          </p:txBody>
        </p:sp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" y="2271751"/>
              <a:ext cx="990600" cy="1037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Rectangle 11"/>
            <p:cNvSpPr/>
            <p:nvPr/>
          </p:nvSpPr>
          <p:spPr>
            <a:xfrm flipH="1">
              <a:off x="533400" y="2358987"/>
              <a:ext cx="381000" cy="8472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15000"/>
                </a:lnSpc>
              </a:pPr>
              <a:r>
                <a:rPr lang="en-US" sz="5865" dirty="0">
                  <a:ln w="19050">
                    <a:solidFill>
                      <a:schemeClr val="accent6">
                        <a:lumMod val="50000"/>
                      </a:schemeClr>
                    </a:solidFill>
                  </a:ln>
                  <a:solidFill>
                    <a:srgbClr val="FFFF66"/>
                  </a:solidFill>
                  <a:latin typeface="SVN-Poky's" panose="020B0606040200020203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860800" y="4889424"/>
            <a:ext cx="3860800" cy="1383107"/>
            <a:chOff x="228600" y="2271751"/>
            <a:chExt cx="2895600" cy="1037330"/>
          </a:xfrm>
        </p:grpSpPr>
        <p:sp>
          <p:nvSpPr>
            <p:cNvPr id="14" name="Rounded Rectangle 13"/>
            <p:cNvSpPr/>
            <p:nvPr/>
          </p:nvSpPr>
          <p:spPr>
            <a:xfrm>
              <a:off x="787400" y="2419350"/>
              <a:ext cx="2336800" cy="6858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" y="2271751"/>
              <a:ext cx="990600" cy="1037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6" name="Rectangle 15"/>
            <p:cNvSpPr/>
            <p:nvPr/>
          </p:nvSpPr>
          <p:spPr>
            <a:xfrm flipH="1">
              <a:off x="533400" y="2358987"/>
              <a:ext cx="381000" cy="8472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15000"/>
                </a:lnSpc>
              </a:pPr>
              <a:r>
                <a:rPr lang="en-US" sz="5865" dirty="0">
                  <a:ln w="19050">
                    <a:solidFill>
                      <a:schemeClr val="accent6">
                        <a:lumMod val="50000"/>
                      </a:schemeClr>
                    </a:solidFill>
                  </a:ln>
                  <a:solidFill>
                    <a:srgbClr val="FFFF66"/>
                  </a:solidFill>
                  <a:latin typeface="SVN-Poky's" panose="020B0606040200020203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8004340" y="4838943"/>
            <a:ext cx="3882860" cy="1383107"/>
            <a:chOff x="228600" y="2271751"/>
            <a:chExt cx="2912145" cy="1037330"/>
          </a:xfrm>
        </p:grpSpPr>
        <p:sp>
          <p:nvSpPr>
            <p:cNvPr id="18" name="Rounded Rectangle 17"/>
            <p:cNvSpPr/>
            <p:nvPr/>
          </p:nvSpPr>
          <p:spPr>
            <a:xfrm>
              <a:off x="787400" y="2419350"/>
              <a:ext cx="2353345" cy="6858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pic>
          <p:nvPicPr>
            <p:cNvPr id="19" name="Picture 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" y="2271751"/>
              <a:ext cx="990600" cy="1037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0" name="Rectangle 19"/>
            <p:cNvSpPr/>
            <p:nvPr/>
          </p:nvSpPr>
          <p:spPr>
            <a:xfrm flipH="1">
              <a:off x="533400" y="2358987"/>
              <a:ext cx="381000" cy="8472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15000"/>
                </a:lnSpc>
              </a:pPr>
              <a:r>
                <a:rPr lang="en-US" sz="5865" dirty="0">
                  <a:ln w="28575">
                    <a:solidFill>
                      <a:schemeClr val="accent6">
                        <a:lumMod val="50000"/>
                      </a:schemeClr>
                    </a:solidFill>
                  </a:ln>
                  <a:solidFill>
                    <a:srgbClr val="FFFF66"/>
                  </a:solidFill>
                  <a:latin typeface="SVN-Poky's" panose="020B0606040200020203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391345" y="1572563"/>
            <a:ext cx="51087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5400">
                <a:latin typeface="UTM Avo" panose="02040603050506020204" pitchFamily="18" charset="0"/>
              </a:rPr>
              <a:t>23 + 30 + 10</a:t>
            </a:r>
            <a:endParaRPr lang="vi-VN" altLang="en-US" sz="5400" dirty="0"/>
          </a:p>
        </p:txBody>
      </p:sp>
      <p:sp>
        <p:nvSpPr>
          <p:cNvPr id="22" name="TextBox 21"/>
          <p:cNvSpPr txBox="1"/>
          <p:nvPr/>
        </p:nvSpPr>
        <p:spPr>
          <a:xfrm>
            <a:off x="1320799" y="5107225"/>
            <a:ext cx="2151664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4800">
                <a:latin typeface="UTM Avo" panose="02040603050506020204" pitchFamily="18" charset="0"/>
              </a:rPr>
              <a:t>63</a:t>
            </a:r>
            <a:endParaRPr lang="vi-VN" altLang="en-US" sz="4800" dirty="0"/>
          </a:p>
        </p:txBody>
      </p:sp>
      <p:sp>
        <p:nvSpPr>
          <p:cNvPr id="23" name="TextBox 22"/>
          <p:cNvSpPr txBox="1"/>
          <p:nvPr/>
        </p:nvSpPr>
        <p:spPr>
          <a:xfrm>
            <a:off x="5249116" y="5107225"/>
            <a:ext cx="2151664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4800">
                <a:latin typeface="UTM Avo" panose="02040603050506020204" pitchFamily="18" charset="0"/>
              </a:rPr>
              <a:t>64</a:t>
            </a:r>
            <a:endParaRPr lang="vi-VN" altLang="en-US" sz="4800" dirty="0"/>
          </a:p>
        </p:txBody>
      </p:sp>
      <p:sp>
        <p:nvSpPr>
          <p:cNvPr id="24" name="TextBox 23"/>
          <p:cNvSpPr txBox="1"/>
          <p:nvPr/>
        </p:nvSpPr>
        <p:spPr>
          <a:xfrm>
            <a:off x="9437202" y="5083273"/>
            <a:ext cx="2151664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4800">
                <a:latin typeface="UTM Avo" panose="02040603050506020204" pitchFamily="18" charset="0"/>
              </a:rPr>
              <a:t>65</a:t>
            </a:r>
            <a:endParaRPr lang="vi-VN" altLang="en-US" sz="4800" dirty="0"/>
          </a:p>
        </p:txBody>
      </p:sp>
      <p:pic>
        <p:nvPicPr>
          <p:cNvPr id="30" name="Picture 29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131" y="341027"/>
            <a:ext cx="1412947" cy="13208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30880" y="3562871"/>
            <a:ext cx="3149599" cy="2553728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-3279" y="2710451"/>
            <a:ext cx="3051279" cy="2474009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30745" y="3531474"/>
            <a:ext cx="3149600" cy="2553729"/>
          </a:xfrm>
          <a:prstGeom prst="rect">
            <a:avLst/>
          </a:prstGeom>
        </p:spPr>
      </p:pic>
      <p:pic>
        <p:nvPicPr>
          <p:cNvPr id="2" name="wow_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422400" y="381000"/>
            <a:ext cx="812800" cy="812800"/>
          </a:xfrm>
          <a:prstGeom prst="rect">
            <a:avLst/>
          </a:prstGeom>
        </p:spPr>
      </p:pic>
      <p:pic>
        <p:nvPicPr>
          <p:cNvPr id="3" name="sadtrombone.swf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3106400" y="0"/>
            <a:ext cx="812800" cy="812800"/>
          </a:xfrm>
          <a:prstGeom prst="rect">
            <a:avLst/>
          </a:prstGeom>
        </p:spPr>
      </p:pic>
      <p:pic>
        <p:nvPicPr>
          <p:cNvPr id="31" name="Picture 30" descr="powerpoint-07">
            <a:extLst>
              <a:ext uri="{FF2B5EF4-FFF2-40B4-BE49-F238E27FC236}">
                <a16:creationId xmlns:a16="http://schemas.microsoft.com/office/drawing/2014/main" id="{25BE748F-BFB6-4658-A318-72617E0B33A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1408430" cy="6108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34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362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9" dur="362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7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7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8" grpId="0"/>
      <p:bldP spid="22" grpId="0"/>
      <p:bldP spid="23" grpId="0"/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01" b="24333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0400" y="-330200"/>
            <a:ext cx="8030633" cy="5405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8331200" y="4992293"/>
            <a:ext cx="3657600" cy="1383107"/>
            <a:chOff x="228600" y="2271751"/>
            <a:chExt cx="2743200" cy="1037330"/>
          </a:xfrm>
        </p:grpSpPr>
        <p:sp>
          <p:nvSpPr>
            <p:cNvPr id="10" name="Rounded Rectangle 9"/>
            <p:cNvSpPr/>
            <p:nvPr/>
          </p:nvSpPr>
          <p:spPr>
            <a:xfrm>
              <a:off x="787400" y="2419350"/>
              <a:ext cx="2184400" cy="6858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n>
                  <a:solidFill>
                    <a:srgbClr val="F79646">
                      <a:lumMod val="50000"/>
                    </a:srgbClr>
                  </a:solidFill>
                </a:ln>
                <a:solidFill>
                  <a:prstClr val="white"/>
                </a:solidFill>
              </a:endParaRPr>
            </a:p>
          </p:txBody>
        </p:sp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" y="2271751"/>
              <a:ext cx="990600" cy="1037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Rectangle 11"/>
            <p:cNvSpPr/>
            <p:nvPr/>
          </p:nvSpPr>
          <p:spPr>
            <a:xfrm flipH="1">
              <a:off x="533400" y="2358987"/>
              <a:ext cx="381000" cy="8472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15000"/>
                </a:lnSpc>
              </a:pPr>
              <a:r>
                <a:rPr lang="en-US" sz="5865" dirty="0">
                  <a:ln w="19050">
                    <a:solidFill>
                      <a:srgbClr val="F79646">
                        <a:lumMod val="50000"/>
                      </a:srgbClr>
                    </a:solidFill>
                  </a:ln>
                  <a:solidFill>
                    <a:srgbClr val="FFFF66"/>
                  </a:solidFill>
                  <a:latin typeface="SVN-Poky's" panose="020B0606040200020203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165600" y="4992293"/>
            <a:ext cx="3860800" cy="1383107"/>
            <a:chOff x="228600" y="2271751"/>
            <a:chExt cx="2895600" cy="1037330"/>
          </a:xfrm>
        </p:grpSpPr>
        <p:sp>
          <p:nvSpPr>
            <p:cNvPr id="14" name="Rounded Rectangle 13"/>
            <p:cNvSpPr/>
            <p:nvPr/>
          </p:nvSpPr>
          <p:spPr>
            <a:xfrm>
              <a:off x="787400" y="2419350"/>
              <a:ext cx="2336800" cy="6858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" y="2271751"/>
              <a:ext cx="990600" cy="1037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6" name="Rectangle 15"/>
            <p:cNvSpPr/>
            <p:nvPr/>
          </p:nvSpPr>
          <p:spPr>
            <a:xfrm flipH="1">
              <a:off x="533400" y="2358987"/>
              <a:ext cx="381000" cy="8472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15000"/>
                </a:lnSpc>
              </a:pPr>
              <a:r>
                <a:rPr lang="en-US" sz="5865" dirty="0">
                  <a:ln w="19050">
                    <a:solidFill>
                      <a:srgbClr val="F79646">
                        <a:lumMod val="50000"/>
                      </a:srgbClr>
                    </a:solidFill>
                  </a:ln>
                  <a:solidFill>
                    <a:srgbClr val="FFFF66"/>
                  </a:solidFill>
                  <a:latin typeface="SVN-Poky's" panose="020B0606040200020203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79540" y="4993167"/>
            <a:ext cx="3882860" cy="1383107"/>
            <a:chOff x="228600" y="2271751"/>
            <a:chExt cx="2912145" cy="1037330"/>
          </a:xfrm>
        </p:grpSpPr>
        <p:sp>
          <p:nvSpPr>
            <p:cNvPr id="18" name="Rounded Rectangle 17"/>
            <p:cNvSpPr/>
            <p:nvPr/>
          </p:nvSpPr>
          <p:spPr>
            <a:xfrm>
              <a:off x="787400" y="2419350"/>
              <a:ext cx="2353345" cy="6858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pic>
          <p:nvPicPr>
            <p:cNvPr id="19" name="Picture 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" y="2271751"/>
              <a:ext cx="990600" cy="1037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0" name="Rectangle 19"/>
            <p:cNvSpPr/>
            <p:nvPr/>
          </p:nvSpPr>
          <p:spPr>
            <a:xfrm flipH="1">
              <a:off x="533400" y="2358987"/>
              <a:ext cx="381000" cy="8472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15000"/>
                </a:lnSpc>
              </a:pPr>
              <a:r>
                <a:rPr lang="en-US" sz="5865" dirty="0">
                  <a:ln w="28575">
                    <a:solidFill>
                      <a:srgbClr val="F79646">
                        <a:lumMod val="50000"/>
                      </a:srgbClr>
                    </a:solidFill>
                  </a:ln>
                  <a:solidFill>
                    <a:srgbClr val="FFFF66"/>
                  </a:solidFill>
                  <a:latin typeface="SVN-Poky's" panose="020B0606040200020203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391345" y="1572563"/>
            <a:ext cx="51087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5400">
                <a:solidFill>
                  <a:prstClr val="black"/>
                </a:solidFill>
                <a:latin typeface="UTM Avo" panose="02040603050506020204" pitchFamily="18" charset="0"/>
              </a:rPr>
              <a:t>10 + 20 – 10</a:t>
            </a:r>
            <a:endParaRPr lang="vi-VN" altLang="en-US" sz="4800" dirty="0">
              <a:solidFill>
                <a:prstClr val="black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652000" y="5170396"/>
            <a:ext cx="2151664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4800">
                <a:solidFill>
                  <a:prstClr val="black"/>
                </a:solidFill>
                <a:latin typeface="UTM Avo" panose="02040603050506020204" pitchFamily="18" charset="0"/>
              </a:rPr>
              <a:t>20</a:t>
            </a:r>
            <a:endParaRPr lang="vi-VN" altLang="en-US" sz="4800" dirty="0">
              <a:solidFill>
                <a:prstClr val="black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569936" y="5210095"/>
            <a:ext cx="2151664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4800">
                <a:solidFill>
                  <a:prstClr val="black"/>
                </a:solidFill>
                <a:latin typeface="UTM Avo" panose="02040603050506020204" pitchFamily="18" charset="0"/>
              </a:rPr>
              <a:t>30</a:t>
            </a:r>
            <a:endParaRPr lang="vi-VN" altLang="en-US" sz="4800" dirty="0">
              <a:solidFill>
                <a:prstClr val="black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453002" y="5210094"/>
            <a:ext cx="2151664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4800">
                <a:solidFill>
                  <a:prstClr val="black"/>
                </a:solidFill>
                <a:latin typeface="UTM Avo" panose="02040603050506020204" pitchFamily="18" charset="0"/>
              </a:rPr>
              <a:t>40</a:t>
            </a:r>
            <a:endParaRPr lang="vi-VN" altLang="en-US" sz="4800" dirty="0">
              <a:solidFill>
                <a:prstClr val="black"/>
              </a:solidFill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2950" y="3665740"/>
            <a:ext cx="3149600" cy="2553729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7921" y="2826247"/>
            <a:ext cx="3051279" cy="2474009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5573" y="3662791"/>
            <a:ext cx="3149600" cy="2553729"/>
          </a:xfrm>
          <a:prstGeom prst="rect">
            <a:avLst/>
          </a:prstGeom>
        </p:spPr>
      </p:pic>
      <p:pic>
        <p:nvPicPr>
          <p:cNvPr id="2" name="wow_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1422400" y="381000"/>
            <a:ext cx="812800" cy="812800"/>
          </a:xfrm>
          <a:prstGeom prst="rect">
            <a:avLst/>
          </a:prstGeom>
        </p:spPr>
      </p:pic>
      <p:pic>
        <p:nvPicPr>
          <p:cNvPr id="3" name="sadtrombone.swf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3106400" y="0"/>
            <a:ext cx="812800" cy="812800"/>
          </a:xfrm>
          <a:prstGeom prst="rect">
            <a:avLst/>
          </a:prstGeom>
        </p:spPr>
      </p:pic>
      <p:pic>
        <p:nvPicPr>
          <p:cNvPr id="26" name="Picture 25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845" y="277716"/>
            <a:ext cx="1398189" cy="1294847"/>
          </a:xfrm>
          <a:prstGeom prst="rect">
            <a:avLst/>
          </a:prstGeom>
        </p:spPr>
      </p:pic>
      <p:pic>
        <p:nvPicPr>
          <p:cNvPr id="28" name="Picture 27" descr="powerpoint-07">
            <a:extLst>
              <a:ext uri="{FF2B5EF4-FFF2-40B4-BE49-F238E27FC236}">
                <a16:creationId xmlns:a16="http://schemas.microsoft.com/office/drawing/2014/main" id="{9A1243C7-DAB0-4522-89E1-7D1BE6A591B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1408430" cy="6108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34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362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9" dur="362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7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7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8" grpId="0"/>
      <p:bldP spid="22" grpId="0"/>
      <p:bldP spid="23" grpId="0"/>
      <p:bldP spid="2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01" b="23326"/>
          <a:stretch>
            <a:fillRect/>
          </a:stretch>
        </p:blipFill>
        <p:spPr>
          <a:xfrm>
            <a:off x="-3279" y="-25400"/>
            <a:ext cx="12292354" cy="71120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0400" y="-330200"/>
            <a:ext cx="8030633" cy="5405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0" y="4876497"/>
            <a:ext cx="3657600" cy="1383107"/>
            <a:chOff x="228600" y="2271751"/>
            <a:chExt cx="2743200" cy="1037330"/>
          </a:xfrm>
        </p:grpSpPr>
        <p:sp>
          <p:nvSpPr>
            <p:cNvPr id="10" name="Rounded Rectangle 9"/>
            <p:cNvSpPr/>
            <p:nvPr/>
          </p:nvSpPr>
          <p:spPr>
            <a:xfrm>
              <a:off x="787400" y="2419350"/>
              <a:ext cx="2184400" cy="6858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n>
                  <a:solidFill>
                    <a:srgbClr val="F79646">
                      <a:lumMod val="50000"/>
                    </a:srgbClr>
                  </a:solidFill>
                </a:ln>
                <a:solidFill>
                  <a:prstClr val="white"/>
                </a:solidFill>
              </a:endParaRPr>
            </a:p>
          </p:txBody>
        </p:sp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" y="2271751"/>
              <a:ext cx="990600" cy="1037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Rectangle 11"/>
            <p:cNvSpPr/>
            <p:nvPr/>
          </p:nvSpPr>
          <p:spPr>
            <a:xfrm flipH="1">
              <a:off x="533400" y="2358987"/>
              <a:ext cx="381000" cy="8472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15000"/>
                </a:lnSpc>
              </a:pPr>
              <a:r>
                <a:rPr lang="en-US" sz="5865" dirty="0">
                  <a:ln w="19050">
                    <a:solidFill>
                      <a:srgbClr val="F79646">
                        <a:lumMod val="50000"/>
                      </a:srgbClr>
                    </a:solidFill>
                  </a:ln>
                  <a:solidFill>
                    <a:srgbClr val="FFFF66"/>
                  </a:solidFill>
                  <a:latin typeface="SVN-Poky's" panose="020B0606040200020203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860800" y="4889424"/>
            <a:ext cx="3860800" cy="1383107"/>
            <a:chOff x="228600" y="2271751"/>
            <a:chExt cx="2895600" cy="1037330"/>
          </a:xfrm>
        </p:grpSpPr>
        <p:sp>
          <p:nvSpPr>
            <p:cNvPr id="14" name="Rounded Rectangle 13"/>
            <p:cNvSpPr/>
            <p:nvPr/>
          </p:nvSpPr>
          <p:spPr>
            <a:xfrm>
              <a:off x="787400" y="2419350"/>
              <a:ext cx="2336800" cy="6858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" y="2271751"/>
              <a:ext cx="990600" cy="1037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6" name="Rectangle 15"/>
            <p:cNvSpPr/>
            <p:nvPr/>
          </p:nvSpPr>
          <p:spPr>
            <a:xfrm flipH="1">
              <a:off x="533400" y="2358987"/>
              <a:ext cx="381000" cy="8472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15000"/>
                </a:lnSpc>
              </a:pPr>
              <a:r>
                <a:rPr lang="en-US" sz="5865" dirty="0">
                  <a:ln w="19050">
                    <a:solidFill>
                      <a:srgbClr val="F79646">
                        <a:lumMod val="50000"/>
                      </a:srgbClr>
                    </a:solidFill>
                  </a:ln>
                  <a:solidFill>
                    <a:srgbClr val="FFFF66"/>
                  </a:solidFill>
                  <a:latin typeface="SVN-Poky's" panose="020B0606040200020203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8004340" y="4838943"/>
            <a:ext cx="3882860" cy="1383107"/>
            <a:chOff x="228600" y="2271751"/>
            <a:chExt cx="2912145" cy="1037330"/>
          </a:xfrm>
        </p:grpSpPr>
        <p:sp>
          <p:nvSpPr>
            <p:cNvPr id="18" name="Rounded Rectangle 17"/>
            <p:cNvSpPr/>
            <p:nvPr/>
          </p:nvSpPr>
          <p:spPr>
            <a:xfrm>
              <a:off x="787400" y="2419350"/>
              <a:ext cx="2353345" cy="6858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pic>
          <p:nvPicPr>
            <p:cNvPr id="19" name="Picture 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" y="2271751"/>
              <a:ext cx="990600" cy="1037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0" name="Rectangle 19"/>
            <p:cNvSpPr/>
            <p:nvPr/>
          </p:nvSpPr>
          <p:spPr>
            <a:xfrm flipH="1">
              <a:off x="533400" y="2358987"/>
              <a:ext cx="381000" cy="8472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15000"/>
                </a:lnSpc>
              </a:pPr>
              <a:r>
                <a:rPr lang="en-US" sz="5865" dirty="0">
                  <a:ln w="28575">
                    <a:solidFill>
                      <a:srgbClr val="F79646">
                        <a:lumMod val="50000"/>
                      </a:srgbClr>
                    </a:solidFill>
                  </a:ln>
                  <a:solidFill>
                    <a:srgbClr val="FFFF66"/>
                  </a:solidFill>
                  <a:latin typeface="SVN-Poky's" panose="020B0606040200020203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391345" y="1572563"/>
            <a:ext cx="51087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5400">
                <a:solidFill>
                  <a:prstClr val="black"/>
                </a:solidFill>
                <a:latin typeface="UTM Avo" panose="02040603050506020204" pitchFamily="18" charset="0"/>
              </a:rPr>
              <a:t>73 + 22</a:t>
            </a:r>
            <a:endParaRPr lang="vi-VN" altLang="en-US" sz="4800" dirty="0">
              <a:solidFill>
                <a:prstClr val="black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320800" y="5054600"/>
            <a:ext cx="2151664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4800">
                <a:solidFill>
                  <a:prstClr val="black"/>
                </a:solidFill>
                <a:latin typeface="UTM Avo" panose="02040603050506020204" pitchFamily="18" charset="0"/>
              </a:rPr>
              <a:t>95</a:t>
            </a:r>
            <a:endParaRPr lang="vi-VN" altLang="en-US" sz="4800" dirty="0">
              <a:solidFill>
                <a:prstClr val="black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265136" y="5107225"/>
            <a:ext cx="2151664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4800">
                <a:solidFill>
                  <a:prstClr val="black"/>
                </a:solidFill>
                <a:latin typeface="UTM Avo" panose="02040603050506020204" pitchFamily="18" charset="0"/>
              </a:rPr>
              <a:t>89</a:t>
            </a:r>
            <a:endParaRPr lang="vi-VN" altLang="en-US" sz="4800" dirty="0">
              <a:solidFill>
                <a:prstClr val="black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359387" y="5054600"/>
            <a:ext cx="2151664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4800">
                <a:solidFill>
                  <a:prstClr val="black"/>
                </a:solidFill>
                <a:latin typeface="UTM Avo" panose="02040603050506020204" pitchFamily="18" charset="0"/>
              </a:rPr>
              <a:t>59</a:t>
            </a:r>
            <a:endParaRPr lang="vi-VN" altLang="en-US" sz="4800" dirty="0">
              <a:solidFill>
                <a:prstClr val="black"/>
              </a:solidFill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3395866"/>
            <a:ext cx="3149600" cy="2553729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9" y="2710451"/>
            <a:ext cx="3051279" cy="2474009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265" y="3668634"/>
            <a:ext cx="3149600" cy="2553729"/>
          </a:xfrm>
          <a:prstGeom prst="rect">
            <a:avLst/>
          </a:prstGeom>
        </p:spPr>
      </p:pic>
      <p:pic>
        <p:nvPicPr>
          <p:cNvPr id="2" name="wow_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1422400" y="381000"/>
            <a:ext cx="812800" cy="812800"/>
          </a:xfrm>
          <a:prstGeom prst="rect">
            <a:avLst/>
          </a:prstGeom>
        </p:spPr>
      </p:pic>
      <p:pic>
        <p:nvPicPr>
          <p:cNvPr id="3" name="sadtrombone.swf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3106400" y="0"/>
            <a:ext cx="812800" cy="812800"/>
          </a:xfrm>
          <a:prstGeom prst="rect">
            <a:avLst/>
          </a:prstGeom>
        </p:spPr>
      </p:pic>
      <p:pic>
        <p:nvPicPr>
          <p:cNvPr id="26" name="Picture 25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55599"/>
            <a:ext cx="1524000" cy="1411359"/>
          </a:xfrm>
          <a:prstGeom prst="rect">
            <a:avLst/>
          </a:prstGeom>
        </p:spPr>
      </p:pic>
      <p:pic>
        <p:nvPicPr>
          <p:cNvPr id="28" name="Picture 27" descr="powerpoint-07">
            <a:extLst>
              <a:ext uri="{FF2B5EF4-FFF2-40B4-BE49-F238E27FC236}">
                <a16:creationId xmlns:a16="http://schemas.microsoft.com/office/drawing/2014/main" id="{4905AA7E-AFE3-4D36-93D7-999C67F462A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1408430" cy="6108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34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362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9" dur="362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7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7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8" grpId="0"/>
      <p:bldP spid="22" grpId="0"/>
      <p:bldP spid="23" grpId="0"/>
      <p:bldP spid="2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01" b="23326"/>
          <a:stretch>
            <a:fillRect/>
          </a:stretch>
        </p:blipFill>
        <p:spPr>
          <a:xfrm>
            <a:off x="0" y="-25400"/>
            <a:ext cx="12289075" cy="71120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0400" y="-330200"/>
            <a:ext cx="8030633" cy="5405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4168879" y="5291516"/>
            <a:ext cx="3657600" cy="1383107"/>
            <a:chOff x="228600" y="2271751"/>
            <a:chExt cx="2743200" cy="1037330"/>
          </a:xfrm>
        </p:grpSpPr>
        <p:sp>
          <p:nvSpPr>
            <p:cNvPr id="10" name="Rounded Rectangle 9"/>
            <p:cNvSpPr/>
            <p:nvPr/>
          </p:nvSpPr>
          <p:spPr>
            <a:xfrm>
              <a:off x="787400" y="2419350"/>
              <a:ext cx="2184400" cy="6858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n>
                  <a:solidFill>
                    <a:srgbClr val="F79646">
                      <a:lumMod val="50000"/>
                    </a:srgbClr>
                  </a:solidFill>
                </a:ln>
                <a:solidFill>
                  <a:prstClr val="white"/>
                </a:solidFill>
              </a:endParaRPr>
            </a:p>
          </p:txBody>
        </p:sp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" y="2271751"/>
              <a:ext cx="990600" cy="1037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Rectangle 11"/>
            <p:cNvSpPr/>
            <p:nvPr/>
          </p:nvSpPr>
          <p:spPr>
            <a:xfrm flipH="1">
              <a:off x="533400" y="2358987"/>
              <a:ext cx="381000" cy="8472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15000"/>
                </a:lnSpc>
              </a:pPr>
              <a:r>
                <a:rPr lang="en-US" sz="5865" dirty="0">
                  <a:ln w="19050">
                    <a:solidFill>
                      <a:srgbClr val="F79646">
                        <a:lumMod val="50000"/>
                      </a:srgbClr>
                    </a:solidFill>
                  </a:ln>
                  <a:solidFill>
                    <a:srgbClr val="FFFF66"/>
                  </a:solidFill>
                  <a:latin typeface="SVN-Poky's" panose="020B0606040200020203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203200" y="5297093"/>
            <a:ext cx="3860800" cy="1383107"/>
            <a:chOff x="228600" y="2271751"/>
            <a:chExt cx="2895600" cy="1037330"/>
          </a:xfrm>
        </p:grpSpPr>
        <p:sp>
          <p:nvSpPr>
            <p:cNvPr id="14" name="Rounded Rectangle 13"/>
            <p:cNvSpPr/>
            <p:nvPr/>
          </p:nvSpPr>
          <p:spPr>
            <a:xfrm>
              <a:off x="787400" y="2419350"/>
              <a:ext cx="2336800" cy="6858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" y="2271751"/>
              <a:ext cx="990600" cy="1037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6" name="Rectangle 15"/>
            <p:cNvSpPr/>
            <p:nvPr/>
          </p:nvSpPr>
          <p:spPr>
            <a:xfrm flipH="1">
              <a:off x="533400" y="2358987"/>
              <a:ext cx="381000" cy="8472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15000"/>
                </a:lnSpc>
              </a:pPr>
              <a:r>
                <a:rPr lang="en-US" sz="5865" dirty="0">
                  <a:ln w="19050">
                    <a:solidFill>
                      <a:srgbClr val="F79646">
                        <a:lumMod val="50000"/>
                      </a:srgbClr>
                    </a:solidFill>
                  </a:ln>
                  <a:solidFill>
                    <a:srgbClr val="FFFF66"/>
                  </a:solidFill>
                  <a:latin typeface="SVN-Poky's" panose="020B0606040200020203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8004340" y="5246612"/>
            <a:ext cx="3882860" cy="1383107"/>
            <a:chOff x="228600" y="2271751"/>
            <a:chExt cx="2912145" cy="1037330"/>
          </a:xfrm>
        </p:grpSpPr>
        <p:sp>
          <p:nvSpPr>
            <p:cNvPr id="18" name="Rounded Rectangle 17"/>
            <p:cNvSpPr/>
            <p:nvPr/>
          </p:nvSpPr>
          <p:spPr>
            <a:xfrm>
              <a:off x="787400" y="2419350"/>
              <a:ext cx="2353345" cy="6858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pic>
          <p:nvPicPr>
            <p:cNvPr id="19" name="Picture 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" y="2271751"/>
              <a:ext cx="990600" cy="1037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0" name="Rectangle 19"/>
            <p:cNvSpPr/>
            <p:nvPr/>
          </p:nvSpPr>
          <p:spPr>
            <a:xfrm flipH="1">
              <a:off x="533400" y="2358987"/>
              <a:ext cx="381000" cy="8472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15000"/>
                </a:lnSpc>
              </a:pPr>
              <a:r>
                <a:rPr lang="en-US" sz="5865" dirty="0">
                  <a:ln w="28575">
                    <a:solidFill>
                      <a:srgbClr val="F79646">
                        <a:lumMod val="50000"/>
                      </a:srgbClr>
                    </a:solidFill>
                  </a:ln>
                  <a:solidFill>
                    <a:srgbClr val="FFFF66"/>
                  </a:solidFill>
                  <a:latin typeface="SVN-Poky's" panose="020B0606040200020203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391345" y="1572563"/>
            <a:ext cx="51087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5400">
                <a:solidFill>
                  <a:prstClr val="black"/>
                </a:solidFill>
                <a:latin typeface="UTM Avo" panose="02040603050506020204" pitchFamily="18" charset="0"/>
              </a:rPr>
              <a:t>79 – 63</a:t>
            </a:r>
            <a:endParaRPr lang="vi-VN" altLang="en-US" sz="4800" dirty="0">
              <a:solidFill>
                <a:prstClr val="black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489679" y="5469619"/>
            <a:ext cx="2151664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4800">
                <a:solidFill>
                  <a:prstClr val="black"/>
                </a:solidFill>
                <a:latin typeface="UTM Avo" panose="02040603050506020204" pitchFamily="18" charset="0"/>
              </a:rPr>
              <a:t>16</a:t>
            </a:r>
            <a:endParaRPr lang="vi-VN" altLang="en-US" sz="4800" dirty="0">
              <a:solidFill>
                <a:prstClr val="black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607536" y="5514895"/>
            <a:ext cx="2151664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4800">
                <a:solidFill>
                  <a:prstClr val="black"/>
                </a:solidFill>
                <a:latin typeface="UTM Avo" panose="02040603050506020204" pitchFamily="18" charset="0"/>
              </a:rPr>
              <a:t>15</a:t>
            </a:r>
            <a:endParaRPr lang="vi-VN" altLang="en-US" sz="4800" dirty="0">
              <a:solidFill>
                <a:prstClr val="black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359387" y="5462269"/>
            <a:ext cx="2151664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4800">
                <a:solidFill>
                  <a:prstClr val="black"/>
                </a:solidFill>
                <a:latin typeface="UTM Avo" panose="02040603050506020204" pitchFamily="18" charset="0"/>
              </a:rPr>
              <a:t>17</a:t>
            </a:r>
            <a:endParaRPr lang="vi-VN" altLang="en-US" sz="4800" dirty="0">
              <a:solidFill>
                <a:prstClr val="black"/>
              </a:solidFill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6890" y="3938790"/>
            <a:ext cx="3149600" cy="2553729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600" y="3125469"/>
            <a:ext cx="3051279" cy="2474009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6325" y="3983594"/>
            <a:ext cx="3149600" cy="2553729"/>
          </a:xfrm>
          <a:prstGeom prst="rect">
            <a:avLst/>
          </a:prstGeom>
        </p:spPr>
      </p:pic>
      <p:pic>
        <p:nvPicPr>
          <p:cNvPr id="2" name="wow_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1422400" y="381000"/>
            <a:ext cx="812800" cy="812800"/>
          </a:xfrm>
          <a:prstGeom prst="rect">
            <a:avLst/>
          </a:prstGeom>
        </p:spPr>
      </p:pic>
      <p:pic>
        <p:nvPicPr>
          <p:cNvPr id="3" name="sadtrombone.swf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3106400" y="0"/>
            <a:ext cx="812800" cy="812800"/>
          </a:xfrm>
          <a:prstGeom prst="rect">
            <a:avLst/>
          </a:prstGeom>
        </p:spPr>
      </p:pic>
      <p:pic>
        <p:nvPicPr>
          <p:cNvPr id="26" name="Picture 25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183" y="295640"/>
            <a:ext cx="1298353" cy="1191563"/>
          </a:xfrm>
          <a:prstGeom prst="rect">
            <a:avLst/>
          </a:prstGeom>
        </p:spPr>
      </p:pic>
      <p:pic>
        <p:nvPicPr>
          <p:cNvPr id="27" name="Picture 26" descr="powerpoint-07">
            <a:extLst>
              <a:ext uri="{FF2B5EF4-FFF2-40B4-BE49-F238E27FC236}">
                <a16:creationId xmlns:a16="http://schemas.microsoft.com/office/drawing/2014/main" id="{9A161929-1110-4A11-A720-80FA8B5DF85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1408430" cy="6108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34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362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9" dur="362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7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7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8" grpId="0"/>
      <p:bldP spid="22" grpId="0"/>
      <p:bldP spid="23" grpId="0"/>
      <p:bldP spid="2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</TotalTime>
  <Words>57</Words>
  <Application>Microsoft Office PowerPoint</Application>
  <PresentationFormat>Widescreen</PresentationFormat>
  <Paragraphs>31</Paragraphs>
  <Slides>18</Slides>
  <Notes>0</Notes>
  <HiddenSlides>0</HiddenSlides>
  <MMClips>9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UTM Avo</vt:lpstr>
      <vt:lpstr>Calibri Light</vt:lpstr>
      <vt:lpstr>Arial</vt:lpstr>
      <vt:lpstr>SVN-Poky's</vt:lpstr>
      <vt:lpstr>Calibri</vt:lpstr>
      <vt:lpstr>1_Office Theme</vt:lpstr>
      <vt:lpstr>Tuần 33 Bài 70 : Em vui học Toán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</cp:lastModifiedBy>
  <cp:revision>66</cp:revision>
  <dcterms:created xsi:type="dcterms:W3CDTF">2021-11-01T08:16:00Z</dcterms:created>
  <dcterms:modified xsi:type="dcterms:W3CDTF">2022-04-20T11:59:03Z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BE56C5840C7A439D948182E52723421E</vt:lpwstr>
  </property>
  <property fmtid="{D5CDD505-2E9C-101B-9397-08002B2CF9AE}" pid="3" name="KSOProductBuildVer">
    <vt:lpwstr>1033-11.2.0.11029</vt:lpwstr>
  </property>
</Properties>
</file>