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  <p:sldMasterId id="2147483825" r:id="rId2"/>
  </p:sldMasterIdLst>
  <p:notesMasterIdLst>
    <p:notesMasterId r:id="rId18"/>
  </p:notesMasterIdLst>
  <p:handoutMasterIdLst>
    <p:handoutMasterId r:id="rId19"/>
  </p:handoutMasterIdLst>
  <p:sldIdLst>
    <p:sldId id="256" r:id="rId3"/>
    <p:sldId id="2007577190" r:id="rId4"/>
    <p:sldId id="426" r:id="rId5"/>
    <p:sldId id="2007577189" r:id="rId6"/>
    <p:sldId id="427" r:id="rId7"/>
    <p:sldId id="428" r:id="rId8"/>
    <p:sldId id="429" r:id="rId9"/>
    <p:sldId id="430" r:id="rId10"/>
    <p:sldId id="2007577191" r:id="rId11"/>
    <p:sldId id="402" r:id="rId12"/>
    <p:sldId id="422" r:id="rId13"/>
    <p:sldId id="423" r:id="rId14"/>
    <p:sldId id="2007577192" r:id="rId15"/>
    <p:sldId id="2007577193" r:id="rId16"/>
    <p:sldId id="408" r:id="rId17"/>
  </p:sldIdLst>
  <p:sldSz cx="12192000" cy="6858000"/>
  <p:notesSz cx="6858000" cy="9144000"/>
  <p:custDataLst>
    <p:tags r:id="rId2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9AE9D"/>
    <a:srgbClr val="0000FF"/>
    <a:srgbClr val="FF0066"/>
    <a:srgbClr val="1A2629"/>
    <a:srgbClr val="B2B4BB"/>
    <a:srgbClr val="D3CDCD"/>
    <a:srgbClr val="A66C42"/>
    <a:srgbClr val="F8CBAD"/>
    <a:srgbClr val="FBDBE4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4660"/>
  </p:normalViewPr>
  <p:slideViewPr>
    <p:cSldViewPr snapToGrid="0">
      <p:cViewPr>
        <p:scale>
          <a:sx n="63" d="100"/>
          <a:sy n="63" d="100"/>
        </p:scale>
        <p:origin x="1968" y="12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30" Type="http://customschemas.google.com/relationships/presentationmetadata" Target="meta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2A7870-E85B-4ADB-BE5B-BE88A7D939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4CA651-1560-4A23-8D87-46802CBEA6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7159E-B07B-4F27-B52B-AA8A89BD2F45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90981-B498-4B04-917A-0CD79DCF0B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B0C66-B775-4045-A334-D267A7B131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44B8F-488A-49B4-8978-9729D8C29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89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dắt</a:t>
            </a:r>
            <a:r>
              <a:rPr lang="en-US" baseline="0" dirty="0"/>
              <a:t>: </a:t>
            </a:r>
            <a:r>
              <a:rPr lang="en-US" baseline="0" dirty="0" err="1"/>
              <a:t>Mẹ</a:t>
            </a:r>
            <a:r>
              <a:rPr lang="en-US" baseline="0" dirty="0"/>
              <a:t> </a:t>
            </a:r>
            <a:r>
              <a:rPr lang="en-US" baseline="0" dirty="0" err="1"/>
              <a:t>giao</a:t>
            </a:r>
            <a:r>
              <a:rPr lang="en-US" baseline="0" dirty="0"/>
              <a:t> </a:t>
            </a:r>
            <a:r>
              <a:rPr lang="en-US" baseline="0" dirty="0" err="1"/>
              <a:t>nhiệm</a:t>
            </a:r>
            <a:r>
              <a:rPr lang="en-US" baseline="0" dirty="0"/>
              <a:t> </a:t>
            </a:r>
            <a:r>
              <a:rPr lang="en-US" baseline="0" dirty="0" err="1"/>
              <a:t>vụ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KHĂN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: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bánh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biếu</a:t>
            </a:r>
            <a:r>
              <a:rPr lang="en-US" baseline="0" dirty="0"/>
              <a:t> </a:t>
            </a:r>
            <a:r>
              <a:rPr lang="en-US" baseline="0" dirty="0" err="1"/>
              <a:t>bà</a:t>
            </a:r>
            <a:r>
              <a:rPr lang="en-US" baseline="0" dirty="0"/>
              <a:t>. </a:t>
            </a:r>
          </a:p>
          <a:p>
            <a:r>
              <a:rPr lang="en-US" baseline="0" dirty="0" err="1"/>
              <a:t>Hãy</a:t>
            </a:r>
            <a:r>
              <a:rPr lang="en-US" baseline="0" dirty="0"/>
              <a:t> </a:t>
            </a:r>
            <a:r>
              <a:rPr lang="en-US" baseline="0" dirty="0" err="1"/>
              <a:t>giúp</a:t>
            </a:r>
            <a:r>
              <a:rPr lang="en-US" baseline="0" dirty="0"/>
              <a:t> </a:t>
            </a:r>
            <a:r>
              <a:rPr lang="en-US" baseline="0" dirty="0" err="1"/>
              <a:t>KHĂN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 </a:t>
            </a:r>
            <a:r>
              <a:rPr lang="en-US" baseline="0" dirty="0" err="1"/>
              <a:t>vượt</a:t>
            </a:r>
            <a:r>
              <a:rPr lang="en-US" baseline="0" dirty="0"/>
              <a:t> qua </a:t>
            </a:r>
            <a:r>
              <a:rPr lang="en-US" baseline="0" dirty="0" err="1"/>
              <a:t>rừng</a:t>
            </a:r>
            <a:r>
              <a:rPr lang="en-US" baseline="0" dirty="0"/>
              <a:t> </a:t>
            </a:r>
            <a:r>
              <a:rPr lang="en-US" baseline="0" dirty="0" err="1"/>
              <a:t>rậm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bánh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biếu</a:t>
            </a:r>
            <a:r>
              <a:rPr lang="en-US" baseline="0" dirty="0"/>
              <a:t> </a:t>
            </a:r>
            <a:r>
              <a:rPr lang="en-US" baseline="0" dirty="0" err="1"/>
              <a:t>bà</a:t>
            </a:r>
            <a:r>
              <a:rPr lang="en-US" baseline="0" dirty="0"/>
              <a:t> </a:t>
            </a:r>
            <a:r>
              <a:rPr lang="en-US" baseline="0" dirty="0" err="1"/>
              <a:t>nhé</a:t>
            </a:r>
            <a:r>
              <a:rPr lang="en-US" baseline="0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7FE43-6FD1-4EE0-A973-8ECB49C6E1E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Đúng</a:t>
            </a:r>
            <a:r>
              <a:rPr lang="en-US" baseline="0" dirty="0"/>
              <a:t> </a:t>
            </a:r>
            <a:r>
              <a:rPr lang="en-US" baseline="0" dirty="0">
                <a:sym typeface="Wingdings" panose="05000000000000000000" pitchFamily="2" charset="2"/>
              </a:rPr>
              <a:t> </a:t>
            </a:r>
            <a:r>
              <a:rPr lang="en-US" baseline="0" dirty="0" err="1">
                <a:sym typeface="Wingdings" panose="05000000000000000000" pitchFamily="2" charset="2"/>
              </a:rPr>
              <a:t>tặng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thầy</a:t>
            </a:r>
            <a:r>
              <a:rPr lang="en-US" baseline="0" dirty="0">
                <a:sym typeface="Wingdings" panose="05000000000000000000" pitchFamily="2" charset="2"/>
              </a:rPr>
              <a:t>/</a:t>
            </a:r>
            <a:r>
              <a:rPr lang="en-US" baseline="0" dirty="0" err="1">
                <a:sym typeface="Wingdings" panose="05000000000000000000" pitchFamily="2" charset="2"/>
              </a:rPr>
              <a:t>cô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chiếc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đưa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giỏ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bấm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phím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mũi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tên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chuyển</a:t>
            </a:r>
            <a:r>
              <a:rPr lang="en-US" baseline="0" dirty="0">
                <a:sym typeface="Wingdings" panose="05000000000000000000" pitchFamily="2" charset="2"/>
              </a:rPr>
              <a:t> slide (</a:t>
            </a:r>
            <a:r>
              <a:rPr lang="en-US" baseline="0" dirty="0" err="1">
                <a:sym typeface="Wingdings" panose="05000000000000000000" pitchFamily="2" charset="2"/>
              </a:rPr>
              <a:t>trên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bàn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phím</a:t>
            </a:r>
            <a:r>
              <a:rPr lang="en-US" baseline="0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7FE43-6FD1-4EE0-A973-8ECB49C6E1E2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6973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1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4E03DBD-3299-4650-86F9-EB61438ADD10}"/>
              </a:ext>
            </a:extLst>
          </p:cNvPr>
          <p:cNvSpPr/>
          <p:nvPr userDrawn="1"/>
        </p:nvSpPr>
        <p:spPr>
          <a:xfrm>
            <a:off x="11114117" y="74810"/>
            <a:ext cx="1089935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6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70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085749" y="21566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C0EF0BB-D2D1-4BF5-B01F-1EE98DF5039C}"/>
              </a:ext>
            </a:extLst>
          </p:cNvPr>
          <p:cNvSpPr/>
          <p:nvPr userDrawn="1"/>
        </p:nvSpPr>
        <p:spPr>
          <a:xfrm>
            <a:off x="11303922" y="199505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9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80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018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25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DF05B7-5AD4-4011-8F07-E3E118C02D90}"/>
              </a:ext>
            </a:extLst>
          </p:cNvPr>
          <p:cNvGrpSpPr/>
          <p:nvPr userDrawn="1"/>
        </p:nvGrpSpPr>
        <p:grpSpPr>
          <a:xfrm>
            <a:off x="-127000" y="-127000"/>
            <a:ext cx="12433300" cy="6985000"/>
            <a:chOff x="-127000" y="-127000"/>
            <a:chExt cx="12433300" cy="6985000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27000" y="-127000"/>
              <a:ext cx="12433300" cy="698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822692-4B90-4792-A69F-BD90DEDA2304}"/>
                </a:ext>
              </a:extLst>
            </p:cNvPr>
            <p:cNvSpPr/>
            <p:nvPr userDrawn="1"/>
          </p:nvSpPr>
          <p:spPr>
            <a:xfrm>
              <a:off x="10984302" y="103338"/>
              <a:ext cx="1207698" cy="1431985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88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7F1B-B08B-4C93-AE5F-58786A2D1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3B26E-AD21-45B1-BD50-E27293269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D2A28-F062-4A80-85AC-784AD7A45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430E4-5445-423A-973F-7BD98BBB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2D6DA-6083-476B-AF20-69F8494F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16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25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40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94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75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77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22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22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99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84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08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24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BB1B3-8FF1-4B8D-BD7D-818045882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B53A4-780B-46C0-9A2A-FE9D9A3D6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D669A-B178-41B8-9E1C-F7A16F87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3C672-4661-400F-B040-A755F9725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08A7F-88DC-4A94-B382-1445A27A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520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F1F6-290B-4DDB-B798-324E44B3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04EA6-41EE-40BD-9CFA-63FEF83A04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B91E3-AF17-426F-B818-F33A900F1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6350A-9F99-46EA-B02E-7216215D0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C0129-3A45-4B83-AF95-1058C645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4BDDC-6414-444B-B759-897CA3A5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52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B6F8-5ED1-4042-BBCD-C7AE2FBA1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03519-DF4C-4C30-B796-617EFEFC4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D2190-56CD-45BB-A126-0A20D069E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F99A4B-9A16-4222-B38A-DE1640D60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BC315E-7426-4DFF-90ED-EDD515E9FB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4BA8BE-FC1B-47DD-A387-EEC9346B2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AFFE2A-322A-43E6-92C9-5D9B04737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473ECC-646F-4873-9BC6-7E593B56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92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FF1D1-8462-44CA-9600-430F59E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0E059D-B9CA-4516-AC1E-F61F9811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0B80AF-4106-430B-90EB-B2649857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EF651-EB61-4734-8B6D-95CC0050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961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705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725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393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87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251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216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73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2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74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979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460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242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296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763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944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468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168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214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568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700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782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18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704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321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668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722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178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04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666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21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812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293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778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857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440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034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127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011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605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64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80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897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63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265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677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2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451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28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4079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376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671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842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83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137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317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05549-18E4-4FF4-8A4A-464CF835D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EF31-7AE1-4B15-86B7-1B716958A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8D484-EEB1-4CD1-9CA4-8E5E39054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B7A07-75ED-4447-BE96-6A1C6061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69ADA-CFAF-4C06-97FC-0F5ACBBB7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E88DF-B673-4429-BE0F-AC1E54DC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375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6D192-60EA-48AE-9A61-F535DD566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B5C7E7-339C-4C5D-81E4-0D145D5540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42A9F-8C34-4E20-9AF4-77C4F5C12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BCBD7-AD87-488C-AF74-C9D88CFA2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D998-BDFD-4742-926B-FDDE31493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24027-222E-4F59-87E7-76A5F6EA7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028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FC62-57BD-480A-8DC7-FF6D64219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CD36E7-B084-4D62-BA1A-AAEFB4F52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DA692-0A8D-4147-B96A-B4F40CAD5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32237-B96D-44AF-A747-723472F8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042C2-3EEF-4F9F-B201-27B8183A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120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F855B9-0274-4205-B8E9-7336EFD56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9C6417-A5EF-4B13-839B-1901AFC958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1C464-0ACE-43F8-AB3D-C5F12A6D5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ED502-4B1D-4ED1-919D-120AF44A1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65CBE-0112-4F92-B978-3FFB5B136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593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4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48926"/>
      </p:ext>
    </p:extLst>
  </p:cSld>
  <p:clrMapOvr>
    <a:masterClrMapping/>
  </p:clrMapOvr>
  <p:transition spd="slow">
    <p:wip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4/20/2022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76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30.xml"/><Relationship Id="rId39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25.xml"/><Relationship Id="rId34" Type="http://schemas.openxmlformats.org/officeDocument/2006/relationships/slideLayout" Target="../slideLayouts/slideLayout38.xml"/><Relationship Id="rId42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9.xml"/><Relationship Id="rId63" Type="http://schemas.openxmlformats.org/officeDocument/2006/relationships/slideLayout" Target="../slideLayouts/slideLayout67.xml"/><Relationship Id="rId68" Type="http://schemas.openxmlformats.org/officeDocument/2006/relationships/slideLayout" Target="../slideLayouts/slideLayout72.xml"/><Relationship Id="rId7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11.xml"/><Relationship Id="rId7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32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9.xml"/><Relationship Id="rId53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62.xml"/><Relationship Id="rId66" Type="http://schemas.openxmlformats.org/officeDocument/2006/relationships/slideLayout" Target="../slideLayouts/slideLayout70.xml"/><Relationship Id="rId74" Type="http://schemas.openxmlformats.org/officeDocument/2006/relationships/slideLayout" Target="../slideLayouts/slideLayout78.xml"/><Relationship Id="rId79" Type="http://schemas.openxmlformats.org/officeDocument/2006/relationships/slideLayout" Target="../slideLayouts/slideLayout83.xml"/><Relationship Id="rId5" Type="http://schemas.openxmlformats.org/officeDocument/2006/relationships/slideLayout" Target="../slideLayouts/slideLayout9.xml"/><Relationship Id="rId61" Type="http://schemas.openxmlformats.org/officeDocument/2006/relationships/slideLayout" Target="../slideLayouts/slideLayout65.xml"/><Relationship Id="rId82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35.xml"/><Relationship Id="rId44" Type="http://schemas.openxmlformats.org/officeDocument/2006/relationships/slideLayout" Target="../slideLayouts/slideLayout48.xml"/><Relationship Id="rId52" Type="http://schemas.openxmlformats.org/officeDocument/2006/relationships/slideLayout" Target="../slideLayouts/slideLayout56.xml"/><Relationship Id="rId60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9.xml"/><Relationship Id="rId73" Type="http://schemas.openxmlformats.org/officeDocument/2006/relationships/slideLayout" Target="../slideLayouts/slideLayout77.xml"/><Relationship Id="rId78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9.xml"/><Relationship Id="rId43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52.xml"/><Relationship Id="rId56" Type="http://schemas.openxmlformats.org/officeDocument/2006/relationships/slideLayout" Target="../slideLayouts/slideLayout60.xml"/><Relationship Id="rId64" Type="http://schemas.openxmlformats.org/officeDocument/2006/relationships/slideLayout" Target="../slideLayouts/slideLayout68.xml"/><Relationship Id="rId69" Type="http://schemas.openxmlformats.org/officeDocument/2006/relationships/slideLayout" Target="../slideLayouts/slideLayout73.xml"/><Relationship Id="rId7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12.xml"/><Relationship Id="rId51" Type="http://schemas.openxmlformats.org/officeDocument/2006/relationships/slideLayout" Target="../slideLayouts/slideLayout55.xml"/><Relationship Id="rId72" Type="http://schemas.openxmlformats.org/officeDocument/2006/relationships/slideLayout" Target="../slideLayouts/slideLayout76.xml"/><Relationship Id="rId80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42.xml"/><Relationship Id="rId46" Type="http://schemas.openxmlformats.org/officeDocument/2006/relationships/slideLayout" Target="../slideLayouts/slideLayout50.xml"/><Relationship Id="rId59" Type="http://schemas.openxmlformats.org/officeDocument/2006/relationships/slideLayout" Target="../slideLayouts/slideLayout63.xml"/><Relationship Id="rId67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24.xml"/><Relationship Id="rId41" Type="http://schemas.openxmlformats.org/officeDocument/2006/relationships/slideLayout" Target="../slideLayouts/slideLayout45.xml"/><Relationship Id="rId54" Type="http://schemas.openxmlformats.org/officeDocument/2006/relationships/slideLayout" Target="../slideLayouts/slideLayout58.xml"/><Relationship Id="rId62" Type="http://schemas.openxmlformats.org/officeDocument/2006/relationships/slideLayout" Target="../slideLayouts/slideLayout66.xml"/><Relationship Id="rId70" Type="http://schemas.openxmlformats.org/officeDocument/2006/relationships/slideLayout" Target="../slideLayouts/slideLayout74.xml"/><Relationship Id="rId75" Type="http://schemas.openxmlformats.org/officeDocument/2006/relationships/slideLayout" Target="../slideLayouts/slideLayout79.xml"/><Relationship Id="rId83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32.xml"/><Relationship Id="rId36" Type="http://schemas.openxmlformats.org/officeDocument/2006/relationships/slideLayout" Target="../slideLayouts/slideLayout40.xml"/><Relationship Id="rId49" Type="http://schemas.openxmlformats.org/officeDocument/2006/relationships/slideLayout" Target="../slideLayouts/slideLayout53.xml"/><Relationship Id="rId57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5"/>
              <a:buFont typeface="Calibri"/>
              <a:buNone/>
              <a:defRPr sz="58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9427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5"/>
              <a:buFont typeface="Arial"/>
              <a:buChar char="•"/>
              <a:defRPr sz="42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772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5"/>
              <a:buFont typeface="Arial"/>
              <a:buChar char="–"/>
              <a:defRPr sz="37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–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»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791" r:id="rId2"/>
    <p:sldLayoutId id="2147483823" r:id="rId3"/>
    <p:sldLayoutId id="214748382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8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  <p:sldLayoutId id="2147483843" r:id="rId18"/>
    <p:sldLayoutId id="2147483844" r:id="rId19"/>
    <p:sldLayoutId id="2147483845" r:id="rId20"/>
    <p:sldLayoutId id="2147483846" r:id="rId21"/>
    <p:sldLayoutId id="2147483847" r:id="rId22"/>
    <p:sldLayoutId id="2147483848" r:id="rId23"/>
    <p:sldLayoutId id="2147483849" r:id="rId24"/>
    <p:sldLayoutId id="2147483850" r:id="rId25"/>
    <p:sldLayoutId id="2147483851" r:id="rId26"/>
    <p:sldLayoutId id="2147483852" r:id="rId27"/>
    <p:sldLayoutId id="2147483853" r:id="rId28"/>
    <p:sldLayoutId id="2147483854" r:id="rId29"/>
    <p:sldLayoutId id="2147483855" r:id="rId30"/>
    <p:sldLayoutId id="2147483856" r:id="rId31"/>
    <p:sldLayoutId id="2147483857" r:id="rId32"/>
    <p:sldLayoutId id="2147483858" r:id="rId33"/>
    <p:sldLayoutId id="2147483859" r:id="rId34"/>
    <p:sldLayoutId id="2147483860" r:id="rId35"/>
    <p:sldLayoutId id="2147483861" r:id="rId36"/>
    <p:sldLayoutId id="2147483862" r:id="rId37"/>
    <p:sldLayoutId id="2147483863" r:id="rId38"/>
    <p:sldLayoutId id="2147483864" r:id="rId39"/>
    <p:sldLayoutId id="2147483865" r:id="rId40"/>
    <p:sldLayoutId id="2147483866" r:id="rId41"/>
    <p:sldLayoutId id="2147483867" r:id="rId42"/>
    <p:sldLayoutId id="2147483868" r:id="rId43"/>
    <p:sldLayoutId id="2147483869" r:id="rId44"/>
    <p:sldLayoutId id="2147483870" r:id="rId45"/>
    <p:sldLayoutId id="2147483871" r:id="rId46"/>
    <p:sldLayoutId id="2147483872" r:id="rId47"/>
    <p:sldLayoutId id="2147483873" r:id="rId48"/>
    <p:sldLayoutId id="2147483874" r:id="rId49"/>
    <p:sldLayoutId id="2147483875" r:id="rId50"/>
    <p:sldLayoutId id="2147483876" r:id="rId51"/>
    <p:sldLayoutId id="2147483877" r:id="rId52"/>
    <p:sldLayoutId id="2147483878" r:id="rId53"/>
    <p:sldLayoutId id="2147483879" r:id="rId54"/>
    <p:sldLayoutId id="2147483880" r:id="rId55"/>
    <p:sldLayoutId id="2147483881" r:id="rId56"/>
    <p:sldLayoutId id="2147483882" r:id="rId57"/>
    <p:sldLayoutId id="2147483883" r:id="rId58"/>
    <p:sldLayoutId id="2147483884" r:id="rId59"/>
    <p:sldLayoutId id="2147483885" r:id="rId60"/>
    <p:sldLayoutId id="2147483886" r:id="rId61"/>
    <p:sldLayoutId id="2147483887" r:id="rId62"/>
    <p:sldLayoutId id="2147483888" r:id="rId63"/>
    <p:sldLayoutId id="2147483889" r:id="rId64"/>
    <p:sldLayoutId id="2147483890" r:id="rId65"/>
    <p:sldLayoutId id="2147483891" r:id="rId66"/>
    <p:sldLayoutId id="2147483892" r:id="rId67"/>
    <p:sldLayoutId id="2147483893" r:id="rId68"/>
    <p:sldLayoutId id="2147483894" r:id="rId69"/>
    <p:sldLayoutId id="2147483895" r:id="rId70"/>
    <p:sldLayoutId id="2147483896" r:id="rId71"/>
    <p:sldLayoutId id="2147483897" r:id="rId72"/>
    <p:sldLayoutId id="2147483898" r:id="rId73"/>
    <p:sldLayoutId id="2147483899" r:id="rId74"/>
    <p:sldLayoutId id="2147483900" r:id="rId75"/>
    <p:sldLayoutId id="2147483901" r:id="rId76"/>
    <p:sldLayoutId id="2147483902" r:id="rId77"/>
    <p:sldLayoutId id="2147483903" r:id="rId78"/>
    <p:sldLayoutId id="2147483904" r:id="rId79"/>
    <p:sldLayoutId id="2147483905" r:id="rId80"/>
    <p:sldLayoutId id="2147483906" r:id="rId81"/>
    <p:sldLayoutId id="2147483907" r:id="rId8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16.jpe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audio" Target="../media/audio4.wav"/><Relationship Id="rId11" Type="http://schemas.openxmlformats.org/officeDocument/2006/relationships/image" Target="../media/image19.png"/><Relationship Id="rId5" Type="http://schemas.openxmlformats.org/officeDocument/2006/relationships/audio" Target="../media/audio3.wav"/><Relationship Id="rId10" Type="http://schemas.openxmlformats.org/officeDocument/2006/relationships/image" Target="../media/image18.png"/><Relationship Id="rId4" Type="http://schemas.openxmlformats.org/officeDocument/2006/relationships/audio" Target="../media/audio2.wav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3" Type="http://schemas.openxmlformats.org/officeDocument/2006/relationships/audio" Target="../media/audio3.wav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audio" Target="../media/audio2.wav"/><Relationship Id="rId1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audio" Target="../media/audio4.wav"/><Relationship Id="rId9" Type="http://schemas.openxmlformats.org/officeDocument/2006/relationships/image" Target="../media/image23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12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openxmlformats.org/officeDocument/2006/relationships/image" Target="../media/image17.png"/><Relationship Id="rId5" Type="http://schemas.openxmlformats.org/officeDocument/2006/relationships/audio" Target="../media/audio4.wav"/><Relationship Id="rId10" Type="http://schemas.openxmlformats.org/officeDocument/2006/relationships/image" Target="../media/image28.png"/><Relationship Id="rId4" Type="http://schemas.openxmlformats.org/officeDocument/2006/relationships/audio" Target="../media/audio3.wav"/><Relationship Id="rId9" Type="http://schemas.openxmlformats.org/officeDocument/2006/relationships/image" Target="../media/image19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3" Type="http://schemas.openxmlformats.org/officeDocument/2006/relationships/audio" Target="../media/audio2.wav"/><Relationship Id="rId7" Type="http://schemas.openxmlformats.org/officeDocument/2006/relationships/image" Target="../media/image22.png"/><Relationship Id="rId12" Type="http://schemas.openxmlformats.org/officeDocument/2006/relationships/image" Target="../media/image32.png"/><Relationship Id="rId2" Type="http://schemas.openxmlformats.org/officeDocument/2006/relationships/audio" Target="../media/audio1.wav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11" Type="http://schemas.openxmlformats.org/officeDocument/2006/relationships/image" Target="../media/image19.png"/><Relationship Id="rId5" Type="http://schemas.openxmlformats.org/officeDocument/2006/relationships/audio" Target="../media/audio4.wav"/><Relationship Id="rId15" Type="http://schemas.openxmlformats.org/officeDocument/2006/relationships/image" Target="../media/image26.png"/><Relationship Id="rId10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31.png"/><Relationship Id="rId1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microsoft.com/office/2007/relationships/hdphoto" Target="../media/hdphoto2.wdp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C97CC3D-B7A9-4121-8E86-9641B174A6C2}"/>
              </a:ext>
            </a:extLst>
          </p:cNvPr>
          <p:cNvSpPr/>
          <p:nvPr/>
        </p:nvSpPr>
        <p:spPr>
          <a:xfrm>
            <a:off x="9677389" y="158228"/>
            <a:ext cx="1479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508FB3-1109-4AC6-BA34-2DF3389E4CF3}"/>
              </a:ext>
            </a:extLst>
          </p:cNvPr>
          <p:cNvSpPr/>
          <p:nvPr/>
        </p:nvSpPr>
        <p:spPr>
          <a:xfrm>
            <a:off x="10291156" y="656239"/>
            <a:ext cx="8563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  <p:sp>
        <p:nvSpPr>
          <p:cNvPr id="7" name="Google Shape;290;p7">
            <a:extLst>
              <a:ext uri="{FF2B5EF4-FFF2-40B4-BE49-F238E27FC236}">
                <a16:creationId xmlns:a16="http://schemas.microsoft.com/office/drawing/2014/main" id="{8FC17031-0AAC-4AFB-B421-F39ED0A3A5D1}"/>
              </a:ext>
            </a:extLst>
          </p:cNvPr>
          <p:cNvSpPr txBox="1"/>
          <p:nvPr/>
        </p:nvSpPr>
        <p:spPr>
          <a:xfrm>
            <a:off x="192156" y="1432802"/>
            <a:ext cx="11807687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000" b="1" i="0" u="none" strike="noStrike" dirty="0" err="1">
                <a:ln w="22225">
                  <a:noFill/>
                  <a:prstDash val="solid"/>
                </a:ln>
                <a:solidFill>
                  <a:srgbClr val="00206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Tuần</a:t>
            </a:r>
            <a:r>
              <a:rPr lang="en-US" sz="5000" b="1" i="0" u="none" strike="noStrike" dirty="0">
                <a:ln w="22225">
                  <a:noFill/>
                  <a:prstDash val="solid"/>
                </a:ln>
                <a:solidFill>
                  <a:srgbClr val="00206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34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200" b="1" i="0" u="none" strike="noStrike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Bài</a:t>
            </a:r>
            <a:r>
              <a:rPr lang="en-US" sz="5200" b="1" i="0" u="none" strike="noStrike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95: </a:t>
            </a: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Ôn</a:t>
            </a:r>
            <a:r>
              <a:rPr lang="en-US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về</a:t>
            </a:r>
            <a:r>
              <a:rPr lang="en-US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số</a:t>
            </a:r>
            <a:r>
              <a:rPr lang="en-US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và</a:t>
            </a:r>
            <a:endParaRPr lang="vi-VN" sz="5200" b="1" dirty="0">
              <a:ln w="22225">
                <a:noFill/>
                <a:prstDash val="solid"/>
              </a:ln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phép</a:t>
            </a:r>
            <a:r>
              <a:rPr lang="vi-VN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tính</a:t>
            </a:r>
            <a:r>
              <a:rPr lang="en-US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trong</a:t>
            </a:r>
            <a:r>
              <a:rPr lang="en-US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52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phạm</a:t>
            </a:r>
            <a:r>
              <a:rPr lang="en-US" sz="5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vi 1000 </a:t>
            </a:r>
            <a:endParaRPr lang="vi-VN" sz="5200" b="1" dirty="0">
              <a:ln w="22225">
                <a:noFill/>
                <a:prstDash val="solid"/>
              </a:ln>
              <a:solidFill>
                <a:srgbClr val="FF00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0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(</a:t>
            </a:r>
            <a:r>
              <a:rPr lang="vi-VN" sz="40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</a:t>
            </a:r>
            <a:r>
              <a:rPr lang="en-US" sz="40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iếp</a:t>
            </a:r>
            <a:r>
              <a:rPr lang="en-US" sz="40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0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theo</a:t>
            </a:r>
            <a:r>
              <a:rPr lang="en-US" sz="40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) </a:t>
            </a:r>
            <a:r>
              <a:rPr lang="vi-VN" sz="40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- T</a:t>
            </a:r>
            <a:r>
              <a:rPr lang="en-US" sz="4000" b="1" dirty="0" err="1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iết</a:t>
            </a:r>
            <a:r>
              <a:rPr lang="en-US" sz="40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1</a:t>
            </a:r>
            <a:endParaRPr lang="en-US" sz="5400" b="1" spc="100" dirty="0">
              <a:ln w="22225">
                <a:noFill/>
                <a:prstDash val="solid"/>
              </a:ln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2950CC-1847-4551-A456-A571B9829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26200"/>
          </a:xfrm>
          <a:prstGeom prst="rect">
            <a:avLst/>
          </a:prstGeom>
        </p:spPr>
      </p:pic>
      <p:sp>
        <p:nvSpPr>
          <p:cNvPr id="4" name="Google Shape;189;p2">
            <a:extLst>
              <a:ext uri="{FF2B5EF4-FFF2-40B4-BE49-F238E27FC236}">
                <a16:creationId xmlns:a16="http://schemas.microsoft.com/office/drawing/2014/main" id="{7B87D555-F02D-46C6-9AE9-8CCA5F0C8340}"/>
              </a:ext>
            </a:extLst>
          </p:cNvPr>
          <p:cNvSpPr txBox="1"/>
          <p:nvPr/>
        </p:nvSpPr>
        <p:spPr>
          <a:xfrm>
            <a:off x="3054626" y="3213100"/>
            <a:ext cx="608274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i="0" u="none" strike="noStrike" cap="none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7200" b="1" i="0" u="none" strike="noStrike" cap="none" dirty="0">
              <a:solidFill>
                <a:schemeClr val="accent5">
                  <a:lumMod val="50000"/>
                </a:schemeClr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080"/>
            <a:ext cx="12192000" cy="6470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" y="280035"/>
            <a:ext cx="12192000" cy="65766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65" y="4211141"/>
            <a:ext cx="2129033" cy="2647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79" y="0"/>
            <a:ext cx="1853031" cy="902133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17" y="441960"/>
            <a:ext cx="10153649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2" y="2741445"/>
            <a:ext cx="3605088" cy="435189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553" y="2389156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737100"/>
            <a:ext cx="2836333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222"/>
            <a:ext cx="12192000" cy="6428404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ounded Rectangle 25"/>
          <p:cNvSpPr/>
          <p:nvPr/>
        </p:nvSpPr>
        <p:spPr>
          <a:xfrm>
            <a:off x="5210219" y="2897563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</a:rPr>
              <a:t>800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210219" y="4265422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</a:rPr>
              <a:t>700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210219" y="5529837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</a:rPr>
              <a:t>900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555" y="3568930"/>
            <a:ext cx="1528593" cy="171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555" y="5114282"/>
            <a:ext cx="1564024" cy="175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7555" y="2722411"/>
            <a:ext cx="972260" cy="111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540000" y="648415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600" dirty="0">
              <a:latin typeface="SVN-Gretoon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A505EFD-F6D3-4035-BC02-224D58C7E7E3}"/>
              </a:ext>
            </a:extLst>
          </p:cNvPr>
          <p:cNvGrpSpPr/>
          <p:nvPr/>
        </p:nvGrpSpPr>
        <p:grpSpPr>
          <a:xfrm>
            <a:off x="2295112" y="323853"/>
            <a:ext cx="8815564" cy="2339461"/>
            <a:chOff x="2295112" y="178080"/>
            <a:chExt cx="8815564" cy="2339461"/>
          </a:xfrm>
        </p:grpSpPr>
        <p:grpSp>
          <p:nvGrpSpPr>
            <p:cNvPr id="14" name="Group 13"/>
            <p:cNvGrpSpPr/>
            <p:nvPr/>
          </p:nvGrpSpPr>
          <p:grpSpPr>
            <a:xfrm>
              <a:off x="3352800" y="178080"/>
              <a:ext cx="7757876" cy="2339461"/>
              <a:chOff x="2171343" y="4618089"/>
              <a:chExt cx="7988119" cy="2187854"/>
            </a:xfrm>
          </p:grpSpPr>
          <p:sp>
            <p:nvSpPr>
              <p:cNvPr id="15" name="Rectangle: Rounded Corners 11"/>
              <p:cNvSpPr/>
              <p:nvPr/>
            </p:nvSpPr>
            <p:spPr>
              <a:xfrm>
                <a:off x="2171343" y="4618089"/>
                <a:ext cx="7988119" cy="2187854"/>
              </a:xfrm>
              <a:custGeom>
                <a:avLst/>
                <a:gdLst>
                  <a:gd name="connsiteX0" fmla="*/ 0 w 7988119"/>
                  <a:gd name="connsiteY0" fmla="*/ 364650 h 2187854"/>
                  <a:gd name="connsiteX1" fmla="*/ 364650 w 7988119"/>
                  <a:gd name="connsiteY1" fmla="*/ 0 h 2187854"/>
                  <a:gd name="connsiteX2" fmla="*/ 951954 w 7988119"/>
                  <a:gd name="connsiteY2" fmla="*/ 0 h 2187854"/>
                  <a:gd name="connsiteX3" fmla="*/ 1757023 w 7988119"/>
                  <a:gd name="connsiteY3" fmla="*/ 0 h 2187854"/>
                  <a:gd name="connsiteX4" fmla="*/ 2199152 w 7988119"/>
                  <a:gd name="connsiteY4" fmla="*/ 0 h 2187854"/>
                  <a:gd name="connsiteX5" fmla="*/ 2713868 w 7988119"/>
                  <a:gd name="connsiteY5" fmla="*/ 0 h 2187854"/>
                  <a:gd name="connsiteX6" fmla="*/ 3373760 w 7988119"/>
                  <a:gd name="connsiteY6" fmla="*/ 0 h 2187854"/>
                  <a:gd name="connsiteX7" fmla="*/ 3961065 w 7988119"/>
                  <a:gd name="connsiteY7" fmla="*/ 0 h 2187854"/>
                  <a:gd name="connsiteX8" fmla="*/ 4403193 w 7988119"/>
                  <a:gd name="connsiteY8" fmla="*/ 0 h 2187854"/>
                  <a:gd name="connsiteX9" fmla="*/ 5063086 w 7988119"/>
                  <a:gd name="connsiteY9" fmla="*/ 0 h 2187854"/>
                  <a:gd name="connsiteX10" fmla="*/ 5577802 w 7988119"/>
                  <a:gd name="connsiteY10" fmla="*/ 0 h 2187854"/>
                  <a:gd name="connsiteX11" fmla="*/ 6237694 w 7988119"/>
                  <a:gd name="connsiteY11" fmla="*/ 0 h 2187854"/>
                  <a:gd name="connsiteX12" fmla="*/ 6897587 w 7988119"/>
                  <a:gd name="connsiteY12" fmla="*/ 0 h 2187854"/>
                  <a:gd name="connsiteX13" fmla="*/ 7623469 w 7988119"/>
                  <a:gd name="connsiteY13" fmla="*/ 0 h 2187854"/>
                  <a:gd name="connsiteX14" fmla="*/ 7988119 w 7988119"/>
                  <a:gd name="connsiteY14" fmla="*/ 364650 h 2187854"/>
                  <a:gd name="connsiteX15" fmla="*/ 7988119 w 7988119"/>
                  <a:gd name="connsiteY15" fmla="*/ 821664 h 2187854"/>
                  <a:gd name="connsiteX16" fmla="*/ 7988119 w 7988119"/>
                  <a:gd name="connsiteY16" fmla="*/ 1264092 h 2187854"/>
                  <a:gd name="connsiteX17" fmla="*/ 7988119 w 7988119"/>
                  <a:gd name="connsiteY17" fmla="*/ 1823204 h 2187854"/>
                  <a:gd name="connsiteX18" fmla="*/ 7623469 w 7988119"/>
                  <a:gd name="connsiteY18" fmla="*/ 2187854 h 2187854"/>
                  <a:gd name="connsiteX19" fmla="*/ 7108753 w 7988119"/>
                  <a:gd name="connsiteY19" fmla="*/ 2187854 h 2187854"/>
                  <a:gd name="connsiteX20" fmla="*/ 6594036 w 7988119"/>
                  <a:gd name="connsiteY20" fmla="*/ 2187854 h 2187854"/>
                  <a:gd name="connsiteX21" fmla="*/ 5934144 w 7988119"/>
                  <a:gd name="connsiteY21" fmla="*/ 2187854 h 2187854"/>
                  <a:gd name="connsiteX22" fmla="*/ 5129075 w 7988119"/>
                  <a:gd name="connsiteY22" fmla="*/ 2187854 h 2187854"/>
                  <a:gd name="connsiteX23" fmla="*/ 4324006 w 7988119"/>
                  <a:gd name="connsiteY23" fmla="*/ 2187854 h 2187854"/>
                  <a:gd name="connsiteX24" fmla="*/ 3664113 w 7988119"/>
                  <a:gd name="connsiteY24" fmla="*/ 2187854 h 2187854"/>
                  <a:gd name="connsiteX25" fmla="*/ 3004221 w 7988119"/>
                  <a:gd name="connsiteY25" fmla="*/ 2187854 h 2187854"/>
                  <a:gd name="connsiteX26" fmla="*/ 2344328 w 7988119"/>
                  <a:gd name="connsiteY26" fmla="*/ 2187854 h 2187854"/>
                  <a:gd name="connsiteX27" fmla="*/ 1539259 w 7988119"/>
                  <a:gd name="connsiteY27" fmla="*/ 2187854 h 2187854"/>
                  <a:gd name="connsiteX28" fmla="*/ 1024543 w 7988119"/>
                  <a:gd name="connsiteY28" fmla="*/ 2187854 h 2187854"/>
                  <a:gd name="connsiteX29" fmla="*/ 364650 w 7988119"/>
                  <a:gd name="connsiteY29" fmla="*/ 2187854 h 2187854"/>
                  <a:gd name="connsiteX30" fmla="*/ 0 w 7988119"/>
                  <a:gd name="connsiteY30" fmla="*/ 1823204 h 2187854"/>
                  <a:gd name="connsiteX31" fmla="*/ 0 w 7988119"/>
                  <a:gd name="connsiteY31" fmla="*/ 1380776 h 2187854"/>
                  <a:gd name="connsiteX32" fmla="*/ 0 w 7988119"/>
                  <a:gd name="connsiteY32" fmla="*/ 923762 h 2187854"/>
                  <a:gd name="connsiteX33" fmla="*/ 0 w 7988119"/>
                  <a:gd name="connsiteY33" fmla="*/ 364650 h 21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988119" h="2187854" fill="none" extrusionOk="0">
                    <a:moveTo>
                      <a:pt x="0" y="364650"/>
                    </a:moveTo>
                    <a:cubicBezTo>
                      <a:pt x="13662" y="150266"/>
                      <a:pt x="147348" y="773"/>
                      <a:pt x="364650" y="0"/>
                    </a:cubicBezTo>
                    <a:cubicBezTo>
                      <a:pt x="492391" y="-4000"/>
                      <a:pt x="782854" y="-3407"/>
                      <a:pt x="951954" y="0"/>
                    </a:cubicBezTo>
                    <a:cubicBezTo>
                      <a:pt x="1121054" y="3407"/>
                      <a:pt x="1358805" y="24272"/>
                      <a:pt x="1757023" y="0"/>
                    </a:cubicBezTo>
                    <a:cubicBezTo>
                      <a:pt x="2155241" y="-24272"/>
                      <a:pt x="2062205" y="13791"/>
                      <a:pt x="2199152" y="0"/>
                    </a:cubicBezTo>
                    <a:cubicBezTo>
                      <a:pt x="2336099" y="-13791"/>
                      <a:pt x="2467116" y="17794"/>
                      <a:pt x="2713868" y="0"/>
                    </a:cubicBezTo>
                    <a:cubicBezTo>
                      <a:pt x="2960620" y="-17794"/>
                      <a:pt x="3155958" y="-1215"/>
                      <a:pt x="3373760" y="0"/>
                    </a:cubicBezTo>
                    <a:cubicBezTo>
                      <a:pt x="3591562" y="1215"/>
                      <a:pt x="3793449" y="-3076"/>
                      <a:pt x="3961065" y="0"/>
                    </a:cubicBezTo>
                    <a:cubicBezTo>
                      <a:pt x="4128682" y="3076"/>
                      <a:pt x="4223484" y="8317"/>
                      <a:pt x="4403193" y="0"/>
                    </a:cubicBezTo>
                    <a:cubicBezTo>
                      <a:pt x="4582902" y="-8317"/>
                      <a:pt x="4767255" y="4438"/>
                      <a:pt x="5063086" y="0"/>
                    </a:cubicBezTo>
                    <a:cubicBezTo>
                      <a:pt x="5358917" y="-4438"/>
                      <a:pt x="5325247" y="-13008"/>
                      <a:pt x="5577802" y="0"/>
                    </a:cubicBezTo>
                    <a:cubicBezTo>
                      <a:pt x="5830357" y="13008"/>
                      <a:pt x="6068128" y="13365"/>
                      <a:pt x="6237694" y="0"/>
                    </a:cubicBezTo>
                    <a:cubicBezTo>
                      <a:pt x="6407260" y="-13365"/>
                      <a:pt x="6730491" y="29520"/>
                      <a:pt x="6897587" y="0"/>
                    </a:cubicBezTo>
                    <a:cubicBezTo>
                      <a:pt x="7064683" y="-29520"/>
                      <a:pt x="7286986" y="14823"/>
                      <a:pt x="7623469" y="0"/>
                    </a:cubicBezTo>
                    <a:cubicBezTo>
                      <a:pt x="7793517" y="-4927"/>
                      <a:pt x="7963789" y="153794"/>
                      <a:pt x="7988119" y="364650"/>
                    </a:cubicBezTo>
                    <a:cubicBezTo>
                      <a:pt x="7975308" y="475337"/>
                      <a:pt x="7972961" y="638760"/>
                      <a:pt x="7988119" y="821664"/>
                    </a:cubicBezTo>
                    <a:cubicBezTo>
                      <a:pt x="8003277" y="1004568"/>
                      <a:pt x="8007457" y="1138247"/>
                      <a:pt x="7988119" y="1264092"/>
                    </a:cubicBezTo>
                    <a:cubicBezTo>
                      <a:pt x="7968781" y="1389937"/>
                      <a:pt x="7973074" y="1693719"/>
                      <a:pt x="7988119" y="1823204"/>
                    </a:cubicBezTo>
                    <a:cubicBezTo>
                      <a:pt x="8033022" y="2042116"/>
                      <a:pt x="7862012" y="2183268"/>
                      <a:pt x="7623469" y="2187854"/>
                    </a:cubicBezTo>
                    <a:cubicBezTo>
                      <a:pt x="7509097" y="2186789"/>
                      <a:pt x="7365315" y="2187622"/>
                      <a:pt x="7108753" y="2187854"/>
                    </a:cubicBezTo>
                    <a:cubicBezTo>
                      <a:pt x="6852191" y="2188086"/>
                      <a:pt x="6844931" y="2189738"/>
                      <a:pt x="6594036" y="2187854"/>
                    </a:cubicBezTo>
                    <a:cubicBezTo>
                      <a:pt x="6343141" y="2185970"/>
                      <a:pt x="6167877" y="2183547"/>
                      <a:pt x="5934144" y="2187854"/>
                    </a:cubicBezTo>
                    <a:cubicBezTo>
                      <a:pt x="5700411" y="2192161"/>
                      <a:pt x="5367546" y="2183906"/>
                      <a:pt x="5129075" y="2187854"/>
                    </a:cubicBezTo>
                    <a:cubicBezTo>
                      <a:pt x="4890604" y="2191802"/>
                      <a:pt x="4654101" y="2208940"/>
                      <a:pt x="4324006" y="2187854"/>
                    </a:cubicBezTo>
                    <a:cubicBezTo>
                      <a:pt x="3993911" y="2166768"/>
                      <a:pt x="3979023" y="2205126"/>
                      <a:pt x="3664113" y="2187854"/>
                    </a:cubicBezTo>
                    <a:cubicBezTo>
                      <a:pt x="3349203" y="2170582"/>
                      <a:pt x="3164263" y="2199353"/>
                      <a:pt x="3004221" y="2187854"/>
                    </a:cubicBezTo>
                    <a:cubicBezTo>
                      <a:pt x="2844179" y="2176355"/>
                      <a:pt x="2505982" y="2189343"/>
                      <a:pt x="2344328" y="2187854"/>
                    </a:cubicBezTo>
                    <a:cubicBezTo>
                      <a:pt x="2182674" y="2186365"/>
                      <a:pt x="1723274" y="2176889"/>
                      <a:pt x="1539259" y="2187854"/>
                    </a:cubicBezTo>
                    <a:cubicBezTo>
                      <a:pt x="1355244" y="2198819"/>
                      <a:pt x="1190675" y="2213316"/>
                      <a:pt x="1024543" y="2187854"/>
                    </a:cubicBezTo>
                    <a:cubicBezTo>
                      <a:pt x="858411" y="2162392"/>
                      <a:pt x="659124" y="2155098"/>
                      <a:pt x="364650" y="2187854"/>
                    </a:cubicBezTo>
                    <a:cubicBezTo>
                      <a:pt x="163362" y="2156115"/>
                      <a:pt x="-476" y="2002245"/>
                      <a:pt x="0" y="1823204"/>
                    </a:cubicBezTo>
                    <a:cubicBezTo>
                      <a:pt x="18467" y="1676980"/>
                      <a:pt x="17191" y="1516521"/>
                      <a:pt x="0" y="1380776"/>
                    </a:cubicBezTo>
                    <a:cubicBezTo>
                      <a:pt x="-17191" y="1245031"/>
                      <a:pt x="-10635" y="1139203"/>
                      <a:pt x="0" y="923762"/>
                    </a:cubicBezTo>
                    <a:cubicBezTo>
                      <a:pt x="10635" y="708321"/>
                      <a:pt x="-21050" y="578764"/>
                      <a:pt x="0" y="364650"/>
                    </a:cubicBezTo>
                    <a:close/>
                  </a:path>
                  <a:path w="7988119" h="2187854" stroke="0" extrusionOk="0">
                    <a:moveTo>
                      <a:pt x="0" y="364650"/>
                    </a:moveTo>
                    <a:cubicBezTo>
                      <a:pt x="38348" y="186722"/>
                      <a:pt x="195432" y="-5807"/>
                      <a:pt x="364650" y="0"/>
                    </a:cubicBezTo>
                    <a:cubicBezTo>
                      <a:pt x="585559" y="19472"/>
                      <a:pt x="639750" y="13819"/>
                      <a:pt x="806778" y="0"/>
                    </a:cubicBezTo>
                    <a:cubicBezTo>
                      <a:pt x="973806" y="-13819"/>
                      <a:pt x="1139285" y="-11928"/>
                      <a:pt x="1321494" y="0"/>
                    </a:cubicBezTo>
                    <a:cubicBezTo>
                      <a:pt x="1503703" y="11928"/>
                      <a:pt x="1879389" y="-8246"/>
                      <a:pt x="2126563" y="0"/>
                    </a:cubicBezTo>
                    <a:cubicBezTo>
                      <a:pt x="2373737" y="8246"/>
                      <a:pt x="2671490" y="-127"/>
                      <a:pt x="2859044" y="0"/>
                    </a:cubicBezTo>
                    <a:cubicBezTo>
                      <a:pt x="3046598" y="127"/>
                      <a:pt x="3402969" y="33598"/>
                      <a:pt x="3664113" y="0"/>
                    </a:cubicBezTo>
                    <a:cubicBezTo>
                      <a:pt x="3925257" y="-33598"/>
                      <a:pt x="4189375" y="-39355"/>
                      <a:pt x="4469182" y="0"/>
                    </a:cubicBezTo>
                    <a:cubicBezTo>
                      <a:pt x="4748989" y="39355"/>
                      <a:pt x="4911023" y="-4872"/>
                      <a:pt x="5056487" y="0"/>
                    </a:cubicBezTo>
                    <a:cubicBezTo>
                      <a:pt x="5201951" y="4872"/>
                      <a:pt x="5398344" y="-19895"/>
                      <a:pt x="5498615" y="0"/>
                    </a:cubicBezTo>
                    <a:cubicBezTo>
                      <a:pt x="5598886" y="19895"/>
                      <a:pt x="5996724" y="-16413"/>
                      <a:pt x="6158507" y="0"/>
                    </a:cubicBezTo>
                    <a:cubicBezTo>
                      <a:pt x="6320290" y="16413"/>
                      <a:pt x="6445071" y="-12891"/>
                      <a:pt x="6673224" y="0"/>
                    </a:cubicBezTo>
                    <a:cubicBezTo>
                      <a:pt x="6901377" y="12891"/>
                      <a:pt x="7360556" y="4270"/>
                      <a:pt x="7623469" y="0"/>
                    </a:cubicBezTo>
                    <a:cubicBezTo>
                      <a:pt x="7812594" y="-3754"/>
                      <a:pt x="7982676" y="170023"/>
                      <a:pt x="7988119" y="364650"/>
                    </a:cubicBezTo>
                    <a:cubicBezTo>
                      <a:pt x="7974571" y="479192"/>
                      <a:pt x="8004032" y="695930"/>
                      <a:pt x="7988119" y="821664"/>
                    </a:cubicBezTo>
                    <a:cubicBezTo>
                      <a:pt x="7972206" y="947398"/>
                      <a:pt x="7980026" y="1076965"/>
                      <a:pt x="7988119" y="1264092"/>
                    </a:cubicBezTo>
                    <a:cubicBezTo>
                      <a:pt x="7996212" y="1451219"/>
                      <a:pt x="7974716" y="1685564"/>
                      <a:pt x="7988119" y="1823204"/>
                    </a:cubicBezTo>
                    <a:cubicBezTo>
                      <a:pt x="8006874" y="2014289"/>
                      <a:pt x="7816814" y="2202159"/>
                      <a:pt x="7623469" y="2187854"/>
                    </a:cubicBezTo>
                    <a:cubicBezTo>
                      <a:pt x="7420796" y="2148711"/>
                      <a:pt x="7064511" y="2223287"/>
                      <a:pt x="6818400" y="2187854"/>
                    </a:cubicBezTo>
                    <a:cubicBezTo>
                      <a:pt x="6572289" y="2152421"/>
                      <a:pt x="6256738" y="2203965"/>
                      <a:pt x="6085919" y="2187854"/>
                    </a:cubicBezTo>
                    <a:cubicBezTo>
                      <a:pt x="5915100" y="2171743"/>
                      <a:pt x="5700581" y="2196186"/>
                      <a:pt x="5498615" y="2187854"/>
                    </a:cubicBezTo>
                    <a:cubicBezTo>
                      <a:pt x="5296649" y="2179522"/>
                      <a:pt x="4990967" y="2214009"/>
                      <a:pt x="4766134" y="2187854"/>
                    </a:cubicBezTo>
                    <a:cubicBezTo>
                      <a:pt x="4541301" y="2161699"/>
                      <a:pt x="4352410" y="2159809"/>
                      <a:pt x="4033653" y="2187854"/>
                    </a:cubicBezTo>
                    <a:cubicBezTo>
                      <a:pt x="3714896" y="2215899"/>
                      <a:pt x="3712073" y="2187891"/>
                      <a:pt x="3446349" y="2187854"/>
                    </a:cubicBezTo>
                    <a:cubicBezTo>
                      <a:pt x="3180625" y="2187817"/>
                      <a:pt x="2897666" y="2187296"/>
                      <a:pt x="2713868" y="2187854"/>
                    </a:cubicBezTo>
                    <a:cubicBezTo>
                      <a:pt x="2530070" y="2188412"/>
                      <a:pt x="2187355" y="2220770"/>
                      <a:pt x="2053975" y="2187854"/>
                    </a:cubicBezTo>
                    <a:cubicBezTo>
                      <a:pt x="1920595" y="2154938"/>
                      <a:pt x="1634460" y="2199115"/>
                      <a:pt x="1321494" y="2187854"/>
                    </a:cubicBezTo>
                    <a:cubicBezTo>
                      <a:pt x="1008528" y="2176593"/>
                      <a:pt x="609178" y="2162938"/>
                      <a:pt x="364650" y="2187854"/>
                    </a:cubicBezTo>
                    <a:cubicBezTo>
                      <a:pt x="207708" y="2170286"/>
                      <a:pt x="-4419" y="1984719"/>
                      <a:pt x="0" y="1823204"/>
                    </a:cubicBezTo>
                    <a:cubicBezTo>
                      <a:pt x="2107" y="1619616"/>
                      <a:pt x="20444" y="1554611"/>
                      <a:pt x="0" y="1307848"/>
                    </a:cubicBezTo>
                    <a:cubicBezTo>
                      <a:pt x="-20444" y="1061085"/>
                      <a:pt x="7774" y="952827"/>
                      <a:pt x="0" y="836249"/>
                    </a:cubicBezTo>
                    <a:cubicBezTo>
                      <a:pt x="-7774" y="719671"/>
                      <a:pt x="3885" y="472191"/>
                      <a:pt x="0" y="36465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16" name="Rectangle: Rounded Corners 61"/>
              <p:cNvSpPr/>
              <p:nvPr/>
            </p:nvSpPr>
            <p:spPr>
              <a:xfrm>
                <a:off x="2295795" y="4741690"/>
                <a:ext cx="7724862" cy="1914383"/>
              </a:xfrm>
              <a:custGeom>
                <a:avLst/>
                <a:gdLst>
                  <a:gd name="connsiteX0" fmla="*/ 0 w 7724862"/>
                  <a:gd name="connsiteY0" fmla="*/ 319070 h 1914383"/>
                  <a:gd name="connsiteX1" fmla="*/ 319070 w 7724862"/>
                  <a:gd name="connsiteY1" fmla="*/ 0 h 1914383"/>
                  <a:gd name="connsiteX2" fmla="*/ 821583 w 7724862"/>
                  <a:gd name="connsiteY2" fmla="*/ 0 h 1914383"/>
                  <a:gd name="connsiteX3" fmla="*/ 1394963 w 7724862"/>
                  <a:gd name="connsiteY3" fmla="*/ 0 h 1914383"/>
                  <a:gd name="connsiteX4" fmla="*/ 1968343 w 7724862"/>
                  <a:gd name="connsiteY4" fmla="*/ 0 h 1914383"/>
                  <a:gd name="connsiteX5" fmla="*/ 2754325 w 7724862"/>
                  <a:gd name="connsiteY5" fmla="*/ 0 h 1914383"/>
                  <a:gd name="connsiteX6" fmla="*/ 3185971 w 7724862"/>
                  <a:gd name="connsiteY6" fmla="*/ 0 h 1914383"/>
                  <a:gd name="connsiteX7" fmla="*/ 3688484 w 7724862"/>
                  <a:gd name="connsiteY7" fmla="*/ 0 h 1914383"/>
                  <a:gd name="connsiteX8" fmla="*/ 4332732 w 7724862"/>
                  <a:gd name="connsiteY8" fmla="*/ 0 h 1914383"/>
                  <a:gd name="connsiteX9" fmla="*/ 4906112 w 7724862"/>
                  <a:gd name="connsiteY9" fmla="*/ 0 h 1914383"/>
                  <a:gd name="connsiteX10" fmla="*/ 5337758 w 7724862"/>
                  <a:gd name="connsiteY10" fmla="*/ 0 h 1914383"/>
                  <a:gd name="connsiteX11" fmla="*/ 5982005 w 7724862"/>
                  <a:gd name="connsiteY11" fmla="*/ 0 h 1914383"/>
                  <a:gd name="connsiteX12" fmla="*/ 6484518 w 7724862"/>
                  <a:gd name="connsiteY12" fmla="*/ 0 h 1914383"/>
                  <a:gd name="connsiteX13" fmla="*/ 7405792 w 7724862"/>
                  <a:gd name="connsiteY13" fmla="*/ 0 h 1914383"/>
                  <a:gd name="connsiteX14" fmla="*/ 7724862 w 7724862"/>
                  <a:gd name="connsiteY14" fmla="*/ 319070 h 1914383"/>
                  <a:gd name="connsiteX15" fmla="*/ 7724862 w 7724862"/>
                  <a:gd name="connsiteY15" fmla="*/ 931667 h 1914383"/>
                  <a:gd name="connsiteX16" fmla="*/ 7724862 w 7724862"/>
                  <a:gd name="connsiteY16" fmla="*/ 1595313 h 1914383"/>
                  <a:gd name="connsiteX17" fmla="*/ 7405792 w 7724862"/>
                  <a:gd name="connsiteY17" fmla="*/ 1914383 h 1914383"/>
                  <a:gd name="connsiteX18" fmla="*/ 6619810 w 7724862"/>
                  <a:gd name="connsiteY18" fmla="*/ 1914383 h 1914383"/>
                  <a:gd name="connsiteX19" fmla="*/ 5904695 w 7724862"/>
                  <a:gd name="connsiteY19" fmla="*/ 1914383 h 1914383"/>
                  <a:gd name="connsiteX20" fmla="*/ 5260448 w 7724862"/>
                  <a:gd name="connsiteY20" fmla="*/ 1914383 h 1914383"/>
                  <a:gd name="connsiteX21" fmla="*/ 4474466 w 7724862"/>
                  <a:gd name="connsiteY21" fmla="*/ 1914383 h 1914383"/>
                  <a:gd name="connsiteX22" fmla="*/ 3971953 w 7724862"/>
                  <a:gd name="connsiteY22" fmla="*/ 1914383 h 1914383"/>
                  <a:gd name="connsiteX23" fmla="*/ 3327706 w 7724862"/>
                  <a:gd name="connsiteY23" fmla="*/ 1914383 h 1914383"/>
                  <a:gd name="connsiteX24" fmla="*/ 2541724 w 7724862"/>
                  <a:gd name="connsiteY24" fmla="*/ 1914383 h 1914383"/>
                  <a:gd name="connsiteX25" fmla="*/ 1755742 w 7724862"/>
                  <a:gd name="connsiteY25" fmla="*/ 1914383 h 1914383"/>
                  <a:gd name="connsiteX26" fmla="*/ 1111494 w 7724862"/>
                  <a:gd name="connsiteY26" fmla="*/ 1914383 h 1914383"/>
                  <a:gd name="connsiteX27" fmla="*/ 319070 w 7724862"/>
                  <a:gd name="connsiteY27" fmla="*/ 1914383 h 1914383"/>
                  <a:gd name="connsiteX28" fmla="*/ 0 w 7724862"/>
                  <a:gd name="connsiteY28" fmla="*/ 1595313 h 1914383"/>
                  <a:gd name="connsiteX29" fmla="*/ 0 w 7724862"/>
                  <a:gd name="connsiteY29" fmla="*/ 995479 h 1914383"/>
                  <a:gd name="connsiteX30" fmla="*/ 0 w 7724862"/>
                  <a:gd name="connsiteY30" fmla="*/ 319070 h 19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2" h="1914383" fill="none" extrusionOk="0">
                    <a:moveTo>
                      <a:pt x="0" y="319070"/>
                    </a:moveTo>
                    <a:cubicBezTo>
                      <a:pt x="-42166" y="145095"/>
                      <a:pt x="122437" y="-4566"/>
                      <a:pt x="319070" y="0"/>
                    </a:cubicBezTo>
                    <a:cubicBezTo>
                      <a:pt x="446738" y="-19625"/>
                      <a:pt x="638008" y="9936"/>
                      <a:pt x="821583" y="0"/>
                    </a:cubicBezTo>
                    <a:cubicBezTo>
                      <a:pt x="1005158" y="-9936"/>
                      <a:pt x="1269619" y="-22318"/>
                      <a:pt x="1394963" y="0"/>
                    </a:cubicBezTo>
                    <a:cubicBezTo>
                      <a:pt x="1520307" y="22318"/>
                      <a:pt x="1760980" y="11540"/>
                      <a:pt x="1968343" y="0"/>
                    </a:cubicBezTo>
                    <a:cubicBezTo>
                      <a:pt x="2175706" y="-11540"/>
                      <a:pt x="2584955" y="7807"/>
                      <a:pt x="2754325" y="0"/>
                    </a:cubicBezTo>
                    <a:cubicBezTo>
                      <a:pt x="2923695" y="-7807"/>
                      <a:pt x="3043634" y="15422"/>
                      <a:pt x="3185971" y="0"/>
                    </a:cubicBezTo>
                    <a:cubicBezTo>
                      <a:pt x="3328308" y="-15422"/>
                      <a:pt x="3509854" y="-7109"/>
                      <a:pt x="3688484" y="0"/>
                    </a:cubicBezTo>
                    <a:cubicBezTo>
                      <a:pt x="3867114" y="7109"/>
                      <a:pt x="4136822" y="-380"/>
                      <a:pt x="4332732" y="0"/>
                    </a:cubicBezTo>
                    <a:cubicBezTo>
                      <a:pt x="4528642" y="380"/>
                      <a:pt x="4757243" y="-7097"/>
                      <a:pt x="4906112" y="0"/>
                    </a:cubicBezTo>
                    <a:cubicBezTo>
                      <a:pt x="5054981" y="7097"/>
                      <a:pt x="5202124" y="-13254"/>
                      <a:pt x="5337758" y="0"/>
                    </a:cubicBezTo>
                    <a:cubicBezTo>
                      <a:pt x="5473392" y="13254"/>
                      <a:pt x="5788070" y="-23124"/>
                      <a:pt x="5982005" y="0"/>
                    </a:cubicBezTo>
                    <a:cubicBezTo>
                      <a:pt x="6175940" y="23124"/>
                      <a:pt x="6284520" y="15087"/>
                      <a:pt x="6484518" y="0"/>
                    </a:cubicBezTo>
                    <a:cubicBezTo>
                      <a:pt x="6684516" y="-15087"/>
                      <a:pt x="7174058" y="-30190"/>
                      <a:pt x="7405792" y="0"/>
                    </a:cubicBezTo>
                    <a:cubicBezTo>
                      <a:pt x="7574544" y="30399"/>
                      <a:pt x="7743519" y="129761"/>
                      <a:pt x="7724862" y="319070"/>
                    </a:cubicBezTo>
                    <a:cubicBezTo>
                      <a:pt x="7747313" y="496635"/>
                      <a:pt x="7741859" y="694835"/>
                      <a:pt x="7724862" y="931667"/>
                    </a:cubicBezTo>
                    <a:cubicBezTo>
                      <a:pt x="7707865" y="1168499"/>
                      <a:pt x="7742883" y="1388705"/>
                      <a:pt x="7724862" y="1595313"/>
                    </a:cubicBezTo>
                    <a:cubicBezTo>
                      <a:pt x="7731734" y="1779727"/>
                      <a:pt x="7577803" y="1911637"/>
                      <a:pt x="7405792" y="1914383"/>
                    </a:cubicBezTo>
                    <a:cubicBezTo>
                      <a:pt x="7123702" y="1905589"/>
                      <a:pt x="6875820" y="1938669"/>
                      <a:pt x="6619810" y="1914383"/>
                    </a:cubicBezTo>
                    <a:cubicBezTo>
                      <a:pt x="6363800" y="1890097"/>
                      <a:pt x="6248323" y="1925700"/>
                      <a:pt x="5904695" y="1914383"/>
                    </a:cubicBezTo>
                    <a:cubicBezTo>
                      <a:pt x="5561067" y="1903066"/>
                      <a:pt x="5420497" y="1915006"/>
                      <a:pt x="5260448" y="1914383"/>
                    </a:cubicBezTo>
                    <a:cubicBezTo>
                      <a:pt x="5100399" y="1913760"/>
                      <a:pt x="4739223" y="1911580"/>
                      <a:pt x="4474466" y="1914383"/>
                    </a:cubicBezTo>
                    <a:cubicBezTo>
                      <a:pt x="4209709" y="1917186"/>
                      <a:pt x="4222130" y="1921144"/>
                      <a:pt x="3971953" y="1914383"/>
                    </a:cubicBezTo>
                    <a:cubicBezTo>
                      <a:pt x="3721776" y="1907622"/>
                      <a:pt x="3506553" y="1887517"/>
                      <a:pt x="3327706" y="1914383"/>
                    </a:cubicBezTo>
                    <a:cubicBezTo>
                      <a:pt x="3148859" y="1941249"/>
                      <a:pt x="2803041" y="1947850"/>
                      <a:pt x="2541724" y="1914383"/>
                    </a:cubicBezTo>
                    <a:cubicBezTo>
                      <a:pt x="2280407" y="1880916"/>
                      <a:pt x="1960207" y="1904157"/>
                      <a:pt x="1755742" y="1914383"/>
                    </a:cubicBezTo>
                    <a:cubicBezTo>
                      <a:pt x="1551277" y="1924609"/>
                      <a:pt x="1393499" y="1921900"/>
                      <a:pt x="1111494" y="1914383"/>
                    </a:cubicBezTo>
                    <a:cubicBezTo>
                      <a:pt x="829489" y="1906866"/>
                      <a:pt x="560411" y="1907251"/>
                      <a:pt x="319070" y="1914383"/>
                    </a:cubicBezTo>
                    <a:cubicBezTo>
                      <a:pt x="133055" y="1917635"/>
                      <a:pt x="-18973" y="1778939"/>
                      <a:pt x="0" y="1595313"/>
                    </a:cubicBezTo>
                    <a:cubicBezTo>
                      <a:pt x="-17075" y="1435073"/>
                      <a:pt x="1919" y="1138824"/>
                      <a:pt x="0" y="995479"/>
                    </a:cubicBezTo>
                    <a:cubicBezTo>
                      <a:pt x="-1919" y="852134"/>
                      <a:pt x="17816" y="481616"/>
                      <a:pt x="0" y="319070"/>
                    </a:cubicBezTo>
                    <a:close/>
                  </a:path>
                  <a:path w="7724862" h="1914383" stroke="0" extrusionOk="0">
                    <a:moveTo>
                      <a:pt x="0" y="319070"/>
                    </a:moveTo>
                    <a:cubicBezTo>
                      <a:pt x="22149" y="156405"/>
                      <a:pt x="167181" y="-4391"/>
                      <a:pt x="319070" y="0"/>
                    </a:cubicBezTo>
                    <a:cubicBezTo>
                      <a:pt x="483057" y="6924"/>
                      <a:pt x="632728" y="4241"/>
                      <a:pt x="750716" y="0"/>
                    </a:cubicBezTo>
                    <a:cubicBezTo>
                      <a:pt x="868704" y="-4241"/>
                      <a:pt x="1108563" y="-11942"/>
                      <a:pt x="1253229" y="0"/>
                    </a:cubicBezTo>
                    <a:cubicBezTo>
                      <a:pt x="1397895" y="11942"/>
                      <a:pt x="1681341" y="14817"/>
                      <a:pt x="2039211" y="0"/>
                    </a:cubicBezTo>
                    <a:cubicBezTo>
                      <a:pt x="2397081" y="-14817"/>
                      <a:pt x="2549092" y="7272"/>
                      <a:pt x="2754325" y="0"/>
                    </a:cubicBezTo>
                    <a:cubicBezTo>
                      <a:pt x="2959558" y="-7272"/>
                      <a:pt x="3249668" y="-18438"/>
                      <a:pt x="3540307" y="0"/>
                    </a:cubicBezTo>
                    <a:cubicBezTo>
                      <a:pt x="3830946" y="18438"/>
                      <a:pt x="4149016" y="-34148"/>
                      <a:pt x="4326289" y="0"/>
                    </a:cubicBezTo>
                    <a:cubicBezTo>
                      <a:pt x="4503562" y="34148"/>
                      <a:pt x="4716025" y="13080"/>
                      <a:pt x="4899669" y="0"/>
                    </a:cubicBezTo>
                    <a:cubicBezTo>
                      <a:pt x="5083313" y="-13080"/>
                      <a:pt x="5214474" y="8310"/>
                      <a:pt x="5331315" y="0"/>
                    </a:cubicBezTo>
                    <a:cubicBezTo>
                      <a:pt x="5448156" y="-8310"/>
                      <a:pt x="5660836" y="-16749"/>
                      <a:pt x="5975563" y="0"/>
                    </a:cubicBezTo>
                    <a:cubicBezTo>
                      <a:pt x="6290290" y="16749"/>
                      <a:pt x="6239243" y="21532"/>
                      <a:pt x="6478076" y="0"/>
                    </a:cubicBezTo>
                    <a:cubicBezTo>
                      <a:pt x="6716909" y="-21532"/>
                      <a:pt x="7161716" y="-31083"/>
                      <a:pt x="7405792" y="0"/>
                    </a:cubicBezTo>
                    <a:cubicBezTo>
                      <a:pt x="7570128" y="-3636"/>
                      <a:pt x="7699989" y="173764"/>
                      <a:pt x="7724862" y="319070"/>
                    </a:cubicBezTo>
                    <a:cubicBezTo>
                      <a:pt x="7702650" y="527354"/>
                      <a:pt x="7723456" y="676966"/>
                      <a:pt x="7724862" y="931667"/>
                    </a:cubicBezTo>
                    <a:cubicBezTo>
                      <a:pt x="7726268" y="1186368"/>
                      <a:pt x="7700902" y="1297572"/>
                      <a:pt x="7724862" y="1595313"/>
                    </a:cubicBezTo>
                    <a:cubicBezTo>
                      <a:pt x="7749852" y="1768388"/>
                      <a:pt x="7609468" y="1927597"/>
                      <a:pt x="7405792" y="1914383"/>
                    </a:cubicBezTo>
                    <a:cubicBezTo>
                      <a:pt x="7137469" y="1913063"/>
                      <a:pt x="6948239" y="1887575"/>
                      <a:pt x="6832412" y="1914383"/>
                    </a:cubicBezTo>
                    <a:cubicBezTo>
                      <a:pt x="6716585" y="1941191"/>
                      <a:pt x="6463333" y="1923537"/>
                      <a:pt x="6117297" y="1914383"/>
                    </a:cubicBezTo>
                    <a:cubicBezTo>
                      <a:pt x="5771262" y="1905229"/>
                      <a:pt x="5549703" y="1942897"/>
                      <a:pt x="5402182" y="1914383"/>
                    </a:cubicBezTo>
                    <a:cubicBezTo>
                      <a:pt x="5254661" y="1885869"/>
                      <a:pt x="5014288" y="1894158"/>
                      <a:pt x="4828802" y="1914383"/>
                    </a:cubicBezTo>
                    <a:cubicBezTo>
                      <a:pt x="4643316" y="1934608"/>
                      <a:pt x="4289618" y="1882809"/>
                      <a:pt x="4113688" y="1914383"/>
                    </a:cubicBezTo>
                    <a:cubicBezTo>
                      <a:pt x="3937758" y="1945957"/>
                      <a:pt x="3659538" y="1886811"/>
                      <a:pt x="3398573" y="1914383"/>
                    </a:cubicBezTo>
                    <a:cubicBezTo>
                      <a:pt x="3137608" y="1941955"/>
                      <a:pt x="2958220" y="1900301"/>
                      <a:pt x="2825193" y="1914383"/>
                    </a:cubicBezTo>
                    <a:cubicBezTo>
                      <a:pt x="2692166" y="1928465"/>
                      <a:pt x="2413517" y="1881800"/>
                      <a:pt x="2110078" y="1914383"/>
                    </a:cubicBezTo>
                    <a:cubicBezTo>
                      <a:pt x="1806640" y="1946966"/>
                      <a:pt x="1745224" y="1896075"/>
                      <a:pt x="1465830" y="1914383"/>
                    </a:cubicBezTo>
                    <a:cubicBezTo>
                      <a:pt x="1186436" y="1932691"/>
                      <a:pt x="782296" y="1876945"/>
                      <a:pt x="319070" y="1914383"/>
                    </a:cubicBezTo>
                    <a:cubicBezTo>
                      <a:pt x="165698" y="1904037"/>
                      <a:pt x="-10165" y="1775264"/>
                      <a:pt x="0" y="1595313"/>
                    </a:cubicBezTo>
                    <a:cubicBezTo>
                      <a:pt x="2442" y="1389869"/>
                      <a:pt x="486" y="1211254"/>
                      <a:pt x="0" y="969954"/>
                    </a:cubicBezTo>
                    <a:cubicBezTo>
                      <a:pt x="-486" y="728654"/>
                      <a:pt x="-32493" y="513105"/>
                      <a:pt x="0" y="319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17" name="Rectangle: Rounded Corners 65"/>
              <p:cNvSpPr/>
              <p:nvPr/>
            </p:nvSpPr>
            <p:spPr>
              <a:xfrm>
                <a:off x="2317626" y="4752423"/>
                <a:ext cx="7724863" cy="1891749"/>
              </a:xfrm>
              <a:custGeom>
                <a:avLst/>
                <a:gdLst>
                  <a:gd name="connsiteX0" fmla="*/ 0 w 7724863"/>
                  <a:gd name="connsiteY0" fmla="*/ 315298 h 1891749"/>
                  <a:gd name="connsiteX1" fmla="*/ 315298 w 7724863"/>
                  <a:gd name="connsiteY1" fmla="*/ 0 h 1891749"/>
                  <a:gd name="connsiteX2" fmla="*/ 818346 w 7724863"/>
                  <a:gd name="connsiteY2" fmla="*/ 0 h 1891749"/>
                  <a:gd name="connsiteX3" fmla="*/ 1392337 w 7724863"/>
                  <a:gd name="connsiteY3" fmla="*/ 0 h 1891749"/>
                  <a:gd name="connsiteX4" fmla="*/ 1966327 w 7724863"/>
                  <a:gd name="connsiteY4" fmla="*/ 0 h 1891749"/>
                  <a:gd name="connsiteX5" fmla="*/ 2753146 w 7724863"/>
                  <a:gd name="connsiteY5" fmla="*/ 0 h 1891749"/>
                  <a:gd name="connsiteX6" fmla="*/ 3185251 w 7724863"/>
                  <a:gd name="connsiteY6" fmla="*/ 0 h 1891749"/>
                  <a:gd name="connsiteX7" fmla="*/ 3688299 w 7724863"/>
                  <a:gd name="connsiteY7" fmla="*/ 0 h 1891749"/>
                  <a:gd name="connsiteX8" fmla="*/ 4333233 w 7724863"/>
                  <a:gd name="connsiteY8" fmla="*/ 0 h 1891749"/>
                  <a:gd name="connsiteX9" fmla="*/ 4907224 w 7724863"/>
                  <a:gd name="connsiteY9" fmla="*/ 0 h 1891749"/>
                  <a:gd name="connsiteX10" fmla="*/ 5339329 w 7724863"/>
                  <a:gd name="connsiteY10" fmla="*/ 0 h 1891749"/>
                  <a:gd name="connsiteX11" fmla="*/ 5984262 w 7724863"/>
                  <a:gd name="connsiteY11" fmla="*/ 0 h 1891749"/>
                  <a:gd name="connsiteX12" fmla="*/ 6487310 w 7724863"/>
                  <a:gd name="connsiteY12" fmla="*/ 0 h 1891749"/>
                  <a:gd name="connsiteX13" fmla="*/ 7409565 w 7724863"/>
                  <a:gd name="connsiteY13" fmla="*/ 0 h 1891749"/>
                  <a:gd name="connsiteX14" fmla="*/ 7724863 w 7724863"/>
                  <a:gd name="connsiteY14" fmla="*/ 315298 h 1891749"/>
                  <a:gd name="connsiteX15" fmla="*/ 7724863 w 7724863"/>
                  <a:gd name="connsiteY15" fmla="*/ 920651 h 1891749"/>
                  <a:gd name="connsiteX16" fmla="*/ 7724863 w 7724863"/>
                  <a:gd name="connsiteY16" fmla="*/ 1576451 h 1891749"/>
                  <a:gd name="connsiteX17" fmla="*/ 7409565 w 7724863"/>
                  <a:gd name="connsiteY17" fmla="*/ 1891749 h 1891749"/>
                  <a:gd name="connsiteX18" fmla="*/ 6622746 w 7724863"/>
                  <a:gd name="connsiteY18" fmla="*/ 1891749 h 1891749"/>
                  <a:gd name="connsiteX19" fmla="*/ 5906870 w 7724863"/>
                  <a:gd name="connsiteY19" fmla="*/ 1891749 h 1891749"/>
                  <a:gd name="connsiteX20" fmla="*/ 5261937 w 7724863"/>
                  <a:gd name="connsiteY20" fmla="*/ 1891749 h 1891749"/>
                  <a:gd name="connsiteX21" fmla="*/ 4475118 w 7724863"/>
                  <a:gd name="connsiteY21" fmla="*/ 1891749 h 1891749"/>
                  <a:gd name="connsiteX22" fmla="*/ 3972070 w 7724863"/>
                  <a:gd name="connsiteY22" fmla="*/ 1891749 h 1891749"/>
                  <a:gd name="connsiteX23" fmla="*/ 3327137 w 7724863"/>
                  <a:gd name="connsiteY23" fmla="*/ 1891749 h 1891749"/>
                  <a:gd name="connsiteX24" fmla="*/ 2540318 w 7724863"/>
                  <a:gd name="connsiteY24" fmla="*/ 1891749 h 1891749"/>
                  <a:gd name="connsiteX25" fmla="*/ 1753499 w 7724863"/>
                  <a:gd name="connsiteY25" fmla="*/ 1891749 h 1891749"/>
                  <a:gd name="connsiteX26" fmla="*/ 1108566 w 7724863"/>
                  <a:gd name="connsiteY26" fmla="*/ 1891749 h 1891749"/>
                  <a:gd name="connsiteX27" fmla="*/ 315298 w 7724863"/>
                  <a:gd name="connsiteY27" fmla="*/ 1891749 h 1891749"/>
                  <a:gd name="connsiteX28" fmla="*/ 0 w 7724863"/>
                  <a:gd name="connsiteY28" fmla="*/ 1576451 h 1891749"/>
                  <a:gd name="connsiteX29" fmla="*/ 0 w 7724863"/>
                  <a:gd name="connsiteY29" fmla="*/ 983709 h 1891749"/>
                  <a:gd name="connsiteX30" fmla="*/ 0 w 7724863"/>
                  <a:gd name="connsiteY30" fmla="*/ 315298 h 189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3" h="1891749" fill="none" extrusionOk="0">
                    <a:moveTo>
                      <a:pt x="0" y="315298"/>
                    </a:moveTo>
                    <a:cubicBezTo>
                      <a:pt x="-14797" y="141951"/>
                      <a:pt x="130281" y="-2434"/>
                      <a:pt x="315298" y="0"/>
                    </a:cubicBezTo>
                    <a:cubicBezTo>
                      <a:pt x="463744" y="-19391"/>
                      <a:pt x="580090" y="-22483"/>
                      <a:pt x="818346" y="0"/>
                    </a:cubicBezTo>
                    <a:cubicBezTo>
                      <a:pt x="1056602" y="22483"/>
                      <a:pt x="1136407" y="-186"/>
                      <a:pt x="1392337" y="0"/>
                    </a:cubicBezTo>
                    <a:cubicBezTo>
                      <a:pt x="1648267" y="186"/>
                      <a:pt x="1686620" y="-1006"/>
                      <a:pt x="1966327" y="0"/>
                    </a:cubicBezTo>
                    <a:cubicBezTo>
                      <a:pt x="2246034" y="1006"/>
                      <a:pt x="2590414" y="-17617"/>
                      <a:pt x="2753146" y="0"/>
                    </a:cubicBezTo>
                    <a:cubicBezTo>
                      <a:pt x="2915878" y="17617"/>
                      <a:pt x="3035406" y="-19567"/>
                      <a:pt x="3185251" y="0"/>
                    </a:cubicBezTo>
                    <a:cubicBezTo>
                      <a:pt x="3335097" y="19567"/>
                      <a:pt x="3582608" y="20989"/>
                      <a:pt x="3688299" y="0"/>
                    </a:cubicBezTo>
                    <a:cubicBezTo>
                      <a:pt x="3793990" y="-20989"/>
                      <a:pt x="4040872" y="22707"/>
                      <a:pt x="4333233" y="0"/>
                    </a:cubicBezTo>
                    <a:cubicBezTo>
                      <a:pt x="4625594" y="-22707"/>
                      <a:pt x="4659147" y="23789"/>
                      <a:pt x="4907224" y="0"/>
                    </a:cubicBezTo>
                    <a:cubicBezTo>
                      <a:pt x="5155301" y="-23789"/>
                      <a:pt x="5195798" y="-5091"/>
                      <a:pt x="5339329" y="0"/>
                    </a:cubicBezTo>
                    <a:cubicBezTo>
                      <a:pt x="5482861" y="5091"/>
                      <a:pt x="5739408" y="-14996"/>
                      <a:pt x="5984262" y="0"/>
                    </a:cubicBezTo>
                    <a:cubicBezTo>
                      <a:pt x="6229116" y="14996"/>
                      <a:pt x="6274592" y="-16699"/>
                      <a:pt x="6487310" y="0"/>
                    </a:cubicBezTo>
                    <a:cubicBezTo>
                      <a:pt x="6700028" y="16699"/>
                      <a:pt x="7029216" y="-17700"/>
                      <a:pt x="7409565" y="0"/>
                    </a:cubicBezTo>
                    <a:cubicBezTo>
                      <a:pt x="7575158" y="34778"/>
                      <a:pt x="7742806" y="128573"/>
                      <a:pt x="7724863" y="315298"/>
                    </a:cubicBezTo>
                    <a:cubicBezTo>
                      <a:pt x="7754547" y="439863"/>
                      <a:pt x="7740072" y="759637"/>
                      <a:pt x="7724863" y="920651"/>
                    </a:cubicBezTo>
                    <a:cubicBezTo>
                      <a:pt x="7709654" y="1081665"/>
                      <a:pt x="7704628" y="1303549"/>
                      <a:pt x="7724863" y="1576451"/>
                    </a:cubicBezTo>
                    <a:cubicBezTo>
                      <a:pt x="7734654" y="1762263"/>
                      <a:pt x="7557835" y="1874865"/>
                      <a:pt x="7409565" y="1891749"/>
                    </a:cubicBezTo>
                    <a:cubicBezTo>
                      <a:pt x="7089490" y="1896716"/>
                      <a:pt x="6810974" y="1887568"/>
                      <a:pt x="6622746" y="1891749"/>
                    </a:cubicBezTo>
                    <a:cubicBezTo>
                      <a:pt x="6434518" y="1895930"/>
                      <a:pt x="6178097" y="1903380"/>
                      <a:pt x="5906870" y="1891749"/>
                    </a:cubicBezTo>
                    <a:cubicBezTo>
                      <a:pt x="5635643" y="1880118"/>
                      <a:pt x="5459994" y="1910842"/>
                      <a:pt x="5261937" y="1891749"/>
                    </a:cubicBezTo>
                    <a:cubicBezTo>
                      <a:pt x="5063880" y="1872656"/>
                      <a:pt x="4765153" y="1904927"/>
                      <a:pt x="4475118" y="1891749"/>
                    </a:cubicBezTo>
                    <a:cubicBezTo>
                      <a:pt x="4185083" y="1878571"/>
                      <a:pt x="4152204" y="1895642"/>
                      <a:pt x="3972070" y="1891749"/>
                    </a:cubicBezTo>
                    <a:cubicBezTo>
                      <a:pt x="3791936" y="1887856"/>
                      <a:pt x="3508183" y="1908199"/>
                      <a:pt x="3327137" y="1891749"/>
                    </a:cubicBezTo>
                    <a:cubicBezTo>
                      <a:pt x="3146091" y="1875299"/>
                      <a:pt x="2839956" y="1926582"/>
                      <a:pt x="2540318" y="1891749"/>
                    </a:cubicBezTo>
                    <a:cubicBezTo>
                      <a:pt x="2240680" y="1856916"/>
                      <a:pt x="2073685" y="1872656"/>
                      <a:pt x="1753499" y="1891749"/>
                    </a:cubicBezTo>
                    <a:cubicBezTo>
                      <a:pt x="1433313" y="1910842"/>
                      <a:pt x="1324189" y="1904221"/>
                      <a:pt x="1108566" y="1891749"/>
                    </a:cubicBezTo>
                    <a:cubicBezTo>
                      <a:pt x="892943" y="1879277"/>
                      <a:pt x="700878" y="1916030"/>
                      <a:pt x="315298" y="1891749"/>
                    </a:cubicBezTo>
                    <a:cubicBezTo>
                      <a:pt x="134249" y="1894045"/>
                      <a:pt x="-10737" y="1754778"/>
                      <a:pt x="0" y="1576451"/>
                    </a:cubicBezTo>
                    <a:cubicBezTo>
                      <a:pt x="8397" y="1297110"/>
                      <a:pt x="19891" y="1166058"/>
                      <a:pt x="0" y="983709"/>
                    </a:cubicBezTo>
                    <a:cubicBezTo>
                      <a:pt x="-19891" y="801360"/>
                      <a:pt x="-3538" y="481075"/>
                      <a:pt x="0" y="315298"/>
                    </a:cubicBezTo>
                    <a:close/>
                  </a:path>
                  <a:path w="7724863" h="1891749" stroke="0" extrusionOk="0">
                    <a:moveTo>
                      <a:pt x="0" y="315298"/>
                    </a:moveTo>
                    <a:cubicBezTo>
                      <a:pt x="32285" y="160917"/>
                      <a:pt x="176451" y="-6369"/>
                      <a:pt x="315298" y="0"/>
                    </a:cubicBezTo>
                    <a:cubicBezTo>
                      <a:pt x="474964" y="-19014"/>
                      <a:pt x="640577" y="-15310"/>
                      <a:pt x="747403" y="0"/>
                    </a:cubicBezTo>
                    <a:cubicBezTo>
                      <a:pt x="854230" y="15310"/>
                      <a:pt x="1127572" y="19373"/>
                      <a:pt x="1250451" y="0"/>
                    </a:cubicBezTo>
                    <a:cubicBezTo>
                      <a:pt x="1373330" y="-19373"/>
                      <a:pt x="1681318" y="12056"/>
                      <a:pt x="2037270" y="0"/>
                    </a:cubicBezTo>
                    <a:cubicBezTo>
                      <a:pt x="2393222" y="-12056"/>
                      <a:pt x="2463817" y="-29896"/>
                      <a:pt x="2753146" y="0"/>
                    </a:cubicBezTo>
                    <a:cubicBezTo>
                      <a:pt x="3042475" y="29896"/>
                      <a:pt x="3255337" y="2124"/>
                      <a:pt x="3539965" y="0"/>
                    </a:cubicBezTo>
                    <a:cubicBezTo>
                      <a:pt x="3824593" y="-2124"/>
                      <a:pt x="4157179" y="-36265"/>
                      <a:pt x="4326784" y="0"/>
                    </a:cubicBezTo>
                    <a:cubicBezTo>
                      <a:pt x="4496389" y="36265"/>
                      <a:pt x="4657586" y="6348"/>
                      <a:pt x="4900774" y="0"/>
                    </a:cubicBezTo>
                    <a:cubicBezTo>
                      <a:pt x="5143962" y="-6348"/>
                      <a:pt x="5163462" y="-18812"/>
                      <a:pt x="5332880" y="0"/>
                    </a:cubicBezTo>
                    <a:cubicBezTo>
                      <a:pt x="5502298" y="18812"/>
                      <a:pt x="5806436" y="-6084"/>
                      <a:pt x="5977813" y="0"/>
                    </a:cubicBezTo>
                    <a:cubicBezTo>
                      <a:pt x="6149190" y="6084"/>
                      <a:pt x="6253247" y="22411"/>
                      <a:pt x="6480861" y="0"/>
                    </a:cubicBezTo>
                    <a:cubicBezTo>
                      <a:pt x="6708475" y="-22411"/>
                      <a:pt x="7161092" y="-29531"/>
                      <a:pt x="7409565" y="0"/>
                    </a:cubicBezTo>
                    <a:cubicBezTo>
                      <a:pt x="7571273" y="-3803"/>
                      <a:pt x="7700212" y="171799"/>
                      <a:pt x="7724863" y="315298"/>
                    </a:cubicBezTo>
                    <a:cubicBezTo>
                      <a:pt x="7711765" y="597506"/>
                      <a:pt x="7699886" y="753333"/>
                      <a:pt x="7724863" y="920651"/>
                    </a:cubicBezTo>
                    <a:cubicBezTo>
                      <a:pt x="7749840" y="1087969"/>
                      <a:pt x="7708755" y="1301463"/>
                      <a:pt x="7724863" y="1576451"/>
                    </a:cubicBezTo>
                    <a:cubicBezTo>
                      <a:pt x="7755754" y="1746701"/>
                      <a:pt x="7605538" y="1902258"/>
                      <a:pt x="7409565" y="1891749"/>
                    </a:cubicBezTo>
                    <a:cubicBezTo>
                      <a:pt x="7252018" y="1870296"/>
                      <a:pt x="6996721" y="1917334"/>
                      <a:pt x="6835574" y="1891749"/>
                    </a:cubicBezTo>
                    <a:cubicBezTo>
                      <a:pt x="6674427" y="1866164"/>
                      <a:pt x="6386799" y="1857090"/>
                      <a:pt x="6119698" y="1891749"/>
                    </a:cubicBezTo>
                    <a:cubicBezTo>
                      <a:pt x="5852597" y="1926408"/>
                      <a:pt x="5563766" y="1917816"/>
                      <a:pt x="5403822" y="1891749"/>
                    </a:cubicBezTo>
                    <a:cubicBezTo>
                      <a:pt x="5243878" y="1865682"/>
                      <a:pt x="5044424" y="1873083"/>
                      <a:pt x="4829832" y="1891749"/>
                    </a:cubicBezTo>
                    <a:cubicBezTo>
                      <a:pt x="4615240" y="1910416"/>
                      <a:pt x="4409221" y="1890158"/>
                      <a:pt x="4113956" y="1891749"/>
                    </a:cubicBezTo>
                    <a:cubicBezTo>
                      <a:pt x="3818691" y="1893340"/>
                      <a:pt x="3647421" y="1918168"/>
                      <a:pt x="3398079" y="1891749"/>
                    </a:cubicBezTo>
                    <a:cubicBezTo>
                      <a:pt x="3148737" y="1865330"/>
                      <a:pt x="2956917" y="1883929"/>
                      <a:pt x="2824089" y="1891749"/>
                    </a:cubicBezTo>
                    <a:cubicBezTo>
                      <a:pt x="2691261" y="1899570"/>
                      <a:pt x="2333173" y="1885231"/>
                      <a:pt x="2108213" y="1891749"/>
                    </a:cubicBezTo>
                    <a:cubicBezTo>
                      <a:pt x="1883253" y="1898267"/>
                      <a:pt x="1629386" y="1876492"/>
                      <a:pt x="1463279" y="1891749"/>
                    </a:cubicBezTo>
                    <a:cubicBezTo>
                      <a:pt x="1297172" y="1907006"/>
                      <a:pt x="819207" y="1887172"/>
                      <a:pt x="315298" y="1891749"/>
                    </a:cubicBezTo>
                    <a:cubicBezTo>
                      <a:pt x="166344" y="1880346"/>
                      <a:pt x="-9696" y="1754147"/>
                      <a:pt x="0" y="1576451"/>
                    </a:cubicBezTo>
                    <a:cubicBezTo>
                      <a:pt x="5577" y="1436239"/>
                      <a:pt x="-27651" y="1158990"/>
                      <a:pt x="0" y="958486"/>
                    </a:cubicBezTo>
                    <a:cubicBezTo>
                      <a:pt x="27651" y="757983"/>
                      <a:pt x="-24594" y="544205"/>
                      <a:pt x="0" y="31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</p:grp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112" y="514189"/>
              <a:ext cx="1790781" cy="1783117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4443647" y="914771"/>
              <a:ext cx="53229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300 + 500 = ?</a:t>
              </a:r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3987" y="596144"/>
              <a:ext cx="1137913" cy="1523410"/>
            </a:xfrm>
            <a:prstGeom prst="rect">
              <a:avLst/>
            </a:prstGeom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2856" y="3927446"/>
            <a:ext cx="2551501" cy="274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7.40741E-7 L 0.44193 0.26782 " pathEditMode="relative" rAng="0" ptsTypes="AA">
                                          <p:cBhvr>
                                            <p:cTn id="50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96" y="1338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51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" fill="hold">
                          <p:stCondLst>
                            <p:cond delay="0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900" decel="100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seq concurrent="1" nextAc="seek">
                  <p:cTn id="65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" fill="hold">
                          <p:stCondLst>
                            <p:cond delay="0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900" decel="100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  <p:bldP spid="37" grpId="0" animBg="1"/>
          <p:bldP spid="37" grpId="1" animBg="1"/>
          <p:bldP spid="38" grpId="0" animBg="1"/>
          <p:bldP spid="3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7.40741E-7 L 0.44193 0.26782 " pathEditMode="relative" rAng="0" ptsTypes="AA">
                                          <p:cBhvr>
                                            <p:cTn id="50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96" y="1338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51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" fill="hold">
                          <p:stCondLst>
                            <p:cond delay="0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900" decel="100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seq concurrent="1" nextAc="seek">
                  <p:cTn id="65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" fill="hold">
                          <p:stCondLst>
                            <p:cond delay="0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900" decel="100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  <p:bldP spid="37" grpId="0" animBg="1"/>
          <p:bldP spid="37" grpId="1" animBg="1"/>
          <p:bldP spid="38" grpId="0" animBg="1"/>
          <p:bldP spid="38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201"/>
            <a:ext cx="12192000" cy="64474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2475"/>
            <a:ext cx="12196235" cy="4570925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8585" y="409200"/>
            <a:ext cx="5569406" cy="649788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3BBCF2F-1AB9-47F6-8775-A7A83CA64BCE}"/>
              </a:ext>
            </a:extLst>
          </p:cNvPr>
          <p:cNvGrpSpPr/>
          <p:nvPr/>
        </p:nvGrpSpPr>
        <p:grpSpPr>
          <a:xfrm>
            <a:off x="1989886" y="292062"/>
            <a:ext cx="8815564" cy="2339461"/>
            <a:chOff x="2295112" y="178080"/>
            <a:chExt cx="8815564" cy="233946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9D0CB19-7A63-44A5-B02B-499DB93EACBD}"/>
                </a:ext>
              </a:extLst>
            </p:cNvPr>
            <p:cNvGrpSpPr/>
            <p:nvPr/>
          </p:nvGrpSpPr>
          <p:grpSpPr>
            <a:xfrm>
              <a:off x="3352800" y="178080"/>
              <a:ext cx="7757876" cy="2339461"/>
              <a:chOff x="2171343" y="4618089"/>
              <a:chExt cx="7988119" cy="2187854"/>
            </a:xfrm>
          </p:grpSpPr>
          <p:sp>
            <p:nvSpPr>
              <p:cNvPr id="35" name="Rectangle: Rounded Corners 11">
                <a:extLst>
                  <a:ext uri="{FF2B5EF4-FFF2-40B4-BE49-F238E27FC236}">
                    <a16:creationId xmlns:a16="http://schemas.microsoft.com/office/drawing/2014/main" id="{1EC5907E-BB44-4270-A21C-A9557C7F20CE}"/>
                  </a:ext>
                </a:extLst>
              </p:cNvPr>
              <p:cNvSpPr/>
              <p:nvPr/>
            </p:nvSpPr>
            <p:spPr>
              <a:xfrm>
                <a:off x="2171343" y="4618089"/>
                <a:ext cx="7988119" cy="2187854"/>
              </a:xfrm>
              <a:custGeom>
                <a:avLst/>
                <a:gdLst>
                  <a:gd name="connsiteX0" fmla="*/ 0 w 7988119"/>
                  <a:gd name="connsiteY0" fmla="*/ 364650 h 2187854"/>
                  <a:gd name="connsiteX1" fmla="*/ 364650 w 7988119"/>
                  <a:gd name="connsiteY1" fmla="*/ 0 h 2187854"/>
                  <a:gd name="connsiteX2" fmla="*/ 951954 w 7988119"/>
                  <a:gd name="connsiteY2" fmla="*/ 0 h 2187854"/>
                  <a:gd name="connsiteX3" fmla="*/ 1757023 w 7988119"/>
                  <a:gd name="connsiteY3" fmla="*/ 0 h 2187854"/>
                  <a:gd name="connsiteX4" fmla="*/ 2199152 w 7988119"/>
                  <a:gd name="connsiteY4" fmla="*/ 0 h 2187854"/>
                  <a:gd name="connsiteX5" fmla="*/ 2713868 w 7988119"/>
                  <a:gd name="connsiteY5" fmla="*/ 0 h 2187854"/>
                  <a:gd name="connsiteX6" fmla="*/ 3373760 w 7988119"/>
                  <a:gd name="connsiteY6" fmla="*/ 0 h 2187854"/>
                  <a:gd name="connsiteX7" fmla="*/ 3961065 w 7988119"/>
                  <a:gd name="connsiteY7" fmla="*/ 0 h 2187854"/>
                  <a:gd name="connsiteX8" fmla="*/ 4403193 w 7988119"/>
                  <a:gd name="connsiteY8" fmla="*/ 0 h 2187854"/>
                  <a:gd name="connsiteX9" fmla="*/ 5063086 w 7988119"/>
                  <a:gd name="connsiteY9" fmla="*/ 0 h 2187854"/>
                  <a:gd name="connsiteX10" fmla="*/ 5577802 w 7988119"/>
                  <a:gd name="connsiteY10" fmla="*/ 0 h 2187854"/>
                  <a:gd name="connsiteX11" fmla="*/ 6237694 w 7988119"/>
                  <a:gd name="connsiteY11" fmla="*/ 0 h 2187854"/>
                  <a:gd name="connsiteX12" fmla="*/ 6897587 w 7988119"/>
                  <a:gd name="connsiteY12" fmla="*/ 0 h 2187854"/>
                  <a:gd name="connsiteX13" fmla="*/ 7623469 w 7988119"/>
                  <a:gd name="connsiteY13" fmla="*/ 0 h 2187854"/>
                  <a:gd name="connsiteX14" fmla="*/ 7988119 w 7988119"/>
                  <a:gd name="connsiteY14" fmla="*/ 364650 h 2187854"/>
                  <a:gd name="connsiteX15" fmla="*/ 7988119 w 7988119"/>
                  <a:gd name="connsiteY15" fmla="*/ 821664 h 2187854"/>
                  <a:gd name="connsiteX16" fmla="*/ 7988119 w 7988119"/>
                  <a:gd name="connsiteY16" fmla="*/ 1264092 h 2187854"/>
                  <a:gd name="connsiteX17" fmla="*/ 7988119 w 7988119"/>
                  <a:gd name="connsiteY17" fmla="*/ 1823204 h 2187854"/>
                  <a:gd name="connsiteX18" fmla="*/ 7623469 w 7988119"/>
                  <a:gd name="connsiteY18" fmla="*/ 2187854 h 2187854"/>
                  <a:gd name="connsiteX19" fmla="*/ 7108753 w 7988119"/>
                  <a:gd name="connsiteY19" fmla="*/ 2187854 h 2187854"/>
                  <a:gd name="connsiteX20" fmla="*/ 6594036 w 7988119"/>
                  <a:gd name="connsiteY20" fmla="*/ 2187854 h 2187854"/>
                  <a:gd name="connsiteX21" fmla="*/ 5934144 w 7988119"/>
                  <a:gd name="connsiteY21" fmla="*/ 2187854 h 2187854"/>
                  <a:gd name="connsiteX22" fmla="*/ 5129075 w 7988119"/>
                  <a:gd name="connsiteY22" fmla="*/ 2187854 h 2187854"/>
                  <a:gd name="connsiteX23" fmla="*/ 4324006 w 7988119"/>
                  <a:gd name="connsiteY23" fmla="*/ 2187854 h 2187854"/>
                  <a:gd name="connsiteX24" fmla="*/ 3664113 w 7988119"/>
                  <a:gd name="connsiteY24" fmla="*/ 2187854 h 2187854"/>
                  <a:gd name="connsiteX25" fmla="*/ 3004221 w 7988119"/>
                  <a:gd name="connsiteY25" fmla="*/ 2187854 h 2187854"/>
                  <a:gd name="connsiteX26" fmla="*/ 2344328 w 7988119"/>
                  <a:gd name="connsiteY26" fmla="*/ 2187854 h 2187854"/>
                  <a:gd name="connsiteX27" fmla="*/ 1539259 w 7988119"/>
                  <a:gd name="connsiteY27" fmla="*/ 2187854 h 2187854"/>
                  <a:gd name="connsiteX28" fmla="*/ 1024543 w 7988119"/>
                  <a:gd name="connsiteY28" fmla="*/ 2187854 h 2187854"/>
                  <a:gd name="connsiteX29" fmla="*/ 364650 w 7988119"/>
                  <a:gd name="connsiteY29" fmla="*/ 2187854 h 2187854"/>
                  <a:gd name="connsiteX30" fmla="*/ 0 w 7988119"/>
                  <a:gd name="connsiteY30" fmla="*/ 1823204 h 2187854"/>
                  <a:gd name="connsiteX31" fmla="*/ 0 w 7988119"/>
                  <a:gd name="connsiteY31" fmla="*/ 1380776 h 2187854"/>
                  <a:gd name="connsiteX32" fmla="*/ 0 w 7988119"/>
                  <a:gd name="connsiteY32" fmla="*/ 923762 h 2187854"/>
                  <a:gd name="connsiteX33" fmla="*/ 0 w 7988119"/>
                  <a:gd name="connsiteY33" fmla="*/ 364650 h 21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988119" h="2187854" fill="none" extrusionOk="0">
                    <a:moveTo>
                      <a:pt x="0" y="364650"/>
                    </a:moveTo>
                    <a:cubicBezTo>
                      <a:pt x="13662" y="150266"/>
                      <a:pt x="147348" y="773"/>
                      <a:pt x="364650" y="0"/>
                    </a:cubicBezTo>
                    <a:cubicBezTo>
                      <a:pt x="492391" y="-4000"/>
                      <a:pt x="782854" y="-3407"/>
                      <a:pt x="951954" y="0"/>
                    </a:cubicBezTo>
                    <a:cubicBezTo>
                      <a:pt x="1121054" y="3407"/>
                      <a:pt x="1358805" y="24272"/>
                      <a:pt x="1757023" y="0"/>
                    </a:cubicBezTo>
                    <a:cubicBezTo>
                      <a:pt x="2155241" y="-24272"/>
                      <a:pt x="2062205" y="13791"/>
                      <a:pt x="2199152" y="0"/>
                    </a:cubicBezTo>
                    <a:cubicBezTo>
                      <a:pt x="2336099" y="-13791"/>
                      <a:pt x="2467116" y="17794"/>
                      <a:pt x="2713868" y="0"/>
                    </a:cubicBezTo>
                    <a:cubicBezTo>
                      <a:pt x="2960620" y="-17794"/>
                      <a:pt x="3155958" y="-1215"/>
                      <a:pt x="3373760" y="0"/>
                    </a:cubicBezTo>
                    <a:cubicBezTo>
                      <a:pt x="3591562" y="1215"/>
                      <a:pt x="3793449" y="-3076"/>
                      <a:pt x="3961065" y="0"/>
                    </a:cubicBezTo>
                    <a:cubicBezTo>
                      <a:pt x="4128682" y="3076"/>
                      <a:pt x="4223484" y="8317"/>
                      <a:pt x="4403193" y="0"/>
                    </a:cubicBezTo>
                    <a:cubicBezTo>
                      <a:pt x="4582902" y="-8317"/>
                      <a:pt x="4767255" y="4438"/>
                      <a:pt x="5063086" y="0"/>
                    </a:cubicBezTo>
                    <a:cubicBezTo>
                      <a:pt x="5358917" y="-4438"/>
                      <a:pt x="5325247" y="-13008"/>
                      <a:pt x="5577802" y="0"/>
                    </a:cubicBezTo>
                    <a:cubicBezTo>
                      <a:pt x="5830357" y="13008"/>
                      <a:pt x="6068128" y="13365"/>
                      <a:pt x="6237694" y="0"/>
                    </a:cubicBezTo>
                    <a:cubicBezTo>
                      <a:pt x="6407260" y="-13365"/>
                      <a:pt x="6730491" y="29520"/>
                      <a:pt x="6897587" y="0"/>
                    </a:cubicBezTo>
                    <a:cubicBezTo>
                      <a:pt x="7064683" y="-29520"/>
                      <a:pt x="7286986" y="14823"/>
                      <a:pt x="7623469" y="0"/>
                    </a:cubicBezTo>
                    <a:cubicBezTo>
                      <a:pt x="7793517" y="-4927"/>
                      <a:pt x="7963789" y="153794"/>
                      <a:pt x="7988119" y="364650"/>
                    </a:cubicBezTo>
                    <a:cubicBezTo>
                      <a:pt x="7975308" y="475337"/>
                      <a:pt x="7972961" y="638760"/>
                      <a:pt x="7988119" y="821664"/>
                    </a:cubicBezTo>
                    <a:cubicBezTo>
                      <a:pt x="8003277" y="1004568"/>
                      <a:pt x="8007457" y="1138247"/>
                      <a:pt x="7988119" y="1264092"/>
                    </a:cubicBezTo>
                    <a:cubicBezTo>
                      <a:pt x="7968781" y="1389937"/>
                      <a:pt x="7973074" y="1693719"/>
                      <a:pt x="7988119" y="1823204"/>
                    </a:cubicBezTo>
                    <a:cubicBezTo>
                      <a:pt x="8033022" y="2042116"/>
                      <a:pt x="7862012" y="2183268"/>
                      <a:pt x="7623469" y="2187854"/>
                    </a:cubicBezTo>
                    <a:cubicBezTo>
                      <a:pt x="7509097" y="2186789"/>
                      <a:pt x="7365315" y="2187622"/>
                      <a:pt x="7108753" y="2187854"/>
                    </a:cubicBezTo>
                    <a:cubicBezTo>
                      <a:pt x="6852191" y="2188086"/>
                      <a:pt x="6844931" y="2189738"/>
                      <a:pt x="6594036" y="2187854"/>
                    </a:cubicBezTo>
                    <a:cubicBezTo>
                      <a:pt x="6343141" y="2185970"/>
                      <a:pt x="6167877" y="2183547"/>
                      <a:pt x="5934144" y="2187854"/>
                    </a:cubicBezTo>
                    <a:cubicBezTo>
                      <a:pt x="5700411" y="2192161"/>
                      <a:pt x="5367546" y="2183906"/>
                      <a:pt x="5129075" y="2187854"/>
                    </a:cubicBezTo>
                    <a:cubicBezTo>
                      <a:pt x="4890604" y="2191802"/>
                      <a:pt x="4654101" y="2208940"/>
                      <a:pt x="4324006" y="2187854"/>
                    </a:cubicBezTo>
                    <a:cubicBezTo>
                      <a:pt x="3993911" y="2166768"/>
                      <a:pt x="3979023" y="2205126"/>
                      <a:pt x="3664113" y="2187854"/>
                    </a:cubicBezTo>
                    <a:cubicBezTo>
                      <a:pt x="3349203" y="2170582"/>
                      <a:pt x="3164263" y="2199353"/>
                      <a:pt x="3004221" y="2187854"/>
                    </a:cubicBezTo>
                    <a:cubicBezTo>
                      <a:pt x="2844179" y="2176355"/>
                      <a:pt x="2505982" y="2189343"/>
                      <a:pt x="2344328" y="2187854"/>
                    </a:cubicBezTo>
                    <a:cubicBezTo>
                      <a:pt x="2182674" y="2186365"/>
                      <a:pt x="1723274" y="2176889"/>
                      <a:pt x="1539259" y="2187854"/>
                    </a:cubicBezTo>
                    <a:cubicBezTo>
                      <a:pt x="1355244" y="2198819"/>
                      <a:pt x="1190675" y="2213316"/>
                      <a:pt x="1024543" y="2187854"/>
                    </a:cubicBezTo>
                    <a:cubicBezTo>
                      <a:pt x="858411" y="2162392"/>
                      <a:pt x="659124" y="2155098"/>
                      <a:pt x="364650" y="2187854"/>
                    </a:cubicBezTo>
                    <a:cubicBezTo>
                      <a:pt x="163362" y="2156115"/>
                      <a:pt x="-476" y="2002245"/>
                      <a:pt x="0" y="1823204"/>
                    </a:cubicBezTo>
                    <a:cubicBezTo>
                      <a:pt x="18467" y="1676980"/>
                      <a:pt x="17191" y="1516521"/>
                      <a:pt x="0" y="1380776"/>
                    </a:cubicBezTo>
                    <a:cubicBezTo>
                      <a:pt x="-17191" y="1245031"/>
                      <a:pt x="-10635" y="1139203"/>
                      <a:pt x="0" y="923762"/>
                    </a:cubicBezTo>
                    <a:cubicBezTo>
                      <a:pt x="10635" y="708321"/>
                      <a:pt x="-21050" y="578764"/>
                      <a:pt x="0" y="364650"/>
                    </a:cubicBezTo>
                    <a:close/>
                  </a:path>
                  <a:path w="7988119" h="2187854" stroke="0" extrusionOk="0">
                    <a:moveTo>
                      <a:pt x="0" y="364650"/>
                    </a:moveTo>
                    <a:cubicBezTo>
                      <a:pt x="38348" y="186722"/>
                      <a:pt x="195432" y="-5807"/>
                      <a:pt x="364650" y="0"/>
                    </a:cubicBezTo>
                    <a:cubicBezTo>
                      <a:pt x="585559" y="19472"/>
                      <a:pt x="639750" y="13819"/>
                      <a:pt x="806778" y="0"/>
                    </a:cubicBezTo>
                    <a:cubicBezTo>
                      <a:pt x="973806" y="-13819"/>
                      <a:pt x="1139285" y="-11928"/>
                      <a:pt x="1321494" y="0"/>
                    </a:cubicBezTo>
                    <a:cubicBezTo>
                      <a:pt x="1503703" y="11928"/>
                      <a:pt x="1879389" y="-8246"/>
                      <a:pt x="2126563" y="0"/>
                    </a:cubicBezTo>
                    <a:cubicBezTo>
                      <a:pt x="2373737" y="8246"/>
                      <a:pt x="2671490" y="-127"/>
                      <a:pt x="2859044" y="0"/>
                    </a:cubicBezTo>
                    <a:cubicBezTo>
                      <a:pt x="3046598" y="127"/>
                      <a:pt x="3402969" y="33598"/>
                      <a:pt x="3664113" y="0"/>
                    </a:cubicBezTo>
                    <a:cubicBezTo>
                      <a:pt x="3925257" y="-33598"/>
                      <a:pt x="4189375" y="-39355"/>
                      <a:pt x="4469182" y="0"/>
                    </a:cubicBezTo>
                    <a:cubicBezTo>
                      <a:pt x="4748989" y="39355"/>
                      <a:pt x="4911023" y="-4872"/>
                      <a:pt x="5056487" y="0"/>
                    </a:cubicBezTo>
                    <a:cubicBezTo>
                      <a:pt x="5201951" y="4872"/>
                      <a:pt x="5398344" y="-19895"/>
                      <a:pt x="5498615" y="0"/>
                    </a:cubicBezTo>
                    <a:cubicBezTo>
                      <a:pt x="5598886" y="19895"/>
                      <a:pt x="5996724" y="-16413"/>
                      <a:pt x="6158507" y="0"/>
                    </a:cubicBezTo>
                    <a:cubicBezTo>
                      <a:pt x="6320290" y="16413"/>
                      <a:pt x="6445071" y="-12891"/>
                      <a:pt x="6673224" y="0"/>
                    </a:cubicBezTo>
                    <a:cubicBezTo>
                      <a:pt x="6901377" y="12891"/>
                      <a:pt x="7360556" y="4270"/>
                      <a:pt x="7623469" y="0"/>
                    </a:cubicBezTo>
                    <a:cubicBezTo>
                      <a:pt x="7812594" y="-3754"/>
                      <a:pt x="7982676" y="170023"/>
                      <a:pt x="7988119" y="364650"/>
                    </a:cubicBezTo>
                    <a:cubicBezTo>
                      <a:pt x="7974571" y="479192"/>
                      <a:pt x="8004032" y="695930"/>
                      <a:pt x="7988119" y="821664"/>
                    </a:cubicBezTo>
                    <a:cubicBezTo>
                      <a:pt x="7972206" y="947398"/>
                      <a:pt x="7980026" y="1076965"/>
                      <a:pt x="7988119" y="1264092"/>
                    </a:cubicBezTo>
                    <a:cubicBezTo>
                      <a:pt x="7996212" y="1451219"/>
                      <a:pt x="7974716" y="1685564"/>
                      <a:pt x="7988119" y="1823204"/>
                    </a:cubicBezTo>
                    <a:cubicBezTo>
                      <a:pt x="8006874" y="2014289"/>
                      <a:pt x="7816814" y="2202159"/>
                      <a:pt x="7623469" y="2187854"/>
                    </a:cubicBezTo>
                    <a:cubicBezTo>
                      <a:pt x="7420796" y="2148711"/>
                      <a:pt x="7064511" y="2223287"/>
                      <a:pt x="6818400" y="2187854"/>
                    </a:cubicBezTo>
                    <a:cubicBezTo>
                      <a:pt x="6572289" y="2152421"/>
                      <a:pt x="6256738" y="2203965"/>
                      <a:pt x="6085919" y="2187854"/>
                    </a:cubicBezTo>
                    <a:cubicBezTo>
                      <a:pt x="5915100" y="2171743"/>
                      <a:pt x="5700581" y="2196186"/>
                      <a:pt x="5498615" y="2187854"/>
                    </a:cubicBezTo>
                    <a:cubicBezTo>
                      <a:pt x="5296649" y="2179522"/>
                      <a:pt x="4990967" y="2214009"/>
                      <a:pt x="4766134" y="2187854"/>
                    </a:cubicBezTo>
                    <a:cubicBezTo>
                      <a:pt x="4541301" y="2161699"/>
                      <a:pt x="4352410" y="2159809"/>
                      <a:pt x="4033653" y="2187854"/>
                    </a:cubicBezTo>
                    <a:cubicBezTo>
                      <a:pt x="3714896" y="2215899"/>
                      <a:pt x="3712073" y="2187891"/>
                      <a:pt x="3446349" y="2187854"/>
                    </a:cubicBezTo>
                    <a:cubicBezTo>
                      <a:pt x="3180625" y="2187817"/>
                      <a:pt x="2897666" y="2187296"/>
                      <a:pt x="2713868" y="2187854"/>
                    </a:cubicBezTo>
                    <a:cubicBezTo>
                      <a:pt x="2530070" y="2188412"/>
                      <a:pt x="2187355" y="2220770"/>
                      <a:pt x="2053975" y="2187854"/>
                    </a:cubicBezTo>
                    <a:cubicBezTo>
                      <a:pt x="1920595" y="2154938"/>
                      <a:pt x="1634460" y="2199115"/>
                      <a:pt x="1321494" y="2187854"/>
                    </a:cubicBezTo>
                    <a:cubicBezTo>
                      <a:pt x="1008528" y="2176593"/>
                      <a:pt x="609178" y="2162938"/>
                      <a:pt x="364650" y="2187854"/>
                    </a:cubicBezTo>
                    <a:cubicBezTo>
                      <a:pt x="207708" y="2170286"/>
                      <a:pt x="-4419" y="1984719"/>
                      <a:pt x="0" y="1823204"/>
                    </a:cubicBezTo>
                    <a:cubicBezTo>
                      <a:pt x="2107" y="1619616"/>
                      <a:pt x="20444" y="1554611"/>
                      <a:pt x="0" y="1307848"/>
                    </a:cubicBezTo>
                    <a:cubicBezTo>
                      <a:pt x="-20444" y="1061085"/>
                      <a:pt x="7774" y="952827"/>
                      <a:pt x="0" y="836249"/>
                    </a:cubicBezTo>
                    <a:cubicBezTo>
                      <a:pt x="-7774" y="719671"/>
                      <a:pt x="3885" y="472191"/>
                      <a:pt x="0" y="36465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36" name="Rectangle: Rounded Corners 61">
                <a:extLst>
                  <a:ext uri="{FF2B5EF4-FFF2-40B4-BE49-F238E27FC236}">
                    <a16:creationId xmlns:a16="http://schemas.microsoft.com/office/drawing/2014/main" id="{857F5652-DDD9-41FF-B256-311C7A6000BD}"/>
                  </a:ext>
                </a:extLst>
              </p:cNvPr>
              <p:cNvSpPr/>
              <p:nvPr/>
            </p:nvSpPr>
            <p:spPr>
              <a:xfrm>
                <a:off x="2295795" y="4741690"/>
                <a:ext cx="7724862" cy="1914383"/>
              </a:xfrm>
              <a:custGeom>
                <a:avLst/>
                <a:gdLst>
                  <a:gd name="connsiteX0" fmla="*/ 0 w 7724862"/>
                  <a:gd name="connsiteY0" fmla="*/ 319070 h 1914383"/>
                  <a:gd name="connsiteX1" fmla="*/ 319070 w 7724862"/>
                  <a:gd name="connsiteY1" fmla="*/ 0 h 1914383"/>
                  <a:gd name="connsiteX2" fmla="*/ 821583 w 7724862"/>
                  <a:gd name="connsiteY2" fmla="*/ 0 h 1914383"/>
                  <a:gd name="connsiteX3" fmla="*/ 1394963 w 7724862"/>
                  <a:gd name="connsiteY3" fmla="*/ 0 h 1914383"/>
                  <a:gd name="connsiteX4" fmla="*/ 1968343 w 7724862"/>
                  <a:gd name="connsiteY4" fmla="*/ 0 h 1914383"/>
                  <a:gd name="connsiteX5" fmla="*/ 2754325 w 7724862"/>
                  <a:gd name="connsiteY5" fmla="*/ 0 h 1914383"/>
                  <a:gd name="connsiteX6" fmla="*/ 3185971 w 7724862"/>
                  <a:gd name="connsiteY6" fmla="*/ 0 h 1914383"/>
                  <a:gd name="connsiteX7" fmla="*/ 3688484 w 7724862"/>
                  <a:gd name="connsiteY7" fmla="*/ 0 h 1914383"/>
                  <a:gd name="connsiteX8" fmla="*/ 4332732 w 7724862"/>
                  <a:gd name="connsiteY8" fmla="*/ 0 h 1914383"/>
                  <a:gd name="connsiteX9" fmla="*/ 4906112 w 7724862"/>
                  <a:gd name="connsiteY9" fmla="*/ 0 h 1914383"/>
                  <a:gd name="connsiteX10" fmla="*/ 5337758 w 7724862"/>
                  <a:gd name="connsiteY10" fmla="*/ 0 h 1914383"/>
                  <a:gd name="connsiteX11" fmla="*/ 5982005 w 7724862"/>
                  <a:gd name="connsiteY11" fmla="*/ 0 h 1914383"/>
                  <a:gd name="connsiteX12" fmla="*/ 6484518 w 7724862"/>
                  <a:gd name="connsiteY12" fmla="*/ 0 h 1914383"/>
                  <a:gd name="connsiteX13" fmla="*/ 7405792 w 7724862"/>
                  <a:gd name="connsiteY13" fmla="*/ 0 h 1914383"/>
                  <a:gd name="connsiteX14" fmla="*/ 7724862 w 7724862"/>
                  <a:gd name="connsiteY14" fmla="*/ 319070 h 1914383"/>
                  <a:gd name="connsiteX15" fmla="*/ 7724862 w 7724862"/>
                  <a:gd name="connsiteY15" fmla="*/ 931667 h 1914383"/>
                  <a:gd name="connsiteX16" fmla="*/ 7724862 w 7724862"/>
                  <a:gd name="connsiteY16" fmla="*/ 1595313 h 1914383"/>
                  <a:gd name="connsiteX17" fmla="*/ 7405792 w 7724862"/>
                  <a:gd name="connsiteY17" fmla="*/ 1914383 h 1914383"/>
                  <a:gd name="connsiteX18" fmla="*/ 6619810 w 7724862"/>
                  <a:gd name="connsiteY18" fmla="*/ 1914383 h 1914383"/>
                  <a:gd name="connsiteX19" fmla="*/ 5904695 w 7724862"/>
                  <a:gd name="connsiteY19" fmla="*/ 1914383 h 1914383"/>
                  <a:gd name="connsiteX20" fmla="*/ 5260448 w 7724862"/>
                  <a:gd name="connsiteY20" fmla="*/ 1914383 h 1914383"/>
                  <a:gd name="connsiteX21" fmla="*/ 4474466 w 7724862"/>
                  <a:gd name="connsiteY21" fmla="*/ 1914383 h 1914383"/>
                  <a:gd name="connsiteX22" fmla="*/ 3971953 w 7724862"/>
                  <a:gd name="connsiteY22" fmla="*/ 1914383 h 1914383"/>
                  <a:gd name="connsiteX23" fmla="*/ 3327706 w 7724862"/>
                  <a:gd name="connsiteY23" fmla="*/ 1914383 h 1914383"/>
                  <a:gd name="connsiteX24" fmla="*/ 2541724 w 7724862"/>
                  <a:gd name="connsiteY24" fmla="*/ 1914383 h 1914383"/>
                  <a:gd name="connsiteX25" fmla="*/ 1755742 w 7724862"/>
                  <a:gd name="connsiteY25" fmla="*/ 1914383 h 1914383"/>
                  <a:gd name="connsiteX26" fmla="*/ 1111494 w 7724862"/>
                  <a:gd name="connsiteY26" fmla="*/ 1914383 h 1914383"/>
                  <a:gd name="connsiteX27" fmla="*/ 319070 w 7724862"/>
                  <a:gd name="connsiteY27" fmla="*/ 1914383 h 1914383"/>
                  <a:gd name="connsiteX28" fmla="*/ 0 w 7724862"/>
                  <a:gd name="connsiteY28" fmla="*/ 1595313 h 1914383"/>
                  <a:gd name="connsiteX29" fmla="*/ 0 w 7724862"/>
                  <a:gd name="connsiteY29" fmla="*/ 995479 h 1914383"/>
                  <a:gd name="connsiteX30" fmla="*/ 0 w 7724862"/>
                  <a:gd name="connsiteY30" fmla="*/ 319070 h 19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2" h="1914383" fill="none" extrusionOk="0">
                    <a:moveTo>
                      <a:pt x="0" y="319070"/>
                    </a:moveTo>
                    <a:cubicBezTo>
                      <a:pt x="-42166" y="145095"/>
                      <a:pt x="122437" y="-4566"/>
                      <a:pt x="319070" y="0"/>
                    </a:cubicBezTo>
                    <a:cubicBezTo>
                      <a:pt x="446738" y="-19625"/>
                      <a:pt x="638008" y="9936"/>
                      <a:pt x="821583" y="0"/>
                    </a:cubicBezTo>
                    <a:cubicBezTo>
                      <a:pt x="1005158" y="-9936"/>
                      <a:pt x="1269619" y="-22318"/>
                      <a:pt x="1394963" y="0"/>
                    </a:cubicBezTo>
                    <a:cubicBezTo>
                      <a:pt x="1520307" y="22318"/>
                      <a:pt x="1760980" y="11540"/>
                      <a:pt x="1968343" y="0"/>
                    </a:cubicBezTo>
                    <a:cubicBezTo>
                      <a:pt x="2175706" y="-11540"/>
                      <a:pt x="2584955" y="7807"/>
                      <a:pt x="2754325" y="0"/>
                    </a:cubicBezTo>
                    <a:cubicBezTo>
                      <a:pt x="2923695" y="-7807"/>
                      <a:pt x="3043634" y="15422"/>
                      <a:pt x="3185971" y="0"/>
                    </a:cubicBezTo>
                    <a:cubicBezTo>
                      <a:pt x="3328308" y="-15422"/>
                      <a:pt x="3509854" y="-7109"/>
                      <a:pt x="3688484" y="0"/>
                    </a:cubicBezTo>
                    <a:cubicBezTo>
                      <a:pt x="3867114" y="7109"/>
                      <a:pt x="4136822" y="-380"/>
                      <a:pt x="4332732" y="0"/>
                    </a:cubicBezTo>
                    <a:cubicBezTo>
                      <a:pt x="4528642" y="380"/>
                      <a:pt x="4757243" y="-7097"/>
                      <a:pt x="4906112" y="0"/>
                    </a:cubicBezTo>
                    <a:cubicBezTo>
                      <a:pt x="5054981" y="7097"/>
                      <a:pt x="5202124" y="-13254"/>
                      <a:pt x="5337758" y="0"/>
                    </a:cubicBezTo>
                    <a:cubicBezTo>
                      <a:pt x="5473392" y="13254"/>
                      <a:pt x="5788070" y="-23124"/>
                      <a:pt x="5982005" y="0"/>
                    </a:cubicBezTo>
                    <a:cubicBezTo>
                      <a:pt x="6175940" y="23124"/>
                      <a:pt x="6284520" y="15087"/>
                      <a:pt x="6484518" y="0"/>
                    </a:cubicBezTo>
                    <a:cubicBezTo>
                      <a:pt x="6684516" y="-15087"/>
                      <a:pt x="7174058" y="-30190"/>
                      <a:pt x="7405792" y="0"/>
                    </a:cubicBezTo>
                    <a:cubicBezTo>
                      <a:pt x="7574544" y="30399"/>
                      <a:pt x="7743519" y="129761"/>
                      <a:pt x="7724862" y="319070"/>
                    </a:cubicBezTo>
                    <a:cubicBezTo>
                      <a:pt x="7747313" y="496635"/>
                      <a:pt x="7741859" y="694835"/>
                      <a:pt x="7724862" y="931667"/>
                    </a:cubicBezTo>
                    <a:cubicBezTo>
                      <a:pt x="7707865" y="1168499"/>
                      <a:pt x="7742883" y="1388705"/>
                      <a:pt x="7724862" y="1595313"/>
                    </a:cubicBezTo>
                    <a:cubicBezTo>
                      <a:pt x="7731734" y="1779727"/>
                      <a:pt x="7577803" y="1911637"/>
                      <a:pt x="7405792" y="1914383"/>
                    </a:cubicBezTo>
                    <a:cubicBezTo>
                      <a:pt x="7123702" y="1905589"/>
                      <a:pt x="6875820" y="1938669"/>
                      <a:pt x="6619810" y="1914383"/>
                    </a:cubicBezTo>
                    <a:cubicBezTo>
                      <a:pt x="6363800" y="1890097"/>
                      <a:pt x="6248323" y="1925700"/>
                      <a:pt x="5904695" y="1914383"/>
                    </a:cubicBezTo>
                    <a:cubicBezTo>
                      <a:pt x="5561067" y="1903066"/>
                      <a:pt x="5420497" y="1915006"/>
                      <a:pt x="5260448" y="1914383"/>
                    </a:cubicBezTo>
                    <a:cubicBezTo>
                      <a:pt x="5100399" y="1913760"/>
                      <a:pt x="4739223" y="1911580"/>
                      <a:pt x="4474466" y="1914383"/>
                    </a:cubicBezTo>
                    <a:cubicBezTo>
                      <a:pt x="4209709" y="1917186"/>
                      <a:pt x="4222130" y="1921144"/>
                      <a:pt x="3971953" y="1914383"/>
                    </a:cubicBezTo>
                    <a:cubicBezTo>
                      <a:pt x="3721776" y="1907622"/>
                      <a:pt x="3506553" y="1887517"/>
                      <a:pt x="3327706" y="1914383"/>
                    </a:cubicBezTo>
                    <a:cubicBezTo>
                      <a:pt x="3148859" y="1941249"/>
                      <a:pt x="2803041" y="1947850"/>
                      <a:pt x="2541724" y="1914383"/>
                    </a:cubicBezTo>
                    <a:cubicBezTo>
                      <a:pt x="2280407" y="1880916"/>
                      <a:pt x="1960207" y="1904157"/>
                      <a:pt x="1755742" y="1914383"/>
                    </a:cubicBezTo>
                    <a:cubicBezTo>
                      <a:pt x="1551277" y="1924609"/>
                      <a:pt x="1393499" y="1921900"/>
                      <a:pt x="1111494" y="1914383"/>
                    </a:cubicBezTo>
                    <a:cubicBezTo>
                      <a:pt x="829489" y="1906866"/>
                      <a:pt x="560411" y="1907251"/>
                      <a:pt x="319070" y="1914383"/>
                    </a:cubicBezTo>
                    <a:cubicBezTo>
                      <a:pt x="133055" y="1917635"/>
                      <a:pt x="-18973" y="1778939"/>
                      <a:pt x="0" y="1595313"/>
                    </a:cubicBezTo>
                    <a:cubicBezTo>
                      <a:pt x="-17075" y="1435073"/>
                      <a:pt x="1919" y="1138824"/>
                      <a:pt x="0" y="995479"/>
                    </a:cubicBezTo>
                    <a:cubicBezTo>
                      <a:pt x="-1919" y="852134"/>
                      <a:pt x="17816" y="481616"/>
                      <a:pt x="0" y="319070"/>
                    </a:cubicBezTo>
                    <a:close/>
                  </a:path>
                  <a:path w="7724862" h="1914383" stroke="0" extrusionOk="0">
                    <a:moveTo>
                      <a:pt x="0" y="319070"/>
                    </a:moveTo>
                    <a:cubicBezTo>
                      <a:pt x="22149" y="156405"/>
                      <a:pt x="167181" y="-4391"/>
                      <a:pt x="319070" y="0"/>
                    </a:cubicBezTo>
                    <a:cubicBezTo>
                      <a:pt x="483057" y="6924"/>
                      <a:pt x="632728" y="4241"/>
                      <a:pt x="750716" y="0"/>
                    </a:cubicBezTo>
                    <a:cubicBezTo>
                      <a:pt x="868704" y="-4241"/>
                      <a:pt x="1108563" y="-11942"/>
                      <a:pt x="1253229" y="0"/>
                    </a:cubicBezTo>
                    <a:cubicBezTo>
                      <a:pt x="1397895" y="11942"/>
                      <a:pt x="1681341" y="14817"/>
                      <a:pt x="2039211" y="0"/>
                    </a:cubicBezTo>
                    <a:cubicBezTo>
                      <a:pt x="2397081" y="-14817"/>
                      <a:pt x="2549092" y="7272"/>
                      <a:pt x="2754325" y="0"/>
                    </a:cubicBezTo>
                    <a:cubicBezTo>
                      <a:pt x="2959558" y="-7272"/>
                      <a:pt x="3249668" y="-18438"/>
                      <a:pt x="3540307" y="0"/>
                    </a:cubicBezTo>
                    <a:cubicBezTo>
                      <a:pt x="3830946" y="18438"/>
                      <a:pt x="4149016" y="-34148"/>
                      <a:pt x="4326289" y="0"/>
                    </a:cubicBezTo>
                    <a:cubicBezTo>
                      <a:pt x="4503562" y="34148"/>
                      <a:pt x="4716025" y="13080"/>
                      <a:pt x="4899669" y="0"/>
                    </a:cubicBezTo>
                    <a:cubicBezTo>
                      <a:pt x="5083313" y="-13080"/>
                      <a:pt x="5214474" y="8310"/>
                      <a:pt x="5331315" y="0"/>
                    </a:cubicBezTo>
                    <a:cubicBezTo>
                      <a:pt x="5448156" y="-8310"/>
                      <a:pt x="5660836" y="-16749"/>
                      <a:pt x="5975563" y="0"/>
                    </a:cubicBezTo>
                    <a:cubicBezTo>
                      <a:pt x="6290290" y="16749"/>
                      <a:pt x="6239243" y="21532"/>
                      <a:pt x="6478076" y="0"/>
                    </a:cubicBezTo>
                    <a:cubicBezTo>
                      <a:pt x="6716909" y="-21532"/>
                      <a:pt x="7161716" y="-31083"/>
                      <a:pt x="7405792" y="0"/>
                    </a:cubicBezTo>
                    <a:cubicBezTo>
                      <a:pt x="7570128" y="-3636"/>
                      <a:pt x="7699989" y="173764"/>
                      <a:pt x="7724862" y="319070"/>
                    </a:cubicBezTo>
                    <a:cubicBezTo>
                      <a:pt x="7702650" y="527354"/>
                      <a:pt x="7723456" y="676966"/>
                      <a:pt x="7724862" y="931667"/>
                    </a:cubicBezTo>
                    <a:cubicBezTo>
                      <a:pt x="7726268" y="1186368"/>
                      <a:pt x="7700902" y="1297572"/>
                      <a:pt x="7724862" y="1595313"/>
                    </a:cubicBezTo>
                    <a:cubicBezTo>
                      <a:pt x="7749852" y="1768388"/>
                      <a:pt x="7609468" y="1927597"/>
                      <a:pt x="7405792" y="1914383"/>
                    </a:cubicBezTo>
                    <a:cubicBezTo>
                      <a:pt x="7137469" y="1913063"/>
                      <a:pt x="6948239" y="1887575"/>
                      <a:pt x="6832412" y="1914383"/>
                    </a:cubicBezTo>
                    <a:cubicBezTo>
                      <a:pt x="6716585" y="1941191"/>
                      <a:pt x="6463333" y="1923537"/>
                      <a:pt x="6117297" y="1914383"/>
                    </a:cubicBezTo>
                    <a:cubicBezTo>
                      <a:pt x="5771262" y="1905229"/>
                      <a:pt x="5549703" y="1942897"/>
                      <a:pt x="5402182" y="1914383"/>
                    </a:cubicBezTo>
                    <a:cubicBezTo>
                      <a:pt x="5254661" y="1885869"/>
                      <a:pt x="5014288" y="1894158"/>
                      <a:pt x="4828802" y="1914383"/>
                    </a:cubicBezTo>
                    <a:cubicBezTo>
                      <a:pt x="4643316" y="1934608"/>
                      <a:pt x="4289618" y="1882809"/>
                      <a:pt x="4113688" y="1914383"/>
                    </a:cubicBezTo>
                    <a:cubicBezTo>
                      <a:pt x="3937758" y="1945957"/>
                      <a:pt x="3659538" y="1886811"/>
                      <a:pt x="3398573" y="1914383"/>
                    </a:cubicBezTo>
                    <a:cubicBezTo>
                      <a:pt x="3137608" y="1941955"/>
                      <a:pt x="2958220" y="1900301"/>
                      <a:pt x="2825193" y="1914383"/>
                    </a:cubicBezTo>
                    <a:cubicBezTo>
                      <a:pt x="2692166" y="1928465"/>
                      <a:pt x="2413517" y="1881800"/>
                      <a:pt x="2110078" y="1914383"/>
                    </a:cubicBezTo>
                    <a:cubicBezTo>
                      <a:pt x="1806640" y="1946966"/>
                      <a:pt x="1745224" y="1896075"/>
                      <a:pt x="1465830" y="1914383"/>
                    </a:cubicBezTo>
                    <a:cubicBezTo>
                      <a:pt x="1186436" y="1932691"/>
                      <a:pt x="782296" y="1876945"/>
                      <a:pt x="319070" y="1914383"/>
                    </a:cubicBezTo>
                    <a:cubicBezTo>
                      <a:pt x="165698" y="1904037"/>
                      <a:pt x="-10165" y="1775264"/>
                      <a:pt x="0" y="1595313"/>
                    </a:cubicBezTo>
                    <a:cubicBezTo>
                      <a:pt x="2442" y="1389869"/>
                      <a:pt x="486" y="1211254"/>
                      <a:pt x="0" y="969954"/>
                    </a:cubicBezTo>
                    <a:cubicBezTo>
                      <a:pt x="-486" y="728654"/>
                      <a:pt x="-32493" y="513105"/>
                      <a:pt x="0" y="319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39" name="Rectangle: Rounded Corners 65">
                <a:extLst>
                  <a:ext uri="{FF2B5EF4-FFF2-40B4-BE49-F238E27FC236}">
                    <a16:creationId xmlns:a16="http://schemas.microsoft.com/office/drawing/2014/main" id="{9397A5F9-1C46-4765-8A02-634B89BA0B76}"/>
                  </a:ext>
                </a:extLst>
              </p:cNvPr>
              <p:cNvSpPr/>
              <p:nvPr/>
            </p:nvSpPr>
            <p:spPr>
              <a:xfrm>
                <a:off x="2317626" y="4752423"/>
                <a:ext cx="7724863" cy="1891749"/>
              </a:xfrm>
              <a:custGeom>
                <a:avLst/>
                <a:gdLst>
                  <a:gd name="connsiteX0" fmla="*/ 0 w 7724863"/>
                  <a:gd name="connsiteY0" fmla="*/ 315298 h 1891749"/>
                  <a:gd name="connsiteX1" fmla="*/ 315298 w 7724863"/>
                  <a:gd name="connsiteY1" fmla="*/ 0 h 1891749"/>
                  <a:gd name="connsiteX2" fmla="*/ 818346 w 7724863"/>
                  <a:gd name="connsiteY2" fmla="*/ 0 h 1891749"/>
                  <a:gd name="connsiteX3" fmla="*/ 1392337 w 7724863"/>
                  <a:gd name="connsiteY3" fmla="*/ 0 h 1891749"/>
                  <a:gd name="connsiteX4" fmla="*/ 1966327 w 7724863"/>
                  <a:gd name="connsiteY4" fmla="*/ 0 h 1891749"/>
                  <a:gd name="connsiteX5" fmla="*/ 2753146 w 7724863"/>
                  <a:gd name="connsiteY5" fmla="*/ 0 h 1891749"/>
                  <a:gd name="connsiteX6" fmla="*/ 3185251 w 7724863"/>
                  <a:gd name="connsiteY6" fmla="*/ 0 h 1891749"/>
                  <a:gd name="connsiteX7" fmla="*/ 3688299 w 7724863"/>
                  <a:gd name="connsiteY7" fmla="*/ 0 h 1891749"/>
                  <a:gd name="connsiteX8" fmla="*/ 4333233 w 7724863"/>
                  <a:gd name="connsiteY8" fmla="*/ 0 h 1891749"/>
                  <a:gd name="connsiteX9" fmla="*/ 4907224 w 7724863"/>
                  <a:gd name="connsiteY9" fmla="*/ 0 h 1891749"/>
                  <a:gd name="connsiteX10" fmla="*/ 5339329 w 7724863"/>
                  <a:gd name="connsiteY10" fmla="*/ 0 h 1891749"/>
                  <a:gd name="connsiteX11" fmla="*/ 5984262 w 7724863"/>
                  <a:gd name="connsiteY11" fmla="*/ 0 h 1891749"/>
                  <a:gd name="connsiteX12" fmla="*/ 6487310 w 7724863"/>
                  <a:gd name="connsiteY12" fmla="*/ 0 h 1891749"/>
                  <a:gd name="connsiteX13" fmla="*/ 7409565 w 7724863"/>
                  <a:gd name="connsiteY13" fmla="*/ 0 h 1891749"/>
                  <a:gd name="connsiteX14" fmla="*/ 7724863 w 7724863"/>
                  <a:gd name="connsiteY14" fmla="*/ 315298 h 1891749"/>
                  <a:gd name="connsiteX15" fmla="*/ 7724863 w 7724863"/>
                  <a:gd name="connsiteY15" fmla="*/ 920651 h 1891749"/>
                  <a:gd name="connsiteX16" fmla="*/ 7724863 w 7724863"/>
                  <a:gd name="connsiteY16" fmla="*/ 1576451 h 1891749"/>
                  <a:gd name="connsiteX17" fmla="*/ 7409565 w 7724863"/>
                  <a:gd name="connsiteY17" fmla="*/ 1891749 h 1891749"/>
                  <a:gd name="connsiteX18" fmla="*/ 6622746 w 7724863"/>
                  <a:gd name="connsiteY18" fmla="*/ 1891749 h 1891749"/>
                  <a:gd name="connsiteX19" fmla="*/ 5906870 w 7724863"/>
                  <a:gd name="connsiteY19" fmla="*/ 1891749 h 1891749"/>
                  <a:gd name="connsiteX20" fmla="*/ 5261937 w 7724863"/>
                  <a:gd name="connsiteY20" fmla="*/ 1891749 h 1891749"/>
                  <a:gd name="connsiteX21" fmla="*/ 4475118 w 7724863"/>
                  <a:gd name="connsiteY21" fmla="*/ 1891749 h 1891749"/>
                  <a:gd name="connsiteX22" fmla="*/ 3972070 w 7724863"/>
                  <a:gd name="connsiteY22" fmla="*/ 1891749 h 1891749"/>
                  <a:gd name="connsiteX23" fmla="*/ 3327137 w 7724863"/>
                  <a:gd name="connsiteY23" fmla="*/ 1891749 h 1891749"/>
                  <a:gd name="connsiteX24" fmla="*/ 2540318 w 7724863"/>
                  <a:gd name="connsiteY24" fmla="*/ 1891749 h 1891749"/>
                  <a:gd name="connsiteX25" fmla="*/ 1753499 w 7724863"/>
                  <a:gd name="connsiteY25" fmla="*/ 1891749 h 1891749"/>
                  <a:gd name="connsiteX26" fmla="*/ 1108566 w 7724863"/>
                  <a:gd name="connsiteY26" fmla="*/ 1891749 h 1891749"/>
                  <a:gd name="connsiteX27" fmla="*/ 315298 w 7724863"/>
                  <a:gd name="connsiteY27" fmla="*/ 1891749 h 1891749"/>
                  <a:gd name="connsiteX28" fmla="*/ 0 w 7724863"/>
                  <a:gd name="connsiteY28" fmla="*/ 1576451 h 1891749"/>
                  <a:gd name="connsiteX29" fmla="*/ 0 w 7724863"/>
                  <a:gd name="connsiteY29" fmla="*/ 983709 h 1891749"/>
                  <a:gd name="connsiteX30" fmla="*/ 0 w 7724863"/>
                  <a:gd name="connsiteY30" fmla="*/ 315298 h 189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3" h="1891749" fill="none" extrusionOk="0">
                    <a:moveTo>
                      <a:pt x="0" y="315298"/>
                    </a:moveTo>
                    <a:cubicBezTo>
                      <a:pt x="-14797" y="141951"/>
                      <a:pt x="130281" y="-2434"/>
                      <a:pt x="315298" y="0"/>
                    </a:cubicBezTo>
                    <a:cubicBezTo>
                      <a:pt x="463744" y="-19391"/>
                      <a:pt x="580090" y="-22483"/>
                      <a:pt x="818346" y="0"/>
                    </a:cubicBezTo>
                    <a:cubicBezTo>
                      <a:pt x="1056602" y="22483"/>
                      <a:pt x="1136407" y="-186"/>
                      <a:pt x="1392337" y="0"/>
                    </a:cubicBezTo>
                    <a:cubicBezTo>
                      <a:pt x="1648267" y="186"/>
                      <a:pt x="1686620" y="-1006"/>
                      <a:pt x="1966327" y="0"/>
                    </a:cubicBezTo>
                    <a:cubicBezTo>
                      <a:pt x="2246034" y="1006"/>
                      <a:pt x="2590414" y="-17617"/>
                      <a:pt x="2753146" y="0"/>
                    </a:cubicBezTo>
                    <a:cubicBezTo>
                      <a:pt x="2915878" y="17617"/>
                      <a:pt x="3035406" y="-19567"/>
                      <a:pt x="3185251" y="0"/>
                    </a:cubicBezTo>
                    <a:cubicBezTo>
                      <a:pt x="3335097" y="19567"/>
                      <a:pt x="3582608" y="20989"/>
                      <a:pt x="3688299" y="0"/>
                    </a:cubicBezTo>
                    <a:cubicBezTo>
                      <a:pt x="3793990" y="-20989"/>
                      <a:pt x="4040872" y="22707"/>
                      <a:pt x="4333233" y="0"/>
                    </a:cubicBezTo>
                    <a:cubicBezTo>
                      <a:pt x="4625594" y="-22707"/>
                      <a:pt x="4659147" y="23789"/>
                      <a:pt x="4907224" y="0"/>
                    </a:cubicBezTo>
                    <a:cubicBezTo>
                      <a:pt x="5155301" y="-23789"/>
                      <a:pt x="5195798" y="-5091"/>
                      <a:pt x="5339329" y="0"/>
                    </a:cubicBezTo>
                    <a:cubicBezTo>
                      <a:pt x="5482861" y="5091"/>
                      <a:pt x="5739408" y="-14996"/>
                      <a:pt x="5984262" y="0"/>
                    </a:cubicBezTo>
                    <a:cubicBezTo>
                      <a:pt x="6229116" y="14996"/>
                      <a:pt x="6274592" y="-16699"/>
                      <a:pt x="6487310" y="0"/>
                    </a:cubicBezTo>
                    <a:cubicBezTo>
                      <a:pt x="6700028" y="16699"/>
                      <a:pt x="7029216" y="-17700"/>
                      <a:pt x="7409565" y="0"/>
                    </a:cubicBezTo>
                    <a:cubicBezTo>
                      <a:pt x="7575158" y="34778"/>
                      <a:pt x="7742806" y="128573"/>
                      <a:pt x="7724863" y="315298"/>
                    </a:cubicBezTo>
                    <a:cubicBezTo>
                      <a:pt x="7754547" y="439863"/>
                      <a:pt x="7740072" y="759637"/>
                      <a:pt x="7724863" y="920651"/>
                    </a:cubicBezTo>
                    <a:cubicBezTo>
                      <a:pt x="7709654" y="1081665"/>
                      <a:pt x="7704628" y="1303549"/>
                      <a:pt x="7724863" y="1576451"/>
                    </a:cubicBezTo>
                    <a:cubicBezTo>
                      <a:pt x="7734654" y="1762263"/>
                      <a:pt x="7557835" y="1874865"/>
                      <a:pt x="7409565" y="1891749"/>
                    </a:cubicBezTo>
                    <a:cubicBezTo>
                      <a:pt x="7089490" y="1896716"/>
                      <a:pt x="6810974" y="1887568"/>
                      <a:pt x="6622746" y="1891749"/>
                    </a:cubicBezTo>
                    <a:cubicBezTo>
                      <a:pt x="6434518" y="1895930"/>
                      <a:pt x="6178097" y="1903380"/>
                      <a:pt x="5906870" y="1891749"/>
                    </a:cubicBezTo>
                    <a:cubicBezTo>
                      <a:pt x="5635643" y="1880118"/>
                      <a:pt x="5459994" y="1910842"/>
                      <a:pt x="5261937" y="1891749"/>
                    </a:cubicBezTo>
                    <a:cubicBezTo>
                      <a:pt x="5063880" y="1872656"/>
                      <a:pt x="4765153" y="1904927"/>
                      <a:pt x="4475118" y="1891749"/>
                    </a:cubicBezTo>
                    <a:cubicBezTo>
                      <a:pt x="4185083" y="1878571"/>
                      <a:pt x="4152204" y="1895642"/>
                      <a:pt x="3972070" y="1891749"/>
                    </a:cubicBezTo>
                    <a:cubicBezTo>
                      <a:pt x="3791936" y="1887856"/>
                      <a:pt x="3508183" y="1908199"/>
                      <a:pt x="3327137" y="1891749"/>
                    </a:cubicBezTo>
                    <a:cubicBezTo>
                      <a:pt x="3146091" y="1875299"/>
                      <a:pt x="2839956" y="1926582"/>
                      <a:pt x="2540318" y="1891749"/>
                    </a:cubicBezTo>
                    <a:cubicBezTo>
                      <a:pt x="2240680" y="1856916"/>
                      <a:pt x="2073685" y="1872656"/>
                      <a:pt x="1753499" y="1891749"/>
                    </a:cubicBezTo>
                    <a:cubicBezTo>
                      <a:pt x="1433313" y="1910842"/>
                      <a:pt x="1324189" y="1904221"/>
                      <a:pt x="1108566" y="1891749"/>
                    </a:cubicBezTo>
                    <a:cubicBezTo>
                      <a:pt x="892943" y="1879277"/>
                      <a:pt x="700878" y="1916030"/>
                      <a:pt x="315298" y="1891749"/>
                    </a:cubicBezTo>
                    <a:cubicBezTo>
                      <a:pt x="134249" y="1894045"/>
                      <a:pt x="-10737" y="1754778"/>
                      <a:pt x="0" y="1576451"/>
                    </a:cubicBezTo>
                    <a:cubicBezTo>
                      <a:pt x="8397" y="1297110"/>
                      <a:pt x="19891" y="1166058"/>
                      <a:pt x="0" y="983709"/>
                    </a:cubicBezTo>
                    <a:cubicBezTo>
                      <a:pt x="-19891" y="801360"/>
                      <a:pt x="-3538" y="481075"/>
                      <a:pt x="0" y="315298"/>
                    </a:cubicBezTo>
                    <a:close/>
                  </a:path>
                  <a:path w="7724863" h="1891749" stroke="0" extrusionOk="0">
                    <a:moveTo>
                      <a:pt x="0" y="315298"/>
                    </a:moveTo>
                    <a:cubicBezTo>
                      <a:pt x="32285" y="160917"/>
                      <a:pt x="176451" y="-6369"/>
                      <a:pt x="315298" y="0"/>
                    </a:cubicBezTo>
                    <a:cubicBezTo>
                      <a:pt x="474964" y="-19014"/>
                      <a:pt x="640577" y="-15310"/>
                      <a:pt x="747403" y="0"/>
                    </a:cubicBezTo>
                    <a:cubicBezTo>
                      <a:pt x="854230" y="15310"/>
                      <a:pt x="1127572" y="19373"/>
                      <a:pt x="1250451" y="0"/>
                    </a:cubicBezTo>
                    <a:cubicBezTo>
                      <a:pt x="1373330" y="-19373"/>
                      <a:pt x="1681318" y="12056"/>
                      <a:pt x="2037270" y="0"/>
                    </a:cubicBezTo>
                    <a:cubicBezTo>
                      <a:pt x="2393222" y="-12056"/>
                      <a:pt x="2463817" y="-29896"/>
                      <a:pt x="2753146" y="0"/>
                    </a:cubicBezTo>
                    <a:cubicBezTo>
                      <a:pt x="3042475" y="29896"/>
                      <a:pt x="3255337" y="2124"/>
                      <a:pt x="3539965" y="0"/>
                    </a:cubicBezTo>
                    <a:cubicBezTo>
                      <a:pt x="3824593" y="-2124"/>
                      <a:pt x="4157179" y="-36265"/>
                      <a:pt x="4326784" y="0"/>
                    </a:cubicBezTo>
                    <a:cubicBezTo>
                      <a:pt x="4496389" y="36265"/>
                      <a:pt x="4657586" y="6348"/>
                      <a:pt x="4900774" y="0"/>
                    </a:cubicBezTo>
                    <a:cubicBezTo>
                      <a:pt x="5143962" y="-6348"/>
                      <a:pt x="5163462" y="-18812"/>
                      <a:pt x="5332880" y="0"/>
                    </a:cubicBezTo>
                    <a:cubicBezTo>
                      <a:pt x="5502298" y="18812"/>
                      <a:pt x="5806436" y="-6084"/>
                      <a:pt x="5977813" y="0"/>
                    </a:cubicBezTo>
                    <a:cubicBezTo>
                      <a:pt x="6149190" y="6084"/>
                      <a:pt x="6253247" y="22411"/>
                      <a:pt x="6480861" y="0"/>
                    </a:cubicBezTo>
                    <a:cubicBezTo>
                      <a:pt x="6708475" y="-22411"/>
                      <a:pt x="7161092" y="-29531"/>
                      <a:pt x="7409565" y="0"/>
                    </a:cubicBezTo>
                    <a:cubicBezTo>
                      <a:pt x="7571273" y="-3803"/>
                      <a:pt x="7700212" y="171799"/>
                      <a:pt x="7724863" y="315298"/>
                    </a:cubicBezTo>
                    <a:cubicBezTo>
                      <a:pt x="7711765" y="597506"/>
                      <a:pt x="7699886" y="753333"/>
                      <a:pt x="7724863" y="920651"/>
                    </a:cubicBezTo>
                    <a:cubicBezTo>
                      <a:pt x="7749840" y="1087969"/>
                      <a:pt x="7708755" y="1301463"/>
                      <a:pt x="7724863" y="1576451"/>
                    </a:cubicBezTo>
                    <a:cubicBezTo>
                      <a:pt x="7755754" y="1746701"/>
                      <a:pt x="7605538" y="1902258"/>
                      <a:pt x="7409565" y="1891749"/>
                    </a:cubicBezTo>
                    <a:cubicBezTo>
                      <a:pt x="7252018" y="1870296"/>
                      <a:pt x="6996721" y="1917334"/>
                      <a:pt x="6835574" y="1891749"/>
                    </a:cubicBezTo>
                    <a:cubicBezTo>
                      <a:pt x="6674427" y="1866164"/>
                      <a:pt x="6386799" y="1857090"/>
                      <a:pt x="6119698" y="1891749"/>
                    </a:cubicBezTo>
                    <a:cubicBezTo>
                      <a:pt x="5852597" y="1926408"/>
                      <a:pt x="5563766" y="1917816"/>
                      <a:pt x="5403822" y="1891749"/>
                    </a:cubicBezTo>
                    <a:cubicBezTo>
                      <a:pt x="5243878" y="1865682"/>
                      <a:pt x="5044424" y="1873083"/>
                      <a:pt x="4829832" y="1891749"/>
                    </a:cubicBezTo>
                    <a:cubicBezTo>
                      <a:pt x="4615240" y="1910416"/>
                      <a:pt x="4409221" y="1890158"/>
                      <a:pt x="4113956" y="1891749"/>
                    </a:cubicBezTo>
                    <a:cubicBezTo>
                      <a:pt x="3818691" y="1893340"/>
                      <a:pt x="3647421" y="1918168"/>
                      <a:pt x="3398079" y="1891749"/>
                    </a:cubicBezTo>
                    <a:cubicBezTo>
                      <a:pt x="3148737" y="1865330"/>
                      <a:pt x="2956917" y="1883929"/>
                      <a:pt x="2824089" y="1891749"/>
                    </a:cubicBezTo>
                    <a:cubicBezTo>
                      <a:pt x="2691261" y="1899570"/>
                      <a:pt x="2333173" y="1885231"/>
                      <a:pt x="2108213" y="1891749"/>
                    </a:cubicBezTo>
                    <a:cubicBezTo>
                      <a:pt x="1883253" y="1898267"/>
                      <a:pt x="1629386" y="1876492"/>
                      <a:pt x="1463279" y="1891749"/>
                    </a:cubicBezTo>
                    <a:cubicBezTo>
                      <a:pt x="1297172" y="1907006"/>
                      <a:pt x="819207" y="1887172"/>
                      <a:pt x="315298" y="1891749"/>
                    </a:cubicBezTo>
                    <a:cubicBezTo>
                      <a:pt x="166344" y="1880346"/>
                      <a:pt x="-9696" y="1754147"/>
                      <a:pt x="0" y="1576451"/>
                    </a:cubicBezTo>
                    <a:cubicBezTo>
                      <a:pt x="5577" y="1436239"/>
                      <a:pt x="-27651" y="1158990"/>
                      <a:pt x="0" y="958486"/>
                    </a:cubicBezTo>
                    <a:cubicBezTo>
                      <a:pt x="27651" y="757983"/>
                      <a:pt x="-24594" y="544205"/>
                      <a:pt x="0" y="31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</p:grp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56F3B3A-2C14-4307-985E-B3298BE4F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112" y="514189"/>
              <a:ext cx="1790781" cy="1783117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D842081-5E41-4418-B3DC-D1BF7EAFC437}"/>
                </a:ext>
              </a:extLst>
            </p:cNvPr>
            <p:cNvSpPr txBox="1"/>
            <p:nvPr/>
          </p:nvSpPr>
          <p:spPr>
            <a:xfrm>
              <a:off x="3998218" y="1034130"/>
              <a:ext cx="66468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1000 - 400 - 300 = ? 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67C8DEE-5A15-49D1-BA22-E65F591D0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33987" y="597584"/>
              <a:ext cx="1137913" cy="1520530"/>
            </a:xfrm>
            <a:prstGeom prst="rect">
              <a:avLst/>
            </a:prstGeom>
          </p:spPr>
        </p:pic>
      </p:grpSp>
      <p:sp>
        <p:nvSpPr>
          <p:cNvPr id="40" name="Rounded Rectangle 25">
            <a:extLst>
              <a:ext uri="{FF2B5EF4-FFF2-40B4-BE49-F238E27FC236}">
                <a16:creationId xmlns:a16="http://schemas.microsoft.com/office/drawing/2014/main" id="{4404447F-DC8A-4020-98EC-64B1798FEF66}"/>
              </a:ext>
            </a:extLst>
          </p:cNvPr>
          <p:cNvSpPr/>
          <p:nvPr/>
        </p:nvSpPr>
        <p:spPr>
          <a:xfrm>
            <a:off x="5103100" y="4272458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</a:rPr>
              <a:t>300</a:t>
            </a:r>
          </a:p>
        </p:txBody>
      </p:sp>
      <p:sp>
        <p:nvSpPr>
          <p:cNvPr id="43" name="Rounded Rectangle 36">
            <a:extLst>
              <a:ext uri="{FF2B5EF4-FFF2-40B4-BE49-F238E27FC236}">
                <a16:creationId xmlns:a16="http://schemas.microsoft.com/office/drawing/2014/main" id="{9A8DCDC0-34F9-4B55-869D-A5DD226A6373}"/>
              </a:ext>
            </a:extLst>
          </p:cNvPr>
          <p:cNvSpPr/>
          <p:nvPr/>
        </p:nvSpPr>
        <p:spPr>
          <a:xfrm>
            <a:off x="5103100" y="3015080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</a:rPr>
              <a:t>200</a:t>
            </a:r>
          </a:p>
        </p:txBody>
      </p:sp>
      <p:sp>
        <p:nvSpPr>
          <p:cNvPr id="47" name="Rounded Rectangle 37">
            <a:extLst>
              <a:ext uri="{FF2B5EF4-FFF2-40B4-BE49-F238E27FC236}">
                <a16:creationId xmlns:a16="http://schemas.microsoft.com/office/drawing/2014/main" id="{AC2CB12B-95F5-4158-943A-6EE8ABB830BE}"/>
              </a:ext>
            </a:extLst>
          </p:cNvPr>
          <p:cNvSpPr/>
          <p:nvPr/>
        </p:nvSpPr>
        <p:spPr>
          <a:xfrm>
            <a:off x="5130707" y="5529837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UTM Avo" panose="02040603050506020204" pitchFamily="18" charset="0"/>
              </a:rPr>
              <a:t>400</a:t>
            </a:r>
          </a:p>
        </p:txBody>
      </p:sp>
      <p:pic>
        <p:nvPicPr>
          <p:cNvPr id="49" name="Picture 7">
            <a:extLst>
              <a:ext uri="{FF2B5EF4-FFF2-40B4-BE49-F238E27FC236}">
                <a16:creationId xmlns:a16="http://schemas.microsoft.com/office/drawing/2014/main" id="{D57E8C2C-5BDF-4561-9D9D-FEB1ADD19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420" y="2424666"/>
            <a:ext cx="1528593" cy="171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7">
            <a:extLst>
              <a:ext uri="{FF2B5EF4-FFF2-40B4-BE49-F238E27FC236}">
                <a16:creationId xmlns:a16="http://schemas.microsoft.com/office/drawing/2014/main" id="{B82B529E-B33A-4F28-A180-AA406D3E5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514" y="5181547"/>
            <a:ext cx="1564024" cy="175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6">
            <a:extLst>
              <a:ext uri="{FF2B5EF4-FFF2-40B4-BE49-F238E27FC236}">
                <a16:creationId xmlns:a16="http://schemas.microsoft.com/office/drawing/2014/main" id="{802B5BC3-772B-4CE2-BDB3-6E196B9B4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4346763" y="3718174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495" y="3699393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1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3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900" decel="100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4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900" decel="100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7"/>
                      </p:tgtEl>
                    </p:cond>
                  </p:nextCondLst>
                </p:seq>
                <p:seq concurrent="1" nextAc="seek">
                  <p:cTn id="59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0" fill="hold">
                          <p:stCondLst>
                            <p:cond delay="0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6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7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5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3.7037E-6 L 0.4 0.09329 " pathEditMode="relative" rAng="0" ptsTypes="AA">
                                          <p:cBhvr>
                                            <p:cTn id="75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00" y="4653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1"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40" grpId="1" animBg="1"/>
          <p:bldP spid="43" grpId="0" animBg="1"/>
          <p:bldP spid="43" grpId="1" animBg="1"/>
          <p:bldP spid="47" grpId="0" animBg="1"/>
          <p:bldP spid="4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1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1" restart="whenNotActive" fill="hold" evtFilter="cancelBubble" nodeType="interactiveSeq">
                    <p:stCondLst>
                      <p:cond evt="onClick" delay="0">
                        <p:tgtEl>
                          <p:spTgt spid="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3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900" decel="100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4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4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900" decel="100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7"/>
                      </p:tgtEl>
                    </p:cond>
                  </p:nextCondLst>
                </p:seq>
                <p:seq concurrent="1" nextAc="seek">
                  <p:cTn id="59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0" fill="hold">
                          <p:stCondLst>
                            <p:cond delay="0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6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7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5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3.7037E-6 L 0.4 0.09329 " pathEditMode="relative" rAng="0" ptsTypes="AA">
                                          <p:cBhvr>
                                            <p:cTn id="75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000" y="4653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1"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40" grpId="1" animBg="1"/>
          <p:bldP spid="43" grpId="0" animBg="1"/>
          <p:bldP spid="43" grpId="1" animBg="1"/>
          <p:bldP spid="47" grpId="0" animBg="1"/>
          <p:bldP spid="47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1" b="23326"/>
          <a:stretch>
            <a:fillRect/>
          </a:stretch>
        </p:blipFill>
        <p:spPr>
          <a:xfrm>
            <a:off x="1" y="397724"/>
            <a:ext cx="12311270" cy="6587276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8F2B53-7D7A-4745-B973-167CE722F5F5}"/>
              </a:ext>
            </a:extLst>
          </p:cNvPr>
          <p:cNvGrpSpPr/>
          <p:nvPr/>
        </p:nvGrpSpPr>
        <p:grpSpPr>
          <a:xfrm>
            <a:off x="2125237" y="349417"/>
            <a:ext cx="9202708" cy="2239645"/>
            <a:chOff x="1744014" y="-46720"/>
            <a:chExt cx="10536556" cy="256426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70E4CFF-84E1-4903-86D5-25C7B4BA58A9}"/>
                </a:ext>
              </a:extLst>
            </p:cNvPr>
            <p:cNvGrpSpPr/>
            <p:nvPr/>
          </p:nvGrpSpPr>
          <p:grpSpPr>
            <a:xfrm>
              <a:off x="2745531" y="-46720"/>
              <a:ext cx="9535039" cy="2564261"/>
              <a:chOff x="1546051" y="4407857"/>
              <a:chExt cx="9818026" cy="2398086"/>
            </a:xfrm>
          </p:grpSpPr>
          <p:sp>
            <p:nvSpPr>
              <p:cNvPr id="51" name="Rectangle: Rounded Corners 11">
                <a:extLst>
                  <a:ext uri="{FF2B5EF4-FFF2-40B4-BE49-F238E27FC236}">
                    <a16:creationId xmlns:a16="http://schemas.microsoft.com/office/drawing/2014/main" id="{1BFB59F8-91D3-4885-B844-459DA0ACE828}"/>
                  </a:ext>
                </a:extLst>
              </p:cNvPr>
              <p:cNvSpPr/>
              <p:nvPr/>
            </p:nvSpPr>
            <p:spPr>
              <a:xfrm>
                <a:off x="1546051" y="4407857"/>
                <a:ext cx="9818026" cy="2398086"/>
              </a:xfrm>
              <a:custGeom>
                <a:avLst/>
                <a:gdLst>
                  <a:gd name="connsiteX0" fmla="*/ 0 w 7988119"/>
                  <a:gd name="connsiteY0" fmla="*/ 364650 h 2187854"/>
                  <a:gd name="connsiteX1" fmla="*/ 364650 w 7988119"/>
                  <a:gd name="connsiteY1" fmla="*/ 0 h 2187854"/>
                  <a:gd name="connsiteX2" fmla="*/ 951954 w 7988119"/>
                  <a:gd name="connsiteY2" fmla="*/ 0 h 2187854"/>
                  <a:gd name="connsiteX3" fmla="*/ 1757023 w 7988119"/>
                  <a:gd name="connsiteY3" fmla="*/ 0 h 2187854"/>
                  <a:gd name="connsiteX4" fmla="*/ 2199152 w 7988119"/>
                  <a:gd name="connsiteY4" fmla="*/ 0 h 2187854"/>
                  <a:gd name="connsiteX5" fmla="*/ 2713868 w 7988119"/>
                  <a:gd name="connsiteY5" fmla="*/ 0 h 2187854"/>
                  <a:gd name="connsiteX6" fmla="*/ 3373760 w 7988119"/>
                  <a:gd name="connsiteY6" fmla="*/ 0 h 2187854"/>
                  <a:gd name="connsiteX7" fmla="*/ 3961065 w 7988119"/>
                  <a:gd name="connsiteY7" fmla="*/ 0 h 2187854"/>
                  <a:gd name="connsiteX8" fmla="*/ 4403193 w 7988119"/>
                  <a:gd name="connsiteY8" fmla="*/ 0 h 2187854"/>
                  <a:gd name="connsiteX9" fmla="*/ 5063086 w 7988119"/>
                  <a:gd name="connsiteY9" fmla="*/ 0 h 2187854"/>
                  <a:gd name="connsiteX10" fmla="*/ 5577802 w 7988119"/>
                  <a:gd name="connsiteY10" fmla="*/ 0 h 2187854"/>
                  <a:gd name="connsiteX11" fmla="*/ 6237694 w 7988119"/>
                  <a:gd name="connsiteY11" fmla="*/ 0 h 2187854"/>
                  <a:gd name="connsiteX12" fmla="*/ 6897587 w 7988119"/>
                  <a:gd name="connsiteY12" fmla="*/ 0 h 2187854"/>
                  <a:gd name="connsiteX13" fmla="*/ 7623469 w 7988119"/>
                  <a:gd name="connsiteY13" fmla="*/ 0 h 2187854"/>
                  <a:gd name="connsiteX14" fmla="*/ 7988119 w 7988119"/>
                  <a:gd name="connsiteY14" fmla="*/ 364650 h 2187854"/>
                  <a:gd name="connsiteX15" fmla="*/ 7988119 w 7988119"/>
                  <a:gd name="connsiteY15" fmla="*/ 821664 h 2187854"/>
                  <a:gd name="connsiteX16" fmla="*/ 7988119 w 7988119"/>
                  <a:gd name="connsiteY16" fmla="*/ 1264092 h 2187854"/>
                  <a:gd name="connsiteX17" fmla="*/ 7988119 w 7988119"/>
                  <a:gd name="connsiteY17" fmla="*/ 1823204 h 2187854"/>
                  <a:gd name="connsiteX18" fmla="*/ 7623469 w 7988119"/>
                  <a:gd name="connsiteY18" fmla="*/ 2187854 h 2187854"/>
                  <a:gd name="connsiteX19" fmla="*/ 7108753 w 7988119"/>
                  <a:gd name="connsiteY19" fmla="*/ 2187854 h 2187854"/>
                  <a:gd name="connsiteX20" fmla="*/ 6594036 w 7988119"/>
                  <a:gd name="connsiteY20" fmla="*/ 2187854 h 2187854"/>
                  <a:gd name="connsiteX21" fmla="*/ 5934144 w 7988119"/>
                  <a:gd name="connsiteY21" fmla="*/ 2187854 h 2187854"/>
                  <a:gd name="connsiteX22" fmla="*/ 5129075 w 7988119"/>
                  <a:gd name="connsiteY22" fmla="*/ 2187854 h 2187854"/>
                  <a:gd name="connsiteX23" fmla="*/ 4324006 w 7988119"/>
                  <a:gd name="connsiteY23" fmla="*/ 2187854 h 2187854"/>
                  <a:gd name="connsiteX24" fmla="*/ 3664113 w 7988119"/>
                  <a:gd name="connsiteY24" fmla="*/ 2187854 h 2187854"/>
                  <a:gd name="connsiteX25" fmla="*/ 3004221 w 7988119"/>
                  <a:gd name="connsiteY25" fmla="*/ 2187854 h 2187854"/>
                  <a:gd name="connsiteX26" fmla="*/ 2344328 w 7988119"/>
                  <a:gd name="connsiteY26" fmla="*/ 2187854 h 2187854"/>
                  <a:gd name="connsiteX27" fmla="*/ 1539259 w 7988119"/>
                  <a:gd name="connsiteY27" fmla="*/ 2187854 h 2187854"/>
                  <a:gd name="connsiteX28" fmla="*/ 1024543 w 7988119"/>
                  <a:gd name="connsiteY28" fmla="*/ 2187854 h 2187854"/>
                  <a:gd name="connsiteX29" fmla="*/ 364650 w 7988119"/>
                  <a:gd name="connsiteY29" fmla="*/ 2187854 h 2187854"/>
                  <a:gd name="connsiteX30" fmla="*/ 0 w 7988119"/>
                  <a:gd name="connsiteY30" fmla="*/ 1823204 h 2187854"/>
                  <a:gd name="connsiteX31" fmla="*/ 0 w 7988119"/>
                  <a:gd name="connsiteY31" fmla="*/ 1380776 h 2187854"/>
                  <a:gd name="connsiteX32" fmla="*/ 0 w 7988119"/>
                  <a:gd name="connsiteY32" fmla="*/ 923762 h 2187854"/>
                  <a:gd name="connsiteX33" fmla="*/ 0 w 7988119"/>
                  <a:gd name="connsiteY33" fmla="*/ 364650 h 21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988119" h="2187854" fill="none" extrusionOk="0">
                    <a:moveTo>
                      <a:pt x="0" y="364650"/>
                    </a:moveTo>
                    <a:cubicBezTo>
                      <a:pt x="13662" y="150266"/>
                      <a:pt x="147348" y="773"/>
                      <a:pt x="364650" y="0"/>
                    </a:cubicBezTo>
                    <a:cubicBezTo>
                      <a:pt x="492391" y="-4000"/>
                      <a:pt x="782854" y="-3407"/>
                      <a:pt x="951954" y="0"/>
                    </a:cubicBezTo>
                    <a:cubicBezTo>
                      <a:pt x="1121054" y="3407"/>
                      <a:pt x="1358805" y="24272"/>
                      <a:pt x="1757023" y="0"/>
                    </a:cubicBezTo>
                    <a:cubicBezTo>
                      <a:pt x="2155241" y="-24272"/>
                      <a:pt x="2062205" y="13791"/>
                      <a:pt x="2199152" y="0"/>
                    </a:cubicBezTo>
                    <a:cubicBezTo>
                      <a:pt x="2336099" y="-13791"/>
                      <a:pt x="2467116" y="17794"/>
                      <a:pt x="2713868" y="0"/>
                    </a:cubicBezTo>
                    <a:cubicBezTo>
                      <a:pt x="2960620" y="-17794"/>
                      <a:pt x="3155958" y="-1215"/>
                      <a:pt x="3373760" y="0"/>
                    </a:cubicBezTo>
                    <a:cubicBezTo>
                      <a:pt x="3591562" y="1215"/>
                      <a:pt x="3793449" y="-3076"/>
                      <a:pt x="3961065" y="0"/>
                    </a:cubicBezTo>
                    <a:cubicBezTo>
                      <a:pt x="4128682" y="3076"/>
                      <a:pt x="4223484" y="8317"/>
                      <a:pt x="4403193" y="0"/>
                    </a:cubicBezTo>
                    <a:cubicBezTo>
                      <a:pt x="4582902" y="-8317"/>
                      <a:pt x="4767255" y="4438"/>
                      <a:pt x="5063086" y="0"/>
                    </a:cubicBezTo>
                    <a:cubicBezTo>
                      <a:pt x="5358917" y="-4438"/>
                      <a:pt x="5325247" y="-13008"/>
                      <a:pt x="5577802" y="0"/>
                    </a:cubicBezTo>
                    <a:cubicBezTo>
                      <a:pt x="5830357" y="13008"/>
                      <a:pt x="6068128" y="13365"/>
                      <a:pt x="6237694" y="0"/>
                    </a:cubicBezTo>
                    <a:cubicBezTo>
                      <a:pt x="6407260" y="-13365"/>
                      <a:pt x="6730491" y="29520"/>
                      <a:pt x="6897587" y="0"/>
                    </a:cubicBezTo>
                    <a:cubicBezTo>
                      <a:pt x="7064683" y="-29520"/>
                      <a:pt x="7286986" y="14823"/>
                      <a:pt x="7623469" y="0"/>
                    </a:cubicBezTo>
                    <a:cubicBezTo>
                      <a:pt x="7793517" y="-4927"/>
                      <a:pt x="7963789" y="153794"/>
                      <a:pt x="7988119" y="364650"/>
                    </a:cubicBezTo>
                    <a:cubicBezTo>
                      <a:pt x="7975308" y="475337"/>
                      <a:pt x="7972961" y="638760"/>
                      <a:pt x="7988119" y="821664"/>
                    </a:cubicBezTo>
                    <a:cubicBezTo>
                      <a:pt x="8003277" y="1004568"/>
                      <a:pt x="8007457" y="1138247"/>
                      <a:pt x="7988119" y="1264092"/>
                    </a:cubicBezTo>
                    <a:cubicBezTo>
                      <a:pt x="7968781" y="1389937"/>
                      <a:pt x="7973074" y="1693719"/>
                      <a:pt x="7988119" y="1823204"/>
                    </a:cubicBezTo>
                    <a:cubicBezTo>
                      <a:pt x="8033022" y="2042116"/>
                      <a:pt x="7862012" y="2183268"/>
                      <a:pt x="7623469" y="2187854"/>
                    </a:cubicBezTo>
                    <a:cubicBezTo>
                      <a:pt x="7509097" y="2186789"/>
                      <a:pt x="7365315" y="2187622"/>
                      <a:pt x="7108753" y="2187854"/>
                    </a:cubicBezTo>
                    <a:cubicBezTo>
                      <a:pt x="6852191" y="2188086"/>
                      <a:pt x="6844931" y="2189738"/>
                      <a:pt x="6594036" y="2187854"/>
                    </a:cubicBezTo>
                    <a:cubicBezTo>
                      <a:pt x="6343141" y="2185970"/>
                      <a:pt x="6167877" y="2183547"/>
                      <a:pt x="5934144" y="2187854"/>
                    </a:cubicBezTo>
                    <a:cubicBezTo>
                      <a:pt x="5700411" y="2192161"/>
                      <a:pt x="5367546" y="2183906"/>
                      <a:pt x="5129075" y="2187854"/>
                    </a:cubicBezTo>
                    <a:cubicBezTo>
                      <a:pt x="4890604" y="2191802"/>
                      <a:pt x="4654101" y="2208940"/>
                      <a:pt x="4324006" y="2187854"/>
                    </a:cubicBezTo>
                    <a:cubicBezTo>
                      <a:pt x="3993911" y="2166768"/>
                      <a:pt x="3979023" y="2205126"/>
                      <a:pt x="3664113" y="2187854"/>
                    </a:cubicBezTo>
                    <a:cubicBezTo>
                      <a:pt x="3349203" y="2170582"/>
                      <a:pt x="3164263" y="2199353"/>
                      <a:pt x="3004221" y="2187854"/>
                    </a:cubicBezTo>
                    <a:cubicBezTo>
                      <a:pt x="2844179" y="2176355"/>
                      <a:pt x="2505982" y="2189343"/>
                      <a:pt x="2344328" y="2187854"/>
                    </a:cubicBezTo>
                    <a:cubicBezTo>
                      <a:pt x="2182674" y="2186365"/>
                      <a:pt x="1723274" y="2176889"/>
                      <a:pt x="1539259" y="2187854"/>
                    </a:cubicBezTo>
                    <a:cubicBezTo>
                      <a:pt x="1355244" y="2198819"/>
                      <a:pt x="1190675" y="2213316"/>
                      <a:pt x="1024543" y="2187854"/>
                    </a:cubicBezTo>
                    <a:cubicBezTo>
                      <a:pt x="858411" y="2162392"/>
                      <a:pt x="659124" y="2155098"/>
                      <a:pt x="364650" y="2187854"/>
                    </a:cubicBezTo>
                    <a:cubicBezTo>
                      <a:pt x="163362" y="2156115"/>
                      <a:pt x="-476" y="2002245"/>
                      <a:pt x="0" y="1823204"/>
                    </a:cubicBezTo>
                    <a:cubicBezTo>
                      <a:pt x="18467" y="1676980"/>
                      <a:pt x="17191" y="1516521"/>
                      <a:pt x="0" y="1380776"/>
                    </a:cubicBezTo>
                    <a:cubicBezTo>
                      <a:pt x="-17191" y="1245031"/>
                      <a:pt x="-10635" y="1139203"/>
                      <a:pt x="0" y="923762"/>
                    </a:cubicBezTo>
                    <a:cubicBezTo>
                      <a:pt x="10635" y="708321"/>
                      <a:pt x="-21050" y="578764"/>
                      <a:pt x="0" y="364650"/>
                    </a:cubicBezTo>
                    <a:close/>
                  </a:path>
                  <a:path w="7988119" h="2187854" stroke="0" extrusionOk="0">
                    <a:moveTo>
                      <a:pt x="0" y="364650"/>
                    </a:moveTo>
                    <a:cubicBezTo>
                      <a:pt x="38348" y="186722"/>
                      <a:pt x="195432" y="-5807"/>
                      <a:pt x="364650" y="0"/>
                    </a:cubicBezTo>
                    <a:cubicBezTo>
                      <a:pt x="585559" y="19472"/>
                      <a:pt x="639750" y="13819"/>
                      <a:pt x="806778" y="0"/>
                    </a:cubicBezTo>
                    <a:cubicBezTo>
                      <a:pt x="973806" y="-13819"/>
                      <a:pt x="1139285" y="-11928"/>
                      <a:pt x="1321494" y="0"/>
                    </a:cubicBezTo>
                    <a:cubicBezTo>
                      <a:pt x="1503703" y="11928"/>
                      <a:pt x="1879389" y="-8246"/>
                      <a:pt x="2126563" y="0"/>
                    </a:cubicBezTo>
                    <a:cubicBezTo>
                      <a:pt x="2373737" y="8246"/>
                      <a:pt x="2671490" y="-127"/>
                      <a:pt x="2859044" y="0"/>
                    </a:cubicBezTo>
                    <a:cubicBezTo>
                      <a:pt x="3046598" y="127"/>
                      <a:pt x="3402969" y="33598"/>
                      <a:pt x="3664113" y="0"/>
                    </a:cubicBezTo>
                    <a:cubicBezTo>
                      <a:pt x="3925257" y="-33598"/>
                      <a:pt x="4189375" y="-39355"/>
                      <a:pt x="4469182" y="0"/>
                    </a:cubicBezTo>
                    <a:cubicBezTo>
                      <a:pt x="4748989" y="39355"/>
                      <a:pt x="4911023" y="-4872"/>
                      <a:pt x="5056487" y="0"/>
                    </a:cubicBezTo>
                    <a:cubicBezTo>
                      <a:pt x="5201951" y="4872"/>
                      <a:pt x="5398344" y="-19895"/>
                      <a:pt x="5498615" y="0"/>
                    </a:cubicBezTo>
                    <a:cubicBezTo>
                      <a:pt x="5598886" y="19895"/>
                      <a:pt x="5996724" y="-16413"/>
                      <a:pt x="6158507" y="0"/>
                    </a:cubicBezTo>
                    <a:cubicBezTo>
                      <a:pt x="6320290" y="16413"/>
                      <a:pt x="6445071" y="-12891"/>
                      <a:pt x="6673224" y="0"/>
                    </a:cubicBezTo>
                    <a:cubicBezTo>
                      <a:pt x="6901377" y="12891"/>
                      <a:pt x="7360556" y="4270"/>
                      <a:pt x="7623469" y="0"/>
                    </a:cubicBezTo>
                    <a:cubicBezTo>
                      <a:pt x="7812594" y="-3754"/>
                      <a:pt x="7982676" y="170023"/>
                      <a:pt x="7988119" y="364650"/>
                    </a:cubicBezTo>
                    <a:cubicBezTo>
                      <a:pt x="7974571" y="479192"/>
                      <a:pt x="8004032" y="695930"/>
                      <a:pt x="7988119" y="821664"/>
                    </a:cubicBezTo>
                    <a:cubicBezTo>
                      <a:pt x="7972206" y="947398"/>
                      <a:pt x="7980026" y="1076965"/>
                      <a:pt x="7988119" y="1264092"/>
                    </a:cubicBezTo>
                    <a:cubicBezTo>
                      <a:pt x="7996212" y="1451219"/>
                      <a:pt x="7974716" y="1685564"/>
                      <a:pt x="7988119" y="1823204"/>
                    </a:cubicBezTo>
                    <a:cubicBezTo>
                      <a:pt x="8006874" y="2014289"/>
                      <a:pt x="7816814" y="2202159"/>
                      <a:pt x="7623469" y="2187854"/>
                    </a:cubicBezTo>
                    <a:cubicBezTo>
                      <a:pt x="7420796" y="2148711"/>
                      <a:pt x="7064511" y="2223287"/>
                      <a:pt x="6818400" y="2187854"/>
                    </a:cubicBezTo>
                    <a:cubicBezTo>
                      <a:pt x="6572289" y="2152421"/>
                      <a:pt x="6256738" y="2203965"/>
                      <a:pt x="6085919" y="2187854"/>
                    </a:cubicBezTo>
                    <a:cubicBezTo>
                      <a:pt x="5915100" y="2171743"/>
                      <a:pt x="5700581" y="2196186"/>
                      <a:pt x="5498615" y="2187854"/>
                    </a:cubicBezTo>
                    <a:cubicBezTo>
                      <a:pt x="5296649" y="2179522"/>
                      <a:pt x="4990967" y="2214009"/>
                      <a:pt x="4766134" y="2187854"/>
                    </a:cubicBezTo>
                    <a:cubicBezTo>
                      <a:pt x="4541301" y="2161699"/>
                      <a:pt x="4352410" y="2159809"/>
                      <a:pt x="4033653" y="2187854"/>
                    </a:cubicBezTo>
                    <a:cubicBezTo>
                      <a:pt x="3714896" y="2215899"/>
                      <a:pt x="3712073" y="2187891"/>
                      <a:pt x="3446349" y="2187854"/>
                    </a:cubicBezTo>
                    <a:cubicBezTo>
                      <a:pt x="3180625" y="2187817"/>
                      <a:pt x="2897666" y="2187296"/>
                      <a:pt x="2713868" y="2187854"/>
                    </a:cubicBezTo>
                    <a:cubicBezTo>
                      <a:pt x="2530070" y="2188412"/>
                      <a:pt x="2187355" y="2220770"/>
                      <a:pt x="2053975" y="2187854"/>
                    </a:cubicBezTo>
                    <a:cubicBezTo>
                      <a:pt x="1920595" y="2154938"/>
                      <a:pt x="1634460" y="2199115"/>
                      <a:pt x="1321494" y="2187854"/>
                    </a:cubicBezTo>
                    <a:cubicBezTo>
                      <a:pt x="1008528" y="2176593"/>
                      <a:pt x="609178" y="2162938"/>
                      <a:pt x="364650" y="2187854"/>
                    </a:cubicBezTo>
                    <a:cubicBezTo>
                      <a:pt x="207708" y="2170286"/>
                      <a:pt x="-4419" y="1984719"/>
                      <a:pt x="0" y="1823204"/>
                    </a:cubicBezTo>
                    <a:cubicBezTo>
                      <a:pt x="2107" y="1619616"/>
                      <a:pt x="20444" y="1554611"/>
                      <a:pt x="0" y="1307848"/>
                    </a:cubicBezTo>
                    <a:cubicBezTo>
                      <a:pt x="-20444" y="1061085"/>
                      <a:pt x="7774" y="952827"/>
                      <a:pt x="0" y="836249"/>
                    </a:cubicBezTo>
                    <a:cubicBezTo>
                      <a:pt x="-7774" y="719671"/>
                      <a:pt x="3885" y="472191"/>
                      <a:pt x="0" y="36465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52" name="Rectangle: Rounded Corners 61">
                <a:extLst>
                  <a:ext uri="{FF2B5EF4-FFF2-40B4-BE49-F238E27FC236}">
                    <a16:creationId xmlns:a16="http://schemas.microsoft.com/office/drawing/2014/main" id="{1E7405DE-B103-4C99-9437-62A44C0D8D62}"/>
                  </a:ext>
                </a:extLst>
              </p:cNvPr>
              <p:cNvSpPr/>
              <p:nvPr/>
            </p:nvSpPr>
            <p:spPr>
              <a:xfrm>
                <a:off x="2295795" y="4741690"/>
                <a:ext cx="7724862" cy="1914383"/>
              </a:xfrm>
              <a:custGeom>
                <a:avLst/>
                <a:gdLst>
                  <a:gd name="connsiteX0" fmla="*/ 0 w 7724862"/>
                  <a:gd name="connsiteY0" fmla="*/ 319070 h 1914383"/>
                  <a:gd name="connsiteX1" fmla="*/ 319070 w 7724862"/>
                  <a:gd name="connsiteY1" fmla="*/ 0 h 1914383"/>
                  <a:gd name="connsiteX2" fmla="*/ 821583 w 7724862"/>
                  <a:gd name="connsiteY2" fmla="*/ 0 h 1914383"/>
                  <a:gd name="connsiteX3" fmla="*/ 1394963 w 7724862"/>
                  <a:gd name="connsiteY3" fmla="*/ 0 h 1914383"/>
                  <a:gd name="connsiteX4" fmla="*/ 1968343 w 7724862"/>
                  <a:gd name="connsiteY4" fmla="*/ 0 h 1914383"/>
                  <a:gd name="connsiteX5" fmla="*/ 2754325 w 7724862"/>
                  <a:gd name="connsiteY5" fmla="*/ 0 h 1914383"/>
                  <a:gd name="connsiteX6" fmla="*/ 3185971 w 7724862"/>
                  <a:gd name="connsiteY6" fmla="*/ 0 h 1914383"/>
                  <a:gd name="connsiteX7" fmla="*/ 3688484 w 7724862"/>
                  <a:gd name="connsiteY7" fmla="*/ 0 h 1914383"/>
                  <a:gd name="connsiteX8" fmla="*/ 4332732 w 7724862"/>
                  <a:gd name="connsiteY8" fmla="*/ 0 h 1914383"/>
                  <a:gd name="connsiteX9" fmla="*/ 4906112 w 7724862"/>
                  <a:gd name="connsiteY9" fmla="*/ 0 h 1914383"/>
                  <a:gd name="connsiteX10" fmla="*/ 5337758 w 7724862"/>
                  <a:gd name="connsiteY10" fmla="*/ 0 h 1914383"/>
                  <a:gd name="connsiteX11" fmla="*/ 5982005 w 7724862"/>
                  <a:gd name="connsiteY11" fmla="*/ 0 h 1914383"/>
                  <a:gd name="connsiteX12" fmla="*/ 6484518 w 7724862"/>
                  <a:gd name="connsiteY12" fmla="*/ 0 h 1914383"/>
                  <a:gd name="connsiteX13" fmla="*/ 7405792 w 7724862"/>
                  <a:gd name="connsiteY13" fmla="*/ 0 h 1914383"/>
                  <a:gd name="connsiteX14" fmla="*/ 7724862 w 7724862"/>
                  <a:gd name="connsiteY14" fmla="*/ 319070 h 1914383"/>
                  <a:gd name="connsiteX15" fmla="*/ 7724862 w 7724862"/>
                  <a:gd name="connsiteY15" fmla="*/ 931667 h 1914383"/>
                  <a:gd name="connsiteX16" fmla="*/ 7724862 w 7724862"/>
                  <a:gd name="connsiteY16" fmla="*/ 1595313 h 1914383"/>
                  <a:gd name="connsiteX17" fmla="*/ 7405792 w 7724862"/>
                  <a:gd name="connsiteY17" fmla="*/ 1914383 h 1914383"/>
                  <a:gd name="connsiteX18" fmla="*/ 6619810 w 7724862"/>
                  <a:gd name="connsiteY18" fmla="*/ 1914383 h 1914383"/>
                  <a:gd name="connsiteX19" fmla="*/ 5904695 w 7724862"/>
                  <a:gd name="connsiteY19" fmla="*/ 1914383 h 1914383"/>
                  <a:gd name="connsiteX20" fmla="*/ 5260448 w 7724862"/>
                  <a:gd name="connsiteY20" fmla="*/ 1914383 h 1914383"/>
                  <a:gd name="connsiteX21" fmla="*/ 4474466 w 7724862"/>
                  <a:gd name="connsiteY21" fmla="*/ 1914383 h 1914383"/>
                  <a:gd name="connsiteX22" fmla="*/ 3971953 w 7724862"/>
                  <a:gd name="connsiteY22" fmla="*/ 1914383 h 1914383"/>
                  <a:gd name="connsiteX23" fmla="*/ 3327706 w 7724862"/>
                  <a:gd name="connsiteY23" fmla="*/ 1914383 h 1914383"/>
                  <a:gd name="connsiteX24" fmla="*/ 2541724 w 7724862"/>
                  <a:gd name="connsiteY24" fmla="*/ 1914383 h 1914383"/>
                  <a:gd name="connsiteX25" fmla="*/ 1755742 w 7724862"/>
                  <a:gd name="connsiteY25" fmla="*/ 1914383 h 1914383"/>
                  <a:gd name="connsiteX26" fmla="*/ 1111494 w 7724862"/>
                  <a:gd name="connsiteY26" fmla="*/ 1914383 h 1914383"/>
                  <a:gd name="connsiteX27" fmla="*/ 319070 w 7724862"/>
                  <a:gd name="connsiteY27" fmla="*/ 1914383 h 1914383"/>
                  <a:gd name="connsiteX28" fmla="*/ 0 w 7724862"/>
                  <a:gd name="connsiteY28" fmla="*/ 1595313 h 1914383"/>
                  <a:gd name="connsiteX29" fmla="*/ 0 w 7724862"/>
                  <a:gd name="connsiteY29" fmla="*/ 995479 h 1914383"/>
                  <a:gd name="connsiteX30" fmla="*/ 0 w 7724862"/>
                  <a:gd name="connsiteY30" fmla="*/ 319070 h 19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2" h="1914383" fill="none" extrusionOk="0">
                    <a:moveTo>
                      <a:pt x="0" y="319070"/>
                    </a:moveTo>
                    <a:cubicBezTo>
                      <a:pt x="-42166" y="145095"/>
                      <a:pt x="122437" y="-4566"/>
                      <a:pt x="319070" y="0"/>
                    </a:cubicBezTo>
                    <a:cubicBezTo>
                      <a:pt x="446738" y="-19625"/>
                      <a:pt x="638008" y="9936"/>
                      <a:pt x="821583" y="0"/>
                    </a:cubicBezTo>
                    <a:cubicBezTo>
                      <a:pt x="1005158" y="-9936"/>
                      <a:pt x="1269619" y="-22318"/>
                      <a:pt x="1394963" y="0"/>
                    </a:cubicBezTo>
                    <a:cubicBezTo>
                      <a:pt x="1520307" y="22318"/>
                      <a:pt x="1760980" y="11540"/>
                      <a:pt x="1968343" y="0"/>
                    </a:cubicBezTo>
                    <a:cubicBezTo>
                      <a:pt x="2175706" y="-11540"/>
                      <a:pt x="2584955" y="7807"/>
                      <a:pt x="2754325" y="0"/>
                    </a:cubicBezTo>
                    <a:cubicBezTo>
                      <a:pt x="2923695" y="-7807"/>
                      <a:pt x="3043634" y="15422"/>
                      <a:pt x="3185971" y="0"/>
                    </a:cubicBezTo>
                    <a:cubicBezTo>
                      <a:pt x="3328308" y="-15422"/>
                      <a:pt x="3509854" y="-7109"/>
                      <a:pt x="3688484" y="0"/>
                    </a:cubicBezTo>
                    <a:cubicBezTo>
                      <a:pt x="3867114" y="7109"/>
                      <a:pt x="4136822" y="-380"/>
                      <a:pt x="4332732" y="0"/>
                    </a:cubicBezTo>
                    <a:cubicBezTo>
                      <a:pt x="4528642" y="380"/>
                      <a:pt x="4757243" y="-7097"/>
                      <a:pt x="4906112" y="0"/>
                    </a:cubicBezTo>
                    <a:cubicBezTo>
                      <a:pt x="5054981" y="7097"/>
                      <a:pt x="5202124" y="-13254"/>
                      <a:pt x="5337758" y="0"/>
                    </a:cubicBezTo>
                    <a:cubicBezTo>
                      <a:pt x="5473392" y="13254"/>
                      <a:pt x="5788070" y="-23124"/>
                      <a:pt x="5982005" y="0"/>
                    </a:cubicBezTo>
                    <a:cubicBezTo>
                      <a:pt x="6175940" y="23124"/>
                      <a:pt x="6284520" y="15087"/>
                      <a:pt x="6484518" y="0"/>
                    </a:cubicBezTo>
                    <a:cubicBezTo>
                      <a:pt x="6684516" y="-15087"/>
                      <a:pt x="7174058" y="-30190"/>
                      <a:pt x="7405792" y="0"/>
                    </a:cubicBezTo>
                    <a:cubicBezTo>
                      <a:pt x="7574544" y="30399"/>
                      <a:pt x="7743519" y="129761"/>
                      <a:pt x="7724862" y="319070"/>
                    </a:cubicBezTo>
                    <a:cubicBezTo>
                      <a:pt x="7747313" y="496635"/>
                      <a:pt x="7741859" y="694835"/>
                      <a:pt x="7724862" y="931667"/>
                    </a:cubicBezTo>
                    <a:cubicBezTo>
                      <a:pt x="7707865" y="1168499"/>
                      <a:pt x="7742883" y="1388705"/>
                      <a:pt x="7724862" y="1595313"/>
                    </a:cubicBezTo>
                    <a:cubicBezTo>
                      <a:pt x="7731734" y="1779727"/>
                      <a:pt x="7577803" y="1911637"/>
                      <a:pt x="7405792" y="1914383"/>
                    </a:cubicBezTo>
                    <a:cubicBezTo>
                      <a:pt x="7123702" y="1905589"/>
                      <a:pt x="6875820" y="1938669"/>
                      <a:pt x="6619810" y="1914383"/>
                    </a:cubicBezTo>
                    <a:cubicBezTo>
                      <a:pt x="6363800" y="1890097"/>
                      <a:pt x="6248323" y="1925700"/>
                      <a:pt x="5904695" y="1914383"/>
                    </a:cubicBezTo>
                    <a:cubicBezTo>
                      <a:pt x="5561067" y="1903066"/>
                      <a:pt x="5420497" y="1915006"/>
                      <a:pt x="5260448" y="1914383"/>
                    </a:cubicBezTo>
                    <a:cubicBezTo>
                      <a:pt x="5100399" y="1913760"/>
                      <a:pt x="4739223" y="1911580"/>
                      <a:pt x="4474466" y="1914383"/>
                    </a:cubicBezTo>
                    <a:cubicBezTo>
                      <a:pt x="4209709" y="1917186"/>
                      <a:pt x="4222130" y="1921144"/>
                      <a:pt x="3971953" y="1914383"/>
                    </a:cubicBezTo>
                    <a:cubicBezTo>
                      <a:pt x="3721776" y="1907622"/>
                      <a:pt x="3506553" y="1887517"/>
                      <a:pt x="3327706" y="1914383"/>
                    </a:cubicBezTo>
                    <a:cubicBezTo>
                      <a:pt x="3148859" y="1941249"/>
                      <a:pt x="2803041" y="1947850"/>
                      <a:pt x="2541724" y="1914383"/>
                    </a:cubicBezTo>
                    <a:cubicBezTo>
                      <a:pt x="2280407" y="1880916"/>
                      <a:pt x="1960207" y="1904157"/>
                      <a:pt x="1755742" y="1914383"/>
                    </a:cubicBezTo>
                    <a:cubicBezTo>
                      <a:pt x="1551277" y="1924609"/>
                      <a:pt x="1393499" y="1921900"/>
                      <a:pt x="1111494" y="1914383"/>
                    </a:cubicBezTo>
                    <a:cubicBezTo>
                      <a:pt x="829489" y="1906866"/>
                      <a:pt x="560411" y="1907251"/>
                      <a:pt x="319070" y="1914383"/>
                    </a:cubicBezTo>
                    <a:cubicBezTo>
                      <a:pt x="133055" y="1917635"/>
                      <a:pt x="-18973" y="1778939"/>
                      <a:pt x="0" y="1595313"/>
                    </a:cubicBezTo>
                    <a:cubicBezTo>
                      <a:pt x="-17075" y="1435073"/>
                      <a:pt x="1919" y="1138824"/>
                      <a:pt x="0" y="995479"/>
                    </a:cubicBezTo>
                    <a:cubicBezTo>
                      <a:pt x="-1919" y="852134"/>
                      <a:pt x="17816" y="481616"/>
                      <a:pt x="0" y="319070"/>
                    </a:cubicBezTo>
                    <a:close/>
                  </a:path>
                  <a:path w="7724862" h="1914383" stroke="0" extrusionOk="0">
                    <a:moveTo>
                      <a:pt x="0" y="319070"/>
                    </a:moveTo>
                    <a:cubicBezTo>
                      <a:pt x="22149" y="156405"/>
                      <a:pt x="167181" y="-4391"/>
                      <a:pt x="319070" y="0"/>
                    </a:cubicBezTo>
                    <a:cubicBezTo>
                      <a:pt x="483057" y="6924"/>
                      <a:pt x="632728" y="4241"/>
                      <a:pt x="750716" y="0"/>
                    </a:cubicBezTo>
                    <a:cubicBezTo>
                      <a:pt x="868704" y="-4241"/>
                      <a:pt x="1108563" y="-11942"/>
                      <a:pt x="1253229" y="0"/>
                    </a:cubicBezTo>
                    <a:cubicBezTo>
                      <a:pt x="1397895" y="11942"/>
                      <a:pt x="1681341" y="14817"/>
                      <a:pt x="2039211" y="0"/>
                    </a:cubicBezTo>
                    <a:cubicBezTo>
                      <a:pt x="2397081" y="-14817"/>
                      <a:pt x="2549092" y="7272"/>
                      <a:pt x="2754325" y="0"/>
                    </a:cubicBezTo>
                    <a:cubicBezTo>
                      <a:pt x="2959558" y="-7272"/>
                      <a:pt x="3249668" y="-18438"/>
                      <a:pt x="3540307" y="0"/>
                    </a:cubicBezTo>
                    <a:cubicBezTo>
                      <a:pt x="3830946" y="18438"/>
                      <a:pt x="4149016" y="-34148"/>
                      <a:pt x="4326289" y="0"/>
                    </a:cubicBezTo>
                    <a:cubicBezTo>
                      <a:pt x="4503562" y="34148"/>
                      <a:pt x="4716025" y="13080"/>
                      <a:pt x="4899669" y="0"/>
                    </a:cubicBezTo>
                    <a:cubicBezTo>
                      <a:pt x="5083313" y="-13080"/>
                      <a:pt x="5214474" y="8310"/>
                      <a:pt x="5331315" y="0"/>
                    </a:cubicBezTo>
                    <a:cubicBezTo>
                      <a:pt x="5448156" y="-8310"/>
                      <a:pt x="5660836" y="-16749"/>
                      <a:pt x="5975563" y="0"/>
                    </a:cubicBezTo>
                    <a:cubicBezTo>
                      <a:pt x="6290290" y="16749"/>
                      <a:pt x="6239243" y="21532"/>
                      <a:pt x="6478076" y="0"/>
                    </a:cubicBezTo>
                    <a:cubicBezTo>
                      <a:pt x="6716909" y="-21532"/>
                      <a:pt x="7161716" y="-31083"/>
                      <a:pt x="7405792" y="0"/>
                    </a:cubicBezTo>
                    <a:cubicBezTo>
                      <a:pt x="7570128" y="-3636"/>
                      <a:pt x="7699989" y="173764"/>
                      <a:pt x="7724862" y="319070"/>
                    </a:cubicBezTo>
                    <a:cubicBezTo>
                      <a:pt x="7702650" y="527354"/>
                      <a:pt x="7723456" y="676966"/>
                      <a:pt x="7724862" y="931667"/>
                    </a:cubicBezTo>
                    <a:cubicBezTo>
                      <a:pt x="7726268" y="1186368"/>
                      <a:pt x="7700902" y="1297572"/>
                      <a:pt x="7724862" y="1595313"/>
                    </a:cubicBezTo>
                    <a:cubicBezTo>
                      <a:pt x="7749852" y="1768388"/>
                      <a:pt x="7609468" y="1927597"/>
                      <a:pt x="7405792" y="1914383"/>
                    </a:cubicBezTo>
                    <a:cubicBezTo>
                      <a:pt x="7137469" y="1913063"/>
                      <a:pt x="6948239" y="1887575"/>
                      <a:pt x="6832412" y="1914383"/>
                    </a:cubicBezTo>
                    <a:cubicBezTo>
                      <a:pt x="6716585" y="1941191"/>
                      <a:pt x="6463333" y="1923537"/>
                      <a:pt x="6117297" y="1914383"/>
                    </a:cubicBezTo>
                    <a:cubicBezTo>
                      <a:pt x="5771262" y="1905229"/>
                      <a:pt x="5549703" y="1942897"/>
                      <a:pt x="5402182" y="1914383"/>
                    </a:cubicBezTo>
                    <a:cubicBezTo>
                      <a:pt x="5254661" y="1885869"/>
                      <a:pt x="5014288" y="1894158"/>
                      <a:pt x="4828802" y="1914383"/>
                    </a:cubicBezTo>
                    <a:cubicBezTo>
                      <a:pt x="4643316" y="1934608"/>
                      <a:pt x="4289618" y="1882809"/>
                      <a:pt x="4113688" y="1914383"/>
                    </a:cubicBezTo>
                    <a:cubicBezTo>
                      <a:pt x="3937758" y="1945957"/>
                      <a:pt x="3659538" y="1886811"/>
                      <a:pt x="3398573" y="1914383"/>
                    </a:cubicBezTo>
                    <a:cubicBezTo>
                      <a:pt x="3137608" y="1941955"/>
                      <a:pt x="2958220" y="1900301"/>
                      <a:pt x="2825193" y="1914383"/>
                    </a:cubicBezTo>
                    <a:cubicBezTo>
                      <a:pt x="2692166" y="1928465"/>
                      <a:pt x="2413517" y="1881800"/>
                      <a:pt x="2110078" y="1914383"/>
                    </a:cubicBezTo>
                    <a:cubicBezTo>
                      <a:pt x="1806640" y="1946966"/>
                      <a:pt x="1745224" y="1896075"/>
                      <a:pt x="1465830" y="1914383"/>
                    </a:cubicBezTo>
                    <a:cubicBezTo>
                      <a:pt x="1186436" y="1932691"/>
                      <a:pt x="782296" y="1876945"/>
                      <a:pt x="319070" y="1914383"/>
                    </a:cubicBezTo>
                    <a:cubicBezTo>
                      <a:pt x="165698" y="1904037"/>
                      <a:pt x="-10165" y="1775264"/>
                      <a:pt x="0" y="1595313"/>
                    </a:cubicBezTo>
                    <a:cubicBezTo>
                      <a:pt x="2442" y="1389869"/>
                      <a:pt x="486" y="1211254"/>
                      <a:pt x="0" y="969954"/>
                    </a:cubicBezTo>
                    <a:cubicBezTo>
                      <a:pt x="-486" y="728654"/>
                      <a:pt x="-32493" y="513105"/>
                      <a:pt x="0" y="319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53" name="Rectangle: Rounded Corners 65">
                <a:extLst>
                  <a:ext uri="{FF2B5EF4-FFF2-40B4-BE49-F238E27FC236}">
                    <a16:creationId xmlns:a16="http://schemas.microsoft.com/office/drawing/2014/main" id="{F1D9E8D1-FA77-4623-99DD-D9418E0EA46A}"/>
                  </a:ext>
                </a:extLst>
              </p:cNvPr>
              <p:cNvSpPr/>
              <p:nvPr/>
            </p:nvSpPr>
            <p:spPr>
              <a:xfrm>
                <a:off x="1709148" y="4584804"/>
                <a:ext cx="9312006" cy="2059368"/>
              </a:xfrm>
              <a:custGeom>
                <a:avLst/>
                <a:gdLst>
                  <a:gd name="connsiteX0" fmla="*/ 0 w 7724863"/>
                  <a:gd name="connsiteY0" fmla="*/ 315298 h 1891749"/>
                  <a:gd name="connsiteX1" fmla="*/ 315298 w 7724863"/>
                  <a:gd name="connsiteY1" fmla="*/ 0 h 1891749"/>
                  <a:gd name="connsiteX2" fmla="*/ 818346 w 7724863"/>
                  <a:gd name="connsiteY2" fmla="*/ 0 h 1891749"/>
                  <a:gd name="connsiteX3" fmla="*/ 1392337 w 7724863"/>
                  <a:gd name="connsiteY3" fmla="*/ 0 h 1891749"/>
                  <a:gd name="connsiteX4" fmla="*/ 1966327 w 7724863"/>
                  <a:gd name="connsiteY4" fmla="*/ 0 h 1891749"/>
                  <a:gd name="connsiteX5" fmla="*/ 2753146 w 7724863"/>
                  <a:gd name="connsiteY5" fmla="*/ 0 h 1891749"/>
                  <a:gd name="connsiteX6" fmla="*/ 3185251 w 7724863"/>
                  <a:gd name="connsiteY6" fmla="*/ 0 h 1891749"/>
                  <a:gd name="connsiteX7" fmla="*/ 3688299 w 7724863"/>
                  <a:gd name="connsiteY7" fmla="*/ 0 h 1891749"/>
                  <a:gd name="connsiteX8" fmla="*/ 4333233 w 7724863"/>
                  <a:gd name="connsiteY8" fmla="*/ 0 h 1891749"/>
                  <a:gd name="connsiteX9" fmla="*/ 4907224 w 7724863"/>
                  <a:gd name="connsiteY9" fmla="*/ 0 h 1891749"/>
                  <a:gd name="connsiteX10" fmla="*/ 5339329 w 7724863"/>
                  <a:gd name="connsiteY10" fmla="*/ 0 h 1891749"/>
                  <a:gd name="connsiteX11" fmla="*/ 5984262 w 7724863"/>
                  <a:gd name="connsiteY11" fmla="*/ 0 h 1891749"/>
                  <a:gd name="connsiteX12" fmla="*/ 6487310 w 7724863"/>
                  <a:gd name="connsiteY12" fmla="*/ 0 h 1891749"/>
                  <a:gd name="connsiteX13" fmla="*/ 7409565 w 7724863"/>
                  <a:gd name="connsiteY13" fmla="*/ 0 h 1891749"/>
                  <a:gd name="connsiteX14" fmla="*/ 7724863 w 7724863"/>
                  <a:gd name="connsiteY14" fmla="*/ 315298 h 1891749"/>
                  <a:gd name="connsiteX15" fmla="*/ 7724863 w 7724863"/>
                  <a:gd name="connsiteY15" fmla="*/ 920651 h 1891749"/>
                  <a:gd name="connsiteX16" fmla="*/ 7724863 w 7724863"/>
                  <a:gd name="connsiteY16" fmla="*/ 1576451 h 1891749"/>
                  <a:gd name="connsiteX17" fmla="*/ 7409565 w 7724863"/>
                  <a:gd name="connsiteY17" fmla="*/ 1891749 h 1891749"/>
                  <a:gd name="connsiteX18" fmla="*/ 6622746 w 7724863"/>
                  <a:gd name="connsiteY18" fmla="*/ 1891749 h 1891749"/>
                  <a:gd name="connsiteX19" fmla="*/ 5906870 w 7724863"/>
                  <a:gd name="connsiteY19" fmla="*/ 1891749 h 1891749"/>
                  <a:gd name="connsiteX20" fmla="*/ 5261937 w 7724863"/>
                  <a:gd name="connsiteY20" fmla="*/ 1891749 h 1891749"/>
                  <a:gd name="connsiteX21" fmla="*/ 4475118 w 7724863"/>
                  <a:gd name="connsiteY21" fmla="*/ 1891749 h 1891749"/>
                  <a:gd name="connsiteX22" fmla="*/ 3972070 w 7724863"/>
                  <a:gd name="connsiteY22" fmla="*/ 1891749 h 1891749"/>
                  <a:gd name="connsiteX23" fmla="*/ 3327137 w 7724863"/>
                  <a:gd name="connsiteY23" fmla="*/ 1891749 h 1891749"/>
                  <a:gd name="connsiteX24" fmla="*/ 2540318 w 7724863"/>
                  <a:gd name="connsiteY24" fmla="*/ 1891749 h 1891749"/>
                  <a:gd name="connsiteX25" fmla="*/ 1753499 w 7724863"/>
                  <a:gd name="connsiteY25" fmla="*/ 1891749 h 1891749"/>
                  <a:gd name="connsiteX26" fmla="*/ 1108566 w 7724863"/>
                  <a:gd name="connsiteY26" fmla="*/ 1891749 h 1891749"/>
                  <a:gd name="connsiteX27" fmla="*/ 315298 w 7724863"/>
                  <a:gd name="connsiteY27" fmla="*/ 1891749 h 1891749"/>
                  <a:gd name="connsiteX28" fmla="*/ 0 w 7724863"/>
                  <a:gd name="connsiteY28" fmla="*/ 1576451 h 1891749"/>
                  <a:gd name="connsiteX29" fmla="*/ 0 w 7724863"/>
                  <a:gd name="connsiteY29" fmla="*/ 983709 h 1891749"/>
                  <a:gd name="connsiteX30" fmla="*/ 0 w 7724863"/>
                  <a:gd name="connsiteY30" fmla="*/ 315298 h 189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3" h="1891749" fill="none" extrusionOk="0">
                    <a:moveTo>
                      <a:pt x="0" y="315298"/>
                    </a:moveTo>
                    <a:cubicBezTo>
                      <a:pt x="-14797" y="141951"/>
                      <a:pt x="130281" y="-2434"/>
                      <a:pt x="315298" y="0"/>
                    </a:cubicBezTo>
                    <a:cubicBezTo>
                      <a:pt x="463744" y="-19391"/>
                      <a:pt x="580090" y="-22483"/>
                      <a:pt x="818346" y="0"/>
                    </a:cubicBezTo>
                    <a:cubicBezTo>
                      <a:pt x="1056602" y="22483"/>
                      <a:pt x="1136407" y="-186"/>
                      <a:pt x="1392337" y="0"/>
                    </a:cubicBezTo>
                    <a:cubicBezTo>
                      <a:pt x="1648267" y="186"/>
                      <a:pt x="1686620" y="-1006"/>
                      <a:pt x="1966327" y="0"/>
                    </a:cubicBezTo>
                    <a:cubicBezTo>
                      <a:pt x="2246034" y="1006"/>
                      <a:pt x="2590414" y="-17617"/>
                      <a:pt x="2753146" y="0"/>
                    </a:cubicBezTo>
                    <a:cubicBezTo>
                      <a:pt x="2915878" y="17617"/>
                      <a:pt x="3035406" y="-19567"/>
                      <a:pt x="3185251" y="0"/>
                    </a:cubicBezTo>
                    <a:cubicBezTo>
                      <a:pt x="3335097" y="19567"/>
                      <a:pt x="3582608" y="20989"/>
                      <a:pt x="3688299" y="0"/>
                    </a:cubicBezTo>
                    <a:cubicBezTo>
                      <a:pt x="3793990" y="-20989"/>
                      <a:pt x="4040872" y="22707"/>
                      <a:pt x="4333233" y="0"/>
                    </a:cubicBezTo>
                    <a:cubicBezTo>
                      <a:pt x="4625594" y="-22707"/>
                      <a:pt x="4659147" y="23789"/>
                      <a:pt x="4907224" y="0"/>
                    </a:cubicBezTo>
                    <a:cubicBezTo>
                      <a:pt x="5155301" y="-23789"/>
                      <a:pt x="5195798" y="-5091"/>
                      <a:pt x="5339329" y="0"/>
                    </a:cubicBezTo>
                    <a:cubicBezTo>
                      <a:pt x="5482861" y="5091"/>
                      <a:pt x="5739408" y="-14996"/>
                      <a:pt x="5984262" y="0"/>
                    </a:cubicBezTo>
                    <a:cubicBezTo>
                      <a:pt x="6229116" y="14996"/>
                      <a:pt x="6274592" y="-16699"/>
                      <a:pt x="6487310" y="0"/>
                    </a:cubicBezTo>
                    <a:cubicBezTo>
                      <a:pt x="6700028" y="16699"/>
                      <a:pt x="7029216" y="-17700"/>
                      <a:pt x="7409565" y="0"/>
                    </a:cubicBezTo>
                    <a:cubicBezTo>
                      <a:pt x="7575158" y="34778"/>
                      <a:pt x="7742806" y="128573"/>
                      <a:pt x="7724863" y="315298"/>
                    </a:cubicBezTo>
                    <a:cubicBezTo>
                      <a:pt x="7754547" y="439863"/>
                      <a:pt x="7740072" y="759637"/>
                      <a:pt x="7724863" y="920651"/>
                    </a:cubicBezTo>
                    <a:cubicBezTo>
                      <a:pt x="7709654" y="1081665"/>
                      <a:pt x="7704628" y="1303549"/>
                      <a:pt x="7724863" y="1576451"/>
                    </a:cubicBezTo>
                    <a:cubicBezTo>
                      <a:pt x="7734654" y="1762263"/>
                      <a:pt x="7557835" y="1874865"/>
                      <a:pt x="7409565" y="1891749"/>
                    </a:cubicBezTo>
                    <a:cubicBezTo>
                      <a:pt x="7089490" y="1896716"/>
                      <a:pt x="6810974" y="1887568"/>
                      <a:pt x="6622746" y="1891749"/>
                    </a:cubicBezTo>
                    <a:cubicBezTo>
                      <a:pt x="6434518" y="1895930"/>
                      <a:pt x="6178097" y="1903380"/>
                      <a:pt x="5906870" y="1891749"/>
                    </a:cubicBezTo>
                    <a:cubicBezTo>
                      <a:pt x="5635643" y="1880118"/>
                      <a:pt x="5459994" y="1910842"/>
                      <a:pt x="5261937" y="1891749"/>
                    </a:cubicBezTo>
                    <a:cubicBezTo>
                      <a:pt x="5063880" y="1872656"/>
                      <a:pt x="4765153" y="1904927"/>
                      <a:pt x="4475118" y="1891749"/>
                    </a:cubicBezTo>
                    <a:cubicBezTo>
                      <a:pt x="4185083" y="1878571"/>
                      <a:pt x="4152204" y="1895642"/>
                      <a:pt x="3972070" y="1891749"/>
                    </a:cubicBezTo>
                    <a:cubicBezTo>
                      <a:pt x="3791936" y="1887856"/>
                      <a:pt x="3508183" y="1908199"/>
                      <a:pt x="3327137" y="1891749"/>
                    </a:cubicBezTo>
                    <a:cubicBezTo>
                      <a:pt x="3146091" y="1875299"/>
                      <a:pt x="2839956" y="1926582"/>
                      <a:pt x="2540318" y="1891749"/>
                    </a:cubicBezTo>
                    <a:cubicBezTo>
                      <a:pt x="2240680" y="1856916"/>
                      <a:pt x="2073685" y="1872656"/>
                      <a:pt x="1753499" y="1891749"/>
                    </a:cubicBezTo>
                    <a:cubicBezTo>
                      <a:pt x="1433313" y="1910842"/>
                      <a:pt x="1324189" y="1904221"/>
                      <a:pt x="1108566" y="1891749"/>
                    </a:cubicBezTo>
                    <a:cubicBezTo>
                      <a:pt x="892943" y="1879277"/>
                      <a:pt x="700878" y="1916030"/>
                      <a:pt x="315298" y="1891749"/>
                    </a:cubicBezTo>
                    <a:cubicBezTo>
                      <a:pt x="134249" y="1894045"/>
                      <a:pt x="-10737" y="1754778"/>
                      <a:pt x="0" y="1576451"/>
                    </a:cubicBezTo>
                    <a:cubicBezTo>
                      <a:pt x="8397" y="1297110"/>
                      <a:pt x="19891" y="1166058"/>
                      <a:pt x="0" y="983709"/>
                    </a:cubicBezTo>
                    <a:cubicBezTo>
                      <a:pt x="-19891" y="801360"/>
                      <a:pt x="-3538" y="481075"/>
                      <a:pt x="0" y="315298"/>
                    </a:cubicBezTo>
                    <a:close/>
                  </a:path>
                  <a:path w="7724863" h="1891749" stroke="0" extrusionOk="0">
                    <a:moveTo>
                      <a:pt x="0" y="315298"/>
                    </a:moveTo>
                    <a:cubicBezTo>
                      <a:pt x="32285" y="160917"/>
                      <a:pt x="176451" y="-6369"/>
                      <a:pt x="315298" y="0"/>
                    </a:cubicBezTo>
                    <a:cubicBezTo>
                      <a:pt x="474964" y="-19014"/>
                      <a:pt x="640577" y="-15310"/>
                      <a:pt x="747403" y="0"/>
                    </a:cubicBezTo>
                    <a:cubicBezTo>
                      <a:pt x="854230" y="15310"/>
                      <a:pt x="1127572" y="19373"/>
                      <a:pt x="1250451" y="0"/>
                    </a:cubicBezTo>
                    <a:cubicBezTo>
                      <a:pt x="1373330" y="-19373"/>
                      <a:pt x="1681318" y="12056"/>
                      <a:pt x="2037270" y="0"/>
                    </a:cubicBezTo>
                    <a:cubicBezTo>
                      <a:pt x="2393222" y="-12056"/>
                      <a:pt x="2463817" y="-29896"/>
                      <a:pt x="2753146" y="0"/>
                    </a:cubicBezTo>
                    <a:cubicBezTo>
                      <a:pt x="3042475" y="29896"/>
                      <a:pt x="3255337" y="2124"/>
                      <a:pt x="3539965" y="0"/>
                    </a:cubicBezTo>
                    <a:cubicBezTo>
                      <a:pt x="3824593" y="-2124"/>
                      <a:pt x="4157179" y="-36265"/>
                      <a:pt x="4326784" y="0"/>
                    </a:cubicBezTo>
                    <a:cubicBezTo>
                      <a:pt x="4496389" y="36265"/>
                      <a:pt x="4657586" y="6348"/>
                      <a:pt x="4900774" y="0"/>
                    </a:cubicBezTo>
                    <a:cubicBezTo>
                      <a:pt x="5143962" y="-6348"/>
                      <a:pt x="5163462" y="-18812"/>
                      <a:pt x="5332880" y="0"/>
                    </a:cubicBezTo>
                    <a:cubicBezTo>
                      <a:pt x="5502298" y="18812"/>
                      <a:pt x="5806436" y="-6084"/>
                      <a:pt x="5977813" y="0"/>
                    </a:cubicBezTo>
                    <a:cubicBezTo>
                      <a:pt x="6149190" y="6084"/>
                      <a:pt x="6253247" y="22411"/>
                      <a:pt x="6480861" y="0"/>
                    </a:cubicBezTo>
                    <a:cubicBezTo>
                      <a:pt x="6708475" y="-22411"/>
                      <a:pt x="7161092" y="-29531"/>
                      <a:pt x="7409565" y="0"/>
                    </a:cubicBezTo>
                    <a:cubicBezTo>
                      <a:pt x="7571273" y="-3803"/>
                      <a:pt x="7700212" y="171799"/>
                      <a:pt x="7724863" y="315298"/>
                    </a:cubicBezTo>
                    <a:cubicBezTo>
                      <a:pt x="7711765" y="597506"/>
                      <a:pt x="7699886" y="753333"/>
                      <a:pt x="7724863" y="920651"/>
                    </a:cubicBezTo>
                    <a:cubicBezTo>
                      <a:pt x="7749840" y="1087969"/>
                      <a:pt x="7708755" y="1301463"/>
                      <a:pt x="7724863" y="1576451"/>
                    </a:cubicBezTo>
                    <a:cubicBezTo>
                      <a:pt x="7755754" y="1746701"/>
                      <a:pt x="7605538" y="1902258"/>
                      <a:pt x="7409565" y="1891749"/>
                    </a:cubicBezTo>
                    <a:cubicBezTo>
                      <a:pt x="7252018" y="1870296"/>
                      <a:pt x="6996721" y="1917334"/>
                      <a:pt x="6835574" y="1891749"/>
                    </a:cubicBezTo>
                    <a:cubicBezTo>
                      <a:pt x="6674427" y="1866164"/>
                      <a:pt x="6386799" y="1857090"/>
                      <a:pt x="6119698" y="1891749"/>
                    </a:cubicBezTo>
                    <a:cubicBezTo>
                      <a:pt x="5852597" y="1926408"/>
                      <a:pt x="5563766" y="1917816"/>
                      <a:pt x="5403822" y="1891749"/>
                    </a:cubicBezTo>
                    <a:cubicBezTo>
                      <a:pt x="5243878" y="1865682"/>
                      <a:pt x="5044424" y="1873083"/>
                      <a:pt x="4829832" y="1891749"/>
                    </a:cubicBezTo>
                    <a:cubicBezTo>
                      <a:pt x="4615240" y="1910416"/>
                      <a:pt x="4409221" y="1890158"/>
                      <a:pt x="4113956" y="1891749"/>
                    </a:cubicBezTo>
                    <a:cubicBezTo>
                      <a:pt x="3818691" y="1893340"/>
                      <a:pt x="3647421" y="1918168"/>
                      <a:pt x="3398079" y="1891749"/>
                    </a:cubicBezTo>
                    <a:cubicBezTo>
                      <a:pt x="3148737" y="1865330"/>
                      <a:pt x="2956917" y="1883929"/>
                      <a:pt x="2824089" y="1891749"/>
                    </a:cubicBezTo>
                    <a:cubicBezTo>
                      <a:pt x="2691261" y="1899570"/>
                      <a:pt x="2333173" y="1885231"/>
                      <a:pt x="2108213" y="1891749"/>
                    </a:cubicBezTo>
                    <a:cubicBezTo>
                      <a:pt x="1883253" y="1898267"/>
                      <a:pt x="1629386" y="1876492"/>
                      <a:pt x="1463279" y="1891749"/>
                    </a:cubicBezTo>
                    <a:cubicBezTo>
                      <a:pt x="1297172" y="1907006"/>
                      <a:pt x="819207" y="1887172"/>
                      <a:pt x="315298" y="1891749"/>
                    </a:cubicBezTo>
                    <a:cubicBezTo>
                      <a:pt x="166344" y="1880346"/>
                      <a:pt x="-9696" y="1754147"/>
                      <a:pt x="0" y="1576451"/>
                    </a:cubicBezTo>
                    <a:cubicBezTo>
                      <a:pt x="5577" y="1436239"/>
                      <a:pt x="-27651" y="1158990"/>
                      <a:pt x="0" y="958486"/>
                    </a:cubicBezTo>
                    <a:cubicBezTo>
                      <a:pt x="27651" y="757983"/>
                      <a:pt x="-24594" y="544205"/>
                      <a:pt x="0" y="31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A78765E-C2C6-4311-A962-400CE649C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4014" y="279084"/>
              <a:ext cx="1790781" cy="1783117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8C752BE-84DE-4A10-B4A9-EA1DBE8D5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81274" y="410378"/>
              <a:ext cx="1136158" cy="1520530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69C3EDA-C27B-49FA-94B9-9BF122518133}"/>
                </a:ext>
              </a:extLst>
            </p:cNvPr>
            <p:cNvSpPr txBox="1"/>
            <p:nvPr/>
          </p:nvSpPr>
          <p:spPr>
            <a:xfrm>
              <a:off x="4481093" y="802108"/>
              <a:ext cx="599986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40 : 5 = ?</a:t>
              </a:r>
            </a:p>
          </p:txBody>
        </p:sp>
      </p:grpSp>
      <p:sp>
        <p:nvSpPr>
          <p:cNvPr id="62" name="Rounded Rectangle 25">
            <a:extLst>
              <a:ext uri="{FF2B5EF4-FFF2-40B4-BE49-F238E27FC236}">
                <a16:creationId xmlns:a16="http://schemas.microsoft.com/office/drawing/2014/main" id="{0A384E7D-46FA-4A20-B80C-22C219832D70}"/>
              </a:ext>
            </a:extLst>
          </p:cNvPr>
          <p:cNvSpPr/>
          <p:nvPr/>
        </p:nvSpPr>
        <p:spPr>
          <a:xfrm>
            <a:off x="5081479" y="4289606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63" name="Rounded Rectangle 36">
            <a:extLst>
              <a:ext uri="{FF2B5EF4-FFF2-40B4-BE49-F238E27FC236}">
                <a16:creationId xmlns:a16="http://schemas.microsoft.com/office/drawing/2014/main" id="{098B868D-2271-4549-A8EF-602AD040AAE7}"/>
              </a:ext>
            </a:extLst>
          </p:cNvPr>
          <p:cNvSpPr/>
          <p:nvPr/>
        </p:nvSpPr>
        <p:spPr>
          <a:xfrm>
            <a:off x="5103100" y="3066926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64" name="Rounded Rectangle 37">
            <a:extLst>
              <a:ext uri="{FF2B5EF4-FFF2-40B4-BE49-F238E27FC236}">
                <a16:creationId xmlns:a16="http://schemas.microsoft.com/office/drawing/2014/main" id="{AC68FEC9-7A07-440A-A703-9CCE6C6BDBE9}"/>
              </a:ext>
            </a:extLst>
          </p:cNvPr>
          <p:cNvSpPr/>
          <p:nvPr/>
        </p:nvSpPr>
        <p:spPr>
          <a:xfrm>
            <a:off x="5101769" y="5593441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</a:rPr>
              <a:t>9</a:t>
            </a:r>
          </a:p>
        </p:txBody>
      </p:sp>
      <p:pic>
        <p:nvPicPr>
          <p:cNvPr id="65" name="Picture 7">
            <a:extLst>
              <a:ext uri="{FF2B5EF4-FFF2-40B4-BE49-F238E27FC236}">
                <a16:creationId xmlns:a16="http://schemas.microsoft.com/office/drawing/2014/main" id="{284D95EF-6EDF-445A-82EC-54C6910DE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420" y="2424666"/>
            <a:ext cx="1528593" cy="171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7">
            <a:extLst>
              <a:ext uri="{FF2B5EF4-FFF2-40B4-BE49-F238E27FC236}">
                <a16:creationId xmlns:a16="http://schemas.microsoft.com/office/drawing/2014/main" id="{C3E98C7C-339B-4590-9203-C96D80FAB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514" y="5181547"/>
            <a:ext cx="1564024" cy="175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200" y="7573400"/>
            <a:ext cx="1968429" cy="1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9277040" y="4321619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0400" y="3845090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6484 -0.51389 L 0.70261 -0.51736 " pathEditMode="relative" rAng="0" ptsTypes="AA">
                                          <p:cBhvr>
                                            <p:cTn id="33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83" y="69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6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4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900" decel="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3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6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6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4"/>
                      </p:tgtEl>
                    </p:cond>
                  </p:nextCondLst>
                </p:seq>
                <p:seq concurrent="1" nextAc="seek">
                  <p:cTn id="62" restart="whenNotActive" fill="hold" evtFilter="cancelBubble" nodeType="interactiveSeq">
                    <p:stCondLst>
                      <p:cond evt="onClick" delay="0">
                        <p:tgtEl>
                          <p:spTgt spid="6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3" fill="hold">
                          <p:stCondLst>
                            <p:cond delay="0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6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0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7.40741E-7 L 0.26485 -0.51389 " pathEditMode="relative" rAng="0" ptsTypes="AA">
                                          <p:cBhvr>
                                            <p:cTn id="71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242" y="-256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2"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6484 -0.51389 L 0.70261 -0.51736 " pathEditMode="relative" rAng="0" ptsTypes="AA">
                                          <p:cBhvr>
                                            <p:cTn id="33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83" y="69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6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4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900" decel="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3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6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5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6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900" decel="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4"/>
                      </p:tgtEl>
                    </p:cond>
                  </p:nextCondLst>
                </p:seq>
                <p:seq concurrent="1" nextAc="seek">
                  <p:cTn id="62" restart="whenNotActive" fill="hold" evtFilter="cancelBubble" nodeType="interactiveSeq">
                    <p:stCondLst>
                      <p:cond evt="onClick" delay="0">
                        <p:tgtEl>
                          <p:spTgt spid="6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3" fill="hold">
                          <p:stCondLst>
                            <p:cond delay="0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7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6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0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7.40741E-7 L 0.26485 -0.51389 " pathEditMode="relative" rAng="0" ptsTypes="AA">
                                          <p:cBhvr>
                                            <p:cTn id="71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242" y="-256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2"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83"/>
          <a:stretch>
            <a:fillRect/>
          </a:stretch>
        </p:blipFill>
        <p:spPr>
          <a:xfrm>
            <a:off x="2892" y="426477"/>
            <a:ext cx="12186216" cy="63907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4061"/>
            <a:ext cx="12192000" cy="4569339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081" y="4058712"/>
            <a:ext cx="1966383" cy="143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574DC8E-E06A-4CF6-ACAE-7850AD503205}"/>
              </a:ext>
            </a:extLst>
          </p:cNvPr>
          <p:cNvGrpSpPr/>
          <p:nvPr/>
        </p:nvGrpSpPr>
        <p:grpSpPr>
          <a:xfrm>
            <a:off x="2514917" y="340189"/>
            <a:ext cx="8325361" cy="2134653"/>
            <a:chOff x="1744014" y="-46720"/>
            <a:chExt cx="10536556" cy="256426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B7FC87B-732C-40BF-9C84-03F598630A03}"/>
                </a:ext>
              </a:extLst>
            </p:cNvPr>
            <p:cNvGrpSpPr/>
            <p:nvPr/>
          </p:nvGrpSpPr>
          <p:grpSpPr>
            <a:xfrm>
              <a:off x="2745531" y="-46720"/>
              <a:ext cx="9535039" cy="2564261"/>
              <a:chOff x="1546051" y="4407857"/>
              <a:chExt cx="9818026" cy="2398086"/>
            </a:xfrm>
          </p:grpSpPr>
          <p:sp>
            <p:nvSpPr>
              <p:cNvPr id="34" name="Rectangle: Rounded Corners 11">
                <a:extLst>
                  <a:ext uri="{FF2B5EF4-FFF2-40B4-BE49-F238E27FC236}">
                    <a16:creationId xmlns:a16="http://schemas.microsoft.com/office/drawing/2014/main" id="{E22C693C-F39D-4069-9980-E84683A454B9}"/>
                  </a:ext>
                </a:extLst>
              </p:cNvPr>
              <p:cNvSpPr/>
              <p:nvPr/>
            </p:nvSpPr>
            <p:spPr>
              <a:xfrm>
                <a:off x="1546051" y="4407857"/>
                <a:ext cx="9818026" cy="2398086"/>
              </a:xfrm>
              <a:custGeom>
                <a:avLst/>
                <a:gdLst>
                  <a:gd name="connsiteX0" fmla="*/ 0 w 7988119"/>
                  <a:gd name="connsiteY0" fmla="*/ 364650 h 2187854"/>
                  <a:gd name="connsiteX1" fmla="*/ 364650 w 7988119"/>
                  <a:gd name="connsiteY1" fmla="*/ 0 h 2187854"/>
                  <a:gd name="connsiteX2" fmla="*/ 951954 w 7988119"/>
                  <a:gd name="connsiteY2" fmla="*/ 0 h 2187854"/>
                  <a:gd name="connsiteX3" fmla="*/ 1757023 w 7988119"/>
                  <a:gd name="connsiteY3" fmla="*/ 0 h 2187854"/>
                  <a:gd name="connsiteX4" fmla="*/ 2199152 w 7988119"/>
                  <a:gd name="connsiteY4" fmla="*/ 0 h 2187854"/>
                  <a:gd name="connsiteX5" fmla="*/ 2713868 w 7988119"/>
                  <a:gd name="connsiteY5" fmla="*/ 0 h 2187854"/>
                  <a:gd name="connsiteX6" fmla="*/ 3373760 w 7988119"/>
                  <a:gd name="connsiteY6" fmla="*/ 0 h 2187854"/>
                  <a:gd name="connsiteX7" fmla="*/ 3961065 w 7988119"/>
                  <a:gd name="connsiteY7" fmla="*/ 0 h 2187854"/>
                  <a:gd name="connsiteX8" fmla="*/ 4403193 w 7988119"/>
                  <a:gd name="connsiteY8" fmla="*/ 0 h 2187854"/>
                  <a:gd name="connsiteX9" fmla="*/ 5063086 w 7988119"/>
                  <a:gd name="connsiteY9" fmla="*/ 0 h 2187854"/>
                  <a:gd name="connsiteX10" fmla="*/ 5577802 w 7988119"/>
                  <a:gd name="connsiteY10" fmla="*/ 0 h 2187854"/>
                  <a:gd name="connsiteX11" fmla="*/ 6237694 w 7988119"/>
                  <a:gd name="connsiteY11" fmla="*/ 0 h 2187854"/>
                  <a:gd name="connsiteX12" fmla="*/ 6897587 w 7988119"/>
                  <a:gd name="connsiteY12" fmla="*/ 0 h 2187854"/>
                  <a:gd name="connsiteX13" fmla="*/ 7623469 w 7988119"/>
                  <a:gd name="connsiteY13" fmla="*/ 0 h 2187854"/>
                  <a:gd name="connsiteX14" fmla="*/ 7988119 w 7988119"/>
                  <a:gd name="connsiteY14" fmla="*/ 364650 h 2187854"/>
                  <a:gd name="connsiteX15" fmla="*/ 7988119 w 7988119"/>
                  <a:gd name="connsiteY15" fmla="*/ 821664 h 2187854"/>
                  <a:gd name="connsiteX16" fmla="*/ 7988119 w 7988119"/>
                  <a:gd name="connsiteY16" fmla="*/ 1264092 h 2187854"/>
                  <a:gd name="connsiteX17" fmla="*/ 7988119 w 7988119"/>
                  <a:gd name="connsiteY17" fmla="*/ 1823204 h 2187854"/>
                  <a:gd name="connsiteX18" fmla="*/ 7623469 w 7988119"/>
                  <a:gd name="connsiteY18" fmla="*/ 2187854 h 2187854"/>
                  <a:gd name="connsiteX19" fmla="*/ 7108753 w 7988119"/>
                  <a:gd name="connsiteY19" fmla="*/ 2187854 h 2187854"/>
                  <a:gd name="connsiteX20" fmla="*/ 6594036 w 7988119"/>
                  <a:gd name="connsiteY20" fmla="*/ 2187854 h 2187854"/>
                  <a:gd name="connsiteX21" fmla="*/ 5934144 w 7988119"/>
                  <a:gd name="connsiteY21" fmla="*/ 2187854 h 2187854"/>
                  <a:gd name="connsiteX22" fmla="*/ 5129075 w 7988119"/>
                  <a:gd name="connsiteY22" fmla="*/ 2187854 h 2187854"/>
                  <a:gd name="connsiteX23" fmla="*/ 4324006 w 7988119"/>
                  <a:gd name="connsiteY23" fmla="*/ 2187854 h 2187854"/>
                  <a:gd name="connsiteX24" fmla="*/ 3664113 w 7988119"/>
                  <a:gd name="connsiteY24" fmla="*/ 2187854 h 2187854"/>
                  <a:gd name="connsiteX25" fmla="*/ 3004221 w 7988119"/>
                  <a:gd name="connsiteY25" fmla="*/ 2187854 h 2187854"/>
                  <a:gd name="connsiteX26" fmla="*/ 2344328 w 7988119"/>
                  <a:gd name="connsiteY26" fmla="*/ 2187854 h 2187854"/>
                  <a:gd name="connsiteX27" fmla="*/ 1539259 w 7988119"/>
                  <a:gd name="connsiteY27" fmla="*/ 2187854 h 2187854"/>
                  <a:gd name="connsiteX28" fmla="*/ 1024543 w 7988119"/>
                  <a:gd name="connsiteY28" fmla="*/ 2187854 h 2187854"/>
                  <a:gd name="connsiteX29" fmla="*/ 364650 w 7988119"/>
                  <a:gd name="connsiteY29" fmla="*/ 2187854 h 2187854"/>
                  <a:gd name="connsiteX30" fmla="*/ 0 w 7988119"/>
                  <a:gd name="connsiteY30" fmla="*/ 1823204 h 2187854"/>
                  <a:gd name="connsiteX31" fmla="*/ 0 w 7988119"/>
                  <a:gd name="connsiteY31" fmla="*/ 1380776 h 2187854"/>
                  <a:gd name="connsiteX32" fmla="*/ 0 w 7988119"/>
                  <a:gd name="connsiteY32" fmla="*/ 923762 h 2187854"/>
                  <a:gd name="connsiteX33" fmla="*/ 0 w 7988119"/>
                  <a:gd name="connsiteY33" fmla="*/ 364650 h 21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988119" h="2187854" fill="none" extrusionOk="0">
                    <a:moveTo>
                      <a:pt x="0" y="364650"/>
                    </a:moveTo>
                    <a:cubicBezTo>
                      <a:pt x="13662" y="150266"/>
                      <a:pt x="147348" y="773"/>
                      <a:pt x="364650" y="0"/>
                    </a:cubicBezTo>
                    <a:cubicBezTo>
                      <a:pt x="492391" y="-4000"/>
                      <a:pt x="782854" y="-3407"/>
                      <a:pt x="951954" y="0"/>
                    </a:cubicBezTo>
                    <a:cubicBezTo>
                      <a:pt x="1121054" y="3407"/>
                      <a:pt x="1358805" y="24272"/>
                      <a:pt x="1757023" y="0"/>
                    </a:cubicBezTo>
                    <a:cubicBezTo>
                      <a:pt x="2155241" y="-24272"/>
                      <a:pt x="2062205" y="13791"/>
                      <a:pt x="2199152" y="0"/>
                    </a:cubicBezTo>
                    <a:cubicBezTo>
                      <a:pt x="2336099" y="-13791"/>
                      <a:pt x="2467116" y="17794"/>
                      <a:pt x="2713868" y="0"/>
                    </a:cubicBezTo>
                    <a:cubicBezTo>
                      <a:pt x="2960620" y="-17794"/>
                      <a:pt x="3155958" y="-1215"/>
                      <a:pt x="3373760" y="0"/>
                    </a:cubicBezTo>
                    <a:cubicBezTo>
                      <a:pt x="3591562" y="1215"/>
                      <a:pt x="3793449" y="-3076"/>
                      <a:pt x="3961065" y="0"/>
                    </a:cubicBezTo>
                    <a:cubicBezTo>
                      <a:pt x="4128682" y="3076"/>
                      <a:pt x="4223484" y="8317"/>
                      <a:pt x="4403193" y="0"/>
                    </a:cubicBezTo>
                    <a:cubicBezTo>
                      <a:pt x="4582902" y="-8317"/>
                      <a:pt x="4767255" y="4438"/>
                      <a:pt x="5063086" y="0"/>
                    </a:cubicBezTo>
                    <a:cubicBezTo>
                      <a:pt x="5358917" y="-4438"/>
                      <a:pt x="5325247" y="-13008"/>
                      <a:pt x="5577802" y="0"/>
                    </a:cubicBezTo>
                    <a:cubicBezTo>
                      <a:pt x="5830357" y="13008"/>
                      <a:pt x="6068128" y="13365"/>
                      <a:pt x="6237694" y="0"/>
                    </a:cubicBezTo>
                    <a:cubicBezTo>
                      <a:pt x="6407260" y="-13365"/>
                      <a:pt x="6730491" y="29520"/>
                      <a:pt x="6897587" y="0"/>
                    </a:cubicBezTo>
                    <a:cubicBezTo>
                      <a:pt x="7064683" y="-29520"/>
                      <a:pt x="7286986" y="14823"/>
                      <a:pt x="7623469" y="0"/>
                    </a:cubicBezTo>
                    <a:cubicBezTo>
                      <a:pt x="7793517" y="-4927"/>
                      <a:pt x="7963789" y="153794"/>
                      <a:pt x="7988119" y="364650"/>
                    </a:cubicBezTo>
                    <a:cubicBezTo>
                      <a:pt x="7975308" y="475337"/>
                      <a:pt x="7972961" y="638760"/>
                      <a:pt x="7988119" y="821664"/>
                    </a:cubicBezTo>
                    <a:cubicBezTo>
                      <a:pt x="8003277" y="1004568"/>
                      <a:pt x="8007457" y="1138247"/>
                      <a:pt x="7988119" y="1264092"/>
                    </a:cubicBezTo>
                    <a:cubicBezTo>
                      <a:pt x="7968781" y="1389937"/>
                      <a:pt x="7973074" y="1693719"/>
                      <a:pt x="7988119" y="1823204"/>
                    </a:cubicBezTo>
                    <a:cubicBezTo>
                      <a:pt x="8033022" y="2042116"/>
                      <a:pt x="7862012" y="2183268"/>
                      <a:pt x="7623469" y="2187854"/>
                    </a:cubicBezTo>
                    <a:cubicBezTo>
                      <a:pt x="7509097" y="2186789"/>
                      <a:pt x="7365315" y="2187622"/>
                      <a:pt x="7108753" y="2187854"/>
                    </a:cubicBezTo>
                    <a:cubicBezTo>
                      <a:pt x="6852191" y="2188086"/>
                      <a:pt x="6844931" y="2189738"/>
                      <a:pt x="6594036" y="2187854"/>
                    </a:cubicBezTo>
                    <a:cubicBezTo>
                      <a:pt x="6343141" y="2185970"/>
                      <a:pt x="6167877" y="2183547"/>
                      <a:pt x="5934144" y="2187854"/>
                    </a:cubicBezTo>
                    <a:cubicBezTo>
                      <a:pt x="5700411" y="2192161"/>
                      <a:pt x="5367546" y="2183906"/>
                      <a:pt x="5129075" y="2187854"/>
                    </a:cubicBezTo>
                    <a:cubicBezTo>
                      <a:pt x="4890604" y="2191802"/>
                      <a:pt x="4654101" y="2208940"/>
                      <a:pt x="4324006" y="2187854"/>
                    </a:cubicBezTo>
                    <a:cubicBezTo>
                      <a:pt x="3993911" y="2166768"/>
                      <a:pt x="3979023" y="2205126"/>
                      <a:pt x="3664113" y="2187854"/>
                    </a:cubicBezTo>
                    <a:cubicBezTo>
                      <a:pt x="3349203" y="2170582"/>
                      <a:pt x="3164263" y="2199353"/>
                      <a:pt x="3004221" y="2187854"/>
                    </a:cubicBezTo>
                    <a:cubicBezTo>
                      <a:pt x="2844179" y="2176355"/>
                      <a:pt x="2505982" y="2189343"/>
                      <a:pt x="2344328" y="2187854"/>
                    </a:cubicBezTo>
                    <a:cubicBezTo>
                      <a:pt x="2182674" y="2186365"/>
                      <a:pt x="1723274" y="2176889"/>
                      <a:pt x="1539259" y="2187854"/>
                    </a:cubicBezTo>
                    <a:cubicBezTo>
                      <a:pt x="1355244" y="2198819"/>
                      <a:pt x="1190675" y="2213316"/>
                      <a:pt x="1024543" y="2187854"/>
                    </a:cubicBezTo>
                    <a:cubicBezTo>
                      <a:pt x="858411" y="2162392"/>
                      <a:pt x="659124" y="2155098"/>
                      <a:pt x="364650" y="2187854"/>
                    </a:cubicBezTo>
                    <a:cubicBezTo>
                      <a:pt x="163362" y="2156115"/>
                      <a:pt x="-476" y="2002245"/>
                      <a:pt x="0" y="1823204"/>
                    </a:cubicBezTo>
                    <a:cubicBezTo>
                      <a:pt x="18467" y="1676980"/>
                      <a:pt x="17191" y="1516521"/>
                      <a:pt x="0" y="1380776"/>
                    </a:cubicBezTo>
                    <a:cubicBezTo>
                      <a:pt x="-17191" y="1245031"/>
                      <a:pt x="-10635" y="1139203"/>
                      <a:pt x="0" y="923762"/>
                    </a:cubicBezTo>
                    <a:cubicBezTo>
                      <a:pt x="10635" y="708321"/>
                      <a:pt x="-21050" y="578764"/>
                      <a:pt x="0" y="364650"/>
                    </a:cubicBezTo>
                    <a:close/>
                  </a:path>
                  <a:path w="7988119" h="2187854" stroke="0" extrusionOk="0">
                    <a:moveTo>
                      <a:pt x="0" y="364650"/>
                    </a:moveTo>
                    <a:cubicBezTo>
                      <a:pt x="38348" y="186722"/>
                      <a:pt x="195432" y="-5807"/>
                      <a:pt x="364650" y="0"/>
                    </a:cubicBezTo>
                    <a:cubicBezTo>
                      <a:pt x="585559" y="19472"/>
                      <a:pt x="639750" y="13819"/>
                      <a:pt x="806778" y="0"/>
                    </a:cubicBezTo>
                    <a:cubicBezTo>
                      <a:pt x="973806" y="-13819"/>
                      <a:pt x="1139285" y="-11928"/>
                      <a:pt x="1321494" y="0"/>
                    </a:cubicBezTo>
                    <a:cubicBezTo>
                      <a:pt x="1503703" y="11928"/>
                      <a:pt x="1879389" y="-8246"/>
                      <a:pt x="2126563" y="0"/>
                    </a:cubicBezTo>
                    <a:cubicBezTo>
                      <a:pt x="2373737" y="8246"/>
                      <a:pt x="2671490" y="-127"/>
                      <a:pt x="2859044" y="0"/>
                    </a:cubicBezTo>
                    <a:cubicBezTo>
                      <a:pt x="3046598" y="127"/>
                      <a:pt x="3402969" y="33598"/>
                      <a:pt x="3664113" y="0"/>
                    </a:cubicBezTo>
                    <a:cubicBezTo>
                      <a:pt x="3925257" y="-33598"/>
                      <a:pt x="4189375" y="-39355"/>
                      <a:pt x="4469182" y="0"/>
                    </a:cubicBezTo>
                    <a:cubicBezTo>
                      <a:pt x="4748989" y="39355"/>
                      <a:pt x="4911023" y="-4872"/>
                      <a:pt x="5056487" y="0"/>
                    </a:cubicBezTo>
                    <a:cubicBezTo>
                      <a:pt x="5201951" y="4872"/>
                      <a:pt x="5398344" y="-19895"/>
                      <a:pt x="5498615" y="0"/>
                    </a:cubicBezTo>
                    <a:cubicBezTo>
                      <a:pt x="5598886" y="19895"/>
                      <a:pt x="5996724" y="-16413"/>
                      <a:pt x="6158507" y="0"/>
                    </a:cubicBezTo>
                    <a:cubicBezTo>
                      <a:pt x="6320290" y="16413"/>
                      <a:pt x="6445071" y="-12891"/>
                      <a:pt x="6673224" y="0"/>
                    </a:cubicBezTo>
                    <a:cubicBezTo>
                      <a:pt x="6901377" y="12891"/>
                      <a:pt x="7360556" y="4270"/>
                      <a:pt x="7623469" y="0"/>
                    </a:cubicBezTo>
                    <a:cubicBezTo>
                      <a:pt x="7812594" y="-3754"/>
                      <a:pt x="7982676" y="170023"/>
                      <a:pt x="7988119" y="364650"/>
                    </a:cubicBezTo>
                    <a:cubicBezTo>
                      <a:pt x="7974571" y="479192"/>
                      <a:pt x="8004032" y="695930"/>
                      <a:pt x="7988119" y="821664"/>
                    </a:cubicBezTo>
                    <a:cubicBezTo>
                      <a:pt x="7972206" y="947398"/>
                      <a:pt x="7980026" y="1076965"/>
                      <a:pt x="7988119" y="1264092"/>
                    </a:cubicBezTo>
                    <a:cubicBezTo>
                      <a:pt x="7996212" y="1451219"/>
                      <a:pt x="7974716" y="1685564"/>
                      <a:pt x="7988119" y="1823204"/>
                    </a:cubicBezTo>
                    <a:cubicBezTo>
                      <a:pt x="8006874" y="2014289"/>
                      <a:pt x="7816814" y="2202159"/>
                      <a:pt x="7623469" y="2187854"/>
                    </a:cubicBezTo>
                    <a:cubicBezTo>
                      <a:pt x="7420796" y="2148711"/>
                      <a:pt x="7064511" y="2223287"/>
                      <a:pt x="6818400" y="2187854"/>
                    </a:cubicBezTo>
                    <a:cubicBezTo>
                      <a:pt x="6572289" y="2152421"/>
                      <a:pt x="6256738" y="2203965"/>
                      <a:pt x="6085919" y="2187854"/>
                    </a:cubicBezTo>
                    <a:cubicBezTo>
                      <a:pt x="5915100" y="2171743"/>
                      <a:pt x="5700581" y="2196186"/>
                      <a:pt x="5498615" y="2187854"/>
                    </a:cubicBezTo>
                    <a:cubicBezTo>
                      <a:pt x="5296649" y="2179522"/>
                      <a:pt x="4990967" y="2214009"/>
                      <a:pt x="4766134" y="2187854"/>
                    </a:cubicBezTo>
                    <a:cubicBezTo>
                      <a:pt x="4541301" y="2161699"/>
                      <a:pt x="4352410" y="2159809"/>
                      <a:pt x="4033653" y="2187854"/>
                    </a:cubicBezTo>
                    <a:cubicBezTo>
                      <a:pt x="3714896" y="2215899"/>
                      <a:pt x="3712073" y="2187891"/>
                      <a:pt x="3446349" y="2187854"/>
                    </a:cubicBezTo>
                    <a:cubicBezTo>
                      <a:pt x="3180625" y="2187817"/>
                      <a:pt x="2897666" y="2187296"/>
                      <a:pt x="2713868" y="2187854"/>
                    </a:cubicBezTo>
                    <a:cubicBezTo>
                      <a:pt x="2530070" y="2188412"/>
                      <a:pt x="2187355" y="2220770"/>
                      <a:pt x="2053975" y="2187854"/>
                    </a:cubicBezTo>
                    <a:cubicBezTo>
                      <a:pt x="1920595" y="2154938"/>
                      <a:pt x="1634460" y="2199115"/>
                      <a:pt x="1321494" y="2187854"/>
                    </a:cubicBezTo>
                    <a:cubicBezTo>
                      <a:pt x="1008528" y="2176593"/>
                      <a:pt x="609178" y="2162938"/>
                      <a:pt x="364650" y="2187854"/>
                    </a:cubicBezTo>
                    <a:cubicBezTo>
                      <a:pt x="207708" y="2170286"/>
                      <a:pt x="-4419" y="1984719"/>
                      <a:pt x="0" y="1823204"/>
                    </a:cubicBezTo>
                    <a:cubicBezTo>
                      <a:pt x="2107" y="1619616"/>
                      <a:pt x="20444" y="1554611"/>
                      <a:pt x="0" y="1307848"/>
                    </a:cubicBezTo>
                    <a:cubicBezTo>
                      <a:pt x="-20444" y="1061085"/>
                      <a:pt x="7774" y="952827"/>
                      <a:pt x="0" y="836249"/>
                    </a:cubicBezTo>
                    <a:cubicBezTo>
                      <a:pt x="-7774" y="719671"/>
                      <a:pt x="3885" y="472191"/>
                      <a:pt x="0" y="36465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35" name="Rectangle: Rounded Corners 61">
                <a:extLst>
                  <a:ext uri="{FF2B5EF4-FFF2-40B4-BE49-F238E27FC236}">
                    <a16:creationId xmlns:a16="http://schemas.microsoft.com/office/drawing/2014/main" id="{127C5267-7FE0-4EA0-982E-57022EECE842}"/>
                  </a:ext>
                </a:extLst>
              </p:cNvPr>
              <p:cNvSpPr/>
              <p:nvPr/>
            </p:nvSpPr>
            <p:spPr>
              <a:xfrm>
                <a:off x="2295795" y="4741690"/>
                <a:ext cx="7724862" cy="1914383"/>
              </a:xfrm>
              <a:custGeom>
                <a:avLst/>
                <a:gdLst>
                  <a:gd name="connsiteX0" fmla="*/ 0 w 7724862"/>
                  <a:gd name="connsiteY0" fmla="*/ 319070 h 1914383"/>
                  <a:gd name="connsiteX1" fmla="*/ 319070 w 7724862"/>
                  <a:gd name="connsiteY1" fmla="*/ 0 h 1914383"/>
                  <a:gd name="connsiteX2" fmla="*/ 821583 w 7724862"/>
                  <a:gd name="connsiteY2" fmla="*/ 0 h 1914383"/>
                  <a:gd name="connsiteX3" fmla="*/ 1394963 w 7724862"/>
                  <a:gd name="connsiteY3" fmla="*/ 0 h 1914383"/>
                  <a:gd name="connsiteX4" fmla="*/ 1968343 w 7724862"/>
                  <a:gd name="connsiteY4" fmla="*/ 0 h 1914383"/>
                  <a:gd name="connsiteX5" fmla="*/ 2754325 w 7724862"/>
                  <a:gd name="connsiteY5" fmla="*/ 0 h 1914383"/>
                  <a:gd name="connsiteX6" fmla="*/ 3185971 w 7724862"/>
                  <a:gd name="connsiteY6" fmla="*/ 0 h 1914383"/>
                  <a:gd name="connsiteX7" fmla="*/ 3688484 w 7724862"/>
                  <a:gd name="connsiteY7" fmla="*/ 0 h 1914383"/>
                  <a:gd name="connsiteX8" fmla="*/ 4332732 w 7724862"/>
                  <a:gd name="connsiteY8" fmla="*/ 0 h 1914383"/>
                  <a:gd name="connsiteX9" fmla="*/ 4906112 w 7724862"/>
                  <a:gd name="connsiteY9" fmla="*/ 0 h 1914383"/>
                  <a:gd name="connsiteX10" fmla="*/ 5337758 w 7724862"/>
                  <a:gd name="connsiteY10" fmla="*/ 0 h 1914383"/>
                  <a:gd name="connsiteX11" fmla="*/ 5982005 w 7724862"/>
                  <a:gd name="connsiteY11" fmla="*/ 0 h 1914383"/>
                  <a:gd name="connsiteX12" fmla="*/ 6484518 w 7724862"/>
                  <a:gd name="connsiteY12" fmla="*/ 0 h 1914383"/>
                  <a:gd name="connsiteX13" fmla="*/ 7405792 w 7724862"/>
                  <a:gd name="connsiteY13" fmla="*/ 0 h 1914383"/>
                  <a:gd name="connsiteX14" fmla="*/ 7724862 w 7724862"/>
                  <a:gd name="connsiteY14" fmla="*/ 319070 h 1914383"/>
                  <a:gd name="connsiteX15" fmla="*/ 7724862 w 7724862"/>
                  <a:gd name="connsiteY15" fmla="*/ 931667 h 1914383"/>
                  <a:gd name="connsiteX16" fmla="*/ 7724862 w 7724862"/>
                  <a:gd name="connsiteY16" fmla="*/ 1595313 h 1914383"/>
                  <a:gd name="connsiteX17" fmla="*/ 7405792 w 7724862"/>
                  <a:gd name="connsiteY17" fmla="*/ 1914383 h 1914383"/>
                  <a:gd name="connsiteX18" fmla="*/ 6619810 w 7724862"/>
                  <a:gd name="connsiteY18" fmla="*/ 1914383 h 1914383"/>
                  <a:gd name="connsiteX19" fmla="*/ 5904695 w 7724862"/>
                  <a:gd name="connsiteY19" fmla="*/ 1914383 h 1914383"/>
                  <a:gd name="connsiteX20" fmla="*/ 5260448 w 7724862"/>
                  <a:gd name="connsiteY20" fmla="*/ 1914383 h 1914383"/>
                  <a:gd name="connsiteX21" fmla="*/ 4474466 w 7724862"/>
                  <a:gd name="connsiteY21" fmla="*/ 1914383 h 1914383"/>
                  <a:gd name="connsiteX22" fmla="*/ 3971953 w 7724862"/>
                  <a:gd name="connsiteY22" fmla="*/ 1914383 h 1914383"/>
                  <a:gd name="connsiteX23" fmla="*/ 3327706 w 7724862"/>
                  <a:gd name="connsiteY23" fmla="*/ 1914383 h 1914383"/>
                  <a:gd name="connsiteX24" fmla="*/ 2541724 w 7724862"/>
                  <a:gd name="connsiteY24" fmla="*/ 1914383 h 1914383"/>
                  <a:gd name="connsiteX25" fmla="*/ 1755742 w 7724862"/>
                  <a:gd name="connsiteY25" fmla="*/ 1914383 h 1914383"/>
                  <a:gd name="connsiteX26" fmla="*/ 1111494 w 7724862"/>
                  <a:gd name="connsiteY26" fmla="*/ 1914383 h 1914383"/>
                  <a:gd name="connsiteX27" fmla="*/ 319070 w 7724862"/>
                  <a:gd name="connsiteY27" fmla="*/ 1914383 h 1914383"/>
                  <a:gd name="connsiteX28" fmla="*/ 0 w 7724862"/>
                  <a:gd name="connsiteY28" fmla="*/ 1595313 h 1914383"/>
                  <a:gd name="connsiteX29" fmla="*/ 0 w 7724862"/>
                  <a:gd name="connsiteY29" fmla="*/ 995479 h 1914383"/>
                  <a:gd name="connsiteX30" fmla="*/ 0 w 7724862"/>
                  <a:gd name="connsiteY30" fmla="*/ 319070 h 19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2" h="1914383" fill="none" extrusionOk="0">
                    <a:moveTo>
                      <a:pt x="0" y="319070"/>
                    </a:moveTo>
                    <a:cubicBezTo>
                      <a:pt x="-42166" y="145095"/>
                      <a:pt x="122437" y="-4566"/>
                      <a:pt x="319070" y="0"/>
                    </a:cubicBezTo>
                    <a:cubicBezTo>
                      <a:pt x="446738" y="-19625"/>
                      <a:pt x="638008" y="9936"/>
                      <a:pt x="821583" y="0"/>
                    </a:cubicBezTo>
                    <a:cubicBezTo>
                      <a:pt x="1005158" y="-9936"/>
                      <a:pt x="1269619" y="-22318"/>
                      <a:pt x="1394963" y="0"/>
                    </a:cubicBezTo>
                    <a:cubicBezTo>
                      <a:pt x="1520307" y="22318"/>
                      <a:pt x="1760980" y="11540"/>
                      <a:pt x="1968343" y="0"/>
                    </a:cubicBezTo>
                    <a:cubicBezTo>
                      <a:pt x="2175706" y="-11540"/>
                      <a:pt x="2584955" y="7807"/>
                      <a:pt x="2754325" y="0"/>
                    </a:cubicBezTo>
                    <a:cubicBezTo>
                      <a:pt x="2923695" y="-7807"/>
                      <a:pt x="3043634" y="15422"/>
                      <a:pt x="3185971" y="0"/>
                    </a:cubicBezTo>
                    <a:cubicBezTo>
                      <a:pt x="3328308" y="-15422"/>
                      <a:pt x="3509854" y="-7109"/>
                      <a:pt x="3688484" y="0"/>
                    </a:cubicBezTo>
                    <a:cubicBezTo>
                      <a:pt x="3867114" y="7109"/>
                      <a:pt x="4136822" y="-380"/>
                      <a:pt x="4332732" y="0"/>
                    </a:cubicBezTo>
                    <a:cubicBezTo>
                      <a:pt x="4528642" y="380"/>
                      <a:pt x="4757243" y="-7097"/>
                      <a:pt x="4906112" y="0"/>
                    </a:cubicBezTo>
                    <a:cubicBezTo>
                      <a:pt x="5054981" y="7097"/>
                      <a:pt x="5202124" y="-13254"/>
                      <a:pt x="5337758" y="0"/>
                    </a:cubicBezTo>
                    <a:cubicBezTo>
                      <a:pt x="5473392" y="13254"/>
                      <a:pt x="5788070" y="-23124"/>
                      <a:pt x="5982005" y="0"/>
                    </a:cubicBezTo>
                    <a:cubicBezTo>
                      <a:pt x="6175940" y="23124"/>
                      <a:pt x="6284520" y="15087"/>
                      <a:pt x="6484518" y="0"/>
                    </a:cubicBezTo>
                    <a:cubicBezTo>
                      <a:pt x="6684516" y="-15087"/>
                      <a:pt x="7174058" y="-30190"/>
                      <a:pt x="7405792" y="0"/>
                    </a:cubicBezTo>
                    <a:cubicBezTo>
                      <a:pt x="7574544" y="30399"/>
                      <a:pt x="7743519" y="129761"/>
                      <a:pt x="7724862" y="319070"/>
                    </a:cubicBezTo>
                    <a:cubicBezTo>
                      <a:pt x="7747313" y="496635"/>
                      <a:pt x="7741859" y="694835"/>
                      <a:pt x="7724862" y="931667"/>
                    </a:cubicBezTo>
                    <a:cubicBezTo>
                      <a:pt x="7707865" y="1168499"/>
                      <a:pt x="7742883" y="1388705"/>
                      <a:pt x="7724862" y="1595313"/>
                    </a:cubicBezTo>
                    <a:cubicBezTo>
                      <a:pt x="7731734" y="1779727"/>
                      <a:pt x="7577803" y="1911637"/>
                      <a:pt x="7405792" y="1914383"/>
                    </a:cubicBezTo>
                    <a:cubicBezTo>
                      <a:pt x="7123702" y="1905589"/>
                      <a:pt x="6875820" y="1938669"/>
                      <a:pt x="6619810" y="1914383"/>
                    </a:cubicBezTo>
                    <a:cubicBezTo>
                      <a:pt x="6363800" y="1890097"/>
                      <a:pt x="6248323" y="1925700"/>
                      <a:pt x="5904695" y="1914383"/>
                    </a:cubicBezTo>
                    <a:cubicBezTo>
                      <a:pt x="5561067" y="1903066"/>
                      <a:pt x="5420497" y="1915006"/>
                      <a:pt x="5260448" y="1914383"/>
                    </a:cubicBezTo>
                    <a:cubicBezTo>
                      <a:pt x="5100399" y="1913760"/>
                      <a:pt x="4739223" y="1911580"/>
                      <a:pt x="4474466" y="1914383"/>
                    </a:cubicBezTo>
                    <a:cubicBezTo>
                      <a:pt x="4209709" y="1917186"/>
                      <a:pt x="4222130" y="1921144"/>
                      <a:pt x="3971953" y="1914383"/>
                    </a:cubicBezTo>
                    <a:cubicBezTo>
                      <a:pt x="3721776" y="1907622"/>
                      <a:pt x="3506553" y="1887517"/>
                      <a:pt x="3327706" y="1914383"/>
                    </a:cubicBezTo>
                    <a:cubicBezTo>
                      <a:pt x="3148859" y="1941249"/>
                      <a:pt x="2803041" y="1947850"/>
                      <a:pt x="2541724" y="1914383"/>
                    </a:cubicBezTo>
                    <a:cubicBezTo>
                      <a:pt x="2280407" y="1880916"/>
                      <a:pt x="1960207" y="1904157"/>
                      <a:pt x="1755742" y="1914383"/>
                    </a:cubicBezTo>
                    <a:cubicBezTo>
                      <a:pt x="1551277" y="1924609"/>
                      <a:pt x="1393499" y="1921900"/>
                      <a:pt x="1111494" y="1914383"/>
                    </a:cubicBezTo>
                    <a:cubicBezTo>
                      <a:pt x="829489" y="1906866"/>
                      <a:pt x="560411" y="1907251"/>
                      <a:pt x="319070" y="1914383"/>
                    </a:cubicBezTo>
                    <a:cubicBezTo>
                      <a:pt x="133055" y="1917635"/>
                      <a:pt x="-18973" y="1778939"/>
                      <a:pt x="0" y="1595313"/>
                    </a:cubicBezTo>
                    <a:cubicBezTo>
                      <a:pt x="-17075" y="1435073"/>
                      <a:pt x="1919" y="1138824"/>
                      <a:pt x="0" y="995479"/>
                    </a:cubicBezTo>
                    <a:cubicBezTo>
                      <a:pt x="-1919" y="852134"/>
                      <a:pt x="17816" y="481616"/>
                      <a:pt x="0" y="319070"/>
                    </a:cubicBezTo>
                    <a:close/>
                  </a:path>
                  <a:path w="7724862" h="1914383" stroke="0" extrusionOk="0">
                    <a:moveTo>
                      <a:pt x="0" y="319070"/>
                    </a:moveTo>
                    <a:cubicBezTo>
                      <a:pt x="22149" y="156405"/>
                      <a:pt x="167181" y="-4391"/>
                      <a:pt x="319070" y="0"/>
                    </a:cubicBezTo>
                    <a:cubicBezTo>
                      <a:pt x="483057" y="6924"/>
                      <a:pt x="632728" y="4241"/>
                      <a:pt x="750716" y="0"/>
                    </a:cubicBezTo>
                    <a:cubicBezTo>
                      <a:pt x="868704" y="-4241"/>
                      <a:pt x="1108563" y="-11942"/>
                      <a:pt x="1253229" y="0"/>
                    </a:cubicBezTo>
                    <a:cubicBezTo>
                      <a:pt x="1397895" y="11942"/>
                      <a:pt x="1681341" y="14817"/>
                      <a:pt x="2039211" y="0"/>
                    </a:cubicBezTo>
                    <a:cubicBezTo>
                      <a:pt x="2397081" y="-14817"/>
                      <a:pt x="2549092" y="7272"/>
                      <a:pt x="2754325" y="0"/>
                    </a:cubicBezTo>
                    <a:cubicBezTo>
                      <a:pt x="2959558" y="-7272"/>
                      <a:pt x="3249668" y="-18438"/>
                      <a:pt x="3540307" y="0"/>
                    </a:cubicBezTo>
                    <a:cubicBezTo>
                      <a:pt x="3830946" y="18438"/>
                      <a:pt x="4149016" y="-34148"/>
                      <a:pt x="4326289" y="0"/>
                    </a:cubicBezTo>
                    <a:cubicBezTo>
                      <a:pt x="4503562" y="34148"/>
                      <a:pt x="4716025" y="13080"/>
                      <a:pt x="4899669" y="0"/>
                    </a:cubicBezTo>
                    <a:cubicBezTo>
                      <a:pt x="5083313" y="-13080"/>
                      <a:pt x="5214474" y="8310"/>
                      <a:pt x="5331315" y="0"/>
                    </a:cubicBezTo>
                    <a:cubicBezTo>
                      <a:pt x="5448156" y="-8310"/>
                      <a:pt x="5660836" y="-16749"/>
                      <a:pt x="5975563" y="0"/>
                    </a:cubicBezTo>
                    <a:cubicBezTo>
                      <a:pt x="6290290" y="16749"/>
                      <a:pt x="6239243" y="21532"/>
                      <a:pt x="6478076" y="0"/>
                    </a:cubicBezTo>
                    <a:cubicBezTo>
                      <a:pt x="6716909" y="-21532"/>
                      <a:pt x="7161716" y="-31083"/>
                      <a:pt x="7405792" y="0"/>
                    </a:cubicBezTo>
                    <a:cubicBezTo>
                      <a:pt x="7570128" y="-3636"/>
                      <a:pt x="7699989" y="173764"/>
                      <a:pt x="7724862" y="319070"/>
                    </a:cubicBezTo>
                    <a:cubicBezTo>
                      <a:pt x="7702650" y="527354"/>
                      <a:pt x="7723456" y="676966"/>
                      <a:pt x="7724862" y="931667"/>
                    </a:cubicBezTo>
                    <a:cubicBezTo>
                      <a:pt x="7726268" y="1186368"/>
                      <a:pt x="7700902" y="1297572"/>
                      <a:pt x="7724862" y="1595313"/>
                    </a:cubicBezTo>
                    <a:cubicBezTo>
                      <a:pt x="7749852" y="1768388"/>
                      <a:pt x="7609468" y="1927597"/>
                      <a:pt x="7405792" y="1914383"/>
                    </a:cubicBezTo>
                    <a:cubicBezTo>
                      <a:pt x="7137469" y="1913063"/>
                      <a:pt x="6948239" y="1887575"/>
                      <a:pt x="6832412" y="1914383"/>
                    </a:cubicBezTo>
                    <a:cubicBezTo>
                      <a:pt x="6716585" y="1941191"/>
                      <a:pt x="6463333" y="1923537"/>
                      <a:pt x="6117297" y="1914383"/>
                    </a:cubicBezTo>
                    <a:cubicBezTo>
                      <a:pt x="5771262" y="1905229"/>
                      <a:pt x="5549703" y="1942897"/>
                      <a:pt x="5402182" y="1914383"/>
                    </a:cubicBezTo>
                    <a:cubicBezTo>
                      <a:pt x="5254661" y="1885869"/>
                      <a:pt x="5014288" y="1894158"/>
                      <a:pt x="4828802" y="1914383"/>
                    </a:cubicBezTo>
                    <a:cubicBezTo>
                      <a:pt x="4643316" y="1934608"/>
                      <a:pt x="4289618" y="1882809"/>
                      <a:pt x="4113688" y="1914383"/>
                    </a:cubicBezTo>
                    <a:cubicBezTo>
                      <a:pt x="3937758" y="1945957"/>
                      <a:pt x="3659538" y="1886811"/>
                      <a:pt x="3398573" y="1914383"/>
                    </a:cubicBezTo>
                    <a:cubicBezTo>
                      <a:pt x="3137608" y="1941955"/>
                      <a:pt x="2958220" y="1900301"/>
                      <a:pt x="2825193" y="1914383"/>
                    </a:cubicBezTo>
                    <a:cubicBezTo>
                      <a:pt x="2692166" y="1928465"/>
                      <a:pt x="2413517" y="1881800"/>
                      <a:pt x="2110078" y="1914383"/>
                    </a:cubicBezTo>
                    <a:cubicBezTo>
                      <a:pt x="1806640" y="1946966"/>
                      <a:pt x="1745224" y="1896075"/>
                      <a:pt x="1465830" y="1914383"/>
                    </a:cubicBezTo>
                    <a:cubicBezTo>
                      <a:pt x="1186436" y="1932691"/>
                      <a:pt x="782296" y="1876945"/>
                      <a:pt x="319070" y="1914383"/>
                    </a:cubicBezTo>
                    <a:cubicBezTo>
                      <a:pt x="165698" y="1904037"/>
                      <a:pt x="-10165" y="1775264"/>
                      <a:pt x="0" y="1595313"/>
                    </a:cubicBezTo>
                    <a:cubicBezTo>
                      <a:pt x="2442" y="1389869"/>
                      <a:pt x="486" y="1211254"/>
                      <a:pt x="0" y="969954"/>
                    </a:cubicBezTo>
                    <a:cubicBezTo>
                      <a:pt x="-486" y="728654"/>
                      <a:pt x="-32493" y="513105"/>
                      <a:pt x="0" y="319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36" name="Rectangle: Rounded Corners 65">
                <a:extLst>
                  <a:ext uri="{FF2B5EF4-FFF2-40B4-BE49-F238E27FC236}">
                    <a16:creationId xmlns:a16="http://schemas.microsoft.com/office/drawing/2014/main" id="{95F90550-DCBB-441A-A2B0-7ED234E2DA2F}"/>
                  </a:ext>
                </a:extLst>
              </p:cNvPr>
              <p:cNvSpPr/>
              <p:nvPr/>
            </p:nvSpPr>
            <p:spPr>
              <a:xfrm>
                <a:off x="1709148" y="4584804"/>
                <a:ext cx="9312006" cy="2059368"/>
              </a:xfrm>
              <a:custGeom>
                <a:avLst/>
                <a:gdLst>
                  <a:gd name="connsiteX0" fmla="*/ 0 w 7724863"/>
                  <a:gd name="connsiteY0" fmla="*/ 315298 h 1891749"/>
                  <a:gd name="connsiteX1" fmla="*/ 315298 w 7724863"/>
                  <a:gd name="connsiteY1" fmla="*/ 0 h 1891749"/>
                  <a:gd name="connsiteX2" fmla="*/ 818346 w 7724863"/>
                  <a:gd name="connsiteY2" fmla="*/ 0 h 1891749"/>
                  <a:gd name="connsiteX3" fmla="*/ 1392337 w 7724863"/>
                  <a:gd name="connsiteY3" fmla="*/ 0 h 1891749"/>
                  <a:gd name="connsiteX4" fmla="*/ 1966327 w 7724863"/>
                  <a:gd name="connsiteY4" fmla="*/ 0 h 1891749"/>
                  <a:gd name="connsiteX5" fmla="*/ 2753146 w 7724863"/>
                  <a:gd name="connsiteY5" fmla="*/ 0 h 1891749"/>
                  <a:gd name="connsiteX6" fmla="*/ 3185251 w 7724863"/>
                  <a:gd name="connsiteY6" fmla="*/ 0 h 1891749"/>
                  <a:gd name="connsiteX7" fmla="*/ 3688299 w 7724863"/>
                  <a:gd name="connsiteY7" fmla="*/ 0 h 1891749"/>
                  <a:gd name="connsiteX8" fmla="*/ 4333233 w 7724863"/>
                  <a:gd name="connsiteY8" fmla="*/ 0 h 1891749"/>
                  <a:gd name="connsiteX9" fmla="*/ 4907224 w 7724863"/>
                  <a:gd name="connsiteY9" fmla="*/ 0 h 1891749"/>
                  <a:gd name="connsiteX10" fmla="*/ 5339329 w 7724863"/>
                  <a:gd name="connsiteY10" fmla="*/ 0 h 1891749"/>
                  <a:gd name="connsiteX11" fmla="*/ 5984262 w 7724863"/>
                  <a:gd name="connsiteY11" fmla="*/ 0 h 1891749"/>
                  <a:gd name="connsiteX12" fmla="*/ 6487310 w 7724863"/>
                  <a:gd name="connsiteY12" fmla="*/ 0 h 1891749"/>
                  <a:gd name="connsiteX13" fmla="*/ 7409565 w 7724863"/>
                  <a:gd name="connsiteY13" fmla="*/ 0 h 1891749"/>
                  <a:gd name="connsiteX14" fmla="*/ 7724863 w 7724863"/>
                  <a:gd name="connsiteY14" fmla="*/ 315298 h 1891749"/>
                  <a:gd name="connsiteX15" fmla="*/ 7724863 w 7724863"/>
                  <a:gd name="connsiteY15" fmla="*/ 920651 h 1891749"/>
                  <a:gd name="connsiteX16" fmla="*/ 7724863 w 7724863"/>
                  <a:gd name="connsiteY16" fmla="*/ 1576451 h 1891749"/>
                  <a:gd name="connsiteX17" fmla="*/ 7409565 w 7724863"/>
                  <a:gd name="connsiteY17" fmla="*/ 1891749 h 1891749"/>
                  <a:gd name="connsiteX18" fmla="*/ 6622746 w 7724863"/>
                  <a:gd name="connsiteY18" fmla="*/ 1891749 h 1891749"/>
                  <a:gd name="connsiteX19" fmla="*/ 5906870 w 7724863"/>
                  <a:gd name="connsiteY19" fmla="*/ 1891749 h 1891749"/>
                  <a:gd name="connsiteX20" fmla="*/ 5261937 w 7724863"/>
                  <a:gd name="connsiteY20" fmla="*/ 1891749 h 1891749"/>
                  <a:gd name="connsiteX21" fmla="*/ 4475118 w 7724863"/>
                  <a:gd name="connsiteY21" fmla="*/ 1891749 h 1891749"/>
                  <a:gd name="connsiteX22" fmla="*/ 3972070 w 7724863"/>
                  <a:gd name="connsiteY22" fmla="*/ 1891749 h 1891749"/>
                  <a:gd name="connsiteX23" fmla="*/ 3327137 w 7724863"/>
                  <a:gd name="connsiteY23" fmla="*/ 1891749 h 1891749"/>
                  <a:gd name="connsiteX24" fmla="*/ 2540318 w 7724863"/>
                  <a:gd name="connsiteY24" fmla="*/ 1891749 h 1891749"/>
                  <a:gd name="connsiteX25" fmla="*/ 1753499 w 7724863"/>
                  <a:gd name="connsiteY25" fmla="*/ 1891749 h 1891749"/>
                  <a:gd name="connsiteX26" fmla="*/ 1108566 w 7724863"/>
                  <a:gd name="connsiteY26" fmla="*/ 1891749 h 1891749"/>
                  <a:gd name="connsiteX27" fmla="*/ 315298 w 7724863"/>
                  <a:gd name="connsiteY27" fmla="*/ 1891749 h 1891749"/>
                  <a:gd name="connsiteX28" fmla="*/ 0 w 7724863"/>
                  <a:gd name="connsiteY28" fmla="*/ 1576451 h 1891749"/>
                  <a:gd name="connsiteX29" fmla="*/ 0 w 7724863"/>
                  <a:gd name="connsiteY29" fmla="*/ 983709 h 1891749"/>
                  <a:gd name="connsiteX30" fmla="*/ 0 w 7724863"/>
                  <a:gd name="connsiteY30" fmla="*/ 315298 h 189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3" h="1891749" fill="none" extrusionOk="0">
                    <a:moveTo>
                      <a:pt x="0" y="315298"/>
                    </a:moveTo>
                    <a:cubicBezTo>
                      <a:pt x="-14797" y="141951"/>
                      <a:pt x="130281" y="-2434"/>
                      <a:pt x="315298" y="0"/>
                    </a:cubicBezTo>
                    <a:cubicBezTo>
                      <a:pt x="463744" y="-19391"/>
                      <a:pt x="580090" y="-22483"/>
                      <a:pt x="818346" y="0"/>
                    </a:cubicBezTo>
                    <a:cubicBezTo>
                      <a:pt x="1056602" y="22483"/>
                      <a:pt x="1136407" y="-186"/>
                      <a:pt x="1392337" y="0"/>
                    </a:cubicBezTo>
                    <a:cubicBezTo>
                      <a:pt x="1648267" y="186"/>
                      <a:pt x="1686620" y="-1006"/>
                      <a:pt x="1966327" y="0"/>
                    </a:cubicBezTo>
                    <a:cubicBezTo>
                      <a:pt x="2246034" y="1006"/>
                      <a:pt x="2590414" y="-17617"/>
                      <a:pt x="2753146" y="0"/>
                    </a:cubicBezTo>
                    <a:cubicBezTo>
                      <a:pt x="2915878" y="17617"/>
                      <a:pt x="3035406" y="-19567"/>
                      <a:pt x="3185251" y="0"/>
                    </a:cubicBezTo>
                    <a:cubicBezTo>
                      <a:pt x="3335097" y="19567"/>
                      <a:pt x="3582608" y="20989"/>
                      <a:pt x="3688299" y="0"/>
                    </a:cubicBezTo>
                    <a:cubicBezTo>
                      <a:pt x="3793990" y="-20989"/>
                      <a:pt x="4040872" y="22707"/>
                      <a:pt x="4333233" y="0"/>
                    </a:cubicBezTo>
                    <a:cubicBezTo>
                      <a:pt x="4625594" y="-22707"/>
                      <a:pt x="4659147" y="23789"/>
                      <a:pt x="4907224" y="0"/>
                    </a:cubicBezTo>
                    <a:cubicBezTo>
                      <a:pt x="5155301" y="-23789"/>
                      <a:pt x="5195798" y="-5091"/>
                      <a:pt x="5339329" y="0"/>
                    </a:cubicBezTo>
                    <a:cubicBezTo>
                      <a:pt x="5482861" y="5091"/>
                      <a:pt x="5739408" y="-14996"/>
                      <a:pt x="5984262" y="0"/>
                    </a:cubicBezTo>
                    <a:cubicBezTo>
                      <a:pt x="6229116" y="14996"/>
                      <a:pt x="6274592" y="-16699"/>
                      <a:pt x="6487310" y="0"/>
                    </a:cubicBezTo>
                    <a:cubicBezTo>
                      <a:pt x="6700028" y="16699"/>
                      <a:pt x="7029216" y="-17700"/>
                      <a:pt x="7409565" y="0"/>
                    </a:cubicBezTo>
                    <a:cubicBezTo>
                      <a:pt x="7575158" y="34778"/>
                      <a:pt x="7742806" y="128573"/>
                      <a:pt x="7724863" y="315298"/>
                    </a:cubicBezTo>
                    <a:cubicBezTo>
                      <a:pt x="7754547" y="439863"/>
                      <a:pt x="7740072" y="759637"/>
                      <a:pt x="7724863" y="920651"/>
                    </a:cubicBezTo>
                    <a:cubicBezTo>
                      <a:pt x="7709654" y="1081665"/>
                      <a:pt x="7704628" y="1303549"/>
                      <a:pt x="7724863" y="1576451"/>
                    </a:cubicBezTo>
                    <a:cubicBezTo>
                      <a:pt x="7734654" y="1762263"/>
                      <a:pt x="7557835" y="1874865"/>
                      <a:pt x="7409565" y="1891749"/>
                    </a:cubicBezTo>
                    <a:cubicBezTo>
                      <a:pt x="7089490" y="1896716"/>
                      <a:pt x="6810974" y="1887568"/>
                      <a:pt x="6622746" y="1891749"/>
                    </a:cubicBezTo>
                    <a:cubicBezTo>
                      <a:pt x="6434518" y="1895930"/>
                      <a:pt x="6178097" y="1903380"/>
                      <a:pt x="5906870" y="1891749"/>
                    </a:cubicBezTo>
                    <a:cubicBezTo>
                      <a:pt x="5635643" y="1880118"/>
                      <a:pt x="5459994" y="1910842"/>
                      <a:pt x="5261937" y="1891749"/>
                    </a:cubicBezTo>
                    <a:cubicBezTo>
                      <a:pt x="5063880" y="1872656"/>
                      <a:pt x="4765153" y="1904927"/>
                      <a:pt x="4475118" y="1891749"/>
                    </a:cubicBezTo>
                    <a:cubicBezTo>
                      <a:pt x="4185083" y="1878571"/>
                      <a:pt x="4152204" y="1895642"/>
                      <a:pt x="3972070" y="1891749"/>
                    </a:cubicBezTo>
                    <a:cubicBezTo>
                      <a:pt x="3791936" y="1887856"/>
                      <a:pt x="3508183" y="1908199"/>
                      <a:pt x="3327137" y="1891749"/>
                    </a:cubicBezTo>
                    <a:cubicBezTo>
                      <a:pt x="3146091" y="1875299"/>
                      <a:pt x="2839956" y="1926582"/>
                      <a:pt x="2540318" y="1891749"/>
                    </a:cubicBezTo>
                    <a:cubicBezTo>
                      <a:pt x="2240680" y="1856916"/>
                      <a:pt x="2073685" y="1872656"/>
                      <a:pt x="1753499" y="1891749"/>
                    </a:cubicBezTo>
                    <a:cubicBezTo>
                      <a:pt x="1433313" y="1910842"/>
                      <a:pt x="1324189" y="1904221"/>
                      <a:pt x="1108566" y="1891749"/>
                    </a:cubicBezTo>
                    <a:cubicBezTo>
                      <a:pt x="892943" y="1879277"/>
                      <a:pt x="700878" y="1916030"/>
                      <a:pt x="315298" y="1891749"/>
                    </a:cubicBezTo>
                    <a:cubicBezTo>
                      <a:pt x="134249" y="1894045"/>
                      <a:pt x="-10737" y="1754778"/>
                      <a:pt x="0" y="1576451"/>
                    </a:cubicBezTo>
                    <a:cubicBezTo>
                      <a:pt x="8397" y="1297110"/>
                      <a:pt x="19891" y="1166058"/>
                      <a:pt x="0" y="983709"/>
                    </a:cubicBezTo>
                    <a:cubicBezTo>
                      <a:pt x="-19891" y="801360"/>
                      <a:pt x="-3538" y="481075"/>
                      <a:pt x="0" y="315298"/>
                    </a:cubicBezTo>
                    <a:close/>
                  </a:path>
                  <a:path w="7724863" h="1891749" stroke="0" extrusionOk="0">
                    <a:moveTo>
                      <a:pt x="0" y="315298"/>
                    </a:moveTo>
                    <a:cubicBezTo>
                      <a:pt x="32285" y="160917"/>
                      <a:pt x="176451" y="-6369"/>
                      <a:pt x="315298" y="0"/>
                    </a:cubicBezTo>
                    <a:cubicBezTo>
                      <a:pt x="474964" y="-19014"/>
                      <a:pt x="640577" y="-15310"/>
                      <a:pt x="747403" y="0"/>
                    </a:cubicBezTo>
                    <a:cubicBezTo>
                      <a:pt x="854230" y="15310"/>
                      <a:pt x="1127572" y="19373"/>
                      <a:pt x="1250451" y="0"/>
                    </a:cubicBezTo>
                    <a:cubicBezTo>
                      <a:pt x="1373330" y="-19373"/>
                      <a:pt x="1681318" y="12056"/>
                      <a:pt x="2037270" y="0"/>
                    </a:cubicBezTo>
                    <a:cubicBezTo>
                      <a:pt x="2393222" y="-12056"/>
                      <a:pt x="2463817" y="-29896"/>
                      <a:pt x="2753146" y="0"/>
                    </a:cubicBezTo>
                    <a:cubicBezTo>
                      <a:pt x="3042475" y="29896"/>
                      <a:pt x="3255337" y="2124"/>
                      <a:pt x="3539965" y="0"/>
                    </a:cubicBezTo>
                    <a:cubicBezTo>
                      <a:pt x="3824593" y="-2124"/>
                      <a:pt x="4157179" y="-36265"/>
                      <a:pt x="4326784" y="0"/>
                    </a:cubicBezTo>
                    <a:cubicBezTo>
                      <a:pt x="4496389" y="36265"/>
                      <a:pt x="4657586" y="6348"/>
                      <a:pt x="4900774" y="0"/>
                    </a:cubicBezTo>
                    <a:cubicBezTo>
                      <a:pt x="5143962" y="-6348"/>
                      <a:pt x="5163462" y="-18812"/>
                      <a:pt x="5332880" y="0"/>
                    </a:cubicBezTo>
                    <a:cubicBezTo>
                      <a:pt x="5502298" y="18812"/>
                      <a:pt x="5806436" y="-6084"/>
                      <a:pt x="5977813" y="0"/>
                    </a:cubicBezTo>
                    <a:cubicBezTo>
                      <a:pt x="6149190" y="6084"/>
                      <a:pt x="6253247" y="22411"/>
                      <a:pt x="6480861" y="0"/>
                    </a:cubicBezTo>
                    <a:cubicBezTo>
                      <a:pt x="6708475" y="-22411"/>
                      <a:pt x="7161092" y="-29531"/>
                      <a:pt x="7409565" y="0"/>
                    </a:cubicBezTo>
                    <a:cubicBezTo>
                      <a:pt x="7571273" y="-3803"/>
                      <a:pt x="7700212" y="171799"/>
                      <a:pt x="7724863" y="315298"/>
                    </a:cubicBezTo>
                    <a:cubicBezTo>
                      <a:pt x="7711765" y="597506"/>
                      <a:pt x="7699886" y="753333"/>
                      <a:pt x="7724863" y="920651"/>
                    </a:cubicBezTo>
                    <a:cubicBezTo>
                      <a:pt x="7749840" y="1087969"/>
                      <a:pt x="7708755" y="1301463"/>
                      <a:pt x="7724863" y="1576451"/>
                    </a:cubicBezTo>
                    <a:cubicBezTo>
                      <a:pt x="7755754" y="1746701"/>
                      <a:pt x="7605538" y="1902258"/>
                      <a:pt x="7409565" y="1891749"/>
                    </a:cubicBezTo>
                    <a:cubicBezTo>
                      <a:pt x="7252018" y="1870296"/>
                      <a:pt x="6996721" y="1917334"/>
                      <a:pt x="6835574" y="1891749"/>
                    </a:cubicBezTo>
                    <a:cubicBezTo>
                      <a:pt x="6674427" y="1866164"/>
                      <a:pt x="6386799" y="1857090"/>
                      <a:pt x="6119698" y="1891749"/>
                    </a:cubicBezTo>
                    <a:cubicBezTo>
                      <a:pt x="5852597" y="1926408"/>
                      <a:pt x="5563766" y="1917816"/>
                      <a:pt x="5403822" y="1891749"/>
                    </a:cubicBezTo>
                    <a:cubicBezTo>
                      <a:pt x="5243878" y="1865682"/>
                      <a:pt x="5044424" y="1873083"/>
                      <a:pt x="4829832" y="1891749"/>
                    </a:cubicBezTo>
                    <a:cubicBezTo>
                      <a:pt x="4615240" y="1910416"/>
                      <a:pt x="4409221" y="1890158"/>
                      <a:pt x="4113956" y="1891749"/>
                    </a:cubicBezTo>
                    <a:cubicBezTo>
                      <a:pt x="3818691" y="1893340"/>
                      <a:pt x="3647421" y="1918168"/>
                      <a:pt x="3398079" y="1891749"/>
                    </a:cubicBezTo>
                    <a:cubicBezTo>
                      <a:pt x="3148737" y="1865330"/>
                      <a:pt x="2956917" y="1883929"/>
                      <a:pt x="2824089" y="1891749"/>
                    </a:cubicBezTo>
                    <a:cubicBezTo>
                      <a:pt x="2691261" y="1899570"/>
                      <a:pt x="2333173" y="1885231"/>
                      <a:pt x="2108213" y="1891749"/>
                    </a:cubicBezTo>
                    <a:cubicBezTo>
                      <a:pt x="1883253" y="1898267"/>
                      <a:pt x="1629386" y="1876492"/>
                      <a:pt x="1463279" y="1891749"/>
                    </a:cubicBezTo>
                    <a:cubicBezTo>
                      <a:pt x="1297172" y="1907006"/>
                      <a:pt x="819207" y="1887172"/>
                      <a:pt x="315298" y="1891749"/>
                    </a:cubicBezTo>
                    <a:cubicBezTo>
                      <a:pt x="166344" y="1880346"/>
                      <a:pt x="-9696" y="1754147"/>
                      <a:pt x="0" y="1576451"/>
                    </a:cubicBezTo>
                    <a:cubicBezTo>
                      <a:pt x="5577" y="1436239"/>
                      <a:pt x="-27651" y="1158990"/>
                      <a:pt x="0" y="958486"/>
                    </a:cubicBezTo>
                    <a:cubicBezTo>
                      <a:pt x="27651" y="757983"/>
                      <a:pt x="-24594" y="544205"/>
                      <a:pt x="0" y="31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2384AF8-D7FD-4391-88F7-F3A01A93D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4014" y="279084"/>
              <a:ext cx="1790781" cy="178311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25FFBD6-08D6-43F5-ACF3-84F8F6B30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74751" y="548054"/>
              <a:ext cx="914032" cy="122780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2440200-E58C-47D9-B4D0-BDAAFE3EA825}"/>
                </a:ext>
              </a:extLst>
            </p:cNvPr>
            <p:cNvSpPr txBox="1"/>
            <p:nvPr/>
          </p:nvSpPr>
          <p:spPr>
            <a:xfrm>
              <a:off x="4154592" y="705467"/>
              <a:ext cx="5876593" cy="1050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2 x 9 = ?</a:t>
              </a:r>
            </a:p>
          </p:txBody>
        </p:sp>
      </p:grpSp>
      <p:sp>
        <p:nvSpPr>
          <p:cNvPr id="39" name="Rounded Rectangle 25">
            <a:extLst>
              <a:ext uri="{FF2B5EF4-FFF2-40B4-BE49-F238E27FC236}">
                <a16:creationId xmlns:a16="http://schemas.microsoft.com/office/drawing/2014/main" id="{1527656D-9DD6-4CAD-9129-D70E5E8A3938}"/>
              </a:ext>
            </a:extLst>
          </p:cNvPr>
          <p:cNvSpPr/>
          <p:nvPr/>
        </p:nvSpPr>
        <p:spPr>
          <a:xfrm>
            <a:off x="4539680" y="5703100"/>
            <a:ext cx="2954637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18</a:t>
            </a:r>
          </a:p>
        </p:txBody>
      </p:sp>
      <p:sp>
        <p:nvSpPr>
          <p:cNvPr id="40" name="Rounded Rectangle 36">
            <a:extLst>
              <a:ext uri="{FF2B5EF4-FFF2-40B4-BE49-F238E27FC236}">
                <a16:creationId xmlns:a16="http://schemas.microsoft.com/office/drawing/2014/main" id="{369EFD35-09EE-4ED2-AEF6-98B0E3437714}"/>
              </a:ext>
            </a:extLst>
          </p:cNvPr>
          <p:cNvSpPr/>
          <p:nvPr/>
        </p:nvSpPr>
        <p:spPr>
          <a:xfrm>
            <a:off x="4523362" y="3120701"/>
            <a:ext cx="2954637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16</a:t>
            </a:r>
          </a:p>
        </p:txBody>
      </p:sp>
      <p:sp>
        <p:nvSpPr>
          <p:cNvPr id="43" name="Rounded Rectangle 37">
            <a:extLst>
              <a:ext uri="{FF2B5EF4-FFF2-40B4-BE49-F238E27FC236}">
                <a16:creationId xmlns:a16="http://schemas.microsoft.com/office/drawing/2014/main" id="{114E772A-74E5-48FD-942C-2EACE3246CD5}"/>
              </a:ext>
            </a:extLst>
          </p:cNvPr>
          <p:cNvSpPr/>
          <p:nvPr/>
        </p:nvSpPr>
        <p:spPr>
          <a:xfrm>
            <a:off x="4582134" y="4383939"/>
            <a:ext cx="2954637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20</a:t>
            </a:r>
          </a:p>
        </p:txBody>
      </p:sp>
      <p:pic>
        <p:nvPicPr>
          <p:cNvPr id="47" name="Picture 7">
            <a:extLst>
              <a:ext uri="{FF2B5EF4-FFF2-40B4-BE49-F238E27FC236}">
                <a16:creationId xmlns:a16="http://schemas.microsoft.com/office/drawing/2014/main" id="{D73C3A34-34EB-418C-B286-548B8728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420" y="2424666"/>
            <a:ext cx="1528593" cy="171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7">
            <a:extLst>
              <a:ext uri="{FF2B5EF4-FFF2-40B4-BE49-F238E27FC236}">
                <a16:creationId xmlns:a16="http://schemas.microsoft.com/office/drawing/2014/main" id="{6D676A10-F659-400E-B190-8C86C586F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341" y="3931787"/>
            <a:ext cx="1564024" cy="175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1385" y="7573400"/>
            <a:ext cx="1288057" cy="1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9277040" y="4321619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3959" y="3840846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0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" fill="hold">
                          <p:stCondLst>
                            <p:cond delay="0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2409 -0.34282 L 0.76094 -0.50255 " pathEditMode="relative" rAng="0" ptsTypes="AA">
                                          <p:cBhvr>
                                            <p:cTn id="34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14" y="-8333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4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900" decel="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7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900" decel="100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"/>
                      </p:tgtEl>
                    </p:cond>
                  </p:nextCondLst>
                </p:seq>
                <p:seq concurrent="1" nextAc="seek">
                  <p:cTn id="63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4" fill="hold">
                          <p:stCondLst>
                            <p:cond delay="0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1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7.40741E-7 L 0.22409 -0.34282 " pathEditMode="relative" rAng="0" ptsTypes="AA">
                                          <p:cBhvr>
                                            <p:cTn id="72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198" y="-1715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39" grpId="1" animBg="1"/>
          <p:bldP spid="40" grpId="0" animBg="1"/>
          <p:bldP spid="40" grpId="1" animBg="1"/>
          <p:bldP spid="43" grpId="0" animBg="1"/>
          <p:bldP spid="43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0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" fill="hold">
                          <p:stCondLst>
                            <p:cond delay="0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2409 -0.34282 L 0.76094 -0.50255 " pathEditMode="relative" rAng="0" ptsTypes="AA">
                                          <p:cBhvr>
                                            <p:cTn id="34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914" y="-8333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4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900" decel="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7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900" decel="100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"/>
                      </p:tgtEl>
                    </p:cond>
                  </p:nextCondLst>
                </p:seq>
                <p:seq concurrent="1" nextAc="seek">
                  <p:cTn id="63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4" fill="hold">
                          <p:stCondLst>
                            <p:cond delay="0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applaus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1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7.40741E-7 L 0.22409 -0.34282 " pathEditMode="relative" rAng="0" ptsTypes="AA">
                                          <p:cBhvr>
                                            <p:cTn id="72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198" y="-1715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39" grpId="1" animBg="1"/>
          <p:bldP spid="40" grpId="0" animBg="1"/>
          <p:bldP spid="40" grpId="1" animBg="1"/>
          <p:bldP spid="43" grpId="0" animBg="1"/>
          <p:bldP spid="43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hando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9269" y="92765"/>
            <a:ext cx="1431235" cy="643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744F2D-753F-48E8-82BC-D1A266E7A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426200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B1E27847-3D19-425D-B7BF-90AA02E639D1}"/>
              </a:ext>
            </a:extLst>
          </p:cNvPr>
          <p:cNvSpPr txBox="1"/>
          <p:nvPr/>
        </p:nvSpPr>
        <p:spPr>
          <a:xfrm>
            <a:off x="2978338" y="2343824"/>
            <a:ext cx="885572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4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7947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IGITAL INTERACTIVE NOTEBOOK | 5-Tabs | Google Slide | PowerPoint">
            <a:extLst>
              <a:ext uri="{FF2B5EF4-FFF2-40B4-BE49-F238E27FC236}">
                <a16:creationId xmlns:a16="http://schemas.microsoft.com/office/drawing/2014/main" id="{E1E4876D-5C5A-4248-8A3B-DC4959CFA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41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D973E53-F543-4193-88C7-91790E82C2A6}"/>
              </a:ext>
            </a:extLst>
          </p:cNvPr>
          <p:cNvGrpSpPr/>
          <p:nvPr/>
        </p:nvGrpSpPr>
        <p:grpSpPr>
          <a:xfrm>
            <a:off x="2827863" y="374403"/>
            <a:ext cx="3268137" cy="587289"/>
            <a:chOff x="-2676201" y="382608"/>
            <a:chExt cx="3210288" cy="70643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280069E-5695-402E-B914-4255D0AA8548}"/>
                </a:ext>
              </a:extLst>
            </p:cNvPr>
            <p:cNvSpPr/>
            <p:nvPr/>
          </p:nvSpPr>
          <p:spPr>
            <a:xfrm>
              <a:off x="-2676199" y="382608"/>
              <a:ext cx="3210286" cy="70643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nhẩm</a:t>
              </a:r>
              <a:endPara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49E2D9A-017D-47D4-92C1-4334ED161181}"/>
                </a:ext>
              </a:extLst>
            </p:cNvPr>
            <p:cNvSpPr/>
            <p:nvPr/>
          </p:nvSpPr>
          <p:spPr>
            <a:xfrm>
              <a:off x="-2676201" y="435377"/>
              <a:ext cx="542977" cy="60663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C1357F-2FB5-4B9B-A09A-B6CDA84FEB19}"/>
              </a:ext>
            </a:extLst>
          </p:cNvPr>
          <p:cNvGrpSpPr/>
          <p:nvPr/>
        </p:nvGrpSpPr>
        <p:grpSpPr>
          <a:xfrm>
            <a:off x="991320" y="1305634"/>
            <a:ext cx="4493081" cy="2064813"/>
            <a:chOff x="1246552" y="1819259"/>
            <a:chExt cx="4493081" cy="2064813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222C9B5-207F-45CD-8F15-3647B9255363}"/>
                </a:ext>
              </a:extLst>
            </p:cNvPr>
            <p:cNvGrpSpPr/>
            <p:nvPr/>
          </p:nvGrpSpPr>
          <p:grpSpPr>
            <a:xfrm>
              <a:off x="1646658" y="1819270"/>
              <a:ext cx="3849030" cy="1969379"/>
              <a:chOff x="827460" y="4533898"/>
              <a:chExt cx="2889666" cy="1499902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7759A71D-AA0B-4239-9F7F-58B6DC539EB3}"/>
                  </a:ext>
                </a:extLst>
              </p:cNvPr>
              <p:cNvSpPr/>
              <p:nvPr/>
            </p:nvSpPr>
            <p:spPr>
              <a:xfrm>
                <a:off x="827460" y="4533898"/>
                <a:ext cx="2889666" cy="149990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D2DF83B-F21A-4CD1-AA6E-21598F15EEDD}"/>
                  </a:ext>
                </a:extLst>
              </p:cNvPr>
              <p:cNvSpPr txBox="1"/>
              <p:nvPr/>
            </p:nvSpPr>
            <p:spPr>
              <a:xfrm>
                <a:off x="1016382" y="4632904"/>
                <a:ext cx="2669058" cy="1184582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3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300 + 600 = 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3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500 – 400 =</a:t>
                </a:r>
              </a:p>
            </p:txBody>
          </p:sp>
        </p:grp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E60B575-C597-4753-8BD5-3DD3502D4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flipH="1">
              <a:off x="1246552" y="3346610"/>
              <a:ext cx="770750" cy="537462"/>
            </a:xfrm>
            <a:prstGeom prst="rect">
              <a:avLst/>
            </a:prstGeom>
          </p:spPr>
        </p:pic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D56341D-0640-4C3E-8511-7D0F73C029EF}"/>
                </a:ext>
              </a:extLst>
            </p:cNvPr>
            <p:cNvSpPr/>
            <p:nvPr/>
          </p:nvSpPr>
          <p:spPr>
            <a:xfrm rot="1558595">
              <a:off x="5111899" y="1819259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8174FC4-7B35-429E-974E-EEBE291E2E68}"/>
              </a:ext>
            </a:extLst>
          </p:cNvPr>
          <p:cNvSpPr txBox="1"/>
          <p:nvPr/>
        </p:nvSpPr>
        <p:spPr>
          <a:xfrm>
            <a:off x="4164036" y="1590161"/>
            <a:ext cx="949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900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3AE548-D0D8-4D17-B758-F80933C35724}"/>
              </a:ext>
            </a:extLst>
          </p:cNvPr>
          <p:cNvSpPr txBox="1"/>
          <p:nvPr/>
        </p:nvSpPr>
        <p:spPr>
          <a:xfrm>
            <a:off x="4164035" y="2371696"/>
            <a:ext cx="949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100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4596EA-8F60-4214-B2FF-59F0E1D2C7D1}"/>
              </a:ext>
            </a:extLst>
          </p:cNvPr>
          <p:cNvGrpSpPr/>
          <p:nvPr/>
        </p:nvGrpSpPr>
        <p:grpSpPr>
          <a:xfrm>
            <a:off x="6313254" y="1257753"/>
            <a:ext cx="4551565" cy="2150729"/>
            <a:chOff x="1261286" y="1483915"/>
            <a:chExt cx="4551565" cy="2150729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83746C6-FB9D-4040-A333-32EDEC30A520}"/>
                </a:ext>
              </a:extLst>
            </p:cNvPr>
            <p:cNvGrpSpPr/>
            <p:nvPr/>
          </p:nvGrpSpPr>
          <p:grpSpPr>
            <a:xfrm>
              <a:off x="1646661" y="1540333"/>
              <a:ext cx="3940629" cy="1952627"/>
              <a:chOff x="827462" y="4321452"/>
              <a:chExt cx="2958434" cy="1487142"/>
            </a:xfrm>
          </p:grpSpPr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2947D474-68B6-409E-9487-31599270928F}"/>
                  </a:ext>
                </a:extLst>
              </p:cNvPr>
              <p:cNvSpPr/>
              <p:nvPr/>
            </p:nvSpPr>
            <p:spPr>
              <a:xfrm>
                <a:off x="827462" y="4321452"/>
                <a:ext cx="2958434" cy="148714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9A450C5-A150-4832-96A7-947BB3F689E9}"/>
                  </a:ext>
                </a:extLst>
              </p:cNvPr>
              <p:cNvSpPr txBox="1"/>
              <p:nvPr/>
            </p:nvSpPr>
            <p:spPr>
              <a:xfrm>
                <a:off x="896528" y="4435342"/>
                <a:ext cx="2669058" cy="1184581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3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 700 + 300 = 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3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1000 – 800 =</a:t>
                </a:r>
              </a:p>
            </p:txBody>
          </p:sp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78240C3-8646-4D11-9F45-2E11A72C5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flipH="1">
              <a:off x="1261286" y="3097182"/>
              <a:ext cx="770750" cy="537462"/>
            </a:xfrm>
            <a:prstGeom prst="rect">
              <a:avLst/>
            </a:prstGeom>
          </p:spPr>
        </p:pic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FDCAD22-7E2F-48F8-A0C7-EFFC6301FE5C}"/>
                </a:ext>
              </a:extLst>
            </p:cNvPr>
            <p:cNvSpPr/>
            <p:nvPr/>
          </p:nvSpPr>
          <p:spPr>
            <a:xfrm rot="1558595">
              <a:off x="5185117" y="1483915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796EFF62-98A4-4EB0-950D-19D9E99BDC22}"/>
              </a:ext>
            </a:extLst>
          </p:cNvPr>
          <p:cNvSpPr txBox="1"/>
          <p:nvPr/>
        </p:nvSpPr>
        <p:spPr>
          <a:xfrm>
            <a:off x="9371796" y="1595829"/>
            <a:ext cx="1344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1000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C48DF6-F217-4A3E-94AE-1735AB8E0A99}"/>
              </a:ext>
            </a:extLst>
          </p:cNvPr>
          <p:cNvSpPr txBox="1"/>
          <p:nvPr/>
        </p:nvSpPr>
        <p:spPr>
          <a:xfrm>
            <a:off x="9484340" y="2391647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200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BF97ABA-3388-4D49-9B87-5039309BDBA3}"/>
              </a:ext>
            </a:extLst>
          </p:cNvPr>
          <p:cNvGrpSpPr/>
          <p:nvPr/>
        </p:nvGrpSpPr>
        <p:grpSpPr>
          <a:xfrm>
            <a:off x="3038762" y="3894772"/>
            <a:ext cx="5044923" cy="2005960"/>
            <a:chOff x="966324" y="1587283"/>
            <a:chExt cx="5044923" cy="200596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7506D3E-ACB2-412E-AE93-E8391C5903DE}"/>
                </a:ext>
              </a:extLst>
            </p:cNvPr>
            <p:cNvGrpSpPr/>
            <p:nvPr/>
          </p:nvGrpSpPr>
          <p:grpSpPr>
            <a:xfrm>
              <a:off x="1351699" y="1717637"/>
              <a:ext cx="4659548" cy="1815016"/>
              <a:chOff x="606019" y="4456489"/>
              <a:chExt cx="3498164" cy="1382336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C27A4EDB-EB52-496F-80D4-51B0258CD56C}"/>
                  </a:ext>
                </a:extLst>
              </p:cNvPr>
              <p:cNvSpPr/>
              <p:nvPr/>
            </p:nvSpPr>
            <p:spPr>
              <a:xfrm>
                <a:off x="606019" y="4456489"/>
                <a:ext cx="3498164" cy="1382336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DADBFC-3AD8-4D5B-8376-7565675AE17B}"/>
                  </a:ext>
                </a:extLst>
              </p:cNvPr>
              <p:cNvSpPr txBox="1"/>
              <p:nvPr/>
            </p:nvSpPr>
            <p:spPr>
              <a:xfrm>
                <a:off x="772204" y="4518337"/>
                <a:ext cx="2798455" cy="1184581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3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400 + 60 + 3 = 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3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900 – 300 – 50 =  </a:t>
                </a:r>
              </a:p>
            </p:txBody>
          </p:sp>
        </p:grp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F56B5E2-BD58-4B97-9C3F-A4F40817A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flipH="1">
              <a:off x="966324" y="3055781"/>
              <a:ext cx="770750" cy="537462"/>
            </a:xfrm>
            <a:prstGeom prst="rect">
              <a:avLst/>
            </a:prstGeom>
          </p:spPr>
        </p:pic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97CB605-14AC-43D5-9A86-3A8922C7C814}"/>
                </a:ext>
              </a:extLst>
            </p:cNvPr>
            <p:cNvSpPr/>
            <p:nvPr/>
          </p:nvSpPr>
          <p:spPr>
            <a:xfrm rot="1558595">
              <a:off x="5187781" y="1587283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9E4DDAA7-ACA9-4AAF-9187-F3416D88F05C}"/>
              </a:ext>
            </a:extLst>
          </p:cNvPr>
          <p:cNvSpPr txBox="1"/>
          <p:nvPr/>
        </p:nvSpPr>
        <p:spPr>
          <a:xfrm>
            <a:off x="6633509" y="4265589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463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93E1BE4-949A-45EE-8781-137056832392}"/>
              </a:ext>
            </a:extLst>
          </p:cNvPr>
          <p:cNvSpPr txBox="1"/>
          <p:nvPr/>
        </p:nvSpPr>
        <p:spPr>
          <a:xfrm>
            <a:off x="6974733" y="5076920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FF00"/>
                </a:solidFill>
                <a:latin typeface="UTM Avo" panose="02040603050506020204" pitchFamily="18" charset="0"/>
              </a:rPr>
              <a:t>550</a:t>
            </a:r>
            <a:endParaRPr lang="en-US" sz="3200" b="1" dirty="0">
              <a:solidFill>
                <a:srgbClr val="FFFF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85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2" grpId="0"/>
      <p:bldP spid="43" grpId="0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4" descr="DIGITAL INTERACTIVE NOTEBOOK | 5-Tabs | Google Slide | PowerPoint">
            <a:extLst>
              <a:ext uri="{FF2B5EF4-FFF2-40B4-BE49-F238E27FC236}">
                <a16:creationId xmlns:a16="http://schemas.microsoft.com/office/drawing/2014/main" id="{EF981E5D-C97B-4E73-A20A-977C095B1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41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563B17B-D056-4EB5-BA3E-B6DA708E26C6}"/>
              </a:ext>
            </a:extLst>
          </p:cNvPr>
          <p:cNvGrpSpPr/>
          <p:nvPr/>
        </p:nvGrpSpPr>
        <p:grpSpPr>
          <a:xfrm>
            <a:off x="4276851" y="377721"/>
            <a:ext cx="3268137" cy="587289"/>
            <a:chOff x="-2676201" y="382608"/>
            <a:chExt cx="3210288" cy="706430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44D54C7-D9B5-46B1-8F08-3900846E13EA}"/>
                </a:ext>
              </a:extLst>
            </p:cNvPr>
            <p:cNvSpPr/>
            <p:nvPr/>
          </p:nvSpPr>
          <p:spPr>
            <a:xfrm>
              <a:off x="-2676199" y="382608"/>
              <a:ext cx="3210286" cy="70643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nhẩm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429D8-32D2-4F2D-8E22-6118455E913E}"/>
                </a:ext>
              </a:extLst>
            </p:cNvPr>
            <p:cNvSpPr/>
            <p:nvPr/>
          </p:nvSpPr>
          <p:spPr>
            <a:xfrm>
              <a:off x="-2676201" y="435377"/>
              <a:ext cx="542977" cy="606634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D7745BD-72FE-41EA-A421-86B49A8A79F1}"/>
              </a:ext>
            </a:extLst>
          </p:cNvPr>
          <p:cNvGrpSpPr/>
          <p:nvPr/>
        </p:nvGrpSpPr>
        <p:grpSpPr>
          <a:xfrm>
            <a:off x="428517" y="1649021"/>
            <a:ext cx="2908056" cy="3190438"/>
            <a:chOff x="401342" y="1640073"/>
            <a:chExt cx="2908056" cy="3190438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11493B23-BB15-4E38-9FF7-1992FD1520C2}"/>
                </a:ext>
              </a:extLst>
            </p:cNvPr>
            <p:cNvSpPr/>
            <p:nvPr/>
          </p:nvSpPr>
          <p:spPr>
            <a:xfrm>
              <a:off x="751290" y="1932815"/>
              <a:ext cx="2266544" cy="281506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1116FC1-314F-46AB-BC60-972A003429DA}"/>
                </a:ext>
              </a:extLst>
            </p:cNvPr>
            <p:cNvSpPr txBox="1"/>
            <p:nvPr/>
          </p:nvSpPr>
          <p:spPr>
            <a:xfrm>
              <a:off x="895699" y="2207298"/>
              <a:ext cx="2062571" cy="2084225"/>
            </a:xfrm>
            <a:prstGeom prst="rect">
              <a:avLst/>
            </a:prstGeom>
            <a:noFill/>
            <a:ln w="28575"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 x 7 =</a:t>
              </a:r>
            </a:p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 x 4 =</a:t>
              </a:r>
            </a:p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 x 8 =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ED2E65C-E2AB-4EE9-8B0E-EC0200F22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82" b="98991" l="9752" r="89894">
                          <a14:foregroundMark x1="54787" y1="7205" x2="54787" y2="7205"/>
                          <a14:foregroundMark x1="52837" y1="2882" x2="52837" y2="2882"/>
                          <a14:foregroundMark x1="43794" y1="94380" x2="43794" y2="94380"/>
                          <a14:foregroundMark x1="70035" y1="98991" x2="70035" y2="989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1342" y="3945480"/>
              <a:ext cx="719247" cy="885031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9165652F-6D1F-4F33-A9F5-16F77C8DA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62353" y="1640073"/>
              <a:ext cx="747045" cy="739605"/>
            </a:xfrm>
            <a:prstGeom prst="rect">
              <a:avLst/>
            </a:prstGeom>
          </p:spPr>
        </p:pic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7E6EBAED-792F-4380-BBE0-2E281CA252F8}"/>
              </a:ext>
            </a:extLst>
          </p:cNvPr>
          <p:cNvSpPr txBox="1"/>
          <p:nvPr/>
        </p:nvSpPr>
        <p:spPr>
          <a:xfrm>
            <a:off x="2296969" y="2341503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FB57189-857B-4D34-821C-34703AA91474}"/>
              </a:ext>
            </a:extLst>
          </p:cNvPr>
          <p:cNvSpPr txBox="1"/>
          <p:nvPr/>
        </p:nvSpPr>
        <p:spPr>
          <a:xfrm>
            <a:off x="2381377" y="3053991"/>
            <a:ext cx="5475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545642C-DF07-4C68-A24A-2B8ED7AE173C}"/>
              </a:ext>
            </a:extLst>
          </p:cNvPr>
          <p:cNvSpPr txBox="1"/>
          <p:nvPr/>
        </p:nvSpPr>
        <p:spPr>
          <a:xfrm>
            <a:off x="2255065" y="3745230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16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D475E23-CD68-48B7-A1F2-48F82A7DAAC1}"/>
              </a:ext>
            </a:extLst>
          </p:cNvPr>
          <p:cNvGrpSpPr/>
          <p:nvPr/>
        </p:nvGrpSpPr>
        <p:grpSpPr>
          <a:xfrm>
            <a:off x="3167967" y="1600654"/>
            <a:ext cx="3024595" cy="3219642"/>
            <a:chOff x="339744" y="1591706"/>
            <a:chExt cx="3024595" cy="3219642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74DC96D5-EBAD-4A53-AFDC-12174194057A}"/>
                </a:ext>
              </a:extLst>
            </p:cNvPr>
            <p:cNvSpPr/>
            <p:nvPr/>
          </p:nvSpPr>
          <p:spPr>
            <a:xfrm>
              <a:off x="751290" y="1932815"/>
              <a:ext cx="2266544" cy="281506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87D3F1E-4EB8-4096-A88F-23691CF04543}"/>
                </a:ext>
              </a:extLst>
            </p:cNvPr>
            <p:cNvSpPr txBox="1"/>
            <p:nvPr/>
          </p:nvSpPr>
          <p:spPr>
            <a:xfrm>
              <a:off x="951675" y="2206055"/>
              <a:ext cx="2062571" cy="2084225"/>
            </a:xfrm>
            <a:prstGeom prst="rect">
              <a:avLst/>
            </a:prstGeom>
            <a:noFill/>
            <a:ln w="28575"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 x 2 =</a:t>
              </a:r>
            </a:p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 x 9 =</a:t>
              </a:r>
            </a:p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 x 6 =</a:t>
              </a: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86B15020-9619-45F1-B383-45698A9AB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82" b="98991" l="9752" r="89894">
                          <a14:foregroundMark x1="54787" y1="7205" x2="54787" y2="7205"/>
                          <a14:foregroundMark x1="52837" y1="2882" x2="52837" y2="2882"/>
                          <a14:foregroundMark x1="43794" y1="94380" x2="43794" y2="94380"/>
                          <a14:foregroundMark x1="70035" y1="98991" x2="70035" y2="989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9744" y="3926317"/>
              <a:ext cx="719247" cy="885031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3794BEB-8923-4C56-81B0-A15490015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17293" y="1591706"/>
              <a:ext cx="747046" cy="739606"/>
            </a:xfrm>
            <a:prstGeom prst="rect">
              <a:avLst/>
            </a:prstGeom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1FA4E4B9-C575-48A7-8A92-77259196E138}"/>
              </a:ext>
            </a:extLst>
          </p:cNvPr>
          <p:cNvSpPr txBox="1"/>
          <p:nvPr/>
        </p:nvSpPr>
        <p:spPr>
          <a:xfrm>
            <a:off x="5097057" y="2341503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C2F7369-71B0-4DD6-8A18-7782F2E413BA}"/>
              </a:ext>
            </a:extLst>
          </p:cNvPr>
          <p:cNvSpPr txBox="1"/>
          <p:nvPr/>
        </p:nvSpPr>
        <p:spPr>
          <a:xfrm>
            <a:off x="5097057" y="3053991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4A0F956-7BAA-469E-A15D-2AEDBFD2CAA0}"/>
              </a:ext>
            </a:extLst>
          </p:cNvPr>
          <p:cNvSpPr txBox="1"/>
          <p:nvPr/>
        </p:nvSpPr>
        <p:spPr>
          <a:xfrm>
            <a:off x="5055153" y="3745230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31B99EC-C677-4419-9D0B-DE2D34270D21}"/>
              </a:ext>
            </a:extLst>
          </p:cNvPr>
          <p:cNvGrpSpPr/>
          <p:nvPr/>
        </p:nvGrpSpPr>
        <p:grpSpPr>
          <a:xfrm>
            <a:off x="5994230" y="1673129"/>
            <a:ext cx="2943167" cy="3155205"/>
            <a:chOff x="337783" y="1664181"/>
            <a:chExt cx="2943167" cy="3155205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4D0BBB8-E602-42EE-BBAB-EE0665EBF705}"/>
                </a:ext>
              </a:extLst>
            </p:cNvPr>
            <p:cNvSpPr/>
            <p:nvPr/>
          </p:nvSpPr>
          <p:spPr>
            <a:xfrm>
              <a:off x="751290" y="1932815"/>
              <a:ext cx="2266544" cy="281506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19E2680-35D4-406E-AAB9-8F964CC1D2EF}"/>
                </a:ext>
              </a:extLst>
            </p:cNvPr>
            <p:cNvSpPr txBox="1"/>
            <p:nvPr/>
          </p:nvSpPr>
          <p:spPr>
            <a:xfrm>
              <a:off x="924023" y="2206055"/>
              <a:ext cx="2062571" cy="2084225"/>
            </a:xfrm>
            <a:prstGeom prst="rect">
              <a:avLst/>
            </a:prstGeom>
            <a:noFill/>
            <a:ln w="28575"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12 : 2 =</a:t>
              </a:r>
            </a:p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6 : 2 =</a:t>
              </a:r>
            </a:p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20 : 2 =</a:t>
              </a:r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3203E1D4-AF2F-44A2-A197-ED6F120FD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82" b="98991" l="9752" r="89894">
                          <a14:foregroundMark x1="54787" y1="7205" x2="54787" y2="7205"/>
                          <a14:foregroundMark x1="52837" y1="2882" x2="52837" y2="2882"/>
                          <a14:foregroundMark x1="43794" y1="94380" x2="43794" y2="94380"/>
                          <a14:foregroundMark x1="70035" y1="98991" x2="70035" y2="989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7783" y="3904875"/>
              <a:ext cx="743205" cy="914511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D3C4F948-F869-4517-A78A-7CFB5AAEC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91404" y="1664181"/>
              <a:ext cx="689546" cy="682678"/>
            </a:xfrm>
            <a:prstGeom prst="rect">
              <a:avLst/>
            </a:prstGeom>
          </p:spPr>
        </p:pic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7ABDF3EA-F61F-466D-A16B-D18B74EB8F2D}"/>
              </a:ext>
            </a:extLst>
          </p:cNvPr>
          <p:cNvSpPr txBox="1"/>
          <p:nvPr/>
        </p:nvSpPr>
        <p:spPr>
          <a:xfrm>
            <a:off x="8063600" y="2377425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D91364-83C4-4178-811D-2790506C2AF5}"/>
              </a:ext>
            </a:extLst>
          </p:cNvPr>
          <p:cNvSpPr txBox="1"/>
          <p:nvPr/>
        </p:nvSpPr>
        <p:spPr>
          <a:xfrm>
            <a:off x="8063600" y="3046410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C07E56B-8A70-4DCC-8593-089409DCA316}"/>
              </a:ext>
            </a:extLst>
          </p:cNvPr>
          <p:cNvSpPr txBox="1"/>
          <p:nvPr/>
        </p:nvSpPr>
        <p:spPr>
          <a:xfrm>
            <a:off x="8001043" y="3715395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10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40DEB9C-FA9A-443F-9BEE-986E5C5ED9FA}"/>
              </a:ext>
            </a:extLst>
          </p:cNvPr>
          <p:cNvGrpSpPr/>
          <p:nvPr/>
        </p:nvGrpSpPr>
        <p:grpSpPr>
          <a:xfrm>
            <a:off x="8831531" y="1606821"/>
            <a:ext cx="2850701" cy="3254957"/>
            <a:chOff x="346860" y="1597873"/>
            <a:chExt cx="2850701" cy="325495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07891D12-C6F6-41CF-93A5-4DDE77DE1E95}"/>
                </a:ext>
              </a:extLst>
            </p:cNvPr>
            <p:cNvSpPr/>
            <p:nvPr/>
          </p:nvSpPr>
          <p:spPr>
            <a:xfrm>
              <a:off x="751290" y="1932815"/>
              <a:ext cx="2266544" cy="281506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2ECBB71-4210-4309-AB6D-377BDE4B5551}"/>
                </a:ext>
              </a:extLst>
            </p:cNvPr>
            <p:cNvSpPr txBox="1"/>
            <p:nvPr/>
          </p:nvSpPr>
          <p:spPr>
            <a:xfrm>
              <a:off x="986535" y="2197330"/>
              <a:ext cx="2062571" cy="2084225"/>
            </a:xfrm>
            <a:prstGeom prst="rect">
              <a:avLst/>
            </a:prstGeom>
            <a:noFill/>
            <a:ln w="28575"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15 : 5 =</a:t>
              </a:r>
            </a:p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30 : 5 =</a:t>
              </a:r>
            </a:p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50 : 5 =</a:t>
              </a: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1E56996D-D66D-46A4-87C8-BCFE81EF4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882" b="98991" l="9752" r="89894">
                          <a14:foregroundMark x1="54787" y1="7205" x2="54787" y2="7205"/>
                          <a14:foregroundMark x1="52837" y1="2882" x2="52837" y2="2882"/>
                          <a14:foregroundMark x1="43794" y1="94380" x2="43794" y2="94380"/>
                          <a14:foregroundMark x1="70035" y1="98991" x2="70035" y2="9899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6860" y="3912776"/>
              <a:ext cx="763964" cy="940054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A24DD569-8B58-4CA5-8506-76951FFA5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08015" y="1597873"/>
              <a:ext cx="689546" cy="682678"/>
            </a:xfrm>
            <a:prstGeom prst="rect">
              <a:avLst/>
            </a:prstGeom>
          </p:spPr>
        </p:pic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45156BAA-4EE9-4289-99CC-6B2C421CBBE1}"/>
              </a:ext>
            </a:extLst>
          </p:cNvPr>
          <p:cNvSpPr txBox="1"/>
          <p:nvPr/>
        </p:nvSpPr>
        <p:spPr>
          <a:xfrm>
            <a:off x="10876608" y="2362752"/>
            <a:ext cx="6571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C5A37C1-A55B-4D23-830D-34E1EF16CF98}"/>
              </a:ext>
            </a:extLst>
          </p:cNvPr>
          <p:cNvSpPr txBox="1"/>
          <p:nvPr/>
        </p:nvSpPr>
        <p:spPr>
          <a:xfrm>
            <a:off x="10876608" y="3032879"/>
            <a:ext cx="689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9923B4B-7506-4562-A436-66B421FC4141}"/>
              </a:ext>
            </a:extLst>
          </p:cNvPr>
          <p:cNvSpPr txBox="1"/>
          <p:nvPr/>
        </p:nvSpPr>
        <p:spPr>
          <a:xfrm>
            <a:off x="10829735" y="3715395"/>
            <a:ext cx="81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56432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61" grpId="0"/>
      <p:bldP spid="62" grpId="0"/>
      <p:bldP spid="63" grpId="0"/>
      <p:bldP spid="69" grpId="0"/>
      <p:bldP spid="70" grpId="0"/>
      <p:bldP spid="71" grpId="0"/>
      <p:bldP spid="77" grpId="0"/>
      <p:bldP spid="78" grpId="0"/>
      <p:bldP spid="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DIGITAL INTERACTIVE NOTEBOOK | 5-Tabs | Google Slide | PowerPoint">
            <a:extLst>
              <a:ext uri="{FF2B5EF4-FFF2-40B4-BE49-F238E27FC236}">
                <a16:creationId xmlns:a16="http://schemas.microsoft.com/office/drawing/2014/main" id="{8B762BBD-52B4-4854-82A6-35B3D4EEC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41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9177F7-3382-403B-95C5-6354F9C29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3802" y="4115621"/>
            <a:ext cx="6719224" cy="209106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1193311" y="312196"/>
            <a:ext cx="10045307" cy="648195"/>
            <a:chOff x="-3369818" y="382607"/>
            <a:chExt cx="9867496" cy="68266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69818" y="382607"/>
              <a:ext cx="9867496" cy="682669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tranh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viết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nhân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chia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thích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369817" y="435376"/>
              <a:ext cx="616296" cy="629900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829B44E-4E8D-44E6-8D06-7C1447F589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46" r="1702" b="26625"/>
          <a:stretch/>
        </p:blipFill>
        <p:spPr>
          <a:xfrm>
            <a:off x="3309730" y="1210685"/>
            <a:ext cx="5164687" cy="28544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5CE43E7-06F3-4FA7-8D53-6ECAF42DC07F}"/>
              </a:ext>
            </a:extLst>
          </p:cNvPr>
          <p:cNvSpPr/>
          <p:nvPr/>
        </p:nvSpPr>
        <p:spPr>
          <a:xfrm>
            <a:off x="2785449" y="4824016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30E9B39-FBE3-4B43-88B3-68EC05FAA0BC}"/>
              </a:ext>
            </a:extLst>
          </p:cNvPr>
          <p:cNvSpPr/>
          <p:nvPr/>
        </p:nvSpPr>
        <p:spPr>
          <a:xfrm>
            <a:off x="3839336" y="4814832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A5BB378-E6A7-486A-AAD8-CA7E30696F64}"/>
              </a:ext>
            </a:extLst>
          </p:cNvPr>
          <p:cNvSpPr/>
          <p:nvPr/>
        </p:nvSpPr>
        <p:spPr>
          <a:xfrm>
            <a:off x="2785449" y="4824016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0E6C7F6-FAF3-4239-90A1-18731FD414F0}"/>
              </a:ext>
            </a:extLst>
          </p:cNvPr>
          <p:cNvSpPr/>
          <p:nvPr/>
        </p:nvSpPr>
        <p:spPr>
          <a:xfrm>
            <a:off x="4954322" y="4823821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C44E0B3-A081-4B09-B5D8-8AF0EA706439}"/>
              </a:ext>
            </a:extLst>
          </p:cNvPr>
          <p:cNvSpPr/>
          <p:nvPr/>
        </p:nvSpPr>
        <p:spPr>
          <a:xfrm>
            <a:off x="2785449" y="4824016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B0F734F-3CBA-4BB6-89AF-D5D16AE8B497}"/>
              </a:ext>
            </a:extLst>
          </p:cNvPr>
          <p:cNvSpPr/>
          <p:nvPr/>
        </p:nvSpPr>
        <p:spPr>
          <a:xfrm>
            <a:off x="3839336" y="4817074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D464434-AE02-409A-A9A3-B8D0D512A8D3}"/>
              </a:ext>
            </a:extLst>
          </p:cNvPr>
          <p:cNvSpPr/>
          <p:nvPr/>
        </p:nvSpPr>
        <p:spPr>
          <a:xfrm>
            <a:off x="3839336" y="4813430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2F12D44-0208-4D3F-92B9-D9E0C1A32FCF}"/>
              </a:ext>
            </a:extLst>
          </p:cNvPr>
          <p:cNvSpPr/>
          <p:nvPr/>
        </p:nvSpPr>
        <p:spPr>
          <a:xfrm>
            <a:off x="4954322" y="4823821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1DA06B2-DD83-4D18-831E-2DB2882B0377}"/>
              </a:ext>
            </a:extLst>
          </p:cNvPr>
          <p:cNvSpPr/>
          <p:nvPr/>
        </p:nvSpPr>
        <p:spPr>
          <a:xfrm>
            <a:off x="4945933" y="4823821"/>
            <a:ext cx="684000" cy="648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591223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0.00972 L 0.09961 -0.0692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4" y="-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0.01944 L 0.3582 -0.070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21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01782 L 0.36055 -0.0689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30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3 0.01297 L 0.09961 0.0685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0.0081 L 0.27096 0.0696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2 -0.00324 L 0.44622 0.0685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96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1" grpId="0" animBg="1"/>
      <p:bldP spid="21" grpId="1" animBg="1"/>
      <p:bldP spid="17" grpId="0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163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EE0911-9285-47A8-A7D3-922D8CA1BAD8}"/>
              </a:ext>
            </a:extLst>
          </p:cNvPr>
          <p:cNvSpPr txBox="1"/>
          <p:nvPr/>
        </p:nvSpPr>
        <p:spPr>
          <a:xfrm>
            <a:off x="2447123" y="3408159"/>
            <a:ext cx="72977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qua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này</a:t>
            </a:r>
            <a:r>
              <a:rPr lang="en-US" sz="4000" b="1" dirty="0">
                <a:solidFill>
                  <a:srgbClr val="FFFF00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945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536494" y="2060224"/>
            <a:ext cx="545565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0466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7464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608629617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4808</TotalTime>
  <Words>277</Words>
  <Application>Microsoft Office PowerPoint</Application>
  <PresentationFormat>Widescreen</PresentationFormat>
  <Paragraphs>83</Paragraphs>
  <Slides>15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Microsoft YaHei</vt:lpstr>
      <vt:lpstr>Arial</vt:lpstr>
      <vt:lpstr>Calibri</vt:lpstr>
      <vt:lpstr>Calibri Light</vt:lpstr>
      <vt:lpstr>Cambria Math</vt:lpstr>
      <vt:lpstr>SVN-Gretoon</vt:lpstr>
      <vt:lpstr>Times New Roman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762</cp:revision>
  <dcterms:created xsi:type="dcterms:W3CDTF">2021-02-20T02:56:00Z</dcterms:created>
  <dcterms:modified xsi:type="dcterms:W3CDTF">2022-04-20T11:29:19Z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