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95" r:id="rId2"/>
    <p:sldMasterId id="2147483700" r:id="rId3"/>
  </p:sldMasterIdLst>
  <p:notesMasterIdLst>
    <p:notesMasterId r:id="rId23"/>
  </p:notesMasterIdLst>
  <p:sldIdLst>
    <p:sldId id="1470" r:id="rId4"/>
    <p:sldId id="256" r:id="rId5"/>
    <p:sldId id="305" r:id="rId6"/>
    <p:sldId id="333" r:id="rId7"/>
    <p:sldId id="1464" r:id="rId8"/>
    <p:sldId id="1465" r:id="rId9"/>
    <p:sldId id="1463" r:id="rId10"/>
    <p:sldId id="1457" r:id="rId11"/>
    <p:sldId id="1467" r:id="rId12"/>
    <p:sldId id="308" r:id="rId13"/>
    <p:sldId id="1468" r:id="rId14"/>
    <p:sldId id="1458" r:id="rId15"/>
    <p:sldId id="1466" r:id="rId16"/>
    <p:sldId id="345" r:id="rId17"/>
    <p:sldId id="1459" r:id="rId18"/>
    <p:sldId id="1460" r:id="rId19"/>
    <p:sldId id="1430" r:id="rId20"/>
    <p:sldId id="1469" r:id="rId21"/>
    <p:sldId id="14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4472C4"/>
    <a:srgbClr val="FF7707"/>
    <a:srgbClr val="D1FAFE"/>
    <a:srgbClr val="42D64C"/>
    <a:srgbClr val="FFFBF7"/>
    <a:srgbClr val="29AE9D"/>
    <a:srgbClr val="895527"/>
    <a:srgbClr val="FCBD4B"/>
    <a:srgbClr val="5F3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0291" autoAdjust="0"/>
  </p:normalViewPr>
  <p:slideViewPr>
    <p:cSldViewPr snapToGrid="0">
      <p:cViewPr varScale="1">
        <p:scale>
          <a:sx n="74" d="100"/>
          <a:sy n="74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2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558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27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69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07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4694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1126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4345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4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01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3349" y="1"/>
            <a:ext cx="12325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06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02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7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61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8B5F-FFF5-4C65-9E4A-2F278EEE187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1B7C-F7FD-41FC-813A-6D6C0EA6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389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8B5F-FFF5-4C65-9E4A-2F278EEE187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1B7C-F7FD-41FC-813A-6D6C0EA6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08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8B5F-FFF5-4C65-9E4A-2F278EEE187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1B7C-F7FD-41FC-813A-6D6C0EA6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72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8B5F-FFF5-4C65-9E4A-2F278EEE187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1B7C-F7FD-41FC-813A-6D6C0EA6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02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1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  <p:sldLayoutId id="2147483673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72915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48B5F-FFF5-4C65-9E4A-2F278EEE1878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01B7C-F7FD-41FC-813A-6D6C0EA66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7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openxmlformats.org/officeDocument/2006/relationships/slide" Target="slide4.xml"/><Relationship Id="rId5" Type="http://schemas.openxmlformats.org/officeDocument/2006/relationships/audio" Target="../media/audio2.wav"/><Relationship Id="rId10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31.pn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image" Target="../media/image31.pn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472157" y="1875530"/>
            <a:ext cx="5876930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89431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94545" y="1514489"/>
            <a:ext cx="58897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KHỞI ĐỘNG</a:t>
            </a:r>
            <a:endParaRPr kumimoji="0" lang="en-US" sz="72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97625" y="2597296"/>
            <a:ext cx="8683596" cy="1538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 chơi: Lật tranh</a:t>
            </a:r>
            <a:endParaRPr kumimoji="0" lang="en-US" sz="413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96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93007" y="658278"/>
            <a:ext cx="42927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lại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“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mình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nhất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”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79" y="3760759"/>
            <a:ext cx="46647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Mẹ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Nam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sinh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trai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hay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gái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4624" y="4230459"/>
            <a:ext cx="54945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Nam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yêu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mình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58" y="3760759"/>
            <a:ext cx="5129235" cy="29228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4624" y="3696750"/>
            <a:ext cx="5129235" cy="30658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976" y="549910"/>
            <a:ext cx="5129234" cy="2770722"/>
          </a:xfrm>
          <a:prstGeom prst="rect">
            <a:avLst/>
          </a:prstGeom>
        </p:spPr>
      </p:pic>
      <p:pic>
        <p:nvPicPr>
          <p:cNvPr id="2" name="Chu-Ech-Con-Cao-Le-Ha-Tra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99884" y="-841392"/>
            <a:ext cx="950742" cy="708440"/>
          </a:xfrm>
          <a:prstGeom prst="rect">
            <a:avLst/>
          </a:prstGeom>
        </p:spPr>
      </p:pic>
      <p:sp>
        <p:nvSpPr>
          <p:cNvPr id="3" name="Right Arrow 2">
            <a:hlinkClick r:id="rId11" action="ppaction://hlinksldjump"/>
          </p:cNvPr>
          <p:cNvSpPr/>
          <p:nvPr/>
        </p:nvSpPr>
        <p:spPr>
          <a:xfrm>
            <a:off x="10819849" y="6112154"/>
            <a:ext cx="1193665" cy="6504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16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89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2267" y="1806065"/>
            <a:ext cx="9589102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4128140" y="2874684"/>
            <a:ext cx="9177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anh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4FF18-C602-4FB9-9EC7-CE9496993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214" y="554090"/>
            <a:ext cx="8252353" cy="540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5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A058BA-D823-4BA0-AE0A-104B050E2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63" y="0"/>
            <a:ext cx="7849046" cy="63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98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6B3E1D-3035-46DE-BF6E-853C3B1D1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565" y="469685"/>
            <a:ext cx="7849046" cy="63883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667967-7CDC-4CA3-B429-DE834978AD3D}"/>
              </a:ext>
            </a:extLst>
          </p:cNvPr>
          <p:cNvCxnSpPr/>
          <p:nvPr/>
        </p:nvCxnSpPr>
        <p:spPr>
          <a:xfrm>
            <a:off x="4067503" y="1660634"/>
            <a:ext cx="16606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274DE1-DE00-47DA-9266-119235BEE1E4}"/>
              </a:ext>
            </a:extLst>
          </p:cNvPr>
          <p:cNvCxnSpPr/>
          <p:nvPr/>
        </p:nvCxnSpPr>
        <p:spPr>
          <a:xfrm>
            <a:off x="3415862" y="2469931"/>
            <a:ext cx="12822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F31BAF-30F1-45E0-84AD-30364D6FB84F}"/>
              </a:ext>
            </a:extLst>
          </p:cNvPr>
          <p:cNvCxnSpPr/>
          <p:nvPr/>
        </p:nvCxnSpPr>
        <p:spPr>
          <a:xfrm>
            <a:off x="3946634" y="3679607"/>
            <a:ext cx="12822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6A5912-696E-4E36-93A3-B78E33022110}"/>
              </a:ext>
            </a:extLst>
          </p:cNvPr>
          <p:cNvCxnSpPr>
            <a:cxnSpLocks/>
          </p:cNvCxnSpPr>
          <p:nvPr/>
        </p:nvCxnSpPr>
        <p:spPr>
          <a:xfrm>
            <a:off x="3426372" y="6458606"/>
            <a:ext cx="24173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0B98D3-C05E-4C44-8F92-019E58FFA1FC}"/>
              </a:ext>
            </a:extLst>
          </p:cNvPr>
          <p:cNvCxnSpPr/>
          <p:nvPr/>
        </p:nvCxnSpPr>
        <p:spPr>
          <a:xfrm>
            <a:off x="3873061" y="5276193"/>
            <a:ext cx="12822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B92F62-5976-416D-9DD2-1F28C5E3CE2B}"/>
              </a:ext>
            </a:extLst>
          </p:cNvPr>
          <p:cNvCxnSpPr/>
          <p:nvPr/>
        </p:nvCxnSpPr>
        <p:spPr>
          <a:xfrm>
            <a:off x="4067503" y="4493172"/>
            <a:ext cx="12822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84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2" y="146297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1697776" y="1681338"/>
            <a:ext cx="5376016" cy="732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5F360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LUYỆN ĐỌC CÂU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0974075-C13B-44B6-A04D-6B8C2C3AF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6357" y="3053439"/>
            <a:ext cx="2512546" cy="205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7056E4-8B76-43D8-8863-CD85190C3B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446" y="3915620"/>
            <a:ext cx="1813744" cy="18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66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94E12C-CB26-49D6-AA4D-8A6CE20045B1}"/>
              </a:ext>
            </a:extLst>
          </p:cNvPr>
          <p:cNvSpPr txBox="1"/>
          <p:nvPr/>
        </p:nvSpPr>
        <p:spPr>
          <a:xfrm>
            <a:off x="2541583" y="865752"/>
            <a:ext cx="6548183" cy="76944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>
            <a:glow rad="139700">
              <a:srgbClr val="4472C4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LUYỆN ĐỌC CÂU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A2284-EEDF-4EC5-8C3E-DF94F72E5EE2}"/>
              </a:ext>
            </a:extLst>
          </p:cNvPr>
          <p:cNvSpPr txBox="1"/>
          <p:nvPr/>
        </p:nvSpPr>
        <p:spPr>
          <a:xfrm>
            <a:off x="2438400" y="2192025"/>
            <a:ext cx="79516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anh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khó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đấy</a:t>
            </a:r>
            <a:endParaRPr lang="en-US" sz="40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đâu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chuyện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đùa</a:t>
            </a:r>
            <a:endParaRPr lang="en-US" sz="40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gái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bé</a:t>
            </a:r>
            <a:endParaRPr lang="en-US" sz="40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người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lớn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cơ</a:t>
            </a:r>
            <a:r>
              <a:rPr lang="en-US" sz="4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574C712-77BC-4A35-B33E-6269E96A24D1}"/>
              </a:ext>
            </a:extLst>
          </p:cNvPr>
          <p:cNvCxnSpPr/>
          <p:nvPr/>
        </p:nvCxnSpPr>
        <p:spPr>
          <a:xfrm flipH="1">
            <a:off x="7272473" y="2227392"/>
            <a:ext cx="280587" cy="5554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8B5141-02CD-4936-9D7C-C70A6A2B1468}"/>
              </a:ext>
            </a:extLst>
          </p:cNvPr>
          <p:cNvCxnSpPr/>
          <p:nvPr/>
        </p:nvCxnSpPr>
        <p:spPr>
          <a:xfrm flipH="1">
            <a:off x="8268123" y="2782870"/>
            <a:ext cx="280587" cy="5554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D9FA86-C036-49DA-8511-40AD935B3882}"/>
              </a:ext>
            </a:extLst>
          </p:cNvPr>
          <p:cNvCxnSpPr/>
          <p:nvPr/>
        </p:nvCxnSpPr>
        <p:spPr>
          <a:xfrm flipH="1">
            <a:off x="7412767" y="4075130"/>
            <a:ext cx="280587" cy="5554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C13BB4-A683-4763-BF0A-D090DA785500}"/>
              </a:ext>
            </a:extLst>
          </p:cNvPr>
          <p:cNvCxnSpPr/>
          <p:nvPr/>
        </p:nvCxnSpPr>
        <p:spPr>
          <a:xfrm flipH="1">
            <a:off x="6563169" y="3469297"/>
            <a:ext cx="280587" cy="5554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74815E-2079-4215-981B-D9B03B4CF04D}"/>
              </a:ext>
            </a:extLst>
          </p:cNvPr>
          <p:cNvCxnSpPr/>
          <p:nvPr/>
        </p:nvCxnSpPr>
        <p:spPr>
          <a:xfrm flipH="1">
            <a:off x="6414234" y="3469297"/>
            <a:ext cx="280587" cy="5554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440043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949806" y="2982010"/>
            <a:ext cx="30299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/>
                <a:sym typeface="Arial"/>
              </a:rPr>
              <a:t>Giải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/>
                <a:sym typeface="Arial"/>
              </a:rPr>
              <a:t>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/>
                <a:sym typeface="Arial"/>
              </a:rPr>
              <a:t>lao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ơ Cho Bé   Bài Thơ LÀM ANH">
            <a:hlinkClick r:id="" action="ppaction://media"/>
            <a:extLst>
              <a:ext uri="{FF2B5EF4-FFF2-40B4-BE49-F238E27FC236}">
                <a16:creationId xmlns:a16="http://schemas.microsoft.com/office/drawing/2014/main" id="{23754922-751B-4414-ADD9-EC2BB58363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5274"/>
            <a:ext cx="12192000" cy="640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348197" y="1663214"/>
            <a:ext cx="4411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60380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 ĐỌC ĐOẠN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60380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704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A058BA-D823-4BA0-AE0A-104B050E2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63" y="0"/>
            <a:ext cx="7849046" cy="638831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1A9368E6-1DC5-498C-AD5D-B213721AF651}"/>
              </a:ext>
            </a:extLst>
          </p:cNvPr>
          <p:cNvSpPr/>
          <p:nvPr/>
        </p:nvSpPr>
        <p:spPr>
          <a:xfrm>
            <a:off x="1635449" y="469685"/>
            <a:ext cx="479311" cy="37837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8C2AB172-7069-4B51-829F-47C6E9FE9AEE}"/>
              </a:ext>
            </a:extLst>
          </p:cNvPr>
          <p:cNvSpPr/>
          <p:nvPr/>
        </p:nvSpPr>
        <p:spPr>
          <a:xfrm>
            <a:off x="1576552" y="2452192"/>
            <a:ext cx="479311" cy="37837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581D32DA-933A-4F7E-9D25-E045CA1842EA}"/>
              </a:ext>
            </a:extLst>
          </p:cNvPr>
          <p:cNvSpPr/>
          <p:nvPr/>
        </p:nvSpPr>
        <p:spPr>
          <a:xfrm>
            <a:off x="1606001" y="4418293"/>
            <a:ext cx="479311" cy="37837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78A23DFD-34EE-4606-B0F2-2C10D44561EC}"/>
              </a:ext>
            </a:extLst>
          </p:cNvPr>
          <p:cNvSpPr/>
          <p:nvPr/>
        </p:nvSpPr>
        <p:spPr>
          <a:xfrm>
            <a:off x="5980386" y="4416319"/>
            <a:ext cx="479311" cy="37837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79790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868386" y="1554491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C5B94-608D-4A91-93AA-D1AF126040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4" t="6896" r="24592" b="6229"/>
          <a:stretch/>
        </p:blipFill>
        <p:spPr>
          <a:xfrm>
            <a:off x="3321269" y="1168399"/>
            <a:ext cx="6065274" cy="1687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A57576-3A87-4467-9867-CC5E5A356484}"/>
              </a:ext>
            </a:extLst>
          </p:cNvPr>
          <p:cNvSpPr/>
          <p:nvPr/>
        </p:nvSpPr>
        <p:spPr>
          <a:xfrm>
            <a:off x="3436882" y="3482778"/>
            <a:ext cx="5834047" cy="16501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Làm</a:t>
            </a:r>
            <a:r>
              <a:rPr lang="en-US" sz="3200" dirty="0"/>
              <a:t> </a:t>
            </a:r>
            <a:r>
              <a:rPr lang="en-US" sz="3200" dirty="0" err="1"/>
              <a:t>anh</a:t>
            </a:r>
            <a:r>
              <a:rPr lang="en-US" sz="3200" dirty="0"/>
              <a:t> </a:t>
            </a:r>
            <a:r>
              <a:rPr lang="en-US" sz="3200" dirty="0" err="1"/>
              <a:t>khó</a:t>
            </a:r>
            <a:r>
              <a:rPr lang="en-US" sz="3200" dirty="0"/>
              <a:t> </a:t>
            </a:r>
            <a:r>
              <a:rPr lang="en-US" sz="3200" dirty="0" err="1"/>
              <a:t>vì</a:t>
            </a:r>
            <a:r>
              <a:rPr lang="en-US" sz="3200" dirty="0"/>
              <a:t> </a:t>
            </a:r>
            <a:r>
              <a:rPr lang="en-US" sz="3200" dirty="0" err="1"/>
              <a:t>đòi</a:t>
            </a:r>
            <a:r>
              <a:rPr lang="en-US" sz="3200" dirty="0"/>
              <a:t> </a:t>
            </a:r>
            <a:r>
              <a:rPr lang="en-US" sz="3200" dirty="0" err="1"/>
              <a:t>hỏi</a:t>
            </a:r>
            <a:r>
              <a:rPr lang="en-US" sz="3200" dirty="0"/>
              <a:t> </a:t>
            </a:r>
            <a:r>
              <a:rPr lang="en-US" sz="3200" dirty="0" err="1"/>
              <a:t>phải</a:t>
            </a:r>
            <a:r>
              <a:rPr lang="en-US" sz="3200" dirty="0"/>
              <a:t> </a:t>
            </a:r>
            <a:r>
              <a:rPr lang="en-US" sz="3200" dirty="0" err="1"/>
              <a:t>biết</a:t>
            </a:r>
            <a:r>
              <a:rPr lang="en-US" sz="3200" dirty="0"/>
              <a:t> c</a:t>
            </a:r>
            <a:r>
              <a:rPr lang="vi-VN" sz="3200" dirty="0"/>
              <a:t>ư</a:t>
            </a:r>
            <a:r>
              <a:rPr lang="en-US" sz="3200" dirty="0"/>
              <a:t> </a:t>
            </a:r>
            <a:r>
              <a:rPr lang="en-US" sz="3200" dirty="0" err="1"/>
              <a:t>xử</a:t>
            </a:r>
            <a:r>
              <a:rPr lang="en-US" sz="3200" dirty="0"/>
              <a:t> </a:t>
            </a:r>
            <a:r>
              <a:rPr lang="en-US" sz="3200" dirty="0" err="1"/>
              <a:t>như</a:t>
            </a:r>
            <a:r>
              <a:rPr lang="en-US" sz="3200" dirty="0"/>
              <a:t> ng</a:t>
            </a:r>
            <a:r>
              <a:rPr lang="vi-VN" sz="3200" dirty="0"/>
              <a:t>ư</a:t>
            </a:r>
            <a:r>
              <a:rPr lang="en-US" sz="3200" dirty="0" err="1"/>
              <a:t>ời</a:t>
            </a:r>
            <a:r>
              <a:rPr lang="en-US" sz="3200" dirty="0"/>
              <a:t> </a:t>
            </a:r>
            <a:r>
              <a:rPr lang="en-US" sz="3200" dirty="0" err="1"/>
              <a:t>lớn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861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E74844-150E-4464-8952-A1E13D031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181" y="1364218"/>
            <a:ext cx="9169637" cy="4240169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5463FAC-444C-4D92-AE6E-84D2FEECBA19}"/>
              </a:ext>
            </a:extLst>
          </p:cNvPr>
          <p:cNvCxnSpPr>
            <a:cxnSpLocks/>
          </p:cNvCxnSpPr>
          <p:nvPr/>
        </p:nvCxnSpPr>
        <p:spPr>
          <a:xfrm>
            <a:off x="5255172" y="2301766"/>
            <a:ext cx="1396351" cy="18638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FEB4061-98DA-4D02-A4CC-4F872117A468}"/>
              </a:ext>
            </a:extLst>
          </p:cNvPr>
          <p:cNvCxnSpPr>
            <a:cxnSpLocks/>
          </p:cNvCxnSpPr>
          <p:nvPr/>
        </p:nvCxnSpPr>
        <p:spPr>
          <a:xfrm flipV="1">
            <a:off x="5223640" y="2301766"/>
            <a:ext cx="1429408" cy="9375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50E69AB-26D5-4929-80CE-4593D9165F0C}"/>
              </a:ext>
            </a:extLst>
          </p:cNvPr>
          <p:cNvCxnSpPr>
            <a:cxnSpLocks/>
          </p:cNvCxnSpPr>
          <p:nvPr/>
        </p:nvCxnSpPr>
        <p:spPr>
          <a:xfrm>
            <a:off x="5184226" y="3757769"/>
            <a:ext cx="1467297" cy="12714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91A497-7003-4159-95E6-80C11677B1A7}"/>
              </a:ext>
            </a:extLst>
          </p:cNvPr>
          <p:cNvCxnSpPr>
            <a:cxnSpLocks/>
          </p:cNvCxnSpPr>
          <p:nvPr/>
        </p:nvCxnSpPr>
        <p:spPr>
          <a:xfrm flipV="1">
            <a:off x="5132439" y="3312160"/>
            <a:ext cx="1519084" cy="16138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703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632523" y="1304501"/>
            <a:ext cx="3808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60380F"/>
                </a:solidFill>
                <a:latin typeface="UTM Avo" panose="02040603050506020204" pitchFamily="18" charset="0"/>
              </a:rPr>
              <a:t>Học</a:t>
            </a:r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60380F"/>
                </a:solidFill>
                <a:latin typeface="UTM Avo" panose="02040603050506020204" pitchFamily="18" charset="0"/>
              </a:rPr>
              <a:t>thuộc</a:t>
            </a:r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60380F"/>
                </a:solidFill>
                <a:latin typeface="UTM Avo" panose="02040603050506020204" pitchFamily="18" charset="0"/>
              </a:rPr>
              <a:t>lòng</a:t>
            </a:r>
            <a:endParaRPr lang="en-US" sz="4400" b="1" dirty="0">
              <a:solidFill>
                <a:srgbClr val="60380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60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6529B-76FE-4093-8517-7782CE42BD9C}"/>
              </a:ext>
            </a:extLst>
          </p:cNvPr>
          <p:cNvSpPr txBox="1"/>
          <p:nvPr/>
        </p:nvSpPr>
        <p:spPr>
          <a:xfrm>
            <a:off x="3267342" y="479455"/>
            <a:ext cx="56573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anh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khó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đấy</a:t>
            </a:r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đâu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đùa</a:t>
            </a:r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gái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bé</a:t>
            </a:r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anh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thật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khó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Nhưng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thật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vui</a:t>
            </a:r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Ai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yêu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bé</a:t>
            </a:r>
            <a:endParaRPr lang="en-US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thôi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C2C76-7AFF-42D2-81AE-A29385BD0CDD}"/>
              </a:ext>
            </a:extLst>
          </p:cNvPr>
          <p:cNvSpPr/>
          <p:nvPr/>
        </p:nvSpPr>
        <p:spPr>
          <a:xfrm>
            <a:off x="3379102" y="603109"/>
            <a:ext cx="2081540" cy="484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1A6FE3-CA75-4177-B92B-11353D77CF57}"/>
              </a:ext>
            </a:extLst>
          </p:cNvPr>
          <p:cNvSpPr/>
          <p:nvPr/>
        </p:nvSpPr>
        <p:spPr>
          <a:xfrm>
            <a:off x="3331768" y="4918091"/>
            <a:ext cx="4215252" cy="543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624F19-28D8-409D-88AA-E900AD23040B}"/>
              </a:ext>
            </a:extLst>
          </p:cNvPr>
          <p:cNvSpPr/>
          <p:nvPr/>
        </p:nvSpPr>
        <p:spPr>
          <a:xfrm>
            <a:off x="3267342" y="3241981"/>
            <a:ext cx="2193300" cy="533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E41DBD-03E4-4AD4-850C-8810F23EBE69}"/>
              </a:ext>
            </a:extLst>
          </p:cNvPr>
          <p:cNvSpPr/>
          <p:nvPr/>
        </p:nvSpPr>
        <p:spPr>
          <a:xfrm>
            <a:off x="4968240" y="4363973"/>
            <a:ext cx="1656080" cy="509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B561F-A3CD-47B5-9517-4CB1E972D451}"/>
              </a:ext>
            </a:extLst>
          </p:cNvPr>
          <p:cNvSpPr/>
          <p:nvPr/>
        </p:nvSpPr>
        <p:spPr>
          <a:xfrm>
            <a:off x="5151156" y="1689051"/>
            <a:ext cx="1584888" cy="533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3281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65475" y="307851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1254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2249</TotalTime>
  <Words>148</Words>
  <Application>Microsoft Office PowerPoint</Application>
  <PresentationFormat>Widescreen</PresentationFormat>
  <Paragraphs>38</Paragraphs>
  <Slides>19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UTM Avo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142</cp:revision>
  <dcterms:created xsi:type="dcterms:W3CDTF">2021-10-30T04:56:06Z</dcterms:created>
  <dcterms:modified xsi:type="dcterms:W3CDTF">2022-04-20T11:52:56Z</dcterms:modified>
</cp:coreProperties>
</file>