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  <p:sldMasterId id="2147483882" r:id="rId2"/>
    <p:sldMasterId id="2147483904" r:id="rId3"/>
    <p:sldMasterId id="2147483918" r:id="rId4"/>
  </p:sldMasterIdLst>
  <p:notesMasterIdLst>
    <p:notesMasterId r:id="rId31"/>
  </p:notesMasterIdLst>
  <p:sldIdLst>
    <p:sldId id="467" r:id="rId5"/>
    <p:sldId id="317" r:id="rId6"/>
    <p:sldId id="447" r:id="rId7"/>
    <p:sldId id="448" r:id="rId8"/>
    <p:sldId id="449" r:id="rId9"/>
    <p:sldId id="450" r:id="rId10"/>
    <p:sldId id="451" r:id="rId11"/>
    <p:sldId id="452" r:id="rId12"/>
    <p:sldId id="424" r:id="rId13"/>
    <p:sldId id="444" r:id="rId14"/>
    <p:sldId id="445" r:id="rId15"/>
    <p:sldId id="420" r:id="rId16"/>
    <p:sldId id="279" r:id="rId17"/>
    <p:sldId id="280" r:id="rId18"/>
    <p:sldId id="421" r:id="rId19"/>
    <p:sldId id="446" r:id="rId20"/>
    <p:sldId id="437" r:id="rId21"/>
    <p:sldId id="438" r:id="rId22"/>
    <p:sldId id="439" r:id="rId23"/>
    <p:sldId id="440" r:id="rId24"/>
    <p:sldId id="441" r:id="rId25"/>
    <p:sldId id="442" r:id="rId26"/>
    <p:sldId id="443" r:id="rId27"/>
    <p:sldId id="261" r:id="rId28"/>
    <p:sldId id="262" r:id="rId29"/>
    <p:sldId id="313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User" initials="WU" lastIdx="1" clrIdx="0">
    <p:extLst>
      <p:ext uri="{19B8F6BF-5375-455C-9EA6-DF929625EA0E}">
        <p15:presenceInfo xmlns:p15="http://schemas.microsoft.com/office/powerpoint/2012/main" userId="Windows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3" autoAdjust="0"/>
    <p:restoredTop sz="93185" autoAdjust="0"/>
  </p:normalViewPr>
  <p:slideViewPr>
    <p:cSldViewPr snapToGrid="0">
      <p:cViewPr varScale="1">
        <p:scale>
          <a:sx n="56" d="100"/>
          <a:sy n="56" d="100"/>
        </p:scale>
        <p:origin x="1000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051463-38AD-44D0-82E0-22F178E5D11E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505E7F-62A9-4701-BFC2-BAF91B980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775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3" y="635635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3" y="1930595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5" rIns="91413" bIns="4569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3" y="1930595"/>
            <a:ext cx="852023" cy="85202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5BF17BB-90D7-48D1-A408-C4A17A18C95C}"/>
              </a:ext>
            </a:extLst>
          </p:cNvPr>
          <p:cNvSpPr/>
          <p:nvPr userDrawn="1"/>
        </p:nvSpPr>
        <p:spPr>
          <a:xfrm>
            <a:off x="11139857" y="5"/>
            <a:ext cx="115359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713548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3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3" y="635635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222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3" y="2004"/>
            <a:ext cx="12165839" cy="68539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5342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3" y="2007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3" y="635635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421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1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099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3" y="635635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17877" y="186279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4020580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758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5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278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1206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164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0938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3347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2673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9459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003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8177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4496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3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042048"/>
      </p:ext>
    </p:extLst>
  </p:cSld>
  <p:clrMapOvr>
    <a:masterClrMapping/>
  </p:clrMapOvr>
  <p:transition spd="slow"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1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2" y="1930595"/>
            <a:ext cx="852023" cy="85202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1766160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7600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004"/>
            <a:ext cx="12184879" cy="68539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6259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004"/>
            <a:ext cx="12184879" cy="68539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876314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" y="1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6825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936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004"/>
            <a:ext cx="12184879" cy="6853995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1322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004"/>
            <a:ext cx="12184879" cy="68539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5791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004"/>
            <a:ext cx="12184879" cy="68539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941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004"/>
            <a:ext cx="12184879" cy="68539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4322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004"/>
            <a:ext cx="12184879" cy="6853995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59406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506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3" y="635635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5" y="1930595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01" tIns="45688" rIns="91401" bIns="45688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94BE59B-8762-4673-A68F-7BB4BC8F730A}"/>
              </a:ext>
            </a:extLst>
          </p:cNvPr>
          <p:cNvSpPr/>
          <p:nvPr userDrawn="1"/>
        </p:nvSpPr>
        <p:spPr>
          <a:xfrm>
            <a:off x="11134896" y="136529"/>
            <a:ext cx="115359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42075866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82477" y="-90897"/>
            <a:ext cx="12740237" cy="7095201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91703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9665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23462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03887A-5588-4C23-AFDC-6F0C19FDD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56D9D5-5507-472C-B469-8E96B6677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7E36FB-734F-48B8-94EA-0D32A5328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C6CAD9A-9198-48E7-921A-19152ACC00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888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4135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1186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37339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826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18325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4418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89964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72687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D6654-EABA-4D43-B242-1901503660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6AD251-B91D-4887-8919-58CDC7BBFA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92773A-1A3F-4A5F-AA2A-06D1B12C3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635D2-1FD4-42FB-A3A0-B9DFEF7C7F90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7942E-0216-4E73-9469-BD06EE69E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EFCEDD-E322-4528-809E-927AD9DB1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A4EFB-0D95-4D66-8DB7-7B35D2AA2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82691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F2D6B-7123-4B3B-AC32-685E8AE37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47A6A9-6606-44AC-9DE6-29A785F6E9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97D520-3BDB-4985-8A7E-F62B683DE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635D2-1FD4-42FB-A3A0-B9DFEF7C7F90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CD17E4-2AD3-4063-A782-2D1CDBE5B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FAA97F-3BD0-4BF7-BA52-88C12A6A3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A4EFB-0D95-4D66-8DB7-7B35D2AA2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35128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DBE58-6367-480F-B114-9D9453EB5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341E4-13FD-4E4D-BCDC-172FF36073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AAA12C-0861-47A8-9D17-937BBE338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635D2-1FD4-42FB-A3A0-B9DFEF7C7F90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89F8EC-A0B2-4839-A69F-66DFA17C9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8BAD9D-D699-40B7-8265-B46F1B5E9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A4EFB-0D95-4D66-8DB7-7B35D2AA2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12242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25498-E59B-4365-B039-B64EB5D3C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F6F49C-58BF-4D7B-9C84-63D06B7772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B23686-2A0F-4EDE-AEDB-C7BE06523A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8B2AD0-8538-41CF-8CC8-1B5916571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635D2-1FD4-42FB-A3A0-B9DFEF7C7F90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FF27B5-43C1-444C-A6AA-55120A32D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D84087-4038-4C19-B666-E249CDABB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A4EFB-0D95-4D66-8DB7-7B35D2AA2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975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64570-5D27-4466-8233-DD4F39B10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CAEE3B-7890-46AE-910E-F9D5459440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917E56-156D-4906-84E0-EF0495AB22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E54CDD-4E06-4DEB-A124-E88442860A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9B8601-3331-43DF-8132-C71CA58099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BA6251-AA48-4CDB-AAA5-3DED7C657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635D2-1FD4-42FB-A3A0-B9DFEF7C7F90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CAA3FA-8C90-41E1-AC36-9C0A670C6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3059BD-871B-47CA-ABAB-70DB073D8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A4EFB-0D95-4D66-8DB7-7B35D2AA2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30869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405E4-F396-4E5A-A285-206342234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F366B1-C31D-4A6A-9510-253737AA0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635D2-1FD4-42FB-A3A0-B9DFEF7C7F90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900E57-D687-422D-ACA8-81B6506B3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24B204-01EE-4512-A2BC-0CC1DF799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A4EFB-0D95-4D66-8DB7-7B35D2AA2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64384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D54D5F-5D58-4673-A9CA-88693466F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635D2-1FD4-42FB-A3A0-B9DFEF7C7F90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3043EF-4A15-42AF-BAF6-7AB80E498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2D0172-28B8-4776-A0D4-225DE6C89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A4EFB-0D95-4D66-8DB7-7B35D2AA2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34482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23F20-7D14-454E-B82B-20FBFD005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EDB786-11E5-40B4-BF3A-0A5A1E6EF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E334AB-D125-4FDC-A811-BF96C4CF95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A80024-9F5C-4D08-B84F-8A9F76BE2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635D2-1FD4-42FB-A3A0-B9DFEF7C7F90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A32996-E7F3-4A93-98A8-831606F84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000E66-5073-421D-AD6E-A3C6BF9D2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A4EFB-0D95-4D66-8DB7-7B35D2AA2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1557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613C9-F342-4F39-99B8-1B90FC59D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BA99DF1-5BF9-4A5C-8BF6-C3B2057813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25FA8-0526-4346-BFC7-65403D5BDB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3DE936-98AE-4081-B8E7-202DF494A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635D2-1FD4-42FB-A3A0-B9DFEF7C7F90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8F3DD2-7DE9-4489-910C-59CE692CD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E0DFFA-175F-4C77-91A4-DB8C20463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A4EFB-0D95-4D66-8DB7-7B35D2AA2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06518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E4CDF-9377-4F86-B46F-33BC8DAEA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8FED7E-F2A8-453D-BCB3-ACA3563CC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F352F8-7752-4F82-A9E7-CFD79C283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635D2-1FD4-42FB-A3A0-B9DFEF7C7F90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11693F-8013-4256-B576-FF801C597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2C84EE-0EA7-4D2E-B302-D8D5CF767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A4EFB-0D95-4D66-8DB7-7B35D2AA2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79754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1D7811F-727A-422A-856F-45B85A048C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01C796-B81D-43EE-896E-3EB59839F3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C6540-BD2C-4455-B4D8-7063E6928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635D2-1FD4-42FB-A3A0-B9DFEF7C7F90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95E79-46B2-48B8-AE93-859E6A9BD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13243C-CD0F-4CBD-92CF-AF92620E4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A4EFB-0D95-4D66-8DB7-7B35D2AA2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251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58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2" r:id="rId3"/>
    <p:sldLayoutId id="2147483933" r:id="rId4"/>
    <p:sldLayoutId id="2147483934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917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830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  <p:sldLayoutId id="2147483894" r:id="rId12"/>
    <p:sldLayoutId id="2147483935" r:id="rId13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127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  <p:sldLayoutId id="2147483908" r:id="rId4"/>
    <p:sldLayoutId id="2147483909" r:id="rId5"/>
    <p:sldLayoutId id="2147483910" r:id="rId6"/>
    <p:sldLayoutId id="2147483911" r:id="rId7"/>
    <p:sldLayoutId id="2147483912" r:id="rId8"/>
    <p:sldLayoutId id="2147483913" r:id="rId9"/>
    <p:sldLayoutId id="2147483914" r:id="rId10"/>
    <p:sldLayoutId id="214748391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F8DF80-5E69-48EB-9390-9178CF9CB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7227BE-2C9B-4023-BE30-A43BBAE7BF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BF15CF-DDEC-40BF-B48D-B7B57876A0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0635D2-1FD4-42FB-A3A0-B9DFEF7C7F90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66434F-C472-42AA-B7F9-778250EE2F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06E6B8-E79C-41EA-A055-7A235E7418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8A4EFB-0D95-4D66-8DB7-7B35D2AA2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285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  <p:sldLayoutId id="2147483928" r:id="rId10"/>
    <p:sldLayoutId id="214748392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1.mp3"/><Relationship Id="rId7" Type="http://schemas.openxmlformats.org/officeDocument/2006/relationships/image" Target="../media/image14.png"/><Relationship Id="rId12" Type="http://schemas.openxmlformats.org/officeDocument/2006/relationships/image" Target="../media/image18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3.png"/><Relationship Id="rId11" Type="http://schemas.openxmlformats.org/officeDocument/2006/relationships/image" Target="../media/image17.png"/><Relationship Id="rId5" Type="http://schemas.openxmlformats.org/officeDocument/2006/relationships/slideLayout" Target="../slideLayouts/slideLayout18.xml"/><Relationship Id="rId10" Type="http://schemas.openxmlformats.org/officeDocument/2006/relationships/image" Target="../media/image16.png"/><Relationship Id="rId4" Type="http://schemas.openxmlformats.org/officeDocument/2006/relationships/audio" Target="../media/media1.mp3"/><Relationship Id="rId9" Type="http://schemas.openxmlformats.org/officeDocument/2006/relationships/image" Target="../media/image15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43.xml"/><Relationship Id="rId7" Type="http://schemas.openxmlformats.org/officeDocument/2006/relationships/image" Target="../media/image18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microsoft.com/office/2007/relationships/hdphoto" Target="../media/hdphoto2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slide" Target="slide8.xml"/><Relationship Id="rId18" Type="http://schemas.openxmlformats.org/officeDocument/2006/relationships/image" Target="../media/image22.png"/><Relationship Id="rId3" Type="http://schemas.openxmlformats.org/officeDocument/2006/relationships/image" Target="../media/image24.jpeg"/><Relationship Id="rId7" Type="http://schemas.openxmlformats.org/officeDocument/2006/relationships/slide" Target="slide6.xml"/><Relationship Id="rId12" Type="http://schemas.openxmlformats.org/officeDocument/2006/relationships/image" Target="../media/image30.png"/><Relationship Id="rId17" Type="http://schemas.openxmlformats.org/officeDocument/2006/relationships/slide" Target="slide9.xml"/><Relationship Id="rId2" Type="http://schemas.openxmlformats.org/officeDocument/2006/relationships/image" Target="../media/image23.jpg"/><Relationship Id="rId16" Type="http://schemas.openxmlformats.org/officeDocument/2006/relationships/image" Target="../media/image33.gif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6.png"/><Relationship Id="rId11" Type="http://schemas.openxmlformats.org/officeDocument/2006/relationships/image" Target="../media/image29.png"/><Relationship Id="rId5" Type="http://schemas.openxmlformats.org/officeDocument/2006/relationships/image" Target="../media/image25.png"/><Relationship Id="rId15" Type="http://schemas.openxmlformats.org/officeDocument/2006/relationships/image" Target="../media/image32.png"/><Relationship Id="rId10" Type="http://schemas.openxmlformats.org/officeDocument/2006/relationships/slide" Target="slide7.xml"/><Relationship Id="rId4" Type="http://schemas.openxmlformats.org/officeDocument/2006/relationships/slide" Target="slide5.xml"/><Relationship Id="rId9" Type="http://schemas.openxmlformats.org/officeDocument/2006/relationships/image" Target="../media/image28.png"/><Relationship Id="rId14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13" Type="http://schemas.openxmlformats.org/officeDocument/2006/relationships/image" Target="../media/image40.gif"/><Relationship Id="rId18" Type="http://schemas.openxmlformats.org/officeDocument/2006/relationships/audio" Target="../media/audio1.wav"/><Relationship Id="rId3" Type="http://schemas.openxmlformats.org/officeDocument/2006/relationships/audio" Target="../media/audio2.wav"/><Relationship Id="rId7" Type="http://schemas.openxmlformats.org/officeDocument/2006/relationships/image" Target="../media/image26.png"/><Relationship Id="rId12" Type="http://schemas.openxmlformats.org/officeDocument/2006/relationships/image" Target="../media/image39.gif"/><Relationship Id="rId17" Type="http://schemas.openxmlformats.org/officeDocument/2006/relationships/image" Target="../media/image43.png"/><Relationship Id="rId2" Type="http://schemas.openxmlformats.org/officeDocument/2006/relationships/audio" Target="../media/audio1.wav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5.png"/><Relationship Id="rId11" Type="http://schemas.openxmlformats.org/officeDocument/2006/relationships/image" Target="../media/image38.gif"/><Relationship Id="rId5" Type="http://schemas.openxmlformats.org/officeDocument/2006/relationships/image" Target="../media/image35.gif"/><Relationship Id="rId15" Type="http://schemas.openxmlformats.org/officeDocument/2006/relationships/image" Target="../media/image42.gif"/><Relationship Id="rId10" Type="http://schemas.openxmlformats.org/officeDocument/2006/relationships/image" Target="../media/image37.gif"/><Relationship Id="rId4" Type="http://schemas.openxmlformats.org/officeDocument/2006/relationships/image" Target="../media/image34.PNG"/><Relationship Id="rId9" Type="http://schemas.openxmlformats.org/officeDocument/2006/relationships/slide" Target="slide4.xml"/><Relationship Id="rId14" Type="http://schemas.openxmlformats.org/officeDocument/2006/relationships/image" Target="../media/image41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13" Type="http://schemas.openxmlformats.org/officeDocument/2006/relationships/image" Target="../media/image40.gif"/><Relationship Id="rId18" Type="http://schemas.openxmlformats.org/officeDocument/2006/relationships/audio" Target="../media/audio1.wav"/><Relationship Id="rId3" Type="http://schemas.openxmlformats.org/officeDocument/2006/relationships/audio" Target="../media/audio2.wav"/><Relationship Id="rId7" Type="http://schemas.openxmlformats.org/officeDocument/2006/relationships/image" Target="../media/image28.png"/><Relationship Id="rId12" Type="http://schemas.openxmlformats.org/officeDocument/2006/relationships/image" Target="../media/image39.gif"/><Relationship Id="rId17" Type="http://schemas.openxmlformats.org/officeDocument/2006/relationships/image" Target="../media/image44.png"/><Relationship Id="rId2" Type="http://schemas.openxmlformats.org/officeDocument/2006/relationships/audio" Target="../media/audio1.wav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7.png"/><Relationship Id="rId11" Type="http://schemas.openxmlformats.org/officeDocument/2006/relationships/image" Target="../media/image38.gif"/><Relationship Id="rId5" Type="http://schemas.openxmlformats.org/officeDocument/2006/relationships/image" Target="../media/image35.gif"/><Relationship Id="rId15" Type="http://schemas.openxmlformats.org/officeDocument/2006/relationships/image" Target="../media/image42.gif"/><Relationship Id="rId10" Type="http://schemas.openxmlformats.org/officeDocument/2006/relationships/image" Target="../media/image37.gif"/><Relationship Id="rId4" Type="http://schemas.openxmlformats.org/officeDocument/2006/relationships/image" Target="../media/image34.PNG"/><Relationship Id="rId9" Type="http://schemas.openxmlformats.org/officeDocument/2006/relationships/slide" Target="slide4.xml"/><Relationship Id="rId14" Type="http://schemas.openxmlformats.org/officeDocument/2006/relationships/image" Target="../media/image41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13" Type="http://schemas.openxmlformats.org/officeDocument/2006/relationships/image" Target="../media/image40.gif"/><Relationship Id="rId18" Type="http://schemas.openxmlformats.org/officeDocument/2006/relationships/audio" Target="../media/audio1.wav"/><Relationship Id="rId3" Type="http://schemas.openxmlformats.org/officeDocument/2006/relationships/audio" Target="../media/audio2.wav"/><Relationship Id="rId7" Type="http://schemas.openxmlformats.org/officeDocument/2006/relationships/image" Target="../media/image30.png"/><Relationship Id="rId12" Type="http://schemas.openxmlformats.org/officeDocument/2006/relationships/image" Target="../media/image39.gif"/><Relationship Id="rId17" Type="http://schemas.openxmlformats.org/officeDocument/2006/relationships/image" Target="../media/image45.png"/><Relationship Id="rId2" Type="http://schemas.openxmlformats.org/officeDocument/2006/relationships/audio" Target="../media/audio1.wav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9.png"/><Relationship Id="rId11" Type="http://schemas.openxmlformats.org/officeDocument/2006/relationships/image" Target="../media/image38.gif"/><Relationship Id="rId5" Type="http://schemas.openxmlformats.org/officeDocument/2006/relationships/image" Target="../media/image35.gif"/><Relationship Id="rId15" Type="http://schemas.openxmlformats.org/officeDocument/2006/relationships/image" Target="../media/image42.gif"/><Relationship Id="rId10" Type="http://schemas.openxmlformats.org/officeDocument/2006/relationships/image" Target="../media/image37.gif"/><Relationship Id="rId4" Type="http://schemas.openxmlformats.org/officeDocument/2006/relationships/image" Target="../media/image34.PNG"/><Relationship Id="rId9" Type="http://schemas.openxmlformats.org/officeDocument/2006/relationships/slide" Target="slide4.xml"/><Relationship Id="rId14" Type="http://schemas.openxmlformats.org/officeDocument/2006/relationships/image" Target="../media/image41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13" Type="http://schemas.openxmlformats.org/officeDocument/2006/relationships/image" Target="../media/image40.gif"/><Relationship Id="rId18" Type="http://schemas.openxmlformats.org/officeDocument/2006/relationships/audio" Target="../media/audio1.wav"/><Relationship Id="rId3" Type="http://schemas.openxmlformats.org/officeDocument/2006/relationships/audio" Target="../media/audio2.wav"/><Relationship Id="rId7" Type="http://schemas.openxmlformats.org/officeDocument/2006/relationships/image" Target="../media/image32.png"/><Relationship Id="rId12" Type="http://schemas.openxmlformats.org/officeDocument/2006/relationships/image" Target="../media/image39.gif"/><Relationship Id="rId17" Type="http://schemas.openxmlformats.org/officeDocument/2006/relationships/image" Target="../media/image46.png"/><Relationship Id="rId2" Type="http://schemas.openxmlformats.org/officeDocument/2006/relationships/audio" Target="../media/audio1.wav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31.png"/><Relationship Id="rId11" Type="http://schemas.openxmlformats.org/officeDocument/2006/relationships/image" Target="../media/image38.gif"/><Relationship Id="rId5" Type="http://schemas.openxmlformats.org/officeDocument/2006/relationships/image" Target="../media/image35.gif"/><Relationship Id="rId15" Type="http://schemas.openxmlformats.org/officeDocument/2006/relationships/image" Target="../media/image42.gif"/><Relationship Id="rId10" Type="http://schemas.openxmlformats.org/officeDocument/2006/relationships/image" Target="../media/image37.gif"/><Relationship Id="rId4" Type="http://schemas.openxmlformats.org/officeDocument/2006/relationships/image" Target="../media/image34.PNG"/><Relationship Id="rId9" Type="http://schemas.openxmlformats.org/officeDocument/2006/relationships/slide" Target="slide4.xml"/><Relationship Id="rId14" Type="http://schemas.openxmlformats.org/officeDocument/2006/relationships/image" Target="../media/image41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53.gif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audio" Target="../media/audio2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3.gif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4.png"/><Relationship Id="rId18" Type="http://schemas.microsoft.com/office/2007/relationships/hdphoto" Target="../media/hdphoto9.wdp"/><Relationship Id="rId26" Type="http://schemas.microsoft.com/office/2007/relationships/hdphoto" Target="../media/hdphoto13.wdp"/><Relationship Id="rId3" Type="http://schemas.openxmlformats.org/officeDocument/2006/relationships/slideLayout" Target="../slideLayouts/slideLayout32.xml"/><Relationship Id="rId21" Type="http://schemas.openxmlformats.org/officeDocument/2006/relationships/image" Target="../media/image68.png"/><Relationship Id="rId34" Type="http://schemas.openxmlformats.org/officeDocument/2006/relationships/image" Target="../media/image74.png"/><Relationship Id="rId7" Type="http://schemas.openxmlformats.org/officeDocument/2006/relationships/image" Target="../media/image61.png"/><Relationship Id="rId12" Type="http://schemas.microsoft.com/office/2007/relationships/hdphoto" Target="../media/hdphoto6.wdp"/><Relationship Id="rId17" Type="http://schemas.openxmlformats.org/officeDocument/2006/relationships/image" Target="../media/image66.png"/><Relationship Id="rId25" Type="http://schemas.openxmlformats.org/officeDocument/2006/relationships/image" Target="../media/image70.png"/><Relationship Id="rId33" Type="http://schemas.openxmlformats.org/officeDocument/2006/relationships/slide" Target="slide19.xml"/><Relationship Id="rId2" Type="http://schemas.openxmlformats.org/officeDocument/2006/relationships/audio" Target="../media/media4.MP3"/><Relationship Id="rId16" Type="http://schemas.microsoft.com/office/2007/relationships/hdphoto" Target="../media/hdphoto8.wdp"/><Relationship Id="rId20" Type="http://schemas.microsoft.com/office/2007/relationships/hdphoto" Target="../media/hdphoto10.wdp"/><Relationship Id="rId29" Type="http://schemas.openxmlformats.org/officeDocument/2006/relationships/image" Target="../media/image72.png"/><Relationship Id="rId1" Type="http://schemas.microsoft.com/office/2007/relationships/media" Target="../media/media4.MP3"/><Relationship Id="rId6" Type="http://schemas.microsoft.com/office/2007/relationships/hdphoto" Target="../media/hdphoto3.wdp"/><Relationship Id="rId11" Type="http://schemas.openxmlformats.org/officeDocument/2006/relationships/image" Target="../media/image63.png"/><Relationship Id="rId24" Type="http://schemas.microsoft.com/office/2007/relationships/hdphoto" Target="../media/hdphoto12.wdp"/><Relationship Id="rId32" Type="http://schemas.microsoft.com/office/2007/relationships/hdphoto" Target="../media/hdphoto16.wdp"/><Relationship Id="rId5" Type="http://schemas.openxmlformats.org/officeDocument/2006/relationships/image" Target="../media/image60.png"/><Relationship Id="rId15" Type="http://schemas.openxmlformats.org/officeDocument/2006/relationships/image" Target="../media/image65.png"/><Relationship Id="rId23" Type="http://schemas.openxmlformats.org/officeDocument/2006/relationships/image" Target="../media/image69.png"/><Relationship Id="rId28" Type="http://schemas.microsoft.com/office/2007/relationships/hdphoto" Target="../media/hdphoto14.wdp"/><Relationship Id="rId36" Type="http://schemas.openxmlformats.org/officeDocument/2006/relationships/image" Target="../media/image22.png"/><Relationship Id="rId10" Type="http://schemas.microsoft.com/office/2007/relationships/hdphoto" Target="../media/hdphoto5.wdp"/><Relationship Id="rId19" Type="http://schemas.openxmlformats.org/officeDocument/2006/relationships/image" Target="../media/image67.png"/><Relationship Id="rId31" Type="http://schemas.openxmlformats.org/officeDocument/2006/relationships/image" Target="../media/image73.png"/><Relationship Id="rId4" Type="http://schemas.openxmlformats.org/officeDocument/2006/relationships/image" Target="../media/image59.png"/><Relationship Id="rId9" Type="http://schemas.openxmlformats.org/officeDocument/2006/relationships/image" Target="../media/image62.png"/><Relationship Id="rId14" Type="http://schemas.microsoft.com/office/2007/relationships/hdphoto" Target="../media/hdphoto7.wdp"/><Relationship Id="rId22" Type="http://schemas.microsoft.com/office/2007/relationships/hdphoto" Target="../media/hdphoto11.wdp"/><Relationship Id="rId27" Type="http://schemas.openxmlformats.org/officeDocument/2006/relationships/image" Target="../media/image71.png"/><Relationship Id="rId30" Type="http://schemas.microsoft.com/office/2007/relationships/hdphoto" Target="../media/hdphoto15.wdp"/><Relationship Id="rId35" Type="http://schemas.openxmlformats.org/officeDocument/2006/relationships/image" Target="../media/image18.png"/><Relationship Id="rId8" Type="http://schemas.microsoft.com/office/2007/relationships/hdphoto" Target="../media/hdphoto4.wdp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13" Type="http://schemas.openxmlformats.org/officeDocument/2006/relationships/image" Target="../media/image68.png"/><Relationship Id="rId18" Type="http://schemas.microsoft.com/office/2007/relationships/hdphoto" Target="../media/hdphoto14.wdp"/><Relationship Id="rId26" Type="http://schemas.openxmlformats.org/officeDocument/2006/relationships/slide" Target="slide25.xml"/><Relationship Id="rId3" Type="http://schemas.openxmlformats.org/officeDocument/2006/relationships/image" Target="../media/image60.png"/><Relationship Id="rId21" Type="http://schemas.microsoft.com/office/2007/relationships/hdphoto" Target="../media/hdphoto16.wdp"/><Relationship Id="rId7" Type="http://schemas.openxmlformats.org/officeDocument/2006/relationships/image" Target="../media/image64.png"/><Relationship Id="rId12" Type="http://schemas.microsoft.com/office/2007/relationships/hdphoto" Target="../media/hdphoto9.wdp"/><Relationship Id="rId17" Type="http://schemas.openxmlformats.org/officeDocument/2006/relationships/image" Target="../media/image71.png"/><Relationship Id="rId25" Type="http://schemas.openxmlformats.org/officeDocument/2006/relationships/slide" Target="slide24.xml"/><Relationship Id="rId2" Type="http://schemas.openxmlformats.org/officeDocument/2006/relationships/image" Target="../media/image59.png"/><Relationship Id="rId16" Type="http://schemas.microsoft.com/office/2007/relationships/hdphoto" Target="../media/hdphoto12.wdp"/><Relationship Id="rId20" Type="http://schemas.openxmlformats.org/officeDocument/2006/relationships/image" Target="../media/image75.png"/><Relationship Id="rId1" Type="http://schemas.openxmlformats.org/officeDocument/2006/relationships/slideLayout" Target="../slideLayouts/slideLayout32.xml"/><Relationship Id="rId6" Type="http://schemas.microsoft.com/office/2007/relationships/hdphoto" Target="../media/hdphoto4.wdp"/><Relationship Id="rId11" Type="http://schemas.openxmlformats.org/officeDocument/2006/relationships/image" Target="../media/image66.png"/><Relationship Id="rId24" Type="http://schemas.openxmlformats.org/officeDocument/2006/relationships/slide" Target="slide23.xml"/><Relationship Id="rId5" Type="http://schemas.openxmlformats.org/officeDocument/2006/relationships/image" Target="../media/image61.png"/><Relationship Id="rId15" Type="http://schemas.openxmlformats.org/officeDocument/2006/relationships/image" Target="../media/image69.png"/><Relationship Id="rId23" Type="http://schemas.openxmlformats.org/officeDocument/2006/relationships/slide" Target="slide21.xml"/><Relationship Id="rId28" Type="http://schemas.openxmlformats.org/officeDocument/2006/relationships/image" Target="../media/image22.png"/><Relationship Id="rId10" Type="http://schemas.microsoft.com/office/2007/relationships/hdphoto" Target="../media/hdphoto8.wdp"/><Relationship Id="rId19" Type="http://schemas.openxmlformats.org/officeDocument/2006/relationships/slide" Target="slide26.xml"/><Relationship Id="rId4" Type="http://schemas.microsoft.com/office/2007/relationships/hdphoto" Target="../media/hdphoto3.wdp"/><Relationship Id="rId9" Type="http://schemas.openxmlformats.org/officeDocument/2006/relationships/image" Target="../media/image65.png"/><Relationship Id="rId14" Type="http://schemas.microsoft.com/office/2007/relationships/hdphoto" Target="../media/hdphoto11.wdp"/><Relationship Id="rId22" Type="http://schemas.openxmlformats.org/officeDocument/2006/relationships/slide" Target="slide20.xml"/><Relationship Id="rId27" Type="http://schemas.openxmlformats.org/officeDocument/2006/relationships/slide" Target="slide22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76.JPG"/><Relationship Id="rId7" Type="http://schemas.openxmlformats.org/officeDocument/2006/relationships/image" Target="../media/image6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2.xml"/><Relationship Id="rId6" Type="http://schemas.openxmlformats.org/officeDocument/2006/relationships/slide" Target="slide19.xml"/><Relationship Id="rId5" Type="http://schemas.microsoft.com/office/2007/relationships/hdphoto" Target="../media/hdphoto3.wdp"/><Relationship Id="rId4" Type="http://schemas.openxmlformats.org/officeDocument/2006/relationships/image" Target="../media/image60.png"/><Relationship Id="rId9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G"/><Relationship Id="rId3" Type="http://schemas.openxmlformats.org/officeDocument/2006/relationships/image" Target="../media/image61.png"/><Relationship Id="rId7" Type="http://schemas.microsoft.com/office/2007/relationships/hdphoto" Target="../media/hdphoto6.wdp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63.png"/><Relationship Id="rId5" Type="http://schemas.openxmlformats.org/officeDocument/2006/relationships/slide" Target="slide19.xml"/><Relationship Id="rId4" Type="http://schemas.microsoft.com/office/2007/relationships/hdphoto" Target="../media/hdphoto4.wdp"/><Relationship Id="rId9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G"/><Relationship Id="rId3" Type="http://schemas.openxmlformats.org/officeDocument/2006/relationships/image" Target="../media/image60.png"/><Relationship Id="rId7" Type="http://schemas.microsoft.com/office/2007/relationships/hdphoto" Target="../media/hdphoto8.wdp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65.png"/><Relationship Id="rId5" Type="http://schemas.openxmlformats.org/officeDocument/2006/relationships/slide" Target="slide19.xml"/><Relationship Id="rId4" Type="http://schemas.microsoft.com/office/2007/relationships/hdphoto" Target="../media/hdphoto3.wdp"/><Relationship Id="rId9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G"/><Relationship Id="rId3" Type="http://schemas.openxmlformats.org/officeDocument/2006/relationships/image" Target="../media/image61.png"/><Relationship Id="rId7" Type="http://schemas.microsoft.com/office/2007/relationships/hdphoto" Target="../media/hdphoto17.wdp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77.png"/><Relationship Id="rId5" Type="http://schemas.openxmlformats.org/officeDocument/2006/relationships/slide" Target="slide19.xml"/><Relationship Id="rId4" Type="http://schemas.microsoft.com/office/2007/relationships/hdphoto" Target="../media/hdphoto4.wdp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G"/><Relationship Id="rId3" Type="http://schemas.openxmlformats.org/officeDocument/2006/relationships/image" Target="../media/image60.png"/><Relationship Id="rId7" Type="http://schemas.microsoft.com/office/2007/relationships/hdphoto" Target="../media/hdphoto10.wdp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67.png"/><Relationship Id="rId5" Type="http://schemas.openxmlformats.org/officeDocument/2006/relationships/slide" Target="slide19.xml"/><Relationship Id="rId4" Type="http://schemas.microsoft.com/office/2007/relationships/hdphoto" Target="../media/hdphoto3.wdp"/><Relationship Id="rId9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G"/><Relationship Id="rId3" Type="http://schemas.openxmlformats.org/officeDocument/2006/relationships/image" Target="../media/image61.png"/><Relationship Id="rId7" Type="http://schemas.microsoft.com/office/2007/relationships/hdphoto" Target="../media/hdphoto15.wdp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72.png"/><Relationship Id="rId5" Type="http://schemas.openxmlformats.org/officeDocument/2006/relationships/slide" Target="slide19.xml"/><Relationship Id="rId4" Type="http://schemas.microsoft.com/office/2007/relationships/hdphoto" Target="../media/hdphoto4.wdp"/><Relationship Id="rId9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039049" y="1679860"/>
            <a:ext cx="6322565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104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34</a:t>
            </a:r>
          </a:p>
          <a:p>
            <a:pPr algn="ctr" defTabSz="914104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Bé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chơi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81192" y="453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53200" y="579572"/>
            <a:ext cx="990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2552935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A_图片 6">
            <a:extLst>
              <a:ext uri="{FF2B5EF4-FFF2-40B4-BE49-F238E27FC236}">
                <a16:creationId xmlns:a16="http://schemas.microsoft.com/office/drawing/2014/main" id="{91496B80-1B57-496D-94B4-06CDB715269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94" r="9742" b="11258"/>
          <a:stretch/>
        </p:blipFill>
        <p:spPr>
          <a:xfrm>
            <a:off x="648937" y="1359838"/>
            <a:ext cx="9341560" cy="503341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94" y="6679778"/>
            <a:ext cx="12190413" cy="177777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121839" tIns="60920" rIns="121839" bIns="60920" spcCol="0" rtlCol="0" anchor="ctr"/>
          <a:lstStyle/>
          <a:p>
            <a:pPr algn="ctr"/>
            <a:endParaRPr lang="en-US" sz="2400">
              <a:solidFill>
                <a:srgbClr val="0070C0"/>
              </a:solidFill>
            </a:endParaRPr>
          </a:p>
        </p:txBody>
      </p:sp>
      <p:pic>
        <p:nvPicPr>
          <p:cNvPr id="8" name="图片 37">
            <a:extLst>
              <a:ext uri="{FF2B5EF4-FFF2-40B4-BE49-F238E27FC236}">
                <a16:creationId xmlns:a16="http://schemas.microsoft.com/office/drawing/2014/main" id="{CA51BFDD-7EB2-41C7-B1D2-9A78363AE09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8203" y="448"/>
            <a:ext cx="2052477" cy="2254683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grpSp>
        <p:nvGrpSpPr>
          <p:cNvPr id="10" name="组合 23"/>
          <p:cNvGrpSpPr/>
          <p:nvPr/>
        </p:nvGrpSpPr>
        <p:grpSpPr>
          <a:xfrm>
            <a:off x="-16787" y="5831640"/>
            <a:ext cx="12202134" cy="1123217"/>
            <a:chOff x="-17585" y="5729324"/>
            <a:chExt cx="12203723" cy="1123362"/>
          </a:xfrm>
        </p:grpSpPr>
        <p:pic>
          <p:nvPicPr>
            <p:cNvPr id="11" name="图片 24"/>
            <p:cNvPicPr>
              <a:picLocks noChangeAspect="1"/>
            </p:cNvPicPr>
            <p:nvPr/>
          </p:nvPicPr>
          <p:blipFill rotWithShape="1">
            <a:blip r:embed="rId9"/>
            <a:srcRect l="1990"/>
            <a:stretch/>
          </p:blipFill>
          <p:spPr>
            <a:xfrm>
              <a:off x="-17585" y="5729324"/>
              <a:ext cx="8659753" cy="1123362"/>
            </a:xfrm>
            <a:prstGeom prst="rect">
              <a:avLst/>
            </a:prstGeom>
          </p:spPr>
        </p:pic>
        <p:pic>
          <p:nvPicPr>
            <p:cNvPr id="12" name="图片 25"/>
            <p:cNvPicPr>
              <a:picLocks noChangeAspect="1"/>
            </p:cNvPicPr>
            <p:nvPr/>
          </p:nvPicPr>
          <p:blipFill rotWithShape="1">
            <a:blip r:embed="rId9"/>
            <a:srcRect r="21459"/>
            <a:stretch/>
          </p:blipFill>
          <p:spPr>
            <a:xfrm>
              <a:off x="5398477" y="5729324"/>
              <a:ext cx="6787661" cy="1123362"/>
            </a:xfrm>
            <a:prstGeom prst="rect">
              <a:avLst/>
            </a:prstGeom>
          </p:spPr>
        </p:pic>
      </p:grpSp>
      <p:pic>
        <p:nvPicPr>
          <p:cNvPr id="13" name="图片 36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552"/>
          <a:stretch/>
        </p:blipFill>
        <p:spPr>
          <a:xfrm>
            <a:off x="9792791" y="2030318"/>
            <a:ext cx="2448413" cy="4924538"/>
          </a:xfrm>
          <a:prstGeom prst="rect">
            <a:avLst/>
          </a:prstGeom>
        </p:spPr>
      </p:pic>
      <p:pic>
        <p:nvPicPr>
          <p:cNvPr id="17" name="PA_图片 3">
            <a:extLst>
              <a:ext uri="{FF2B5EF4-FFF2-40B4-BE49-F238E27FC236}">
                <a16:creationId xmlns:a16="http://schemas.microsoft.com/office/drawing/2014/main" id="{5B74BE9E-C78D-4DEC-B03F-FC27DD50910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3092" y="2839036"/>
            <a:ext cx="3713472" cy="371347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512771" y="2839036"/>
            <a:ext cx="5998184" cy="1200268"/>
          </a:xfrm>
          <a:prstGeom prst="rect">
            <a:avLst/>
          </a:prstGeom>
          <a:noFill/>
        </p:spPr>
        <p:txBody>
          <a:bodyPr wrap="square" lIns="91379" tIns="45690" rIns="91379" bIns="45690" rtlCol="0">
            <a:spAutoFit/>
          </a:bodyPr>
          <a:lstStyle>
            <a:defPPr>
              <a:defRPr lang="en-US"/>
            </a:defPPr>
            <a:lvl1pPr algn="just">
              <a:defRPr sz="2800" b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defRPr>
            </a:lvl1pPr>
          </a:lstStyle>
          <a:p>
            <a:pPr algn="l"/>
            <a:r>
              <a:rPr lang="en-US" sz="72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KHỞI</a:t>
            </a:r>
            <a:r>
              <a:rPr lang="en-US" sz="72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endParaRPr lang="en-US" sz="7200" dirty="0">
              <a:solidFill>
                <a:srgbClr val="0070C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8" name="crystal">
            <a:hlinkClick r:id="" action="ppaction://media"/>
            <a:extLst>
              <a:ext uri="{FF2B5EF4-FFF2-40B4-BE49-F238E27FC236}">
                <a16:creationId xmlns:a16="http://schemas.microsoft.com/office/drawing/2014/main" id="{53259D04-C9B4-465C-A410-3E92E9FAE4F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596358" y="2669836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438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8555EA4-F00B-431C-B665-58DC8538AA2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7778" l="4961" r="926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15"/>
          <a:stretch/>
        </p:blipFill>
        <p:spPr>
          <a:xfrm>
            <a:off x="2209801" y="0"/>
            <a:ext cx="7772396" cy="430132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FE0A47F-DE0D-4AFB-A019-3B65ECEF2308}"/>
              </a:ext>
            </a:extLst>
          </p:cNvPr>
          <p:cNvSpPr/>
          <p:nvPr/>
        </p:nvSpPr>
        <p:spPr>
          <a:xfrm>
            <a:off x="2757586" y="4057324"/>
            <a:ext cx="667682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 w="6600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TRÒ CH</a:t>
            </a:r>
            <a:r>
              <a:rPr kumimoji="0" lang="vi-VN" sz="3600" b="1" i="0" u="none" strike="noStrike" kern="1200" cap="none" spc="0" normalizeH="0" baseline="0" noProof="0">
                <a:ln w="6600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Ơ</a:t>
            </a:r>
            <a:r>
              <a:rPr kumimoji="0" lang="en-US" sz="3600" b="1" i="0" u="none" strike="noStrike" kern="1200" cap="none" spc="0" normalizeH="0" baseline="0" noProof="0">
                <a:ln w="6600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HỘP QUÀ BÍ MẬT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637220-8609-44A7-8DDD-910576BCA515}"/>
              </a:ext>
            </a:extLst>
          </p:cNvPr>
          <p:cNvSpPr/>
          <p:nvPr/>
        </p:nvSpPr>
        <p:spPr>
          <a:xfrm>
            <a:off x="5868643" y="4924753"/>
            <a:ext cx="44646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Gift box secret game</a:t>
            </a:r>
          </a:p>
        </p:txBody>
      </p:sp>
      <p:pic>
        <p:nvPicPr>
          <p:cNvPr id="18" name="chrysanthemum">
            <a:hlinkClick r:id="" action="ppaction://media"/>
            <a:extLst>
              <a:ext uri="{FF2B5EF4-FFF2-40B4-BE49-F238E27FC236}">
                <a16:creationId xmlns:a16="http://schemas.microsoft.com/office/drawing/2014/main" id="{8AE2F4B0-E4D2-402B-A75B-0B7FADBE23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561926" y="-800100"/>
            <a:ext cx="609600" cy="6096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DE89DDF-07D3-4211-87B5-CC5C5566EF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84328" y="6273224"/>
            <a:ext cx="2105890" cy="4849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6994CC0-E187-4764-98BD-D95CDD97CAA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46" y="0"/>
            <a:ext cx="2355273" cy="92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640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 2.59259E-6 L 0 -0.07222 " pathEditMode="relative" rAng="0" ptsTypes="AA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3000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6" grpId="0"/>
      <p:bldP spid="6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6335562D-47C3-42BC-BC7D-7AF52EE5A71A}"/>
              </a:ext>
            </a:extLst>
          </p:cNvPr>
          <p:cNvSpPr/>
          <p:nvPr/>
        </p:nvSpPr>
        <p:spPr>
          <a:xfrm>
            <a:off x="0" y="1839350"/>
            <a:ext cx="12192000" cy="114174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DE8E057-79AF-4679-8F0F-5F578B85F19A}"/>
              </a:ext>
            </a:extLst>
          </p:cNvPr>
          <p:cNvSpPr/>
          <p:nvPr/>
        </p:nvSpPr>
        <p:spPr>
          <a:xfrm>
            <a:off x="0" y="5174659"/>
            <a:ext cx="12192000" cy="114174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hlinkClick r:id="rId4" action="ppaction://hlinksldjump"/>
            <a:extLst>
              <a:ext uri="{FF2B5EF4-FFF2-40B4-BE49-F238E27FC236}">
                <a16:creationId xmlns:a16="http://schemas.microsoft.com/office/drawing/2014/main" id="{165D02D2-111C-48DA-B806-17EDA77B2D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7607" y="988823"/>
            <a:ext cx="1969179" cy="1743607"/>
          </a:xfrm>
          <a:prstGeom prst="rect">
            <a:avLst/>
          </a:prstGeom>
        </p:spPr>
      </p:pic>
      <p:pic>
        <p:nvPicPr>
          <p:cNvPr id="9" name="Picture 8">
            <a:hlinkClick r:id="rId4" action="ppaction://hlinksldjump"/>
            <a:extLst>
              <a:ext uri="{FF2B5EF4-FFF2-40B4-BE49-F238E27FC236}">
                <a16:creationId xmlns:a16="http://schemas.microsoft.com/office/drawing/2014/main" id="{DE93B167-9DF8-4F7B-A15E-DCA0F1988F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1882" y="449004"/>
            <a:ext cx="2060627" cy="1383912"/>
          </a:xfrm>
          <a:prstGeom prst="rect">
            <a:avLst/>
          </a:prstGeom>
        </p:spPr>
      </p:pic>
      <p:pic>
        <p:nvPicPr>
          <p:cNvPr id="10" name="Picture 9">
            <a:hlinkClick r:id="rId7" action="ppaction://hlinksldjump"/>
            <a:extLst>
              <a:ext uri="{FF2B5EF4-FFF2-40B4-BE49-F238E27FC236}">
                <a16:creationId xmlns:a16="http://schemas.microsoft.com/office/drawing/2014/main" id="{99F79902-D845-4948-9A8D-BC737DA839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410" y="914088"/>
            <a:ext cx="1969179" cy="174360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5A3D29D-2006-4BE0-AEF2-ABC918DCEA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5685" y="401979"/>
            <a:ext cx="2060627" cy="1383912"/>
          </a:xfrm>
          <a:prstGeom prst="rect">
            <a:avLst/>
          </a:prstGeom>
        </p:spPr>
      </p:pic>
      <p:pic>
        <p:nvPicPr>
          <p:cNvPr id="12" name="Picture 11">
            <a:hlinkClick r:id="rId10" action="ppaction://hlinksldjump"/>
            <a:extLst>
              <a:ext uri="{FF2B5EF4-FFF2-40B4-BE49-F238E27FC236}">
                <a16:creationId xmlns:a16="http://schemas.microsoft.com/office/drawing/2014/main" id="{B9F6EF56-EFE5-46AA-BEED-938FE1E31AD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743" y="4210236"/>
            <a:ext cx="1969179" cy="174360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ABCEBFF-5DE1-4042-94D0-113FF0A7D80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018" y="3698127"/>
            <a:ext cx="2060627" cy="1383912"/>
          </a:xfrm>
          <a:prstGeom prst="rect">
            <a:avLst/>
          </a:prstGeom>
        </p:spPr>
      </p:pic>
      <p:pic>
        <p:nvPicPr>
          <p:cNvPr id="14" name="Picture 13">
            <a:hlinkClick r:id="rId13" action="ppaction://hlinksldjump"/>
            <a:extLst>
              <a:ext uri="{FF2B5EF4-FFF2-40B4-BE49-F238E27FC236}">
                <a16:creationId xmlns:a16="http://schemas.microsoft.com/office/drawing/2014/main" id="{633EC59B-FCA1-44AA-9210-1F72A9C855E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821" y="4263707"/>
            <a:ext cx="1969179" cy="1743607"/>
          </a:xfrm>
          <a:prstGeom prst="rect">
            <a:avLst/>
          </a:prstGeom>
        </p:spPr>
      </p:pic>
      <p:pic>
        <p:nvPicPr>
          <p:cNvPr id="15" name="Picture 14">
            <a:hlinkClick r:id="rId13" action="ppaction://hlinksldjump"/>
            <a:extLst>
              <a:ext uri="{FF2B5EF4-FFF2-40B4-BE49-F238E27FC236}">
                <a16:creationId xmlns:a16="http://schemas.microsoft.com/office/drawing/2014/main" id="{AD65FD14-A8FF-49BD-BB2A-1A81849D35A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096" y="3751598"/>
            <a:ext cx="2060627" cy="1383912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16677DD5-4B38-44EE-AE03-4CE69860F1F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08765"/>
            <a:ext cx="6095999" cy="334819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8E58EB64-C11F-4AA8-BD51-6B7EDB33655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1" y="6308765"/>
            <a:ext cx="6095999" cy="334819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468116E2-9E2A-444E-92F8-B1A7CB14769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74629"/>
            <a:ext cx="6095999" cy="334819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4AF2A1C0-A62D-4A01-AB2A-74ABC46C1AC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974629"/>
            <a:ext cx="6095999" cy="334819"/>
          </a:xfrm>
          <a:prstGeom prst="rect">
            <a:avLst/>
          </a:prstGeom>
        </p:spPr>
      </p:pic>
      <p:sp>
        <p:nvSpPr>
          <p:cNvPr id="42" name="Flowchart: Summing Junction 41">
            <a:hlinkClick r:id="rId17" action="ppaction://hlinksldjump"/>
            <a:extLst>
              <a:ext uri="{FF2B5EF4-FFF2-40B4-BE49-F238E27FC236}">
                <a16:creationId xmlns:a16="http://schemas.microsoft.com/office/drawing/2014/main" id="{E51D645D-F5EB-48AD-9720-05E0BE57DF46}"/>
              </a:ext>
            </a:extLst>
          </p:cNvPr>
          <p:cNvSpPr/>
          <p:nvPr/>
        </p:nvSpPr>
        <p:spPr>
          <a:xfrm>
            <a:off x="11398689" y="6114928"/>
            <a:ext cx="649068" cy="649068"/>
          </a:xfrm>
          <a:prstGeom prst="flowChartSummingJunction">
            <a:avLst/>
          </a:prstGeom>
          <a:solidFill>
            <a:srgbClr val="FF000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A62F65E-B99D-40DE-83B9-6C6F2BF12D2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4" y="57431"/>
            <a:ext cx="2014426" cy="793921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40F4C0C-7DA0-4A2E-9DFC-C36E07AC6FC8}"/>
              </a:ext>
            </a:extLst>
          </p:cNvPr>
          <p:cNvSpPr txBox="1"/>
          <p:nvPr/>
        </p:nvSpPr>
        <p:spPr>
          <a:xfrm>
            <a:off x="7581305" y="2426195"/>
            <a:ext cx="3863106" cy="378565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GV click vào đường màu đỏ trên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THÂN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hộp quà để ra câu hỏi.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Click chuột vào màn hình ra đáp án. Click chuột vào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NẮP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hộp quà để ra phần thưởng.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Click chuột vào chữ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QUAY LẠI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để trở về chọn hộp quà tiếp theo.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B75EAE7-EC69-422F-A599-B0F44D72099D}"/>
              </a:ext>
            </a:extLst>
          </p:cNvPr>
          <p:cNvSpPr/>
          <p:nvPr/>
        </p:nvSpPr>
        <p:spPr>
          <a:xfrm>
            <a:off x="2982195" y="2131200"/>
            <a:ext cx="502923" cy="57036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1E39B94-C9BE-4FFB-BC35-13359ADAE5B5}"/>
              </a:ext>
            </a:extLst>
          </p:cNvPr>
          <p:cNvSpPr/>
          <p:nvPr/>
        </p:nvSpPr>
        <p:spPr>
          <a:xfrm>
            <a:off x="6095998" y="2077081"/>
            <a:ext cx="502923" cy="57036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2574B8A-590E-4610-841B-A8958722E415}"/>
              </a:ext>
            </a:extLst>
          </p:cNvPr>
          <p:cNvSpPr/>
          <p:nvPr/>
        </p:nvSpPr>
        <p:spPr>
          <a:xfrm>
            <a:off x="2043331" y="5354477"/>
            <a:ext cx="502923" cy="57036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B839782-CDFC-4ACF-8867-5A197D0B1EAF}"/>
              </a:ext>
            </a:extLst>
          </p:cNvPr>
          <p:cNvSpPr/>
          <p:nvPr/>
        </p:nvSpPr>
        <p:spPr>
          <a:xfrm>
            <a:off x="5111409" y="5400441"/>
            <a:ext cx="502923" cy="57036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5859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24" grpId="0" animBg="1"/>
      <p:bldP spid="25" grpId="0" animBg="1"/>
      <p:bldP spid="26" grpId="0" animBg="1"/>
      <p:bldP spid="2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>
            <a:extLst>
              <a:ext uri="{FF2B5EF4-FFF2-40B4-BE49-F238E27FC236}">
                <a16:creationId xmlns:a16="http://schemas.microsoft.com/office/drawing/2014/main" id="{808B5389-96DF-4FAF-96B3-8993C7E5672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342" y="0"/>
            <a:ext cx="1941429" cy="1856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3805F6-EA77-4D51-9744-9F37A57F23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827" y="4860841"/>
            <a:ext cx="1969179" cy="17436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B3DB36-0CAB-4CD0-BE48-595E0CADE4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7102" y="4348732"/>
            <a:ext cx="2060627" cy="1383912"/>
          </a:xfrm>
          <a:prstGeom prst="rect">
            <a:avLst/>
          </a:prstGeom>
        </p:spPr>
      </p:pic>
      <p:sp>
        <p:nvSpPr>
          <p:cNvPr id="9" name="Rectangle: Folded Corner 8">
            <a:extLst>
              <a:ext uri="{FF2B5EF4-FFF2-40B4-BE49-F238E27FC236}">
                <a16:creationId xmlns:a16="http://schemas.microsoft.com/office/drawing/2014/main" id="{6FCD71A2-4BFE-4953-931C-BECE5B4A1D66}"/>
              </a:ext>
            </a:extLst>
          </p:cNvPr>
          <p:cNvSpPr/>
          <p:nvPr/>
        </p:nvSpPr>
        <p:spPr>
          <a:xfrm>
            <a:off x="9926540" y="3920234"/>
            <a:ext cx="1470660" cy="1328012"/>
          </a:xfrm>
          <a:prstGeom prst="foldedCorne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 nhận được 3 viên kẹo </a:t>
            </a:r>
          </a:p>
        </p:txBody>
      </p:sp>
      <p:sp>
        <p:nvSpPr>
          <p:cNvPr id="27" name="Rectangle: Folded Corner 26">
            <a:extLst>
              <a:ext uri="{FF2B5EF4-FFF2-40B4-BE49-F238E27FC236}">
                <a16:creationId xmlns:a16="http://schemas.microsoft.com/office/drawing/2014/main" id="{A468FF43-48BE-45C8-AE0E-72371E21D00D}"/>
              </a:ext>
            </a:extLst>
          </p:cNvPr>
          <p:cNvSpPr/>
          <p:nvPr/>
        </p:nvSpPr>
        <p:spPr>
          <a:xfrm>
            <a:off x="1036897" y="1893784"/>
            <a:ext cx="4822488" cy="998630"/>
          </a:xfrm>
          <a:prstGeom prst="foldedCorner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>
                <a:solidFill>
                  <a:srgbClr val="4472C4">
                    <a:lumMod val="75000"/>
                  </a:srgbClr>
                </a:solidFill>
                <a:latin typeface="UTM Avo" panose="02040603050506020204" pitchFamily="18" charset="0"/>
                <a:cs typeface="Times New Roman" pitchFamily="18" charset="0"/>
              </a:rPr>
              <a:t>Đây là nghề gì?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8" name="Rectangle: Folded Corner 27">
            <a:extLst>
              <a:ext uri="{FF2B5EF4-FFF2-40B4-BE49-F238E27FC236}">
                <a16:creationId xmlns:a16="http://schemas.microsoft.com/office/drawing/2014/main" id="{02105D08-1F14-416F-86C2-51DFEA1D8826}"/>
              </a:ext>
            </a:extLst>
          </p:cNvPr>
          <p:cNvSpPr/>
          <p:nvPr/>
        </p:nvSpPr>
        <p:spPr>
          <a:xfrm>
            <a:off x="5776633" y="4508073"/>
            <a:ext cx="2601862" cy="691931"/>
          </a:xfrm>
          <a:prstGeom prst="foldedCorner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Thợ hàn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A1AF95E-ACBD-46E9-8F43-1F6D65A0D221}"/>
              </a:ext>
            </a:extLst>
          </p:cNvPr>
          <p:cNvSpPr/>
          <p:nvPr/>
        </p:nvSpPr>
        <p:spPr>
          <a:xfrm rot="5600923">
            <a:off x="2831325" y="4994112"/>
            <a:ext cx="2438330" cy="250979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Arrow: Pentagon 30">
            <a:hlinkClick r:id="rId9" action="ppaction://hlinksldjump"/>
            <a:extLst>
              <a:ext uri="{FF2B5EF4-FFF2-40B4-BE49-F238E27FC236}">
                <a16:creationId xmlns:a16="http://schemas.microsoft.com/office/drawing/2014/main" id="{AA693000-41B6-4481-BACC-F3E8F4F6DBBA}"/>
              </a:ext>
            </a:extLst>
          </p:cNvPr>
          <p:cNvSpPr/>
          <p:nvPr/>
        </p:nvSpPr>
        <p:spPr>
          <a:xfrm rot="586976" flipH="1">
            <a:off x="2801407" y="4069021"/>
            <a:ext cx="2310938" cy="899514"/>
          </a:xfrm>
          <a:prstGeom prst="homePlate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QUAY LẠI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AD4177A1-A88F-4280-9343-2E28544658A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240" y="5457466"/>
            <a:ext cx="952500" cy="1019175"/>
          </a:xfrm>
          <a:prstGeom prst="rect">
            <a:avLst/>
          </a:prstGeom>
        </p:spPr>
      </p:pic>
      <p:sp>
        <p:nvSpPr>
          <p:cNvPr id="36" name="Flowchart: Summing Junction 35">
            <a:extLst>
              <a:ext uri="{FF2B5EF4-FFF2-40B4-BE49-F238E27FC236}">
                <a16:creationId xmlns:a16="http://schemas.microsoft.com/office/drawing/2014/main" id="{9A9D8C94-FF71-4542-A1F8-47F84D77E78E}"/>
              </a:ext>
            </a:extLst>
          </p:cNvPr>
          <p:cNvSpPr/>
          <p:nvPr/>
        </p:nvSpPr>
        <p:spPr>
          <a:xfrm>
            <a:off x="4025900" y="4194326"/>
            <a:ext cx="154406" cy="154406"/>
          </a:xfrm>
          <a:prstGeom prst="flowChartSummingJunction">
            <a:avLst/>
          </a:pr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52D227BA-4253-4222-A515-03444C57CB2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668" y="5154122"/>
            <a:ext cx="1164057" cy="1275986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7ADCD335-3FE0-4DF0-AEE0-F01FB02593E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2260"/>
            <a:ext cx="1164057" cy="1275986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431D4799-01BE-422D-9BB8-792204DC8F82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346" y="3437713"/>
            <a:ext cx="777978" cy="768642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CE2D8554-4EA9-4489-87EE-9EE8BCAD807D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57894" y="3664879"/>
            <a:ext cx="880161" cy="843194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642873B8-CC7C-4CCD-B555-E79C2046F99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321" y="3919037"/>
            <a:ext cx="495300" cy="438150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BF1CB1F2-B380-48F5-8964-31095DE91B5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0492" y="3822034"/>
            <a:ext cx="714375" cy="119062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A2D4D75-0DA8-4717-97ED-60BDC399FC9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2502" y="83953"/>
            <a:ext cx="2014426" cy="793921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5473678-1F63-4640-86B1-28DA51CA7468}"/>
              </a:ext>
            </a:extLst>
          </p:cNvPr>
          <p:cNvSpPr/>
          <p:nvPr/>
        </p:nvSpPr>
        <p:spPr>
          <a:xfrm>
            <a:off x="10799030" y="6058831"/>
            <a:ext cx="502923" cy="57036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3BFDEDE-5DF1-4CDD-ABD0-56E6A3CCF1A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584696" y="1016798"/>
            <a:ext cx="3176078" cy="2752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454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>
            <p:snd r:embed="rId2" name="chimes.wav"/>
          </p:stSnd>
        </p:sndAc>
      </p:transition>
    </mc:Choice>
    <mc:Fallback xmlns="">
      <p:transition>
        <p:sndAc>
          <p:stSnd>
            <p:snd r:embed="rId18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6 L -1.66667E-6 -0.2247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25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27" grpId="0" animBg="1"/>
      <p:bldP spid="2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>
            <a:extLst>
              <a:ext uri="{FF2B5EF4-FFF2-40B4-BE49-F238E27FC236}">
                <a16:creationId xmlns:a16="http://schemas.microsoft.com/office/drawing/2014/main" id="{808B5389-96DF-4FAF-96B3-8993C7E5672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651" y="-270555"/>
            <a:ext cx="1941429" cy="1856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3805F6-EA77-4D51-9744-9F37A57F23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827" y="4860841"/>
            <a:ext cx="1969179" cy="17436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B3DB36-0CAB-4CD0-BE48-595E0CADE4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7102" y="4348732"/>
            <a:ext cx="2060627" cy="1383912"/>
          </a:xfrm>
          <a:prstGeom prst="rect">
            <a:avLst/>
          </a:prstGeom>
        </p:spPr>
      </p:pic>
      <p:sp>
        <p:nvSpPr>
          <p:cNvPr id="9" name="Rectangle: Folded Corner 8">
            <a:extLst>
              <a:ext uri="{FF2B5EF4-FFF2-40B4-BE49-F238E27FC236}">
                <a16:creationId xmlns:a16="http://schemas.microsoft.com/office/drawing/2014/main" id="{6FCD71A2-4BFE-4953-931C-BECE5B4A1D66}"/>
              </a:ext>
            </a:extLst>
          </p:cNvPr>
          <p:cNvSpPr/>
          <p:nvPr/>
        </p:nvSpPr>
        <p:spPr>
          <a:xfrm>
            <a:off x="9926540" y="3920234"/>
            <a:ext cx="1470660" cy="1328012"/>
          </a:xfrm>
          <a:prstGeom prst="foldedCorne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 nhận được 2 viên kẹo </a:t>
            </a:r>
          </a:p>
        </p:txBody>
      </p:sp>
      <p:sp>
        <p:nvSpPr>
          <p:cNvPr id="27" name="Rectangle: Folded Corner 26">
            <a:extLst>
              <a:ext uri="{FF2B5EF4-FFF2-40B4-BE49-F238E27FC236}">
                <a16:creationId xmlns:a16="http://schemas.microsoft.com/office/drawing/2014/main" id="{A468FF43-48BE-45C8-AE0E-72371E21D00D}"/>
              </a:ext>
            </a:extLst>
          </p:cNvPr>
          <p:cNvSpPr/>
          <p:nvPr/>
        </p:nvSpPr>
        <p:spPr>
          <a:xfrm>
            <a:off x="1857778" y="1991748"/>
            <a:ext cx="3859092" cy="900071"/>
          </a:xfrm>
          <a:prstGeom prst="foldedCorner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800" b="1">
                <a:solidFill>
                  <a:srgbClr val="4472C4">
                    <a:lumMod val="75000"/>
                  </a:srgbClr>
                </a:solidFill>
                <a:latin typeface="UTM Avo" panose="02040603050506020204" pitchFamily="18" charset="0"/>
                <a:cs typeface="Times New Roman" pitchFamily="18" charset="0"/>
              </a:rPr>
              <a:t>Đây là nghề gì?</a:t>
            </a:r>
            <a:endParaRPr lang="en-US" sz="2800" b="1" dirty="0">
              <a:solidFill>
                <a:srgbClr val="4472C4">
                  <a:lumMod val="75000"/>
                </a:srgbClr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8" name="Rectangle: Folded Corner 27">
            <a:extLst>
              <a:ext uri="{FF2B5EF4-FFF2-40B4-BE49-F238E27FC236}">
                <a16:creationId xmlns:a16="http://schemas.microsoft.com/office/drawing/2014/main" id="{02105D08-1F14-416F-86C2-51DFEA1D8826}"/>
              </a:ext>
            </a:extLst>
          </p:cNvPr>
          <p:cNvSpPr/>
          <p:nvPr/>
        </p:nvSpPr>
        <p:spPr>
          <a:xfrm>
            <a:off x="5486581" y="4407944"/>
            <a:ext cx="3563206" cy="905794"/>
          </a:xfrm>
          <a:prstGeom prst="foldedCorner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401638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Thợ nề</a:t>
            </a:r>
            <a:r>
              <a:rPr kumimoji="0" lang="en-US" sz="2800" b="1" i="0" u="none" strike="noStrike" kern="1200" cap="none" spc="0" normalizeH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(thợ hồ)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A1AF95E-ACBD-46E9-8F43-1F6D65A0D221}"/>
              </a:ext>
            </a:extLst>
          </p:cNvPr>
          <p:cNvSpPr/>
          <p:nvPr/>
        </p:nvSpPr>
        <p:spPr>
          <a:xfrm rot="5600923">
            <a:off x="2831325" y="4994112"/>
            <a:ext cx="2438330" cy="250979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Arrow: Pentagon 30">
            <a:hlinkClick r:id="rId9" action="ppaction://hlinksldjump"/>
            <a:extLst>
              <a:ext uri="{FF2B5EF4-FFF2-40B4-BE49-F238E27FC236}">
                <a16:creationId xmlns:a16="http://schemas.microsoft.com/office/drawing/2014/main" id="{AA693000-41B6-4481-BACC-F3E8F4F6DBBA}"/>
              </a:ext>
            </a:extLst>
          </p:cNvPr>
          <p:cNvSpPr/>
          <p:nvPr/>
        </p:nvSpPr>
        <p:spPr>
          <a:xfrm rot="586976" flipH="1">
            <a:off x="2801407" y="4069021"/>
            <a:ext cx="2310938" cy="899514"/>
          </a:xfrm>
          <a:prstGeom prst="homePlate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QUAY LẠI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AD4177A1-A88F-4280-9343-2E28544658A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240" y="5457466"/>
            <a:ext cx="952500" cy="1019175"/>
          </a:xfrm>
          <a:prstGeom prst="rect">
            <a:avLst/>
          </a:prstGeom>
        </p:spPr>
      </p:pic>
      <p:sp>
        <p:nvSpPr>
          <p:cNvPr id="36" name="Flowchart: Summing Junction 35">
            <a:extLst>
              <a:ext uri="{FF2B5EF4-FFF2-40B4-BE49-F238E27FC236}">
                <a16:creationId xmlns:a16="http://schemas.microsoft.com/office/drawing/2014/main" id="{9A9D8C94-FF71-4542-A1F8-47F84D77E78E}"/>
              </a:ext>
            </a:extLst>
          </p:cNvPr>
          <p:cNvSpPr/>
          <p:nvPr/>
        </p:nvSpPr>
        <p:spPr>
          <a:xfrm>
            <a:off x="4025900" y="4194326"/>
            <a:ext cx="154406" cy="154406"/>
          </a:xfrm>
          <a:prstGeom prst="flowChartSummingJunction">
            <a:avLst/>
          </a:pr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52D227BA-4253-4222-A515-03444C57CB2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668" y="5154122"/>
            <a:ext cx="1164057" cy="1275986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7ADCD335-3FE0-4DF0-AEE0-F01FB02593E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2260"/>
            <a:ext cx="1164057" cy="1275986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431D4799-01BE-422D-9BB8-792204DC8F82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346" y="3437713"/>
            <a:ext cx="777978" cy="768642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CE2D8554-4EA9-4489-87EE-9EE8BCAD807D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57894" y="3664879"/>
            <a:ext cx="880161" cy="843194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642873B8-CC7C-4CCD-B555-E79C2046F99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321" y="3919037"/>
            <a:ext cx="495300" cy="438150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BF1CB1F2-B380-48F5-8964-31095DE91B5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0492" y="3822034"/>
            <a:ext cx="714375" cy="119062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4877D13-18D9-46BD-8A80-FE1D4031125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7574" y="83953"/>
            <a:ext cx="2014426" cy="793921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9CF4E27-E6FF-4B10-8610-5A969DB61ADC}"/>
              </a:ext>
            </a:extLst>
          </p:cNvPr>
          <p:cNvSpPr/>
          <p:nvPr/>
        </p:nvSpPr>
        <p:spPr>
          <a:xfrm>
            <a:off x="10757415" y="6034080"/>
            <a:ext cx="502923" cy="57036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005F053-3AA5-4040-ABE5-A7ED111C232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516259" y="1118651"/>
            <a:ext cx="3137331" cy="2662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670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>
            <p:snd r:embed="rId2" name="chimes.wav"/>
          </p:stSnd>
        </p:sndAc>
      </p:transition>
    </mc:Choice>
    <mc:Fallback xmlns="">
      <p:transition>
        <p:sndAc>
          <p:stSnd>
            <p:snd r:embed="rId18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6 L -1.66667E-6 -0.2247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25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27" grpId="0" animBg="1"/>
      <p:bldP spid="2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>
            <a:extLst>
              <a:ext uri="{FF2B5EF4-FFF2-40B4-BE49-F238E27FC236}">
                <a16:creationId xmlns:a16="http://schemas.microsoft.com/office/drawing/2014/main" id="{808B5389-96DF-4FAF-96B3-8993C7E5672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6761"/>
            <a:ext cx="1941429" cy="1856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3805F6-EA77-4D51-9744-9F37A57F23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827" y="4860841"/>
            <a:ext cx="1969179" cy="17436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B3DB36-0CAB-4CD0-BE48-595E0CADE4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7102" y="4348732"/>
            <a:ext cx="2060627" cy="1383912"/>
          </a:xfrm>
          <a:prstGeom prst="rect">
            <a:avLst/>
          </a:prstGeom>
        </p:spPr>
      </p:pic>
      <p:sp>
        <p:nvSpPr>
          <p:cNvPr id="9" name="Rectangle: Folded Corner 8">
            <a:extLst>
              <a:ext uri="{FF2B5EF4-FFF2-40B4-BE49-F238E27FC236}">
                <a16:creationId xmlns:a16="http://schemas.microsoft.com/office/drawing/2014/main" id="{6FCD71A2-4BFE-4953-931C-BECE5B4A1D66}"/>
              </a:ext>
            </a:extLst>
          </p:cNvPr>
          <p:cNvSpPr/>
          <p:nvPr/>
        </p:nvSpPr>
        <p:spPr>
          <a:xfrm>
            <a:off x="9926540" y="3920234"/>
            <a:ext cx="1470660" cy="1328012"/>
          </a:xfrm>
          <a:prstGeom prst="foldedCorne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 nhận được 3 viên kẹo.</a:t>
            </a:r>
          </a:p>
        </p:txBody>
      </p:sp>
      <p:sp>
        <p:nvSpPr>
          <p:cNvPr id="27" name="Rectangle: Folded Corner 26">
            <a:extLst>
              <a:ext uri="{FF2B5EF4-FFF2-40B4-BE49-F238E27FC236}">
                <a16:creationId xmlns:a16="http://schemas.microsoft.com/office/drawing/2014/main" id="{A468FF43-48BE-45C8-AE0E-72371E21D00D}"/>
              </a:ext>
            </a:extLst>
          </p:cNvPr>
          <p:cNvSpPr/>
          <p:nvPr/>
        </p:nvSpPr>
        <p:spPr>
          <a:xfrm>
            <a:off x="1565956" y="2063154"/>
            <a:ext cx="4018740" cy="911053"/>
          </a:xfrm>
          <a:prstGeom prst="foldedCorner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800" b="1">
                <a:solidFill>
                  <a:srgbClr val="4472C4">
                    <a:lumMod val="75000"/>
                  </a:srgbClr>
                </a:solidFill>
                <a:latin typeface="UTM Avo" panose="02040603050506020204" pitchFamily="18" charset="0"/>
                <a:cs typeface="Times New Roman" pitchFamily="18" charset="0"/>
              </a:rPr>
              <a:t>Đây là nghề gì?</a:t>
            </a:r>
            <a:endParaRPr lang="en-US" sz="2800" b="1" dirty="0">
              <a:solidFill>
                <a:srgbClr val="4472C4">
                  <a:lumMod val="75000"/>
                </a:srgbClr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8" name="Rectangle: Folded Corner 27">
            <a:extLst>
              <a:ext uri="{FF2B5EF4-FFF2-40B4-BE49-F238E27FC236}">
                <a16:creationId xmlns:a16="http://schemas.microsoft.com/office/drawing/2014/main" id="{02105D08-1F14-416F-86C2-51DFEA1D8826}"/>
              </a:ext>
            </a:extLst>
          </p:cNvPr>
          <p:cNvSpPr/>
          <p:nvPr/>
        </p:nvSpPr>
        <p:spPr>
          <a:xfrm>
            <a:off x="6130871" y="4379585"/>
            <a:ext cx="2015591" cy="804005"/>
          </a:xfrm>
          <a:prstGeom prst="foldedCorner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Thợ mỏ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A1AF95E-ACBD-46E9-8F43-1F6D65A0D221}"/>
              </a:ext>
            </a:extLst>
          </p:cNvPr>
          <p:cNvSpPr/>
          <p:nvPr/>
        </p:nvSpPr>
        <p:spPr>
          <a:xfrm rot="5600923">
            <a:off x="2831325" y="4994112"/>
            <a:ext cx="2438330" cy="250979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Arrow: Pentagon 30">
            <a:hlinkClick r:id="rId9" action="ppaction://hlinksldjump"/>
            <a:extLst>
              <a:ext uri="{FF2B5EF4-FFF2-40B4-BE49-F238E27FC236}">
                <a16:creationId xmlns:a16="http://schemas.microsoft.com/office/drawing/2014/main" id="{AA693000-41B6-4481-BACC-F3E8F4F6DBBA}"/>
              </a:ext>
            </a:extLst>
          </p:cNvPr>
          <p:cNvSpPr/>
          <p:nvPr/>
        </p:nvSpPr>
        <p:spPr>
          <a:xfrm rot="586976" flipH="1">
            <a:off x="2801407" y="4069021"/>
            <a:ext cx="2310938" cy="899514"/>
          </a:xfrm>
          <a:prstGeom prst="homePlate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QUAY LẠI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AD4177A1-A88F-4280-9343-2E28544658A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240" y="5457466"/>
            <a:ext cx="952500" cy="1019175"/>
          </a:xfrm>
          <a:prstGeom prst="rect">
            <a:avLst/>
          </a:prstGeom>
        </p:spPr>
      </p:pic>
      <p:sp>
        <p:nvSpPr>
          <p:cNvPr id="36" name="Flowchart: Summing Junction 35">
            <a:extLst>
              <a:ext uri="{FF2B5EF4-FFF2-40B4-BE49-F238E27FC236}">
                <a16:creationId xmlns:a16="http://schemas.microsoft.com/office/drawing/2014/main" id="{9A9D8C94-FF71-4542-A1F8-47F84D77E78E}"/>
              </a:ext>
            </a:extLst>
          </p:cNvPr>
          <p:cNvSpPr/>
          <p:nvPr/>
        </p:nvSpPr>
        <p:spPr>
          <a:xfrm>
            <a:off x="4025900" y="4194326"/>
            <a:ext cx="154406" cy="154406"/>
          </a:xfrm>
          <a:prstGeom prst="flowChartSummingJunction">
            <a:avLst/>
          </a:pr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52D227BA-4253-4222-A515-03444C57CB2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668" y="5154122"/>
            <a:ext cx="1164057" cy="1275986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7ADCD335-3FE0-4DF0-AEE0-F01FB02593E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2260"/>
            <a:ext cx="1164057" cy="1275986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431D4799-01BE-422D-9BB8-792204DC8F82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346" y="3437713"/>
            <a:ext cx="777978" cy="768642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CE2D8554-4EA9-4489-87EE-9EE8BCAD807D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57894" y="3664879"/>
            <a:ext cx="880161" cy="843194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642873B8-CC7C-4CCD-B555-E79C2046F99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321" y="3919037"/>
            <a:ext cx="495300" cy="438150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BF1CB1F2-B380-48F5-8964-31095DE91B5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0492" y="3822034"/>
            <a:ext cx="714375" cy="119062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84D608F-E017-4DEB-B63C-F7A7C6469FD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7574" y="83953"/>
            <a:ext cx="2014426" cy="793921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4EBB3CB-0FF0-4C95-9C51-2994148718D1}"/>
              </a:ext>
            </a:extLst>
          </p:cNvPr>
          <p:cNvSpPr/>
          <p:nvPr/>
        </p:nvSpPr>
        <p:spPr>
          <a:xfrm>
            <a:off x="10757415" y="6034080"/>
            <a:ext cx="502923" cy="57036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4EE51A2-1ED7-422E-B36D-D5C7C6C01FD3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l="9363" t="8151" b="4939"/>
          <a:stretch/>
        </p:blipFill>
        <p:spPr>
          <a:xfrm>
            <a:off x="5438055" y="912308"/>
            <a:ext cx="3350472" cy="321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57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>
            <p:snd r:embed="rId2" name="chimes.wav"/>
          </p:stSnd>
        </p:sndAc>
      </p:transition>
    </mc:Choice>
    <mc:Fallback xmlns="">
      <p:transition>
        <p:sndAc>
          <p:stSnd>
            <p:snd r:embed="rId18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6 L -1.66667E-6 -0.2247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25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27" grpId="0" animBg="1"/>
      <p:bldP spid="2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>
            <a:extLst>
              <a:ext uri="{FF2B5EF4-FFF2-40B4-BE49-F238E27FC236}">
                <a16:creationId xmlns:a16="http://schemas.microsoft.com/office/drawing/2014/main" id="{808B5389-96DF-4FAF-96B3-8993C7E5672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6846"/>
            <a:ext cx="1941429" cy="1856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3805F6-EA77-4D51-9744-9F37A57F23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827" y="4860841"/>
            <a:ext cx="1969179" cy="17436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B3DB36-0CAB-4CD0-BE48-595E0CADE4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7102" y="4348732"/>
            <a:ext cx="2060627" cy="1383912"/>
          </a:xfrm>
          <a:prstGeom prst="rect">
            <a:avLst/>
          </a:prstGeom>
        </p:spPr>
      </p:pic>
      <p:sp>
        <p:nvSpPr>
          <p:cNvPr id="9" name="Rectangle: Folded Corner 8">
            <a:extLst>
              <a:ext uri="{FF2B5EF4-FFF2-40B4-BE49-F238E27FC236}">
                <a16:creationId xmlns:a16="http://schemas.microsoft.com/office/drawing/2014/main" id="{6FCD71A2-4BFE-4953-931C-BECE5B4A1D66}"/>
              </a:ext>
            </a:extLst>
          </p:cNvPr>
          <p:cNvSpPr/>
          <p:nvPr/>
        </p:nvSpPr>
        <p:spPr>
          <a:xfrm>
            <a:off x="9926540" y="3920234"/>
            <a:ext cx="1470660" cy="1328012"/>
          </a:xfrm>
          <a:prstGeom prst="foldedCorne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 nhận được 2 viên kẹo</a:t>
            </a:r>
          </a:p>
        </p:txBody>
      </p:sp>
      <p:sp>
        <p:nvSpPr>
          <p:cNvPr id="27" name="Rectangle: Folded Corner 26">
            <a:extLst>
              <a:ext uri="{FF2B5EF4-FFF2-40B4-BE49-F238E27FC236}">
                <a16:creationId xmlns:a16="http://schemas.microsoft.com/office/drawing/2014/main" id="{A468FF43-48BE-45C8-AE0E-72371E21D00D}"/>
              </a:ext>
            </a:extLst>
          </p:cNvPr>
          <p:cNvSpPr/>
          <p:nvPr/>
        </p:nvSpPr>
        <p:spPr>
          <a:xfrm>
            <a:off x="2455537" y="1968000"/>
            <a:ext cx="3738981" cy="1268832"/>
          </a:xfrm>
          <a:prstGeom prst="foldedCorner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800" b="1">
                <a:solidFill>
                  <a:srgbClr val="4472C4">
                    <a:lumMod val="75000"/>
                  </a:srgbClr>
                </a:solidFill>
                <a:latin typeface="UTM Avo" panose="02040603050506020204" pitchFamily="18" charset="0"/>
                <a:cs typeface="Times New Roman" pitchFamily="18" charset="0"/>
              </a:rPr>
              <a:t>Đây là nghề gì?</a:t>
            </a:r>
          </a:p>
        </p:txBody>
      </p:sp>
      <p:sp>
        <p:nvSpPr>
          <p:cNvPr id="28" name="Rectangle: Folded Corner 27">
            <a:extLst>
              <a:ext uri="{FF2B5EF4-FFF2-40B4-BE49-F238E27FC236}">
                <a16:creationId xmlns:a16="http://schemas.microsoft.com/office/drawing/2014/main" id="{02105D08-1F14-416F-86C2-51DFEA1D8826}"/>
              </a:ext>
            </a:extLst>
          </p:cNvPr>
          <p:cNvSpPr/>
          <p:nvPr/>
        </p:nvSpPr>
        <p:spPr>
          <a:xfrm>
            <a:off x="6378050" y="4830998"/>
            <a:ext cx="2321787" cy="1127466"/>
          </a:xfrm>
          <a:prstGeom prst="foldedCorner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Thợ may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A1AF95E-ACBD-46E9-8F43-1F6D65A0D221}"/>
              </a:ext>
            </a:extLst>
          </p:cNvPr>
          <p:cNvSpPr/>
          <p:nvPr/>
        </p:nvSpPr>
        <p:spPr>
          <a:xfrm rot="5600923">
            <a:off x="2831325" y="4994112"/>
            <a:ext cx="2438330" cy="250979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Arrow: Pentagon 30">
            <a:hlinkClick r:id="rId9" action="ppaction://hlinksldjump"/>
            <a:extLst>
              <a:ext uri="{FF2B5EF4-FFF2-40B4-BE49-F238E27FC236}">
                <a16:creationId xmlns:a16="http://schemas.microsoft.com/office/drawing/2014/main" id="{AA693000-41B6-4481-BACC-F3E8F4F6DBBA}"/>
              </a:ext>
            </a:extLst>
          </p:cNvPr>
          <p:cNvSpPr/>
          <p:nvPr/>
        </p:nvSpPr>
        <p:spPr>
          <a:xfrm rot="586976" flipH="1">
            <a:off x="2801407" y="4069021"/>
            <a:ext cx="2310938" cy="899514"/>
          </a:xfrm>
          <a:prstGeom prst="homePlate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QUAY LẠI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AD4177A1-A88F-4280-9343-2E28544658A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240" y="5457466"/>
            <a:ext cx="952500" cy="1019175"/>
          </a:xfrm>
          <a:prstGeom prst="rect">
            <a:avLst/>
          </a:prstGeom>
        </p:spPr>
      </p:pic>
      <p:sp>
        <p:nvSpPr>
          <p:cNvPr id="36" name="Flowchart: Summing Junction 35">
            <a:extLst>
              <a:ext uri="{FF2B5EF4-FFF2-40B4-BE49-F238E27FC236}">
                <a16:creationId xmlns:a16="http://schemas.microsoft.com/office/drawing/2014/main" id="{9A9D8C94-FF71-4542-A1F8-47F84D77E78E}"/>
              </a:ext>
            </a:extLst>
          </p:cNvPr>
          <p:cNvSpPr/>
          <p:nvPr/>
        </p:nvSpPr>
        <p:spPr>
          <a:xfrm>
            <a:off x="4025900" y="4194326"/>
            <a:ext cx="154406" cy="154406"/>
          </a:xfrm>
          <a:prstGeom prst="flowChartSummingJunction">
            <a:avLst/>
          </a:pr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52D227BA-4253-4222-A515-03444C57CB2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668" y="5154122"/>
            <a:ext cx="1164057" cy="1275986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7ADCD335-3FE0-4DF0-AEE0-F01FB02593E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2260"/>
            <a:ext cx="1164057" cy="1275986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431D4799-01BE-422D-9BB8-792204DC8F82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346" y="3437713"/>
            <a:ext cx="777978" cy="768642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CE2D8554-4EA9-4489-87EE-9EE8BCAD807D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57894" y="3664879"/>
            <a:ext cx="880161" cy="843194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642873B8-CC7C-4CCD-B555-E79C2046F99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321" y="3919037"/>
            <a:ext cx="495300" cy="438150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BF1CB1F2-B380-48F5-8964-31095DE91B5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0492" y="3822034"/>
            <a:ext cx="714375" cy="119062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59F3294-AF9D-4DFE-A775-99FAAC152E4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7574" y="103181"/>
            <a:ext cx="2014426" cy="793921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821889B-C14E-4853-9B91-72DBA5916DB2}"/>
              </a:ext>
            </a:extLst>
          </p:cNvPr>
          <p:cNvSpPr/>
          <p:nvPr/>
        </p:nvSpPr>
        <p:spPr>
          <a:xfrm>
            <a:off x="10799030" y="6034080"/>
            <a:ext cx="502923" cy="57036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A333478-D20E-4689-87F3-7127B622C51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922467" y="681454"/>
            <a:ext cx="2987478" cy="3950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608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>
            <p:snd r:embed="rId2" name="chimes.wav"/>
          </p:stSnd>
        </p:sndAc>
      </p:transition>
    </mc:Choice>
    <mc:Fallback xmlns="">
      <p:transition>
        <p:sndAc>
          <p:stSnd>
            <p:snd r:embed="rId18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6 L -1.66667E-6 -0.2247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25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27" grpId="0" animBg="1"/>
      <p:bldP spid="28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41EBADC-D838-46CC-9B8D-3107C67A80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77"/>
          <a:stretch/>
        </p:blipFill>
        <p:spPr>
          <a:xfrm>
            <a:off x="0" y="1064301"/>
            <a:ext cx="12192000" cy="538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7975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1">
            <a:extLst>
              <a:ext uri="{FF2B5EF4-FFF2-40B4-BE49-F238E27FC236}">
                <a16:creationId xmlns:a16="http://schemas.microsoft.com/office/drawing/2014/main" id="{6260FF83-AEC7-47C9-8EA5-4A72B4928517}"/>
              </a:ext>
            </a:extLst>
          </p:cNvPr>
          <p:cNvSpPr/>
          <p:nvPr/>
        </p:nvSpPr>
        <p:spPr>
          <a:xfrm>
            <a:off x="1957752" y="4907668"/>
            <a:ext cx="8553640" cy="75423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512156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华康海报体W12(P)" panose="040B0C00000000000000" pitchFamily="82" charset="-122"/>
                <a:cs typeface="Times New Roman" pitchFamily="18" charset="0"/>
              </a:rPr>
              <a:t>Bài thơ cho biết</a:t>
            </a:r>
            <a:r>
              <a:rPr kumimoji="0" lang="en-US" altLang="zh-CN" sz="2800" b="0" i="0" u="none" strike="noStrike" kern="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华康海报体W12(P)" panose="040B0C00000000000000" pitchFamily="82" charset="-122"/>
                <a:cs typeface="Times New Roman" pitchFamily="18" charset="0"/>
              </a:rPr>
              <a:t> bạn nhỏ chơi trò chơi gì</a:t>
            </a:r>
            <a:r>
              <a:rPr kumimoji="0" lang="en-US" altLang="zh-CN" sz="2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华康海报体W12(P)" panose="040B0C00000000000000" pitchFamily="82" charset="-122"/>
                <a:cs typeface="Times New Roman" pitchFamily="18" charset="0"/>
              </a:rPr>
              <a:t>?</a:t>
            </a:r>
            <a:endParaRPr kumimoji="0" lang="vi-VN" altLang="zh-CN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04F606-1C42-47E8-97B6-5C3834FE134A}"/>
              </a:ext>
            </a:extLst>
          </p:cNvPr>
          <p:cNvSpPr txBox="1"/>
          <p:nvPr/>
        </p:nvSpPr>
        <p:spPr>
          <a:xfrm>
            <a:off x="468630" y="5797259"/>
            <a:ext cx="112716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US" altLang="zh-CN" sz="2800" kern="0" dirty="0">
                <a:solidFill>
                  <a:prstClr val="black"/>
                </a:solidFill>
                <a:ea typeface="华康海报体W12(P)" panose="040B0C00000000000000" pitchFamily="82" charset="-122"/>
                <a:cs typeface="Times New Roman" pitchFamily="18" charset="0"/>
              </a:rPr>
              <a:t>Bài thơ cho biết bạn nhỏ chơi trò chơi nghề nghiệp: làm thợ nề, thợ mỏ, thợ hàn, thầy thuốc, …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430845-7BED-4763-81D4-5672CE231B29}"/>
              </a:ext>
            </a:extLst>
          </p:cNvPr>
          <p:cNvSpPr txBox="1"/>
          <p:nvPr/>
        </p:nvSpPr>
        <p:spPr>
          <a:xfrm>
            <a:off x="673490" y="568018"/>
            <a:ext cx="5910189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17081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B</a:t>
            </a: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é chơi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R="0" lvl="0" indent="17081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    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(trích)</a:t>
            </a:r>
          </a:p>
          <a:p>
            <a:pPr lvl="2"/>
            <a:r>
              <a:rPr lang="vi-VN" sz="2400" b="0" i="0" dirty="0">
                <a:solidFill>
                  <a:srgbClr val="222222"/>
                </a:solidFill>
                <a:effectLst/>
              </a:rPr>
              <a:t>Bé chơi làm thợ nề</a:t>
            </a:r>
            <a:br>
              <a:rPr lang="vi-VN" sz="2400" b="0" i="0" dirty="0">
                <a:solidFill>
                  <a:srgbClr val="222222"/>
                </a:solidFill>
                <a:effectLst/>
              </a:rPr>
            </a:br>
            <a:r>
              <a:rPr lang="vi-VN" sz="2400" b="0" i="0" dirty="0">
                <a:solidFill>
                  <a:srgbClr val="222222"/>
                </a:solidFill>
                <a:effectLst/>
              </a:rPr>
              <a:t>Xây nên bao nhà cửa</a:t>
            </a:r>
            <a:br>
              <a:rPr lang="vi-VN" sz="2400" b="0" i="0" dirty="0">
                <a:solidFill>
                  <a:srgbClr val="222222"/>
                </a:solidFill>
                <a:effectLst/>
              </a:rPr>
            </a:br>
            <a:r>
              <a:rPr lang="vi-VN" sz="2400" b="0" i="0" dirty="0">
                <a:solidFill>
                  <a:srgbClr val="222222"/>
                </a:solidFill>
                <a:effectLst/>
              </a:rPr>
              <a:t>Bé chơi làm thợ mỏ</a:t>
            </a:r>
            <a:br>
              <a:rPr lang="vi-VN" sz="2400" b="0" i="0" dirty="0">
                <a:solidFill>
                  <a:srgbClr val="222222"/>
                </a:solidFill>
                <a:effectLst/>
              </a:rPr>
            </a:br>
            <a:r>
              <a:rPr lang="vi-VN" sz="2400" b="0" i="0" dirty="0">
                <a:solidFill>
                  <a:srgbClr val="222222"/>
                </a:solidFill>
                <a:effectLst/>
              </a:rPr>
              <a:t>Đào lên thật nhiều than</a:t>
            </a:r>
            <a:br>
              <a:rPr lang="vi-VN" sz="2400" b="0" i="0" dirty="0">
                <a:solidFill>
                  <a:srgbClr val="222222"/>
                </a:solidFill>
                <a:effectLst/>
              </a:rPr>
            </a:br>
            <a:r>
              <a:rPr lang="vi-VN" sz="2400" b="0" i="0" dirty="0">
                <a:solidFill>
                  <a:srgbClr val="222222"/>
                </a:solidFill>
                <a:effectLst/>
              </a:rPr>
              <a:t>Bé chơi làm thợ hàn</a:t>
            </a:r>
            <a:br>
              <a:rPr lang="vi-VN" sz="2400" b="0" i="0" dirty="0">
                <a:solidFill>
                  <a:srgbClr val="222222"/>
                </a:solidFill>
                <a:effectLst/>
              </a:rPr>
            </a:br>
            <a:r>
              <a:rPr lang="vi-VN" sz="2400" b="0" i="0" dirty="0">
                <a:solidFill>
                  <a:srgbClr val="222222"/>
                </a:solidFill>
                <a:effectLst/>
              </a:rPr>
              <a:t>Nối nhịp cầu đất nước</a:t>
            </a:r>
            <a:br>
              <a:rPr lang="vi-VN" sz="2400" b="0" i="0" dirty="0">
                <a:solidFill>
                  <a:srgbClr val="222222"/>
                </a:solidFill>
                <a:effectLst/>
              </a:rPr>
            </a:br>
            <a:r>
              <a:rPr lang="vi-VN" sz="2400" b="0" i="0" dirty="0">
                <a:solidFill>
                  <a:srgbClr val="222222"/>
                </a:solidFill>
                <a:effectLst/>
              </a:rPr>
              <a:t>Bé chơi làm thầy thuốc</a:t>
            </a:r>
            <a:br>
              <a:rPr lang="vi-VN" sz="2400" b="0" i="0" dirty="0">
                <a:solidFill>
                  <a:srgbClr val="222222"/>
                </a:solidFill>
                <a:effectLst/>
              </a:rPr>
            </a:br>
            <a:r>
              <a:rPr lang="vi-VN" sz="2400" b="0" i="0" dirty="0">
                <a:solidFill>
                  <a:srgbClr val="222222"/>
                </a:solidFill>
                <a:effectLst/>
              </a:rPr>
              <a:t>Chữa bệnh cho mọi người…</a:t>
            </a:r>
          </a:p>
          <a:p>
            <a:pPr algn="r"/>
            <a:r>
              <a:rPr lang="vi-VN" sz="2400" b="0" i="0" dirty="0">
                <a:solidFill>
                  <a:srgbClr val="222222"/>
                </a:solidFill>
                <a:effectLst/>
              </a:rPr>
              <a:t>Yến Thảo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412B9D-2351-4CE6-B713-F39E384285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13" t="15077"/>
          <a:stretch/>
        </p:blipFill>
        <p:spPr>
          <a:xfrm>
            <a:off x="7480092" y="555479"/>
            <a:ext cx="4284816" cy="4179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930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9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F4430845-7BED-4763-81D4-5672CE231B29}"/>
              </a:ext>
            </a:extLst>
          </p:cNvPr>
          <p:cNvSpPr txBox="1"/>
          <p:nvPr/>
        </p:nvSpPr>
        <p:spPr>
          <a:xfrm>
            <a:off x="65496" y="694552"/>
            <a:ext cx="60935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17081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B</a:t>
            </a: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é chơi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R="0" lvl="0" indent="17081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   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(trích)</a:t>
            </a:r>
          </a:p>
          <a:p>
            <a:pPr lvl="2"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ea typeface="+mn-ea"/>
                <a:cs typeface="+mn-cs"/>
              </a:rPr>
              <a:t>Bé chơi làm thợ nề</a:t>
            </a:r>
            <a:b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ea typeface="+mn-ea"/>
                <a:cs typeface="+mn-cs"/>
              </a:rPr>
              <a:t>Xây nên bao nhà cửa</a:t>
            </a:r>
            <a:b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ea typeface="+mn-ea"/>
                <a:cs typeface="+mn-cs"/>
              </a:rPr>
              <a:t>Bé chơi làm thợ mỏ</a:t>
            </a:r>
            <a:b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ea typeface="+mn-ea"/>
                <a:cs typeface="+mn-cs"/>
              </a:rPr>
              <a:t>Đào lên thật nhiều than</a:t>
            </a:r>
            <a:b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ea typeface="+mn-ea"/>
                <a:cs typeface="+mn-cs"/>
              </a:rPr>
              <a:t>Bé chơi làm thợ hàn</a:t>
            </a:r>
            <a:b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ea typeface="+mn-ea"/>
                <a:cs typeface="+mn-cs"/>
              </a:rPr>
              <a:t>Nối nhịp cầu đất nước</a:t>
            </a:r>
            <a:b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ea typeface="+mn-ea"/>
                <a:cs typeface="+mn-cs"/>
              </a:rPr>
              <a:t>Bé chơi làm thầy thuốc</a:t>
            </a:r>
            <a:b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ea typeface="+mn-ea"/>
                <a:cs typeface="+mn-cs"/>
              </a:rPr>
              <a:t>Chữa bệnh cho mọi người…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ea typeface="+mn-ea"/>
                <a:cs typeface="+mn-cs"/>
              </a:rPr>
              <a:t>Yến Thảo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Rounded Rectangle 1">
            <a:extLst>
              <a:ext uri="{FF2B5EF4-FFF2-40B4-BE49-F238E27FC236}">
                <a16:creationId xmlns:a16="http://schemas.microsoft.com/office/drawing/2014/main" id="{D30D3707-BA28-4335-8BC8-EA7B4C51051E}"/>
              </a:ext>
            </a:extLst>
          </p:cNvPr>
          <p:cNvSpPr/>
          <p:nvPr/>
        </p:nvSpPr>
        <p:spPr>
          <a:xfrm>
            <a:off x="6945993" y="898662"/>
            <a:ext cx="4837611" cy="7942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- Bài thơ có mấy dòng?</a:t>
            </a:r>
            <a:endParaRPr lang="vi-VN" altLang="zh-CN" sz="2800" kern="0" dirty="0">
              <a:solidFill>
                <a:prstClr val="black"/>
              </a:solidFill>
              <a:latin typeface="+mj-lt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59B61D-340D-43AC-89B6-DAC5DFFF9108}"/>
              </a:ext>
            </a:extLst>
          </p:cNvPr>
          <p:cNvSpPr txBox="1"/>
          <p:nvPr/>
        </p:nvSpPr>
        <p:spPr>
          <a:xfrm>
            <a:off x="7179469" y="1790458"/>
            <a:ext cx="67604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latin typeface="+mj-lt"/>
                <a:cs typeface="Times New Roman" panose="02020603050405020304" pitchFamily="18" charset="0"/>
              </a:rPr>
              <a:t>- Bài thơ có 8 dòng. </a:t>
            </a:r>
          </a:p>
        </p:txBody>
      </p:sp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3EF5FF2A-254C-484F-99FC-1CDD6F9169B6}"/>
              </a:ext>
            </a:extLst>
          </p:cNvPr>
          <p:cNvSpPr/>
          <p:nvPr/>
        </p:nvSpPr>
        <p:spPr>
          <a:xfrm>
            <a:off x="6911792" y="2420301"/>
            <a:ext cx="4871812" cy="7942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kern="0" dirty="0">
                <a:solidFill>
                  <a:prstClr val="black"/>
                </a:solidFill>
                <a:ea typeface="华康海报体W12(P)" panose="040B0C00000000000000" pitchFamily="82" charset="-122"/>
                <a:cs typeface="Times New Roman" pitchFamily="18" charset="0"/>
              </a:rPr>
              <a:t>- Mỗi dòng có mấy tiếng</a:t>
            </a:r>
            <a:r>
              <a:rPr lang="vi-VN" altLang="zh-CN" sz="2800" kern="0" dirty="0">
                <a:solidFill>
                  <a:prstClr val="black"/>
                </a:solidFill>
                <a:ea typeface="华康海报体W12(P)" panose="040B0C00000000000000" pitchFamily="82" charset="-122"/>
                <a:cs typeface="Times New Roman" pitchFamily="18" charset="0"/>
              </a:rPr>
              <a:t>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74E8554-32F2-44D4-8D8B-FF232F0E6308}"/>
              </a:ext>
            </a:extLst>
          </p:cNvPr>
          <p:cNvSpPr txBox="1"/>
          <p:nvPr/>
        </p:nvSpPr>
        <p:spPr>
          <a:xfrm>
            <a:off x="7179469" y="3381794"/>
            <a:ext cx="5680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>
                <a:cs typeface="Times New Roman" panose="02020603050405020304" pitchFamily="18" charset="0"/>
              </a:rPr>
              <a:t>- Mỗi dòng có 5 tiếng. </a:t>
            </a:r>
          </a:p>
        </p:txBody>
      </p:sp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3D4A360F-5D40-4411-BA16-A2A29EB20939}"/>
              </a:ext>
            </a:extLst>
          </p:cNvPr>
          <p:cNvSpPr/>
          <p:nvPr/>
        </p:nvSpPr>
        <p:spPr>
          <a:xfrm>
            <a:off x="6924933" y="4068260"/>
            <a:ext cx="4858669" cy="124714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b="1" kern="0" dirty="0">
                <a:solidFill>
                  <a:prstClr val="black"/>
                </a:solidFill>
                <a:latin typeface="Times New Roman" pitchFamily="18" charset="0"/>
                <a:ea typeface="华康海报体W12(P)" panose="040B0C00000000000000" pitchFamily="82" charset="-122"/>
                <a:cs typeface="Times New Roman" pitchFamily="18" charset="0"/>
              </a:rPr>
              <a:t>- </a:t>
            </a:r>
            <a:r>
              <a:rPr lang="en-US" altLang="zh-CN" sz="2800" kern="0" dirty="0">
                <a:solidFill>
                  <a:prstClr val="black"/>
                </a:solidFill>
                <a:ea typeface="华康海报体W12(P)" panose="040B0C00000000000000" pitchFamily="82" charset="-122"/>
                <a:cs typeface="Times New Roman" pitchFamily="18" charset="0"/>
              </a:rPr>
              <a:t>Chữ đầu dòng viết như thế nào</a:t>
            </a:r>
            <a:r>
              <a:rPr lang="vi-VN" altLang="zh-CN" sz="2800" kern="0" dirty="0">
                <a:solidFill>
                  <a:prstClr val="black"/>
                </a:solidFill>
                <a:ea typeface="华康海报体W12(P)" panose="040B0C00000000000000" pitchFamily="82" charset="-122"/>
                <a:cs typeface="Times New Roman" pitchFamily="18" charset="0"/>
              </a:rPr>
              <a:t>?</a:t>
            </a:r>
            <a:endParaRPr lang="vi-VN" altLang="zh-CN" sz="2400" kern="0" dirty="0">
              <a:solidFill>
                <a:prstClr val="black"/>
              </a:solidFill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9F868A6-FB67-44AA-AA28-ADF41D562105}"/>
              </a:ext>
            </a:extLst>
          </p:cNvPr>
          <p:cNvSpPr txBox="1"/>
          <p:nvPr/>
        </p:nvSpPr>
        <p:spPr>
          <a:xfrm>
            <a:off x="7179469" y="5528653"/>
            <a:ext cx="43869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>
                <a:cs typeface="Times New Roman" panose="02020603050405020304" pitchFamily="18" charset="0"/>
              </a:rPr>
              <a:t>- Viết hoa, lùi vào 3 ô cách lề vở. 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776A56A-3470-4152-88AB-E72641A11A39}"/>
              </a:ext>
            </a:extLst>
          </p:cNvPr>
          <p:cNvCxnSpPr>
            <a:cxnSpLocks/>
          </p:cNvCxnSpPr>
          <p:nvPr/>
        </p:nvCxnSpPr>
        <p:spPr>
          <a:xfrm>
            <a:off x="6443909" y="434715"/>
            <a:ext cx="0" cy="642328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0362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11" grpId="0"/>
      <p:bldP spid="12" grpId="0" animBg="1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439" y="1451194"/>
            <a:ext cx="9694488" cy="47458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6B61A64-4D26-496A-A782-989B0AA7206E}"/>
              </a:ext>
            </a:extLst>
          </p:cNvPr>
          <p:cNvSpPr txBox="1"/>
          <p:nvPr/>
        </p:nvSpPr>
        <p:spPr>
          <a:xfrm>
            <a:off x="7710115" y="2384372"/>
            <a:ext cx="31137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 </a:t>
            </a:r>
            <a:r>
              <a:rPr lang="en-US" sz="3200">
                <a:solidFill>
                  <a:schemeClr val="accent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thợ nề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7" name="Rounded Rectangle 1">
            <a:extLst>
              <a:ext uri="{FF2B5EF4-FFF2-40B4-BE49-F238E27FC236}">
                <a16:creationId xmlns:a16="http://schemas.microsoft.com/office/drawing/2014/main" id="{73A17A1D-24FF-4BE0-9E16-29A3631AEDD4}"/>
              </a:ext>
            </a:extLst>
          </p:cNvPr>
          <p:cNvSpPr/>
          <p:nvPr/>
        </p:nvSpPr>
        <p:spPr>
          <a:xfrm>
            <a:off x="8533387" y="957619"/>
            <a:ext cx="2663785" cy="7942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512156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华康海报体W12(P)" panose="040B0C00000000000000" pitchFamily="82" charset="-122"/>
                <a:cs typeface="Times New Roman" pitchFamily="18" charset="0"/>
              </a:rPr>
              <a:t>LUYỆN</a:t>
            </a:r>
            <a:r>
              <a:rPr kumimoji="0" lang="en-US" altLang="zh-CN" sz="2400" b="1" i="0" u="none" strike="noStrike" kern="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华康海报体W12(P)" panose="040B0C00000000000000" pitchFamily="82" charset="-122"/>
                <a:cs typeface="Times New Roman" pitchFamily="18" charset="0"/>
              </a:rPr>
              <a:t> TỪ KHÓ</a:t>
            </a:r>
            <a:endParaRPr kumimoji="0" lang="vi-VN" altLang="zh-CN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B0F841C-719C-40D2-9CCF-1F891715C5FC}"/>
              </a:ext>
            </a:extLst>
          </p:cNvPr>
          <p:cNvSpPr txBox="1"/>
          <p:nvPr/>
        </p:nvSpPr>
        <p:spPr>
          <a:xfrm>
            <a:off x="7710115" y="2922037"/>
            <a:ext cx="34870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</a:t>
            </a:r>
            <a:r>
              <a:rPr kumimoji="0" lang="en-US" sz="3200" b="0" i="0" u="none" strike="noStrike" kern="1200" cap="none" spc="0" normalizeH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>
                <a:solidFill>
                  <a:schemeClr val="accent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</a:t>
            </a:r>
            <a:r>
              <a:rPr lang="en-US" sz="3200" noProof="0">
                <a:solidFill>
                  <a:schemeClr val="accent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hợ mỏ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5003B88-2662-4842-A67F-149A1EE94F9E}"/>
              </a:ext>
            </a:extLst>
          </p:cNvPr>
          <p:cNvSpPr txBox="1"/>
          <p:nvPr/>
        </p:nvSpPr>
        <p:spPr>
          <a:xfrm>
            <a:off x="7710115" y="3445257"/>
            <a:ext cx="34870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>
                <a:solidFill>
                  <a:schemeClr val="accent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- thợ hàn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66A89EC-932B-470E-AFF8-9E4AF5576588}"/>
              </a:ext>
            </a:extLst>
          </p:cNvPr>
          <p:cNvSpPr txBox="1"/>
          <p:nvPr/>
        </p:nvSpPr>
        <p:spPr>
          <a:xfrm>
            <a:off x="7710115" y="4603006"/>
            <a:ext cx="34870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</a:t>
            </a:r>
            <a:r>
              <a:rPr kumimoji="0" lang="en-US" sz="3200" b="0" i="0" u="none" strike="noStrike" kern="1200" cap="none" spc="0" normalizeH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noProof="0">
                <a:solidFill>
                  <a:schemeClr val="accent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chữa bệnh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27F6720-CF30-4A33-A366-C7D182664F8B}"/>
              </a:ext>
            </a:extLst>
          </p:cNvPr>
          <p:cNvSpPr txBox="1"/>
          <p:nvPr/>
        </p:nvSpPr>
        <p:spPr>
          <a:xfrm>
            <a:off x="7710115" y="4030089"/>
            <a:ext cx="3487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</a:t>
            </a:r>
            <a:r>
              <a:rPr kumimoji="0" lang="en-US" sz="3200" b="0" i="0" u="none" strike="noStrike" kern="1200" cap="none" spc="0" normalizeH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noProof="0">
                <a:solidFill>
                  <a:schemeClr val="accent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nhịp cầu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3175E57-E339-4A1B-8ECB-50AFC56F75AB}"/>
              </a:ext>
            </a:extLst>
          </p:cNvPr>
          <p:cNvCxnSpPr/>
          <p:nvPr/>
        </p:nvCxnSpPr>
        <p:spPr>
          <a:xfrm>
            <a:off x="7524372" y="694552"/>
            <a:ext cx="0" cy="6162254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97F327D8-1255-4297-9121-941740984732}"/>
              </a:ext>
            </a:extLst>
          </p:cNvPr>
          <p:cNvSpPr txBox="1"/>
          <p:nvPr/>
        </p:nvSpPr>
        <p:spPr>
          <a:xfrm>
            <a:off x="824530" y="992604"/>
            <a:ext cx="60935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17081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B</a:t>
            </a: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é chơi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R="0" lvl="0" indent="17081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   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(trích)</a:t>
            </a:r>
          </a:p>
          <a:p>
            <a:pPr lvl="2"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ea typeface="+mn-ea"/>
                <a:cs typeface="+mn-cs"/>
              </a:rPr>
              <a:t>Bé chơi làm thợ nề</a:t>
            </a:r>
            <a:b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ea typeface="+mn-ea"/>
                <a:cs typeface="+mn-cs"/>
              </a:rPr>
              <a:t>Xây nên bao nhà cửa</a:t>
            </a:r>
            <a:b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ea typeface="+mn-ea"/>
                <a:cs typeface="+mn-cs"/>
              </a:rPr>
              <a:t>Bé chơi làm thợ mỏ</a:t>
            </a:r>
            <a:b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ea typeface="+mn-ea"/>
                <a:cs typeface="+mn-cs"/>
              </a:rPr>
              <a:t>Đào lên thật nhiều than</a:t>
            </a:r>
            <a:b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ea typeface="+mn-ea"/>
                <a:cs typeface="+mn-cs"/>
              </a:rPr>
              <a:t>Bé chơi làm thợ hàn</a:t>
            </a:r>
            <a:b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ea typeface="+mn-ea"/>
                <a:cs typeface="+mn-cs"/>
              </a:rPr>
              <a:t>Nối nhịp cầu đất nước</a:t>
            </a:r>
            <a:b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ea typeface="+mn-ea"/>
                <a:cs typeface="+mn-cs"/>
              </a:rPr>
              <a:t>Bé chơi làm thầy thuốc</a:t>
            </a:r>
            <a:b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ea typeface="+mn-ea"/>
                <a:cs typeface="+mn-cs"/>
              </a:rPr>
              <a:t>Chữa bệnh cho mọi người…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ea typeface="+mn-ea"/>
                <a:cs typeface="+mn-cs"/>
              </a:rPr>
              <a:t>Yến Thảo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94820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  <p:bldP spid="18" grpId="0"/>
      <p:bldP spid="19" grpId="0"/>
      <p:bldP spid="20" grpId="0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34">
            <a:extLst>
              <a:ext uri="{FF2B5EF4-FFF2-40B4-BE49-F238E27FC236}">
                <a16:creationId xmlns:a16="http://schemas.microsoft.com/office/drawing/2014/main" id="{620727F4-3998-4ED8-B57F-F51A65E71CE6}"/>
              </a:ext>
            </a:extLst>
          </p:cNvPr>
          <p:cNvSpPr/>
          <p:nvPr/>
        </p:nvSpPr>
        <p:spPr>
          <a:xfrm>
            <a:off x="4074863" y="1113934"/>
            <a:ext cx="4215697" cy="1462592"/>
          </a:xfrm>
          <a:custGeom>
            <a:avLst/>
            <a:gdLst>
              <a:gd name="connsiteX0" fmla="*/ 244547 w 2680699"/>
              <a:gd name="connsiteY0" fmla="*/ 136132 h 530189"/>
              <a:gd name="connsiteX1" fmla="*/ 115585 w 2680699"/>
              <a:gd name="connsiteY1" fmla="*/ 265094 h 530189"/>
              <a:gd name="connsiteX2" fmla="*/ 244547 w 2680699"/>
              <a:gd name="connsiteY2" fmla="*/ 394056 h 530189"/>
              <a:gd name="connsiteX3" fmla="*/ 373509 w 2680699"/>
              <a:gd name="connsiteY3" fmla="*/ 265094 h 530189"/>
              <a:gd name="connsiteX4" fmla="*/ 244547 w 2680699"/>
              <a:gd name="connsiteY4" fmla="*/ 136132 h 530189"/>
              <a:gd name="connsiteX5" fmla="*/ 88367 w 2680699"/>
              <a:gd name="connsiteY5" fmla="*/ 0 h 530189"/>
              <a:gd name="connsiteX6" fmla="*/ 2592332 w 2680699"/>
              <a:gd name="connsiteY6" fmla="*/ 0 h 530189"/>
              <a:gd name="connsiteX7" fmla="*/ 2680699 w 2680699"/>
              <a:gd name="connsiteY7" fmla="*/ 88367 h 530189"/>
              <a:gd name="connsiteX8" fmla="*/ 2680699 w 2680699"/>
              <a:gd name="connsiteY8" fmla="*/ 441822 h 530189"/>
              <a:gd name="connsiteX9" fmla="*/ 2592332 w 2680699"/>
              <a:gd name="connsiteY9" fmla="*/ 530189 h 530189"/>
              <a:gd name="connsiteX10" fmla="*/ 88367 w 2680699"/>
              <a:gd name="connsiteY10" fmla="*/ 530189 h 530189"/>
              <a:gd name="connsiteX11" fmla="*/ 0 w 2680699"/>
              <a:gd name="connsiteY11" fmla="*/ 441822 h 530189"/>
              <a:gd name="connsiteX12" fmla="*/ 0 w 2680699"/>
              <a:gd name="connsiteY12" fmla="*/ 88367 h 530189"/>
              <a:gd name="connsiteX13" fmla="*/ 88367 w 2680699"/>
              <a:gd name="connsiteY13" fmla="*/ 0 h 53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80699" h="530189">
                <a:moveTo>
                  <a:pt x="244547" y="136132"/>
                </a:moveTo>
                <a:cubicBezTo>
                  <a:pt x="173323" y="136132"/>
                  <a:pt x="115585" y="193870"/>
                  <a:pt x="115585" y="265094"/>
                </a:cubicBezTo>
                <a:cubicBezTo>
                  <a:pt x="115585" y="336318"/>
                  <a:pt x="173323" y="394056"/>
                  <a:pt x="244547" y="394056"/>
                </a:cubicBezTo>
                <a:cubicBezTo>
                  <a:pt x="315771" y="394056"/>
                  <a:pt x="373509" y="336318"/>
                  <a:pt x="373509" y="265094"/>
                </a:cubicBezTo>
                <a:cubicBezTo>
                  <a:pt x="373509" y="193870"/>
                  <a:pt x="315771" y="136132"/>
                  <a:pt x="244547" y="136132"/>
                </a:cubicBezTo>
                <a:close/>
                <a:moveTo>
                  <a:pt x="88367" y="0"/>
                </a:moveTo>
                <a:lnTo>
                  <a:pt x="2592332" y="0"/>
                </a:lnTo>
                <a:cubicBezTo>
                  <a:pt x="2641136" y="0"/>
                  <a:pt x="2680699" y="39563"/>
                  <a:pt x="2680699" y="88367"/>
                </a:cubicBezTo>
                <a:lnTo>
                  <a:pt x="2680699" y="441822"/>
                </a:lnTo>
                <a:cubicBezTo>
                  <a:pt x="2680699" y="490626"/>
                  <a:pt x="2641136" y="530189"/>
                  <a:pt x="2592332" y="530189"/>
                </a:cubicBezTo>
                <a:lnTo>
                  <a:pt x="88367" y="530189"/>
                </a:lnTo>
                <a:cubicBezTo>
                  <a:pt x="39563" y="530189"/>
                  <a:pt x="0" y="490626"/>
                  <a:pt x="0" y="441822"/>
                </a:cubicBezTo>
                <a:lnTo>
                  <a:pt x="0" y="88367"/>
                </a:lnTo>
                <a:cubicBezTo>
                  <a:pt x="0" y="39563"/>
                  <a:pt x="39563" y="0"/>
                  <a:pt x="88367" y="0"/>
                </a:cubicBezTo>
                <a:close/>
              </a:path>
            </a:pathLst>
          </a:custGeom>
          <a:solidFill>
            <a:srgbClr val="F7E3A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DA2773-D796-4DD4-8950-1C6596F8B465}"/>
              </a:ext>
            </a:extLst>
          </p:cNvPr>
          <p:cNvSpPr txBox="1"/>
          <p:nvPr/>
        </p:nvSpPr>
        <p:spPr>
          <a:xfrm>
            <a:off x="4721989" y="1350493"/>
            <a:ext cx="324319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1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tay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c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ầ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m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viết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1 tay giữ trang vở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11" name="文本框 6">
            <a:extLst>
              <a:ext uri="{FF2B5EF4-FFF2-40B4-BE49-F238E27FC236}">
                <a16:creationId xmlns:a16="http://schemas.microsoft.com/office/drawing/2014/main" id="{E4321C04-4102-4AF2-8B3F-444F8DDDAE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4037" y="418780"/>
            <a:ext cx="439575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marL="0" marR="0" lvl="0" indent="0" algn="ctr" defTabSz="51215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3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华康海报体W12(P)" panose="040B0C00000000000000" pitchFamily="82" charset="-122"/>
                <a:cs typeface="Times New Roman" pitchFamily="18" charset="0"/>
              </a:rPr>
              <a:t>Lưu ý tư thế ngồi viết </a:t>
            </a:r>
            <a:endParaRPr kumimoji="0" lang="zh-CN" altLang="en-US" sz="3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628775D-DEC4-4130-8E8D-A4A81868BA1B}"/>
              </a:ext>
            </a:extLst>
          </p:cNvPr>
          <p:cNvGrpSpPr/>
          <p:nvPr/>
        </p:nvGrpSpPr>
        <p:grpSpPr>
          <a:xfrm>
            <a:off x="3674771" y="3594122"/>
            <a:ext cx="3690453" cy="3294851"/>
            <a:chOff x="7271396" y="3464736"/>
            <a:chExt cx="4920604" cy="3294851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1D6AB0F-CDF4-4427-839C-0EC40E4165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71396" y="3464736"/>
              <a:ext cx="4920604" cy="3294851"/>
            </a:xfrm>
            <a:prstGeom prst="rect">
              <a:avLst/>
            </a:prstGeom>
          </p:spPr>
        </p:pic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8DE10B49-3CBF-44E6-873C-67A8D41236D3}"/>
                </a:ext>
              </a:extLst>
            </p:cNvPr>
            <p:cNvSpPr/>
            <p:nvPr/>
          </p:nvSpPr>
          <p:spPr>
            <a:xfrm>
              <a:off x="9581606" y="4636715"/>
              <a:ext cx="627017" cy="544681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63E1B3B7-BA28-48CF-B470-DA35CF986E79}"/>
                </a:ext>
              </a:extLst>
            </p:cNvPr>
            <p:cNvSpPr/>
            <p:nvPr/>
          </p:nvSpPr>
          <p:spPr>
            <a:xfrm>
              <a:off x="7359588" y="5112162"/>
              <a:ext cx="428758" cy="544681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grpSp>
        <p:nvGrpSpPr>
          <p:cNvPr id="17" name="组合 40">
            <a:extLst>
              <a:ext uri="{FF2B5EF4-FFF2-40B4-BE49-F238E27FC236}">
                <a16:creationId xmlns:a16="http://schemas.microsoft.com/office/drawing/2014/main" id="{F1E476E0-F293-455B-BD02-D22D2B311D3D}"/>
              </a:ext>
            </a:extLst>
          </p:cNvPr>
          <p:cNvGrpSpPr/>
          <p:nvPr/>
        </p:nvGrpSpPr>
        <p:grpSpPr>
          <a:xfrm rot="21020369">
            <a:off x="143711" y="2279938"/>
            <a:ext cx="3875055" cy="2040231"/>
            <a:chOff x="2561601" y="3694377"/>
            <a:chExt cx="3629722" cy="884856"/>
          </a:xfrm>
        </p:grpSpPr>
        <p:sp>
          <p:nvSpPr>
            <p:cNvPr id="18" name="Freeform: Shape 35">
              <a:extLst>
                <a:ext uri="{FF2B5EF4-FFF2-40B4-BE49-F238E27FC236}">
                  <a16:creationId xmlns:a16="http://schemas.microsoft.com/office/drawing/2014/main" id="{781FDEDD-DF46-4879-B48F-0F864008D18B}"/>
                </a:ext>
              </a:extLst>
            </p:cNvPr>
            <p:cNvSpPr/>
            <p:nvPr/>
          </p:nvSpPr>
          <p:spPr>
            <a:xfrm rot="565617">
              <a:off x="2561601" y="3861346"/>
              <a:ext cx="3629722" cy="717887"/>
            </a:xfrm>
            <a:custGeom>
              <a:avLst/>
              <a:gdLst>
                <a:gd name="connsiteX0" fmla="*/ 244547 w 2680699"/>
                <a:gd name="connsiteY0" fmla="*/ 136132 h 530189"/>
                <a:gd name="connsiteX1" fmla="*/ 115585 w 2680699"/>
                <a:gd name="connsiteY1" fmla="*/ 265094 h 530189"/>
                <a:gd name="connsiteX2" fmla="*/ 244547 w 2680699"/>
                <a:gd name="connsiteY2" fmla="*/ 394056 h 530189"/>
                <a:gd name="connsiteX3" fmla="*/ 373509 w 2680699"/>
                <a:gd name="connsiteY3" fmla="*/ 265094 h 530189"/>
                <a:gd name="connsiteX4" fmla="*/ 244547 w 2680699"/>
                <a:gd name="connsiteY4" fmla="*/ 136132 h 530189"/>
                <a:gd name="connsiteX5" fmla="*/ 88367 w 2680699"/>
                <a:gd name="connsiteY5" fmla="*/ 0 h 530189"/>
                <a:gd name="connsiteX6" fmla="*/ 2592332 w 2680699"/>
                <a:gd name="connsiteY6" fmla="*/ 0 h 530189"/>
                <a:gd name="connsiteX7" fmla="*/ 2680699 w 2680699"/>
                <a:gd name="connsiteY7" fmla="*/ 88367 h 530189"/>
                <a:gd name="connsiteX8" fmla="*/ 2680699 w 2680699"/>
                <a:gd name="connsiteY8" fmla="*/ 441822 h 530189"/>
                <a:gd name="connsiteX9" fmla="*/ 2592332 w 2680699"/>
                <a:gd name="connsiteY9" fmla="*/ 530189 h 530189"/>
                <a:gd name="connsiteX10" fmla="*/ 88367 w 2680699"/>
                <a:gd name="connsiteY10" fmla="*/ 530189 h 530189"/>
                <a:gd name="connsiteX11" fmla="*/ 0 w 2680699"/>
                <a:gd name="connsiteY11" fmla="*/ 441822 h 530189"/>
                <a:gd name="connsiteX12" fmla="*/ 0 w 2680699"/>
                <a:gd name="connsiteY12" fmla="*/ 88367 h 530189"/>
                <a:gd name="connsiteX13" fmla="*/ 88367 w 2680699"/>
                <a:gd name="connsiteY13" fmla="*/ 0 h 530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80699" h="530189">
                  <a:moveTo>
                    <a:pt x="244547" y="136132"/>
                  </a:moveTo>
                  <a:cubicBezTo>
                    <a:pt x="173323" y="136132"/>
                    <a:pt x="115585" y="193870"/>
                    <a:pt x="115585" y="265094"/>
                  </a:cubicBezTo>
                  <a:cubicBezTo>
                    <a:pt x="115585" y="336318"/>
                    <a:pt x="173323" y="394056"/>
                    <a:pt x="244547" y="394056"/>
                  </a:cubicBezTo>
                  <a:cubicBezTo>
                    <a:pt x="315771" y="394056"/>
                    <a:pt x="373509" y="336318"/>
                    <a:pt x="373509" y="265094"/>
                  </a:cubicBezTo>
                  <a:cubicBezTo>
                    <a:pt x="373509" y="193870"/>
                    <a:pt x="315771" y="136132"/>
                    <a:pt x="244547" y="136132"/>
                  </a:cubicBezTo>
                  <a:close/>
                  <a:moveTo>
                    <a:pt x="88367" y="0"/>
                  </a:moveTo>
                  <a:lnTo>
                    <a:pt x="2592332" y="0"/>
                  </a:lnTo>
                  <a:cubicBezTo>
                    <a:pt x="2641136" y="0"/>
                    <a:pt x="2680699" y="39563"/>
                    <a:pt x="2680699" y="88367"/>
                  </a:cubicBezTo>
                  <a:lnTo>
                    <a:pt x="2680699" y="441822"/>
                  </a:lnTo>
                  <a:cubicBezTo>
                    <a:pt x="2680699" y="490626"/>
                    <a:pt x="2641136" y="530189"/>
                    <a:pt x="2592332" y="530189"/>
                  </a:cubicBezTo>
                  <a:lnTo>
                    <a:pt x="88367" y="530189"/>
                  </a:lnTo>
                  <a:cubicBezTo>
                    <a:pt x="39563" y="530189"/>
                    <a:pt x="0" y="490626"/>
                    <a:pt x="0" y="441822"/>
                  </a:cubicBezTo>
                  <a:lnTo>
                    <a:pt x="0" y="88367"/>
                  </a:lnTo>
                  <a:cubicBezTo>
                    <a:pt x="0" y="39563"/>
                    <a:pt x="39563" y="0"/>
                    <a:pt x="88367" y="0"/>
                  </a:cubicBezTo>
                  <a:close/>
                </a:path>
              </a:pathLst>
            </a:custGeom>
            <a:solidFill>
              <a:srgbClr val="B0927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  <p:sp>
          <p:nvSpPr>
            <p:cNvPr id="19" name="Rectangle 56">
              <a:extLst>
                <a:ext uri="{FF2B5EF4-FFF2-40B4-BE49-F238E27FC236}">
                  <a16:creationId xmlns:a16="http://schemas.microsoft.com/office/drawing/2014/main" id="{2549BAB5-648D-4642-84D8-005505E00446}"/>
                </a:ext>
              </a:extLst>
            </p:cNvPr>
            <p:cNvSpPr/>
            <p:nvPr/>
          </p:nvSpPr>
          <p:spPr>
            <a:xfrm rot="720999">
              <a:off x="4778057" y="3694377"/>
              <a:ext cx="1261884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5D56A83C-C656-46FA-BE4B-297BC44219DB}"/>
              </a:ext>
            </a:extLst>
          </p:cNvPr>
          <p:cNvSpPr txBox="1"/>
          <p:nvPr/>
        </p:nvSpPr>
        <p:spPr>
          <a:xfrm>
            <a:off x="850249" y="2818297"/>
            <a:ext cx="31764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Thẳng lưng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.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Chân đặt thoải mái, đúng vị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trí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21" name="Freeform: Shape 33">
            <a:extLst>
              <a:ext uri="{FF2B5EF4-FFF2-40B4-BE49-F238E27FC236}">
                <a16:creationId xmlns:a16="http://schemas.microsoft.com/office/drawing/2014/main" id="{36B825CD-B689-4EEA-9AA9-E8AF981183C6}"/>
              </a:ext>
            </a:extLst>
          </p:cNvPr>
          <p:cNvSpPr/>
          <p:nvPr/>
        </p:nvSpPr>
        <p:spPr>
          <a:xfrm rot="38486">
            <a:off x="7439810" y="2713867"/>
            <a:ext cx="3893141" cy="1593856"/>
          </a:xfrm>
          <a:custGeom>
            <a:avLst/>
            <a:gdLst>
              <a:gd name="connsiteX0" fmla="*/ 244547 w 2680699"/>
              <a:gd name="connsiteY0" fmla="*/ 136132 h 530189"/>
              <a:gd name="connsiteX1" fmla="*/ 115585 w 2680699"/>
              <a:gd name="connsiteY1" fmla="*/ 265094 h 530189"/>
              <a:gd name="connsiteX2" fmla="*/ 244547 w 2680699"/>
              <a:gd name="connsiteY2" fmla="*/ 394056 h 530189"/>
              <a:gd name="connsiteX3" fmla="*/ 373509 w 2680699"/>
              <a:gd name="connsiteY3" fmla="*/ 265094 h 530189"/>
              <a:gd name="connsiteX4" fmla="*/ 244547 w 2680699"/>
              <a:gd name="connsiteY4" fmla="*/ 136132 h 530189"/>
              <a:gd name="connsiteX5" fmla="*/ 88367 w 2680699"/>
              <a:gd name="connsiteY5" fmla="*/ 0 h 530189"/>
              <a:gd name="connsiteX6" fmla="*/ 2592332 w 2680699"/>
              <a:gd name="connsiteY6" fmla="*/ 0 h 530189"/>
              <a:gd name="connsiteX7" fmla="*/ 2680699 w 2680699"/>
              <a:gd name="connsiteY7" fmla="*/ 88367 h 530189"/>
              <a:gd name="connsiteX8" fmla="*/ 2680699 w 2680699"/>
              <a:gd name="connsiteY8" fmla="*/ 441822 h 530189"/>
              <a:gd name="connsiteX9" fmla="*/ 2592332 w 2680699"/>
              <a:gd name="connsiteY9" fmla="*/ 530189 h 530189"/>
              <a:gd name="connsiteX10" fmla="*/ 88367 w 2680699"/>
              <a:gd name="connsiteY10" fmla="*/ 530189 h 530189"/>
              <a:gd name="connsiteX11" fmla="*/ 0 w 2680699"/>
              <a:gd name="connsiteY11" fmla="*/ 441822 h 530189"/>
              <a:gd name="connsiteX12" fmla="*/ 0 w 2680699"/>
              <a:gd name="connsiteY12" fmla="*/ 88367 h 530189"/>
              <a:gd name="connsiteX13" fmla="*/ 88367 w 2680699"/>
              <a:gd name="connsiteY13" fmla="*/ 0 h 53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80699" h="530189">
                <a:moveTo>
                  <a:pt x="244547" y="136132"/>
                </a:moveTo>
                <a:cubicBezTo>
                  <a:pt x="173323" y="136132"/>
                  <a:pt x="115585" y="193870"/>
                  <a:pt x="115585" y="265094"/>
                </a:cubicBezTo>
                <a:cubicBezTo>
                  <a:pt x="115585" y="336318"/>
                  <a:pt x="173323" y="394056"/>
                  <a:pt x="244547" y="394056"/>
                </a:cubicBezTo>
                <a:cubicBezTo>
                  <a:pt x="315771" y="394056"/>
                  <a:pt x="373509" y="336318"/>
                  <a:pt x="373509" y="265094"/>
                </a:cubicBezTo>
                <a:cubicBezTo>
                  <a:pt x="373509" y="193870"/>
                  <a:pt x="315771" y="136132"/>
                  <a:pt x="244547" y="136132"/>
                </a:cubicBezTo>
                <a:close/>
                <a:moveTo>
                  <a:pt x="88367" y="0"/>
                </a:moveTo>
                <a:lnTo>
                  <a:pt x="2592332" y="0"/>
                </a:lnTo>
                <a:cubicBezTo>
                  <a:pt x="2641136" y="0"/>
                  <a:pt x="2680699" y="39563"/>
                  <a:pt x="2680699" y="88367"/>
                </a:cubicBezTo>
                <a:lnTo>
                  <a:pt x="2680699" y="441822"/>
                </a:lnTo>
                <a:cubicBezTo>
                  <a:pt x="2680699" y="490626"/>
                  <a:pt x="2641136" y="530189"/>
                  <a:pt x="2592332" y="530189"/>
                </a:cubicBezTo>
                <a:lnTo>
                  <a:pt x="88367" y="530189"/>
                </a:lnTo>
                <a:cubicBezTo>
                  <a:pt x="39563" y="530189"/>
                  <a:pt x="0" y="490626"/>
                  <a:pt x="0" y="441822"/>
                </a:cubicBezTo>
                <a:lnTo>
                  <a:pt x="0" y="88367"/>
                </a:lnTo>
                <a:cubicBezTo>
                  <a:pt x="0" y="39563"/>
                  <a:pt x="39563" y="0"/>
                  <a:pt x="88367" y="0"/>
                </a:cubicBezTo>
                <a:close/>
              </a:path>
            </a:pathLst>
          </a:custGeom>
          <a:solidFill>
            <a:srgbClr val="A5C0A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C4AC33F-3DF3-47C5-B924-DFE4F9711D4D}"/>
              </a:ext>
            </a:extLst>
          </p:cNvPr>
          <p:cNvSpPr txBox="1"/>
          <p:nvPr/>
        </p:nvSpPr>
        <p:spPr>
          <a:xfrm>
            <a:off x="8165326" y="2818297"/>
            <a:ext cx="31764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Khoảng cách từ mắt đến vở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25 đến 30 </a:t>
            </a:r>
            <a:r>
              <a:rPr kumimoji="0" lang="vi-VN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cm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189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1" grpId="0"/>
      <p:bldP spid="20" grpId="0"/>
      <p:bldP spid="21" grpId="0" animBg="1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udent Writing (#4) | Free SVG">
            <a:extLst>
              <a:ext uri="{FF2B5EF4-FFF2-40B4-BE49-F238E27FC236}">
                <a16:creationId xmlns:a16="http://schemas.microsoft.com/office/drawing/2014/main" id="{25DE012F-5D89-4D77-BBDD-AFBE1DD65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1609" y="2429937"/>
            <a:ext cx="2887461" cy="384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EE2CC9-EEED-4887-A9DC-16EED9DE9AB0}"/>
              </a:ext>
            </a:extLst>
          </p:cNvPr>
          <p:cNvSpPr txBox="1"/>
          <p:nvPr/>
        </p:nvSpPr>
        <p:spPr>
          <a:xfrm>
            <a:off x="3128267" y="610849"/>
            <a:ext cx="5365827" cy="1819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vi-VN" sz="4000" b="1" i="0" u="none" strike="noStrike" kern="0" cap="all" spc="0" normalizeH="0" baseline="0" noProof="0" dirty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Học sinh viết bài vào </a:t>
            </a:r>
            <a:r>
              <a:rPr kumimoji="0" lang="vi-VN" sz="4000" b="1" i="0" u="none" strike="noStrike" kern="0" cap="all" spc="0" normalizeH="0" baseline="0" noProof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vở </a:t>
            </a:r>
            <a:r>
              <a:rPr kumimoji="0" lang="en-US" sz="4000" b="1" i="0" u="none" strike="noStrike" kern="0" cap="all" spc="0" normalizeH="0" baseline="0" noProof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LUYỆN VIẾT</a:t>
            </a:r>
            <a:endParaRPr kumimoji="0" lang="en-US" sz="4000" b="1" i="0" u="none" strike="noStrike" kern="0" cap="all" spc="0" normalizeH="0" baseline="0" noProof="0" dirty="0">
              <a:ln w="9000" cmpd="sng">
                <a:solidFill>
                  <a:srgbClr val="FFC000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FFC000">
                      <a:shade val="20000"/>
                      <a:satMod val="245000"/>
                    </a:srgbClr>
                  </a:gs>
                  <a:gs pos="43000">
                    <a:srgbClr val="FFC000">
                      <a:satMod val="255000"/>
                    </a:srgbClr>
                  </a:gs>
                  <a:gs pos="48000">
                    <a:srgbClr val="FFC000">
                      <a:shade val="85000"/>
                      <a:satMod val="255000"/>
                    </a:srgbClr>
                  </a:gs>
                  <a:gs pos="100000">
                    <a:srgbClr val="FFC000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43896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EF4E38A-9ED9-4E6C-A4FB-FBB3ADAAC63F}"/>
              </a:ext>
            </a:extLst>
          </p:cNvPr>
          <p:cNvSpPr/>
          <p:nvPr/>
        </p:nvSpPr>
        <p:spPr>
          <a:xfrm>
            <a:off x="2285680" y="2299982"/>
            <a:ext cx="335599" cy="441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3CEBDA-FCB1-4802-8430-27EEB7F966F3}"/>
              </a:ext>
            </a:extLst>
          </p:cNvPr>
          <p:cNvSpPr/>
          <p:nvPr/>
        </p:nvSpPr>
        <p:spPr>
          <a:xfrm>
            <a:off x="10705941" y="2244362"/>
            <a:ext cx="365760" cy="4975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68DE11B-A122-44D7-B636-E250F8350FF9}"/>
              </a:ext>
            </a:extLst>
          </p:cNvPr>
          <p:cNvSpPr/>
          <p:nvPr/>
        </p:nvSpPr>
        <p:spPr>
          <a:xfrm>
            <a:off x="5181599" y="2834639"/>
            <a:ext cx="312579" cy="441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6D1321-2B22-4CB8-8407-53A31AF4CEEF}"/>
              </a:ext>
            </a:extLst>
          </p:cNvPr>
          <p:cNvSpPr/>
          <p:nvPr/>
        </p:nvSpPr>
        <p:spPr>
          <a:xfrm>
            <a:off x="3718560" y="3429000"/>
            <a:ext cx="335280" cy="441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3F21DD7-0C5F-4582-A1E7-1023D58298DB}"/>
              </a:ext>
            </a:extLst>
          </p:cNvPr>
          <p:cNvSpPr/>
          <p:nvPr/>
        </p:nvSpPr>
        <p:spPr>
          <a:xfrm>
            <a:off x="9631679" y="3452986"/>
            <a:ext cx="342741" cy="441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solidFill>
                <a:srgbClr val="FF0000"/>
              </a:solidFill>
            </a:endParaRPr>
          </a:p>
        </p:txBody>
      </p:sp>
      <p:pic>
        <p:nvPicPr>
          <p:cNvPr id="29" name="Tieng-tinh-tinh-www_nhacchuongvui_com.mp3">
            <a:hlinkClick r:id="" action="ppaction://media"/>
            <a:extLst>
              <a:ext uri="{FF2B5EF4-FFF2-40B4-BE49-F238E27FC236}">
                <a16:creationId xmlns:a16="http://schemas.microsoft.com/office/drawing/2014/main" id="{2146AEE6-96AA-4F30-97BA-749952F9C2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105585" y="3712289"/>
            <a:ext cx="609521" cy="60952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F4B7D94-2D95-4786-BB7E-10998A199D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62462"/>
            <a:ext cx="11692328" cy="5490478"/>
          </a:xfrm>
          <a:prstGeom prst="rect">
            <a:avLst/>
          </a:prstGeom>
        </p:spPr>
      </p:pic>
      <p:pic>
        <p:nvPicPr>
          <p:cNvPr id="21" name="Content Placeholder 9">
            <a:extLst>
              <a:ext uri="{FF2B5EF4-FFF2-40B4-BE49-F238E27FC236}">
                <a16:creationId xmlns:a16="http://schemas.microsoft.com/office/drawing/2014/main" id="{EF155351-7002-49AB-8BF9-AD248C82A7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14502"/>
            <a:ext cx="2127058" cy="224349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E416524-AAFF-4406-AE65-30930EA39DA9}"/>
              </a:ext>
            </a:extLst>
          </p:cNvPr>
          <p:cNvSpPr/>
          <p:nvPr/>
        </p:nvSpPr>
        <p:spPr>
          <a:xfrm>
            <a:off x="8816433" y="3182894"/>
            <a:ext cx="312578" cy="3973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A5CAF46-E9C6-4349-A8B6-5F97358E0696}"/>
              </a:ext>
            </a:extLst>
          </p:cNvPr>
          <p:cNvSpPr txBox="1"/>
          <p:nvPr/>
        </p:nvSpPr>
        <p:spPr>
          <a:xfrm>
            <a:off x="8517394" y="3205679"/>
            <a:ext cx="95237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solidFill>
                  <a:srgbClr val="FF0000"/>
                </a:solidFill>
              </a:rPr>
              <a:t>ch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873A100-D44D-4E0C-B151-01E15488E5F7}"/>
              </a:ext>
            </a:extLst>
          </p:cNvPr>
          <p:cNvSpPr/>
          <p:nvPr/>
        </p:nvSpPr>
        <p:spPr>
          <a:xfrm>
            <a:off x="8124386" y="2543257"/>
            <a:ext cx="312578" cy="3973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17E7ADD-230F-462A-948F-5B5630046D46}"/>
              </a:ext>
            </a:extLst>
          </p:cNvPr>
          <p:cNvSpPr txBox="1"/>
          <p:nvPr/>
        </p:nvSpPr>
        <p:spPr>
          <a:xfrm>
            <a:off x="8092583" y="2465974"/>
            <a:ext cx="500669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3200" b="1">
                <a:solidFill>
                  <a:srgbClr val="FF0000"/>
                </a:solidFill>
              </a:rPr>
              <a:t>tr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F75CBC5-4474-44DB-8E6C-D279807CB864}"/>
              </a:ext>
            </a:extLst>
          </p:cNvPr>
          <p:cNvSpPr/>
          <p:nvPr/>
        </p:nvSpPr>
        <p:spPr>
          <a:xfrm>
            <a:off x="9411507" y="2493152"/>
            <a:ext cx="312578" cy="3973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E77D515-50A9-41F5-9D25-0690546E49E8}"/>
              </a:ext>
            </a:extLst>
          </p:cNvPr>
          <p:cNvSpPr txBox="1"/>
          <p:nvPr/>
        </p:nvSpPr>
        <p:spPr>
          <a:xfrm>
            <a:off x="9399262" y="2465974"/>
            <a:ext cx="500669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3200" b="1">
                <a:solidFill>
                  <a:srgbClr val="FF0000"/>
                </a:solidFill>
              </a:rPr>
              <a:t>tr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E12CD1A-1A8A-4115-B168-8A7B0C0F2C68}"/>
              </a:ext>
            </a:extLst>
          </p:cNvPr>
          <p:cNvSpPr/>
          <p:nvPr/>
        </p:nvSpPr>
        <p:spPr>
          <a:xfrm>
            <a:off x="9859855" y="3221617"/>
            <a:ext cx="312578" cy="3973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8958C72-53AD-47C7-9E58-0BB8BDF4B59B}"/>
              </a:ext>
            </a:extLst>
          </p:cNvPr>
          <p:cNvSpPr/>
          <p:nvPr/>
        </p:nvSpPr>
        <p:spPr>
          <a:xfrm>
            <a:off x="9242973" y="4576222"/>
            <a:ext cx="312578" cy="3973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5EE18A3-1D77-49FE-909F-1F20C3ABCC55}"/>
              </a:ext>
            </a:extLst>
          </p:cNvPr>
          <p:cNvSpPr txBox="1"/>
          <p:nvPr/>
        </p:nvSpPr>
        <p:spPr>
          <a:xfrm>
            <a:off x="9868800" y="3112626"/>
            <a:ext cx="500669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3200" b="1">
                <a:solidFill>
                  <a:srgbClr val="FF0000"/>
                </a:solidFill>
              </a:rPr>
              <a:t>tr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607EC00-DA81-4884-874F-3B406F210B18}"/>
              </a:ext>
            </a:extLst>
          </p:cNvPr>
          <p:cNvSpPr txBox="1"/>
          <p:nvPr/>
        </p:nvSpPr>
        <p:spPr>
          <a:xfrm>
            <a:off x="9131010" y="4515392"/>
            <a:ext cx="500669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3200" b="1">
                <a:solidFill>
                  <a:srgbClr val="FF0000"/>
                </a:solidFill>
              </a:rPr>
              <a:t>tr</a:t>
            </a:r>
          </a:p>
        </p:txBody>
      </p:sp>
    </p:spTree>
    <p:extLst>
      <p:ext uri="{BB962C8B-B14F-4D97-AF65-F5344CB8AC3E}">
        <p14:creationId xmlns:p14="http://schemas.microsoft.com/office/powerpoint/2010/main" val="3601180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  <p:bldLst>
      <p:bldP spid="6" grpId="0" animBg="1"/>
      <p:bldP spid="27" grpId="0"/>
      <p:bldP spid="30" grpId="0" animBg="1"/>
      <p:bldP spid="31" grpId="0"/>
      <p:bldP spid="32" grpId="0" animBg="1"/>
      <p:bldP spid="33" grpId="0"/>
      <p:bldP spid="34" grpId="0" animBg="1"/>
      <p:bldP spid="35" grpId="0" animBg="1"/>
      <p:bldP spid="36" grpId="0"/>
      <p:bldP spid="3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51A2FF2-9F6C-42DD-83B2-8986D80BFE1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3" r="6036"/>
          <a:stretch/>
        </p:blipFill>
        <p:spPr>
          <a:xfrm>
            <a:off x="0" y="467236"/>
            <a:ext cx="12192000" cy="54431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2ED4891-82D6-4C2E-9ADA-DAC0E8B8AC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2329" y="1709478"/>
            <a:ext cx="224162" cy="2418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003279D-7E61-4FA9-B01D-5F0D5D71A5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8865" y="2456415"/>
            <a:ext cx="224162" cy="1810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28546BA-1B30-4FB1-B144-1410C7AB96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4247" y="3800908"/>
            <a:ext cx="224162" cy="1810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1624778-B416-4D37-8768-AFDB22A391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8134" y="3852811"/>
            <a:ext cx="224162" cy="181054"/>
          </a:xfrm>
          <a:prstGeom prst="rect">
            <a:avLst/>
          </a:prstGeo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08627158-0D4B-4808-A8D2-E3C300E8E3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24456"/>
            <a:ext cx="2127058" cy="2243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301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A6E8D7F-B057-41F8-8C67-C5929466FD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101" y="711228"/>
            <a:ext cx="11633798" cy="347997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77A6219-2B91-40BF-8C6E-ACB56BBBB00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74"/>
          <a:stretch/>
        </p:blipFill>
        <p:spPr>
          <a:xfrm>
            <a:off x="713936" y="4005263"/>
            <a:ext cx="11582995" cy="2852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4930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0789" y="3306302"/>
            <a:ext cx="1975757" cy="12573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9200" y="4533841"/>
            <a:ext cx="1975757" cy="12573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7221" y="6151016"/>
            <a:ext cx="2337448" cy="78643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52047"/>
            <a:ext cx="1571039" cy="999752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3549" y="3636645"/>
            <a:ext cx="1893401" cy="637032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641" y="4162739"/>
            <a:ext cx="1975757" cy="12573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6556" y="5732837"/>
            <a:ext cx="1893401" cy="637032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0" y="6182026"/>
            <a:ext cx="1893401" cy="637032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30802" y1="75714" x2="69628" y2="76286"/>
                        <a14:foregroundMark x1="39685" y1="80286" x2="60458" y2="79286"/>
                        <a14:foregroundMark x1="39398" y1="7143" x2="45129" y2="17571"/>
                        <a14:foregroundMark x1="59456" y1="5714" x2="58596" y2="172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048" y="1149532"/>
            <a:ext cx="1414645" cy="1418698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61558" y1="7051" x2="64935" y2="23397"/>
                        <a14:foregroundMark x1="89610" y1="9615" x2="91948" y2="28205"/>
                        <a14:foregroundMark x1="59740" y1="9615" x2="55584" y2="240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5314" y="1342404"/>
            <a:ext cx="1543813" cy="125109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240" y="1290560"/>
            <a:ext cx="1753487" cy="1274238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100000" l="0" r="100000">
                        <a14:foregroundMark x1="35568" y1="6319" x2="45622" y2="26179"/>
                        <a14:foregroundMark x1="63351" y1="5918" x2="52432" y2="299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4357" y="2925976"/>
            <a:ext cx="1209293" cy="130342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0" b="99201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7479" y="2629525"/>
            <a:ext cx="1480128" cy="1510294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0" b="100000" l="0" r="100000">
                        <a14:foregroundMark x1="12154" y1="10441" x2="23692" y2="11137"/>
                        <a14:foregroundMark x1="47692" y1="6961" x2="36000" y2="99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834" y="2025872"/>
            <a:ext cx="1621003" cy="107485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0" b="100000" l="0" r="100000">
                        <a14:foregroundMark x1="31065" y1="7619" x2="49704" y2="36508"/>
                        <a14:foregroundMark x1="65976" y1="6032" x2="51775" y2="26349"/>
                        <a14:foregroundMark x1="35503" y1="7302" x2="65976" y2="6984"/>
                        <a14:foregroundMark x1="38166" y1="31111" x2="69822" y2="330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818" y="3934952"/>
            <a:ext cx="1638443" cy="1526952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0" b="100000" l="0" r="100000">
                        <a14:backgroundMark x1="37937" y1="83556" x2="40559" y2="85277"/>
                        <a14:backgroundMark x1="62937" y1="82792" x2="60490" y2="848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1956" y="4915295"/>
            <a:ext cx="1384988" cy="1266731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7" cstate="print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0" b="100000" l="0" r="100000">
                        <a14:foregroundMark x1="21649" y1="16824" x2="16348" y2="29206"/>
                        <a14:foregroundMark x1="43594" y1="6326" x2="53314" y2="177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605" y="5280791"/>
            <a:ext cx="1267074" cy="1386504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29" cstate="print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ackgroundRemoval t="0" b="100000" l="0" r="100000">
                        <a14:foregroundMark x1="25111" y1="7817" x2="47333" y2="16173"/>
                        <a14:foregroundMark x1="42889" y1="7547" x2="30444" y2="7547"/>
                        <a14:foregroundMark x1="58000" y1="6739" x2="76000" y2="126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9575" y="3672067"/>
            <a:ext cx="1382534" cy="113982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1">
            <a:extLst>
              <a:ext uri="{BEBA8EAE-BF5A-486C-A8C5-ECC9F3942E4B}">
                <a14:imgProps xmlns:a14="http://schemas.microsoft.com/office/drawing/2010/main">
                  <a14:imgLayer r:embed="rId32">
                    <a14:imgEffect>
                      <a14:backgroundRemoval t="0" b="100000" l="0" r="100000">
                        <a14:foregroundMark x1="83090" y1="62437" x2="90379" y2="69543"/>
                        <a14:foregroundMark x1="97085" y1="90355" x2="94752" y2="94416"/>
                        <a14:backgroundMark x1="99708" y1="74619" x2="99708" y2="75127"/>
                        <a14:backgroundMark x1="99708" y1="83249" x2="99708" y2="807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8685" y="44154"/>
            <a:ext cx="5363061" cy="3080241"/>
          </a:xfrm>
          <a:prstGeom prst="rect">
            <a:avLst/>
          </a:prstGeom>
        </p:spPr>
      </p:pic>
      <p:pic>
        <p:nvPicPr>
          <p:cNvPr id="46" name="Picture 11" descr="C:\Users\ADMIN\Desktop\Tai nguyen thiet ke tro choi\Angry birds epic birds\1505573783630 (2).png">
            <a:hlinkClick r:id="rId33" action="ppaction://hlinksldjump"/>
          </p:cNvPr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4376" y="5231624"/>
            <a:ext cx="1069648" cy="585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85708" y="3956025"/>
            <a:ext cx="56621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008000"/>
                </a:solidFill>
                <a:latin typeface="Algerian" panose="04020705040A02060702" pitchFamily="82" charset="0"/>
              </a:rPr>
              <a:t>ẾCH XANH MƯU TRÍ</a:t>
            </a:r>
          </a:p>
        </p:txBody>
      </p:sp>
      <p:pic>
        <p:nvPicPr>
          <p:cNvPr id="4" name="Zen Garden In-Game - Laura Shigihara - NhacCuaTui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5"/>
          <a:stretch>
            <a:fillRect/>
          </a:stretch>
        </p:blipFill>
        <p:spPr>
          <a:xfrm>
            <a:off x="13056055" y="6067102"/>
            <a:ext cx="609600" cy="609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652CC0-7901-4B52-A5E8-CE2D0D39BF58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37" y="44154"/>
            <a:ext cx="1557370" cy="60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634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1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3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5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7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9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3" dur="9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18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5" dur="18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1800" fill="hold">
                                          <p:stCondLst>
                                            <p:cond delay="5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7" dur="1800" fill="hold">
                                          <p:stCondLst>
                                            <p:cond delay="7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" decel="100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" decel="100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" decel="100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" decel="100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" decel="100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" decel="100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" decel="100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" decel="100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>
                      <p:stCondLst>
                        <p:cond delay="0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" decel="100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" decel="100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audio>
              <p:cMediaNode vol="80000" numSld="13">
                <p:cTn id="17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0789" y="3306302"/>
            <a:ext cx="1975757" cy="12573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3100" y="4533841"/>
            <a:ext cx="1975757" cy="12573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1971" y="5636666"/>
            <a:ext cx="2337448" cy="78643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88" y="3384672"/>
            <a:ext cx="1975757" cy="12573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9299" y="3636645"/>
            <a:ext cx="1893401" cy="637032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392" y="4810365"/>
            <a:ext cx="1975757" cy="12573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2306" y="5732837"/>
            <a:ext cx="1893401" cy="637032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48" y="5590195"/>
            <a:ext cx="1893401" cy="637032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61558" y1="7051" x2="64935" y2="23397"/>
                        <a14:foregroundMark x1="89610" y1="9615" x2="91948" y2="28205"/>
                        <a14:foregroundMark x1="59740" y1="9615" x2="55584" y2="240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241" y="1857720"/>
            <a:ext cx="1543813" cy="125109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87" y="2987803"/>
            <a:ext cx="1753487" cy="1274238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35568" y1="6319" x2="45622" y2="26179"/>
                        <a14:foregroundMark x1="63351" y1="5918" x2="52432" y2="299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0107" y="2925976"/>
            <a:ext cx="1209293" cy="1303422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12154" y1="10441" x2="23692" y2="11137"/>
                        <a14:foregroundMark x1="47692" y1="6961" x2="36000" y2="99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845" y="4549316"/>
            <a:ext cx="1621003" cy="107485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>
                        <a14:foregroundMark x1="31065" y1="7619" x2="49704" y2="36508"/>
                        <a14:foregroundMark x1="65976" y1="6032" x2="51775" y2="26349"/>
                        <a14:foregroundMark x1="35503" y1="7302" x2="65976" y2="6984"/>
                        <a14:foregroundMark x1="38166" y1="31111" x2="69822" y2="330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718" y="3934952"/>
            <a:ext cx="1638443" cy="1526952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100000" l="0" r="100000">
                        <a14:foregroundMark x1="21649" y1="16824" x2="16348" y2="29206"/>
                        <a14:foregroundMark x1="43594" y1="6326" x2="53314" y2="177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4355" y="4766441"/>
            <a:ext cx="1267074" cy="1386504"/>
          </a:xfrm>
          <a:prstGeom prst="rect">
            <a:avLst/>
          </a:prstGeom>
        </p:spPr>
      </p:pic>
      <p:pic>
        <p:nvPicPr>
          <p:cNvPr id="3" name="Picture 2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0" b="100000" l="0" r="100000">
                        <a14:foregroundMark x1="83090" y1="62437" x2="90379" y2="69543"/>
                        <a14:foregroundMark x1="97085" y1="90355" x2="94752" y2="944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1031" y="-554815"/>
            <a:ext cx="4476272" cy="2570919"/>
          </a:xfrm>
          <a:prstGeom prst="rect">
            <a:avLst/>
          </a:prstGeom>
        </p:spPr>
      </p:pic>
      <p:sp>
        <p:nvSpPr>
          <p:cNvPr id="2" name="Rounded Rectangle 1">
            <a:hlinkClick r:id="rId22" action="ppaction://hlinksldjump"/>
          </p:cNvPr>
          <p:cNvSpPr/>
          <p:nvPr/>
        </p:nvSpPr>
        <p:spPr>
          <a:xfrm>
            <a:off x="3559030" y="3306302"/>
            <a:ext cx="1176969" cy="427498"/>
          </a:xfrm>
          <a:prstGeom prst="roundRect">
            <a:avLst/>
          </a:prstGeom>
          <a:solidFill>
            <a:srgbClr val="66FFFF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FF0000"/>
                </a:solidFill>
              </a:rPr>
              <a:t>1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35" name="Rounded Rectangle 34">
            <a:hlinkClick r:id="rId23" action="ppaction://hlinksldjump"/>
          </p:cNvPr>
          <p:cNvSpPr/>
          <p:nvPr/>
        </p:nvSpPr>
        <p:spPr>
          <a:xfrm>
            <a:off x="1301795" y="4457019"/>
            <a:ext cx="1176969" cy="427498"/>
          </a:xfrm>
          <a:prstGeom prst="roundRect">
            <a:avLst/>
          </a:prstGeom>
          <a:solidFill>
            <a:srgbClr val="66FFFF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FF0000"/>
                </a:solidFill>
              </a:rPr>
              <a:t>2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36" name="Rounded Rectangle 35">
            <a:hlinkClick r:id="rId24" action="ppaction://hlinksldjump"/>
          </p:cNvPr>
          <p:cNvSpPr/>
          <p:nvPr/>
        </p:nvSpPr>
        <p:spPr>
          <a:xfrm>
            <a:off x="5342809" y="4305578"/>
            <a:ext cx="1290216" cy="427498"/>
          </a:xfrm>
          <a:prstGeom prst="roundRect">
            <a:avLst/>
          </a:prstGeom>
          <a:solidFill>
            <a:srgbClr val="66FFFF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FF0000"/>
                </a:solidFill>
              </a:rPr>
              <a:t>4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40" name="Rounded Rectangle 39">
            <a:hlinkClick r:id="rId25" action="ppaction://hlinksldjump"/>
          </p:cNvPr>
          <p:cNvSpPr/>
          <p:nvPr/>
        </p:nvSpPr>
        <p:spPr>
          <a:xfrm>
            <a:off x="8208326" y="5682486"/>
            <a:ext cx="1241329" cy="427498"/>
          </a:xfrm>
          <a:prstGeom prst="roundRect">
            <a:avLst/>
          </a:prstGeom>
          <a:solidFill>
            <a:srgbClr val="66FFFF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FF0000"/>
                </a:solidFill>
              </a:rPr>
              <a:t>5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43" name="Rounded Rectangle 42">
            <a:hlinkClick r:id="rId26" action="ppaction://hlinksldjump"/>
          </p:cNvPr>
          <p:cNvSpPr/>
          <p:nvPr/>
        </p:nvSpPr>
        <p:spPr>
          <a:xfrm>
            <a:off x="10520016" y="6340173"/>
            <a:ext cx="1176969" cy="427498"/>
          </a:xfrm>
          <a:prstGeom prst="roundRect">
            <a:avLst/>
          </a:prstGeom>
          <a:solidFill>
            <a:srgbClr val="66FFFF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FF0000"/>
                </a:solidFill>
              </a:rPr>
              <a:t>6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45" name="Rounded Rectangle 44">
            <a:hlinkClick r:id="rId27" action="ppaction://hlinksldjump"/>
          </p:cNvPr>
          <p:cNvSpPr/>
          <p:nvPr/>
        </p:nvSpPr>
        <p:spPr>
          <a:xfrm>
            <a:off x="3552913" y="5968277"/>
            <a:ext cx="1176969" cy="427498"/>
          </a:xfrm>
          <a:prstGeom prst="roundRect">
            <a:avLst/>
          </a:prstGeom>
          <a:solidFill>
            <a:srgbClr val="66FFFF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FF0000"/>
                </a:solidFill>
              </a:rPr>
              <a:t>3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8750871C-8946-4514-AEED-DFB52A49FC8C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2049" y="0"/>
            <a:ext cx="1557370" cy="6045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7FB5297-33A6-4573-B26C-D1BFDD4BF699}"/>
              </a:ext>
            </a:extLst>
          </p:cNvPr>
          <p:cNvSpPr txBox="1"/>
          <p:nvPr/>
        </p:nvSpPr>
        <p:spPr>
          <a:xfrm>
            <a:off x="7673147" y="1489399"/>
            <a:ext cx="4476272" cy="163121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000"/>
              <a:t>Click vào số để ra câu hỏi. </a:t>
            </a:r>
          </a:p>
          <a:p>
            <a:pPr marL="285750" indent="-285750">
              <a:buFontTx/>
              <a:buChar char="-"/>
            </a:pPr>
            <a:r>
              <a:rPr lang="en-US" sz="2000"/>
              <a:t>Click vào con ếch để nhảy xuống nước sau khi trả lời đúng. </a:t>
            </a:r>
          </a:p>
          <a:p>
            <a:pPr marL="285750" indent="-285750">
              <a:buFontTx/>
              <a:buChar char="-"/>
            </a:pPr>
            <a:r>
              <a:rPr lang="en-US" sz="2000"/>
              <a:t>Click vào con rắn đề đến trang cuối cùng.</a:t>
            </a:r>
          </a:p>
        </p:txBody>
      </p:sp>
    </p:spTree>
    <p:extLst>
      <p:ext uri="{BB962C8B-B14F-4D97-AF65-F5344CB8AC3E}">
        <p14:creationId xmlns:p14="http://schemas.microsoft.com/office/powerpoint/2010/main" val="1724073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9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18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18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1800" fill="hold">
                                          <p:stCondLst>
                                            <p:cond delay="5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1800" fill="hold">
                                          <p:stCondLst>
                                            <p:cond delay="7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" decel="100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" decel="100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" decel="100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>
                      <p:stCondLst>
                        <p:cond delay="0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" decel="100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>
                      <p:stCondLst>
                        <p:cond delay="0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" decel="100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>
                      <p:stCondLst>
                        <p:cond delay="0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" decel="100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>
                      <p:stCondLst>
                        <p:cond delay="0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>
                      <p:stCondLst>
                        <p:cond delay="0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48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9" fill="hold">
                      <p:stCondLst>
                        <p:cond delay="0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53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4" fill="hold">
                      <p:stCondLst>
                        <p:cond delay="0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163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4" fill="hold">
                      <p:stCondLst>
                        <p:cond delay="0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</p:childTnLst>
        </p:cTn>
      </p:par>
    </p:tnLst>
    <p:bldLst>
      <p:bldP spid="2" grpId="0" animBg="1"/>
      <p:bldP spid="35" grpId="0" animBg="1"/>
      <p:bldP spid="36" grpId="0" animBg="1"/>
      <p:bldP spid="40" grpId="0" animBg="1"/>
      <p:bldP spid="43" grpId="0" animBg="1"/>
      <p:bldP spid="45" grpId="0" animBg="1"/>
      <p:bldP spid="4" grpId="0" animBg="1"/>
      <p:bldP spid="4" grpId="1" build="allAtOnce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7655" y="-126124"/>
            <a:ext cx="12722772" cy="698412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319" y="331578"/>
            <a:ext cx="8840215" cy="309742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93" y="5619750"/>
            <a:ext cx="1975757" cy="1257300"/>
          </a:xfrm>
          <a:prstGeom prst="rect">
            <a:avLst/>
          </a:prstGeom>
        </p:spPr>
      </p:pic>
      <p:pic>
        <p:nvPicPr>
          <p:cNvPr id="12" name="Picture 11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61558" y1="7051" x2="64935" y2="23397"/>
                        <a14:foregroundMark x1="89610" y1="9615" x2="91948" y2="28205"/>
                        <a14:foregroundMark x1="59740" y1="9615" x2="55584" y2="240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5312" y="5010150"/>
            <a:ext cx="1744050" cy="141336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463991" y="652549"/>
            <a:ext cx="77513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0000FF"/>
                </a:solidFill>
              </a:rPr>
              <a:t>Tìm tiếng bắt đầu </a:t>
            </a:r>
            <a:r>
              <a:rPr lang="en-US" sz="4000">
                <a:solidFill>
                  <a:srgbClr val="FF0000"/>
                </a:solidFill>
              </a:rPr>
              <a:t>ch </a:t>
            </a:r>
            <a:r>
              <a:rPr lang="en-US" sz="4000">
                <a:solidFill>
                  <a:srgbClr val="0000FF"/>
                </a:solidFill>
              </a:rPr>
              <a:t>hay</a:t>
            </a:r>
            <a:r>
              <a:rPr lang="en-US" sz="4000">
                <a:solidFill>
                  <a:srgbClr val="FF0000"/>
                </a:solidFill>
              </a:rPr>
              <a:t> tr</a:t>
            </a:r>
            <a:r>
              <a:rPr lang="en-US" sz="4000">
                <a:solidFill>
                  <a:srgbClr val="0000FF"/>
                </a:solidFill>
              </a:rPr>
              <a:t>, có nghĩa như sau:</a:t>
            </a:r>
          </a:p>
          <a:p>
            <a:r>
              <a:rPr lang="en-US" sz="4000">
                <a:solidFill>
                  <a:srgbClr val="0000FF"/>
                </a:solidFill>
              </a:rPr>
              <a:t>- Đồ dùng bằng vải, len, dạ… để đắp cho ấm.</a:t>
            </a:r>
            <a:endParaRPr lang="en-US" sz="4000" dirty="0">
              <a:solidFill>
                <a:srgbClr val="0000FF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3EEC017-C295-4D9B-8F55-65285E8FEC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329" y="4235794"/>
            <a:ext cx="5707300" cy="154871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F45F694-159D-4364-8A2A-AE3FE2606745}"/>
              </a:ext>
            </a:extLst>
          </p:cNvPr>
          <p:cNvSpPr txBox="1"/>
          <p:nvPr/>
        </p:nvSpPr>
        <p:spPr>
          <a:xfrm>
            <a:off x="5162423" y="4656206"/>
            <a:ext cx="31339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008000"/>
                </a:solidFill>
              </a:rPr>
              <a:t>chăn</a:t>
            </a:r>
            <a:endParaRPr lang="en-US" sz="4000" dirty="0">
              <a:solidFill>
                <a:srgbClr val="008000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1BCAC43-9BCF-4BF3-883D-CF2D4108E6C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57370" cy="60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809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4953" y="3347"/>
            <a:ext cx="12707007" cy="685465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2943" y="5825348"/>
            <a:ext cx="2337448" cy="786431"/>
          </a:xfrm>
          <a:prstGeom prst="rect">
            <a:avLst/>
          </a:prstGeom>
        </p:spPr>
      </p:pic>
      <p:pic>
        <p:nvPicPr>
          <p:cNvPr id="8" name="Picture 7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30802" y1="75714" x2="69628" y2="76286"/>
                        <a14:foregroundMark x1="39685" y1="80286" x2="60458" y2="79286"/>
                        <a14:foregroundMark x1="39398" y1="7143" x2="45129" y2="17571"/>
                        <a14:foregroundMark x1="59456" y1="5714" x2="58596" y2="172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0994" y="4764898"/>
            <a:ext cx="1623806" cy="16284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7A5EA92-95E0-4E83-A3B3-2B6F8227C2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615" y="436262"/>
            <a:ext cx="9161270" cy="309742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AF1E784-007E-4A6C-8E78-2DA9013CE672}"/>
              </a:ext>
            </a:extLst>
          </p:cNvPr>
          <p:cNvSpPr txBox="1"/>
          <p:nvPr/>
        </p:nvSpPr>
        <p:spPr>
          <a:xfrm>
            <a:off x="2857589" y="796500"/>
            <a:ext cx="77513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00FF"/>
                </a:solidFill>
              </a:rPr>
              <a:t>Tìm tiếng bắt đầu </a:t>
            </a:r>
            <a:r>
              <a:rPr lang="en-US" sz="4000" dirty="0" err="1">
                <a:solidFill>
                  <a:srgbClr val="FF0000"/>
                </a:solidFill>
              </a:rPr>
              <a:t>ch</a:t>
            </a:r>
            <a:r>
              <a:rPr lang="en-US" sz="4000" dirty="0">
                <a:solidFill>
                  <a:srgbClr val="FF0000"/>
                </a:solidFill>
              </a:rPr>
              <a:t> </a:t>
            </a:r>
            <a:r>
              <a:rPr lang="en-US" sz="4000" dirty="0">
                <a:solidFill>
                  <a:srgbClr val="0000FF"/>
                </a:solidFill>
              </a:rPr>
              <a:t>hay</a:t>
            </a:r>
            <a:r>
              <a:rPr lang="en-US" sz="4000" dirty="0">
                <a:solidFill>
                  <a:srgbClr val="FF0000"/>
                </a:solidFill>
              </a:rPr>
              <a:t> tr</a:t>
            </a:r>
            <a:r>
              <a:rPr lang="en-US" sz="4000" dirty="0">
                <a:solidFill>
                  <a:srgbClr val="0000FF"/>
                </a:solidFill>
              </a:rPr>
              <a:t>, có nghĩa như sau:</a:t>
            </a:r>
          </a:p>
          <a:p>
            <a:r>
              <a:rPr lang="en-US" sz="4000" dirty="0">
                <a:solidFill>
                  <a:srgbClr val="0000FF"/>
                </a:solidFill>
              </a:rPr>
              <a:t>- </a:t>
            </a:r>
            <a:r>
              <a:rPr lang="vi-VN" sz="4000" dirty="0">
                <a:solidFill>
                  <a:srgbClr val="0000FF"/>
                </a:solidFill>
              </a:rPr>
              <a:t>Trái ngược với méo.</a:t>
            </a:r>
            <a:endParaRPr lang="en-US" sz="4000" dirty="0">
              <a:solidFill>
                <a:srgbClr val="0000FF"/>
              </a:solidFill>
            </a:endParaRPr>
          </a:p>
          <a:p>
            <a:endParaRPr lang="en-US" sz="4000" dirty="0">
              <a:solidFill>
                <a:srgbClr val="0000FF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FFDC74-E47F-426C-BABA-686CE04CDF0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440" y="4030416"/>
            <a:ext cx="5707300" cy="154871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2C679BF-12EB-4D47-ABCD-777EBF181C9C}"/>
              </a:ext>
            </a:extLst>
          </p:cNvPr>
          <p:cNvSpPr txBox="1"/>
          <p:nvPr/>
        </p:nvSpPr>
        <p:spPr>
          <a:xfrm>
            <a:off x="5957119" y="4440298"/>
            <a:ext cx="2606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008000"/>
                </a:solidFill>
              </a:rPr>
              <a:t>tròn</a:t>
            </a:r>
            <a:endParaRPr lang="en-US" sz="4000" dirty="0">
              <a:solidFill>
                <a:srgbClr val="00800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567D86A-7AE0-410A-A522-9618AB94461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51" y="0"/>
            <a:ext cx="1557370" cy="60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268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7"/>
            <a:ext cx="12192000" cy="685465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897" y="5600700"/>
            <a:ext cx="1975757" cy="1257300"/>
          </a:xfrm>
          <a:prstGeom prst="rect">
            <a:avLst/>
          </a:prstGeom>
        </p:spPr>
      </p:pic>
      <p:pic>
        <p:nvPicPr>
          <p:cNvPr id="5" name="Picture 4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4596" y="5010150"/>
            <a:ext cx="2020013" cy="14679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493A396-80FF-4BB4-B02E-DCCDA0B94A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319" y="331578"/>
            <a:ext cx="8840215" cy="309742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145AF99-5E1C-4429-8F88-F5CA218276EB}"/>
              </a:ext>
            </a:extLst>
          </p:cNvPr>
          <p:cNvSpPr txBox="1"/>
          <p:nvPr/>
        </p:nvSpPr>
        <p:spPr>
          <a:xfrm>
            <a:off x="2463991" y="817901"/>
            <a:ext cx="775132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0000FF"/>
                </a:solidFill>
              </a:rPr>
              <a:t>Tìm tiếng bắt đầu </a:t>
            </a:r>
            <a:r>
              <a:rPr lang="en-US" sz="4000">
                <a:solidFill>
                  <a:srgbClr val="FF0000"/>
                </a:solidFill>
              </a:rPr>
              <a:t>ch </a:t>
            </a:r>
            <a:r>
              <a:rPr lang="en-US" sz="4000">
                <a:solidFill>
                  <a:srgbClr val="0000FF"/>
                </a:solidFill>
              </a:rPr>
              <a:t>hay</a:t>
            </a:r>
            <a:r>
              <a:rPr lang="en-US" sz="4000">
                <a:solidFill>
                  <a:srgbClr val="FF0000"/>
                </a:solidFill>
              </a:rPr>
              <a:t> tr</a:t>
            </a:r>
            <a:r>
              <a:rPr lang="en-US" sz="4000">
                <a:solidFill>
                  <a:srgbClr val="0000FF"/>
                </a:solidFill>
              </a:rPr>
              <a:t>, có nghĩa như sau:</a:t>
            </a:r>
          </a:p>
          <a:p>
            <a:r>
              <a:rPr lang="en-US" sz="4000">
                <a:solidFill>
                  <a:srgbClr val="0000FF"/>
                </a:solidFill>
              </a:rPr>
              <a:t>- Trái ngược với nhanh.</a:t>
            </a:r>
            <a:endParaRPr lang="en-US" sz="4000" dirty="0">
              <a:solidFill>
                <a:srgbClr val="0000FF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31FB6FA-287C-4C3B-91F3-43501B8142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250" y="3511894"/>
            <a:ext cx="5707300" cy="154871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F274E1C-8843-4A9E-B8D8-543648F6F3D5}"/>
              </a:ext>
            </a:extLst>
          </p:cNvPr>
          <p:cNvSpPr txBox="1"/>
          <p:nvPr/>
        </p:nvSpPr>
        <p:spPr>
          <a:xfrm>
            <a:off x="5425440" y="3932307"/>
            <a:ext cx="2606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008000"/>
                </a:solidFill>
              </a:rPr>
              <a:t>chậm</a:t>
            </a:r>
            <a:endParaRPr lang="en-US" sz="4000" dirty="0">
              <a:solidFill>
                <a:srgbClr val="0080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226696A-4DED-2EBC-2DF6-C69C2661057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37" y="44154"/>
            <a:ext cx="1557370" cy="60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50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7"/>
            <a:ext cx="12192000" cy="685465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4998" y="5857459"/>
            <a:ext cx="2340802" cy="787559"/>
          </a:xfrm>
          <a:prstGeom prst="rect">
            <a:avLst/>
          </a:prstGeom>
        </p:spPr>
      </p:pic>
      <p:pic>
        <p:nvPicPr>
          <p:cNvPr id="5" name="Picture 4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35568" y1="6319" x2="45622" y2="26179"/>
                        <a14:foregroundMark x1="63351" y1="5918" x2="52432" y2="299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806" y="4989325"/>
            <a:ext cx="1495043" cy="16114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6E5FD79-FD01-43E7-B54A-06F828DF5AE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319" y="260297"/>
            <a:ext cx="8840215" cy="371209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C15ACE2-C4B1-4517-B305-23905889B806}"/>
              </a:ext>
            </a:extLst>
          </p:cNvPr>
          <p:cNvSpPr txBox="1"/>
          <p:nvPr/>
        </p:nvSpPr>
        <p:spPr>
          <a:xfrm>
            <a:off x="2642360" y="804517"/>
            <a:ext cx="77513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0000FF"/>
                </a:solidFill>
              </a:rPr>
              <a:t>Tìm tiếng có </a:t>
            </a:r>
            <a:r>
              <a:rPr lang="en-US" sz="4000">
                <a:solidFill>
                  <a:srgbClr val="FF0000"/>
                </a:solidFill>
              </a:rPr>
              <a:t>dấu hỏi </a:t>
            </a:r>
            <a:r>
              <a:rPr lang="en-US" sz="4000">
                <a:solidFill>
                  <a:srgbClr val="0000FF"/>
                </a:solidFill>
              </a:rPr>
              <a:t>hay</a:t>
            </a:r>
            <a:r>
              <a:rPr lang="en-US" sz="4000">
                <a:solidFill>
                  <a:srgbClr val="FF0000"/>
                </a:solidFill>
              </a:rPr>
              <a:t> dấu ngã</a:t>
            </a:r>
            <a:r>
              <a:rPr lang="en-US" sz="4000">
                <a:solidFill>
                  <a:srgbClr val="0000FF"/>
                </a:solidFill>
              </a:rPr>
              <a:t>, có nghĩa như sau:</a:t>
            </a:r>
          </a:p>
          <a:p>
            <a:r>
              <a:rPr lang="en-US" sz="4000">
                <a:solidFill>
                  <a:srgbClr val="0000FF"/>
                </a:solidFill>
              </a:rPr>
              <a:t>- Cây nhỏ, thân mềm, làm thức ăn cho trâu, bò, ngựa…</a:t>
            </a:r>
            <a:endParaRPr lang="en-US" sz="4000" dirty="0">
              <a:solidFill>
                <a:srgbClr val="0000FF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1BC7F46-D0FA-46DA-BD2F-EE9E624EF3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580" y="4480300"/>
            <a:ext cx="4407109" cy="154871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DF2BD7E-2895-482C-90A7-6517D54508E6}"/>
              </a:ext>
            </a:extLst>
          </p:cNvPr>
          <p:cNvSpPr txBox="1"/>
          <p:nvPr/>
        </p:nvSpPr>
        <p:spPr>
          <a:xfrm>
            <a:off x="5380470" y="4900712"/>
            <a:ext cx="2606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008000"/>
                </a:solidFill>
              </a:rPr>
              <a:t>cỏ</a:t>
            </a:r>
            <a:endParaRPr lang="en-US" sz="40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927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7"/>
            <a:ext cx="12192000" cy="685465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2090" y="5398366"/>
            <a:ext cx="2293710" cy="1459634"/>
          </a:xfrm>
          <a:prstGeom prst="rect">
            <a:avLst/>
          </a:prstGeom>
        </p:spPr>
      </p:pic>
      <p:pic>
        <p:nvPicPr>
          <p:cNvPr id="5" name="Picture 4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201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8779" y="4680875"/>
            <a:ext cx="1718321" cy="175334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EE8F130-AE07-450E-8B55-6CFF460EAAD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319" y="260298"/>
            <a:ext cx="8840215" cy="309742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8E0CD64-8534-4017-8B79-2F6EFA4ED73E}"/>
              </a:ext>
            </a:extLst>
          </p:cNvPr>
          <p:cNvSpPr txBox="1"/>
          <p:nvPr/>
        </p:nvSpPr>
        <p:spPr>
          <a:xfrm>
            <a:off x="2463991" y="746621"/>
            <a:ext cx="775132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0000FF"/>
                </a:solidFill>
              </a:rPr>
              <a:t>Tìm tiếng có </a:t>
            </a:r>
            <a:r>
              <a:rPr lang="en-US" sz="4000">
                <a:solidFill>
                  <a:srgbClr val="FF0000"/>
                </a:solidFill>
              </a:rPr>
              <a:t>dấu hỏi </a:t>
            </a:r>
            <a:r>
              <a:rPr lang="en-US" sz="4000">
                <a:solidFill>
                  <a:srgbClr val="0000FF"/>
                </a:solidFill>
              </a:rPr>
              <a:t>hay</a:t>
            </a:r>
            <a:r>
              <a:rPr lang="en-US" sz="4000">
                <a:solidFill>
                  <a:srgbClr val="FF0000"/>
                </a:solidFill>
              </a:rPr>
              <a:t> dấu ngã</a:t>
            </a:r>
            <a:r>
              <a:rPr lang="en-US" sz="4000">
                <a:solidFill>
                  <a:srgbClr val="0000FF"/>
                </a:solidFill>
              </a:rPr>
              <a:t>, có nghĩa như sau:</a:t>
            </a:r>
          </a:p>
          <a:p>
            <a:r>
              <a:rPr lang="en-US" sz="4000">
                <a:solidFill>
                  <a:srgbClr val="0000FF"/>
                </a:solidFill>
              </a:rPr>
              <a:t> - </a:t>
            </a:r>
            <a:r>
              <a:rPr lang="en-US" sz="4000"/>
              <a:t> </a:t>
            </a:r>
            <a:r>
              <a:rPr lang="en-US" sz="4000">
                <a:solidFill>
                  <a:srgbClr val="0000FF"/>
                </a:solidFill>
              </a:rPr>
              <a:t>Đập nhẹ vào một vật cho kêu thành tiếng.</a:t>
            </a:r>
          </a:p>
          <a:p>
            <a:endParaRPr lang="en-US" sz="4000" dirty="0">
              <a:solidFill>
                <a:srgbClr val="0000FF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6A7524E-5AD2-4299-BD66-3A22AA5E3D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484" y="3916720"/>
            <a:ext cx="5707300" cy="154871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05C6850-110F-4AA4-A73C-37816D07943F}"/>
              </a:ext>
            </a:extLst>
          </p:cNvPr>
          <p:cNvSpPr txBox="1"/>
          <p:nvPr/>
        </p:nvSpPr>
        <p:spPr>
          <a:xfrm>
            <a:off x="5350674" y="4408413"/>
            <a:ext cx="2606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008000"/>
                </a:solidFill>
              </a:rPr>
              <a:t>gõ</a:t>
            </a:r>
            <a:endParaRPr lang="en-US" sz="4000" dirty="0">
              <a:solidFill>
                <a:srgbClr val="0080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AACBE43-3324-158A-A132-5E7CCBD6C92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37" y="44154"/>
            <a:ext cx="1557370" cy="60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271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7"/>
            <a:ext cx="12192000" cy="685465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9133" y="6018013"/>
            <a:ext cx="2266400" cy="762527"/>
          </a:xfrm>
          <a:prstGeom prst="rect">
            <a:avLst/>
          </a:prstGeom>
        </p:spPr>
      </p:pic>
      <p:pic>
        <p:nvPicPr>
          <p:cNvPr id="5" name="Picture 4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25111" y1="7817" x2="47333" y2="16173"/>
                        <a14:foregroundMark x1="42889" y1="7547" x2="30444" y2="7547"/>
                        <a14:foregroundMark x1="58000" y1="6739" x2="76000" y2="126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023" y="4972859"/>
            <a:ext cx="1882340" cy="15518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B4EEB98-309B-4B70-893E-8CCF9559B6C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319" y="260298"/>
            <a:ext cx="8840215" cy="309742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BC9D081-AC3B-4A4E-AE94-6694ED9F60D8}"/>
              </a:ext>
            </a:extLst>
          </p:cNvPr>
          <p:cNvSpPr txBox="1"/>
          <p:nvPr/>
        </p:nvSpPr>
        <p:spPr>
          <a:xfrm>
            <a:off x="2522439" y="839513"/>
            <a:ext cx="775132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0000FF"/>
                </a:solidFill>
              </a:rPr>
              <a:t>Tìm tiếng có </a:t>
            </a:r>
            <a:r>
              <a:rPr lang="en-US" sz="4000">
                <a:solidFill>
                  <a:srgbClr val="FF0000"/>
                </a:solidFill>
              </a:rPr>
              <a:t>dấu hỏi </a:t>
            </a:r>
            <a:r>
              <a:rPr lang="en-US" sz="4000">
                <a:solidFill>
                  <a:srgbClr val="0000FF"/>
                </a:solidFill>
              </a:rPr>
              <a:t>hay</a:t>
            </a:r>
            <a:r>
              <a:rPr lang="en-US" sz="4000">
                <a:solidFill>
                  <a:srgbClr val="FF0000"/>
                </a:solidFill>
              </a:rPr>
              <a:t> dấu ngã</a:t>
            </a:r>
            <a:r>
              <a:rPr lang="en-US" sz="4000">
                <a:solidFill>
                  <a:srgbClr val="0000FF"/>
                </a:solidFill>
              </a:rPr>
              <a:t>, có nghĩa như sau:</a:t>
            </a:r>
          </a:p>
          <a:p>
            <a:r>
              <a:rPr lang="en-US" sz="4000">
                <a:solidFill>
                  <a:srgbClr val="0000FF"/>
                </a:solidFill>
              </a:rPr>
              <a:t>- Vật dùng để quét nhà.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EE11AF6-61A8-4ABD-9042-8BB446989FA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023" y="4198503"/>
            <a:ext cx="4740537" cy="154871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7AFCC31-718D-4405-B642-73796AEC2417}"/>
              </a:ext>
            </a:extLst>
          </p:cNvPr>
          <p:cNvSpPr txBox="1"/>
          <p:nvPr/>
        </p:nvSpPr>
        <p:spPr>
          <a:xfrm>
            <a:off x="5095079" y="4618915"/>
            <a:ext cx="2606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008000"/>
                </a:solidFill>
              </a:rPr>
              <a:t>chổi</a:t>
            </a:r>
            <a:endParaRPr lang="en-US" sz="4000" dirty="0">
              <a:solidFill>
                <a:srgbClr val="008000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C11A299-94CE-38BF-D4A0-D097E642C78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37" y="44154"/>
            <a:ext cx="1557370" cy="60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448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83695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2881</TotalTime>
  <Words>668</Words>
  <Application>Microsoft Office PowerPoint</Application>
  <PresentationFormat>Màn hình rộng</PresentationFormat>
  <Paragraphs>95</Paragraphs>
  <Slides>26</Slides>
  <Notes>1</Notes>
  <HiddenSlides>0</HiddenSlides>
  <MMClips>4</MMClips>
  <ScaleCrop>false</ScaleCrop>
  <HeadingPairs>
    <vt:vector size="6" baseType="variant">
      <vt:variant>
        <vt:lpstr>Phông được Dùng</vt:lpstr>
      </vt:variant>
      <vt:variant>
        <vt:i4>7</vt:i4>
      </vt:variant>
      <vt:variant>
        <vt:lpstr>Chủ đề</vt:lpstr>
      </vt:variant>
      <vt:variant>
        <vt:i4>4</vt:i4>
      </vt:variant>
      <vt:variant>
        <vt:lpstr>Tiêu đề Bản chiếu</vt:lpstr>
      </vt:variant>
      <vt:variant>
        <vt:i4>26</vt:i4>
      </vt:variant>
    </vt:vector>
  </HeadingPairs>
  <TitlesOfParts>
    <vt:vector size="37" baseType="lpstr">
      <vt:lpstr>Algerian</vt:lpstr>
      <vt:lpstr>Arial</vt:lpstr>
      <vt:lpstr>Calibri</vt:lpstr>
      <vt:lpstr>Calibri Light</vt:lpstr>
      <vt:lpstr>Tahoma</vt:lpstr>
      <vt:lpstr>Times New Roman</vt:lpstr>
      <vt:lpstr>UTM Avo</vt:lpstr>
      <vt:lpstr>Office Theme</vt:lpstr>
      <vt:lpstr>13_Office Theme</vt:lpstr>
      <vt:lpstr>1_Office Theme</vt:lpstr>
      <vt:lpstr>4_Office Theme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Đỗ Thị Linh</cp:lastModifiedBy>
  <cp:revision>208</cp:revision>
  <dcterms:created xsi:type="dcterms:W3CDTF">2021-06-07T06:59:14Z</dcterms:created>
  <dcterms:modified xsi:type="dcterms:W3CDTF">2022-04-20T15:27:31Z</dcterms:modified>
</cp:coreProperties>
</file>