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26" r:id="rId2"/>
    <p:sldMasterId id="2147483739" r:id="rId3"/>
  </p:sldMasterIdLst>
  <p:notesMasterIdLst>
    <p:notesMasterId r:id="rId22"/>
  </p:notesMasterIdLst>
  <p:sldIdLst>
    <p:sldId id="467" r:id="rId4"/>
    <p:sldId id="293" r:id="rId5"/>
    <p:sldId id="280" r:id="rId6"/>
    <p:sldId id="277" r:id="rId7"/>
    <p:sldId id="281" r:id="rId8"/>
    <p:sldId id="415" r:id="rId9"/>
    <p:sldId id="283" r:id="rId10"/>
    <p:sldId id="282" r:id="rId11"/>
    <p:sldId id="267" r:id="rId12"/>
    <p:sldId id="284" r:id="rId13"/>
    <p:sldId id="285" r:id="rId14"/>
    <p:sldId id="276" r:id="rId15"/>
    <p:sldId id="265" r:id="rId16"/>
    <p:sldId id="257" r:id="rId17"/>
    <p:sldId id="359" r:id="rId18"/>
    <p:sldId id="266" r:id="rId19"/>
    <p:sldId id="360" r:id="rId20"/>
    <p:sldId id="34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CC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83" d="100"/>
          <a:sy n="83" d="100"/>
        </p:scale>
        <p:origin x="528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1FB7D-739E-4967-B969-45A098496153}" type="datetimeFigureOut">
              <a:rPr lang="en-US" smtClean="0"/>
              <a:t>4/13/22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BBB3-A42B-4BCE-A694-1D7BF660F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文本占位符 81922"/>
          <p:cNvSpPr>
            <a:spLocks noGrp="1"/>
          </p:cNvSpPr>
          <p:nvPr>
            <p:ph type="body"/>
          </p:nvPr>
        </p:nvSpPr>
        <p:spPr>
          <a:xfrm>
            <a:off x="711200" y="4860925"/>
            <a:ext cx="5683250" cy="4605338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  <p:sp>
        <p:nvSpPr>
          <p:cNvPr id="68612" name="灯片编号占位符 1"/>
          <p:cNvSpPr txBox="1">
            <a:spLocks noGrp="1"/>
          </p:cNvSpPr>
          <p:nvPr/>
        </p:nvSpPr>
        <p:spPr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</a:ln>
        </p:spPr>
        <p:txBody>
          <a:bodyPr lIns="99075" tIns="49538" rIns="99075" bIns="49538" anchor="b" anchorCtr="0"/>
          <a:lstStyle/>
          <a:p>
            <a:pPr lvl="0" algn="r" defTabSz="990600" eaLnBrk="1" hangingPunct="1">
              <a:spcBef>
                <a:spcPct val="0"/>
              </a:spcBef>
            </a:pPr>
            <a:fld id="{9A0DB2DC-4C9A-4742-B13C-FB6460FD3503}" type="slidenum"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</a:rPr>
              <a:t>5</a:t>
            </a:fld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0259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文本占位符 81922"/>
          <p:cNvSpPr>
            <a:spLocks noGrp="1"/>
          </p:cNvSpPr>
          <p:nvPr>
            <p:ph type="body"/>
          </p:nvPr>
        </p:nvSpPr>
        <p:spPr>
          <a:xfrm>
            <a:off x="711200" y="4860925"/>
            <a:ext cx="5683250" cy="4605338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  <p:sp>
        <p:nvSpPr>
          <p:cNvPr id="68612" name="灯片编号占位符 1"/>
          <p:cNvSpPr txBox="1">
            <a:spLocks noGrp="1"/>
          </p:cNvSpPr>
          <p:nvPr/>
        </p:nvSpPr>
        <p:spPr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</a:ln>
        </p:spPr>
        <p:txBody>
          <a:bodyPr lIns="99075" tIns="49538" rIns="99075" bIns="49538" anchor="b" anchorCtr="0"/>
          <a:lstStyle/>
          <a:p>
            <a:pPr lvl="0" algn="r" defTabSz="990600" eaLnBrk="1" hangingPunct="1">
              <a:spcBef>
                <a:spcPct val="0"/>
              </a:spcBef>
            </a:pPr>
            <a:fld id="{9A0DB2DC-4C9A-4742-B13C-FB6460FD3503}" type="slidenum"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</a:rPr>
              <a:t>6</a:t>
            </a:fld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231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cố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lượt</a:t>
            </a:r>
            <a:r>
              <a:rPr lang="en-US" dirty="0"/>
              <a:t> ở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Khi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con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</a:t>
            </a:r>
            <a:r>
              <a:rPr lang="en-US" dirty="0" err="1"/>
              <a:t>mất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C58A9-F9D8-485D-BE72-33D173B314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678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9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7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3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00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47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78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9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715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4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88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64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2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13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80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77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87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98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92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19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83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41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35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35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68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20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79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68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70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751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51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9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46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CB0343-9CBA-4127-92D1-66C21816CB73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34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57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99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517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046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87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16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144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208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46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391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68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8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3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7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gif"/><Relationship Id="rId12" Type="http://schemas.openxmlformats.org/officeDocument/2006/relationships/slide" Target="slide1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5" Type="http://schemas.openxmlformats.org/officeDocument/2006/relationships/image" Target="../media/image23.png"/><Relationship Id="rId10" Type="http://schemas.openxmlformats.org/officeDocument/2006/relationships/slide" Target="slide16.xm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4.png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gif"/><Relationship Id="rId12" Type="http://schemas.openxmlformats.org/officeDocument/2006/relationships/image" Target="../media/image2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11" Type="http://schemas.openxmlformats.org/officeDocument/2006/relationships/image" Target="../media/image22.png"/><Relationship Id="rId5" Type="http://schemas.openxmlformats.org/officeDocument/2006/relationships/image" Target="../media/image20.jpg"/><Relationship Id="rId10" Type="http://schemas.microsoft.com/office/2007/relationships/hdphoto" Target="../media/hdphoto1.wdp"/><Relationship Id="rId4" Type="http://schemas.openxmlformats.org/officeDocument/2006/relationships/audio" Target="../media/audio3.wav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gif"/><Relationship Id="rId12" Type="http://schemas.openxmlformats.org/officeDocument/2006/relationships/image" Target="../media/image2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11" Type="http://schemas.openxmlformats.org/officeDocument/2006/relationships/image" Target="../media/image22.png"/><Relationship Id="rId5" Type="http://schemas.openxmlformats.org/officeDocument/2006/relationships/image" Target="../media/image20.jpg"/><Relationship Id="rId10" Type="http://schemas.microsoft.com/office/2007/relationships/hdphoto" Target="../media/hdphoto1.wdp"/><Relationship Id="rId4" Type="http://schemas.openxmlformats.org/officeDocument/2006/relationships/audio" Target="../media/audio3.wav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24.xml"/><Relationship Id="rId7" Type="http://schemas.openxmlformats.org/officeDocument/2006/relationships/slide" Target="slide14.xml"/><Relationship Id="rId12" Type="http://schemas.openxmlformats.org/officeDocument/2006/relationships/image" Target="../media/image3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gif"/><Relationship Id="rId11" Type="http://schemas.openxmlformats.org/officeDocument/2006/relationships/image" Target="../media/image29.png"/><Relationship Id="rId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20.jp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778014" y="1679860"/>
            <a:ext cx="1084463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3" y="5588635"/>
            <a:ext cx="5212715" cy="740410"/>
          </a:xfrm>
          <a:prstGeom prst="rect">
            <a:avLst/>
          </a:prstGeom>
        </p:spPr>
      </p:pic>
      <p:pic>
        <p:nvPicPr>
          <p:cNvPr id="4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2524" y="4442643"/>
            <a:ext cx="1846580" cy="2137410"/>
          </a:xfrm>
          <a:prstGeom prst="rect">
            <a:avLst/>
          </a:prstGeom>
        </p:spPr>
      </p:pic>
      <p:pic>
        <p:nvPicPr>
          <p:cNvPr id="5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342" y="4313692"/>
            <a:ext cx="3212448" cy="1817688"/>
          </a:xfrm>
          <a:prstGeom prst="rect">
            <a:avLst/>
          </a:prstGeom>
        </p:spPr>
      </p:pic>
      <p:pic>
        <p:nvPicPr>
          <p:cNvPr id="6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566" y="450986"/>
            <a:ext cx="7432766" cy="3939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85433" y="1358294"/>
            <a:ext cx="74327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605" y="3914457"/>
            <a:ext cx="7131050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ÔM CUA CÁ THI TÀI -Bài hát thiếu nhi Tôm cua cá thi tài (Hình minh họa theo lời bài hát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4852" y="439380"/>
            <a:ext cx="12216851" cy="641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088" y="960438"/>
            <a:ext cx="9924288" cy="522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75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0D20BB-FFE2-4217-96BE-A9D017768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118" y="356461"/>
            <a:ext cx="11313763" cy="650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35219"/>
      </p:ext>
    </p:extLst>
  </p:cSld>
  <p:clrMapOvr>
    <a:masterClrMapping/>
  </p:clrMapOvr>
  <p:transition>
    <p:sndAc>
      <p:stSnd>
        <p:snd r:embed="rId3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0D20BB-FFE2-4217-96BE-A9D017768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409" y="410266"/>
            <a:ext cx="10616339" cy="648430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B290EF-02DE-4747-B195-DF386983C66D}"/>
              </a:ext>
            </a:extLst>
          </p:cNvPr>
          <p:cNvCxnSpPr/>
          <p:nvPr/>
        </p:nvCxnSpPr>
        <p:spPr>
          <a:xfrm>
            <a:off x="5778757" y="1587570"/>
            <a:ext cx="1230596" cy="8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CF448F-2F85-4B46-990F-938923700A45}"/>
              </a:ext>
            </a:extLst>
          </p:cNvPr>
          <p:cNvCxnSpPr>
            <a:cxnSpLocks/>
          </p:cNvCxnSpPr>
          <p:nvPr/>
        </p:nvCxnSpPr>
        <p:spPr>
          <a:xfrm>
            <a:off x="7924826" y="1570005"/>
            <a:ext cx="13743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D0F350-3331-4598-8467-E183E994DDAA}"/>
              </a:ext>
            </a:extLst>
          </p:cNvPr>
          <p:cNvCxnSpPr/>
          <p:nvPr/>
        </p:nvCxnSpPr>
        <p:spPr>
          <a:xfrm flipV="1">
            <a:off x="8045844" y="2010396"/>
            <a:ext cx="957178" cy="43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F0F7E3-6C47-4D7E-A033-B146CD187436}"/>
              </a:ext>
            </a:extLst>
          </p:cNvPr>
          <p:cNvCxnSpPr>
            <a:cxnSpLocks/>
          </p:cNvCxnSpPr>
          <p:nvPr/>
        </p:nvCxnSpPr>
        <p:spPr>
          <a:xfrm>
            <a:off x="2273788" y="3052275"/>
            <a:ext cx="21364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A3A1F7-12F7-46E4-99BE-5F058B789689}"/>
              </a:ext>
            </a:extLst>
          </p:cNvPr>
          <p:cNvCxnSpPr/>
          <p:nvPr/>
        </p:nvCxnSpPr>
        <p:spPr>
          <a:xfrm flipV="1">
            <a:off x="2404232" y="3960705"/>
            <a:ext cx="937761" cy="43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AFA53A-02D0-4633-ABBD-742E1C86A430}"/>
              </a:ext>
            </a:extLst>
          </p:cNvPr>
          <p:cNvCxnSpPr>
            <a:cxnSpLocks/>
          </p:cNvCxnSpPr>
          <p:nvPr/>
        </p:nvCxnSpPr>
        <p:spPr>
          <a:xfrm>
            <a:off x="7932953" y="4900675"/>
            <a:ext cx="12077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C86C80-7D0D-4E47-9CCF-F1A17840BC22}"/>
              </a:ext>
            </a:extLst>
          </p:cNvPr>
          <p:cNvCxnSpPr>
            <a:cxnSpLocks/>
          </p:cNvCxnSpPr>
          <p:nvPr/>
        </p:nvCxnSpPr>
        <p:spPr>
          <a:xfrm>
            <a:off x="951152" y="5414677"/>
            <a:ext cx="23908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874562"/>
      </p:ext>
    </p:extLst>
  </p:cSld>
  <p:clrMapOvr>
    <a:masterClrMapping/>
  </p:clrMapOvr>
  <p:transition>
    <p:sndAc>
      <p:stSnd>
        <p:snd r:embed="rId3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21F57B-BBCB-4982-BD5C-C94407122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868" y="222586"/>
            <a:ext cx="11298263" cy="663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452" y="656276"/>
            <a:ext cx="5489616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accent1"/>
                </a:solidFill>
                <a:latin typeface="UTM Avo" panose="02040603050506020204"/>
              </a:rPr>
              <a:t>LUYỆN ĐỌC CÂU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6591" y="1857516"/>
            <a:ext cx="110125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i="1">
                <a:solidFill>
                  <a:srgbClr val="0070C0"/>
                </a:solidFill>
              </a:rPr>
              <a:t>   </a:t>
            </a:r>
            <a:r>
              <a:rPr lang="en-US" sz="4400">
                <a:solidFill>
                  <a:srgbClr val="0070C0"/>
                </a:solidFill>
                <a:latin typeface="UTM Avo" panose="02040603050506020204"/>
              </a:rPr>
              <a:t>Cua lại nói:</a:t>
            </a:r>
          </a:p>
          <a:p>
            <a:pPr algn="just"/>
            <a:r>
              <a:rPr lang="en-US" sz="4400">
                <a:solidFill>
                  <a:srgbClr val="0070C0"/>
                </a:solidFill>
                <a:latin typeface="UTM Avo" panose="02040603050506020204"/>
              </a:rPr>
              <a:t>   - Hai cậu phải quay ngang như tớ!</a:t>
            </a:r>
          </a:p>
          <a:p>
            <a:pPr algn="just"/>
            <a:r>
              <a:rPr lang="en-US" sz="4400">
                <a:solidFill>
                  <a:srgbClr val="0070C0"/>
                </a:solidFill>
                <a:latin typeface="UTM Avo" panose="02040603050506020204"/>
              </a:rPr>
              <a:t>   Chúng cãi nhau vì tôm chỉ quen bơi giật lùi, cá chỉ biết phóng thẳng, cua chỉ bò ngang. 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103367" y="1900673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231887" y="1900673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0648958" y="2534961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0539479" y="2534961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614043" y="4704275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483680" y="4704275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0121875" y="3968004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633353" y="4010915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648689" y="3429000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89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366D40-9CA4-42A9-87AF-9D68BB78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953" y="512064"/>
            <a:ext cx="11406751" cy="634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0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EC1A75-0748-469E-A626-2A3418DD6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779" y="463296"/>
            <a:ext cx="10455475" cy="6394704"/>
          </a:xfrm>
          <a:prstGeom prst="rect">
            <a:avLst/>
          </a:prstGeom>
        </p:spPr>
      </p:pic>
      <p:sp>
        <p:nvSpPr>
          <p:cNvPr id="9" name="6-Point Star 1">
            <a:extLst>
              <a:ext uri="{FF2B5EF4-FFF2-40B4-BE49-F238E27FC236}">
                <a16:creationId xmlns:a16="http://schemas.microsoft.com/office/drawing/2014/main" id="{2FCF2ED9-41BB-4955-9711-EC0EE2C3AFF9}"/>
              </a:ext>
            </a:extLst>
          </p:cNvPr>
          <p:cNvSpPr/>
          <p:nvPr/>
        </p:nvSpPr>
        <p:spPr>
          <a:xfrm>
            <a:off x="935779" y="1166387"/>
            <a:ext cx="416560" cy="447040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6-Point Star 5">
            <a:extLst>
              <a:ext uri="{FF2B5EF4-FFF2-40B4-BE49-F238E27FC236}">
                <a16:creationId xmlns:a16="http://schemas.microsoft.com/office/drawing/2014/main" id="{4B64EF9C-EC7B-435C-A5D7-4334E0DD4841}"/>
              </a:ext>
            </a:extLst>
          </p:cNvPr>
          <p:cNvSpPr/>
          <p:nvPr/>
        </p:nvSpPr>
        <p:spPr>
          <a:xfrm>
            <a:off x="935779" y="2459764"/>
            <a:ext cx="416560" cy="447040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6-Point Star 6">
            <a:extLst>
              <a:ext uri="{FF2B5EF4-FFF2-40B4-BE49-F238E27FC236}">
                <a16:creationId xmlns:a16="http://schemas.microsoft.com/office/drawing/2014/main" id="{090A9493-BBA6-4DCC-A50C-00150D71E93D}"/>
              </a:ext>
            </a:extLst>
          </p:cNvPr>
          <p:cNvSpPr/>
          <p:nvPr/>
        </p:nvSpPr>
        <p:spPr>
          <a:xfrm>
            <a:off x="1068875" y="4435362"/>
            <a:ext cx="416560" cy="447040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8959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C259A7-AA2A-487E-9AC1-F3C9AAE69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454" y="487680"/>
            <a:ext cx="11267268" cy="63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42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3732" descr="PPT素材-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47693"/>
            <a:ext cx="9144000" cy="582544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425687" y="2875002"/>
            <a:ext cx="6106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UTM Avo" panose="02040603050506020204" pitchFamily="18" charset="0"/>
              </a:rPr>
              <a:t>TÌM HIỂU BÀI</a:t>
            </a:r>
          </a:p>
        </p:txBody>
      </p:sp>
    </p:spTree>
    <p:extLst>
      <p:ext uri="{BB962C8B-B14F-4D97-AF65-F5344CB8AC3E}">
        <p14:creationId xmlns:p14="http://schemas.microsoft.com/office/powerpoint/2010/main" val="38439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5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07826" y="4672232"/>
            <a:ext cx="5383287" cy="16365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cứu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thần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đèn</a:t>
            </a:r>
            <a:endParaRPr kumimoji="0" lang="en-US" sz="9600" b="1" i="1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8" y="2486465"/>
            <a:ext cx="4371535" cy="4371535"/>
          </a:xfrm>
          <a:prstGeom prst="rect">
            <a:avLst/>
          </a:prstGeom>
        </p:spPr>
      </p:pic>
      <p:pic>
        <p:nvPicPr>
          <p:cNvPr id="2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173FA-613B-48D3-AEF7-EFFCAD889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467"/>
            <a:ext cx="156071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4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2546252"/>
            <a:ext cx="3573193" cy="3901185"/>
          </a:xfrm>
          <a:prstGeom prst="rect">
            <a:avLst/>
          </a:prstGeom>
        </p:spPr>
      </p:pic>
      <p:sp>
        <p:nvSpPr>
          <p:cNvPr id="8" name="giai cứu"/>
          <p:cNvSpPr/>
          <p:nvPr/>
        </p:nvSpPr>
        <p:spPr>
          <a:xfrm>
            <a:off x="606921" y="3800603"/>
            <a:ext cx="1310779" cy="958168"/>
          </a:xfrm>
          <a:prstGeom prst="star7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Giải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Cứu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pic>
        <p:nvPicPr>
          <p:cNvPr id="9" name="c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36" y="1859261"/>
            <a:ext cx="1567616" cy="1941342"/>
          </a:xfrm>
          <a:prstGeom prst="rect">
            <a:avLst/>
          </a:prstGeom>
        </p:spPr>
      </p:pic>
      <p:pic>
        <p:nvPicPr>
          <p:cNvPr id="10" name="c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707" y="1859261"/>
            <a:ext cx="1567615" cy="1941342"/>
          </a:xfrm>
          <a:prstGeom prst="rect">
            <a:avLst/>
          </a:prstGeom>
        </p:spPr>
      </p:pic>
      <p:pic>
        <p:nvPicPr>
          <p:cNvPr id="23" name="c3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55" y="3891261"/>
            <a:ext cx="1514461" cy="1941343"/>
          </a:xfrm>
          <a:prstGeom prst="rect">
            <a:avLst/>
          </a:prstGeom>
        </p:spPr>
      </p:pic>
      <p:sp>
        <p:nvSpPr>
          <p:cNvPr id="2" name="1"/>
          <p:cNvSpPr/>
          <p:nvPr/>
        </p:nvSpPr>
        <p:spPr>
          <a:xfrm>
            <a:off x="662171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2"/>
          <p:cNvSpPr/>
          <p:nvPr/>
        </p:nvSpPr>
        <p:spPr>
          <a:xfrm>
            <a:off x="7562238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3"/>
          <p:cNvSpPr/>
          <p:nvPr/>
        </p:nvSpPr>
        <p:spPr>
          <a:xfrm>
            <a:off x="850276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6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sp>
        <p:nvSpPr>
          <p:cNvPr id="3" name="Arrow: Right 2">
            <a:hlinkClick r:id="rId12" action="ppaction://hlinksldjump"/>
            <a:extLst>
              <a:ext uri="{FF2B5EF4-FFF2-40B4-BE49-F238E27FC236}">
                <a16:creationId xmlns:a16="http://schemas.microsoft.com/office/drawing/2014/main" id="{FE353CB9-D2E3-4B3C-816D-FFDF945DB207}"/>
              </a:ext>
            </a:extLst>
          </p:cNvPr>
          <p:cNvSpPr/>
          <p:nvPr/>
        </p:nvSpPr>
        <p:spPr>
          <a:xfrm>
            <a:off x="10490201" y="174476"/>
            <a:ext cx="1511300" cy="626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</a:rPr>
              <a:t>KẾT THÚC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F4D22A-CEAE-4ECE-8CC6-4AEDB020F4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56071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047 L 0.12317 -0.00047 C 0.17955 -0.00047 0.16744 -0.31644 0.16744 -0.26088 C 0.1608 -0.3088 0.12018 -0.33311 0.09062 -0.34653 C 0.07643 -0.34746 0.0026 -0.30487 -0.00065 -0.27269 C 0.00117 -0.24676 0.05507 -0.15 0.07721 -0.13149 C 0.09922 -0.1132 0.11224 -0.11621 0.13099 -0.1625 C 0.13919 -0.17431 0.13099 -0.16366 0.14531 -0.21412 C 0.1595 -0.26505 3.54167E-6 -0.325 0.00547 -0.34121 " pathEditMode="relative" rAng="0" ptsTypes="AAAAAAA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4" y="-1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 tmFilter="0,0; .5, 0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 tmFilter="0,0; .5, 0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 animBg="1"/>
      <p:bldP spid="2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192780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6764FD-546C-44E0-8E9D-612FCB6BCAD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DCB3FE-4027-484A-99C5-E87659FCD8B5}"/>
              </a:ext>
            </a:extLst>
          </p:cNvPr>
          <p:cNvSpPr/>
          <p:nvPr/>
        </p:nvSpPr>
        <p:spPr>
          <a:xfrm>
            <a:off x="2650435" y="2220340"/>
            <a:ext cx="80492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Tôm</a:t>
            </a:r>
            <a:r>
              <a:rPr kumimoji="0" lang="en-US" sz="54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,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cá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và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cua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định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làm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gì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?</a:t>
            </a:r>
            <a:endParaRPr kumimoji="0" lang="en-US" sz="54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95A7BB-5A12-4297-ADA6-B48C1BD4D0F8}"/>
              </a:ext>
            </a:extLst>
          </p:cNvPr>
          <p:cNvSpPr/>
          <p:nvPr/>
        </p:nvSpPr>
        <p:spPr>
          <a:xfrm>
            <a:off x="4341000" y="4062667"/>
            <a:ext cx="4194628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Thi</a:t>
            </a:r>
            <a:r>
              <a:rPr lang="en-US" sz="5400" b="1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 </a:t>
            </a:r>
            <a:r>
              <a:rPr lang="en-US" sz="5400" b="1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chạy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1402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5" y="3202712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B96CF8-EEAF-4287-8C71-549AC654D0A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7D68C-9E86-432F-AC9E-3EE0485C3B0B}"/>
              </a:ext>
            </a:extLst>
          </p:cNvPr>
          <p:cNvSpPr/>
          <p:nvPr/>
        </p:nvSpPr>
        <p:spPr>
          <a:xfrm>
            <a:off x="2743201" y="1438454"/>
            <a:ext cx="710390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Vì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sao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cuộc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thi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của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ba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bạn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không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thành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?</a:t>
            </a:r>
            <a:endParaRPr kumimoji="0" lang="en-US" sz="48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D72E78-5CC8-4133-A1EF-705A7155119D}"/>
              </a:ext>
            </a:extLst>
          </p:cNvPr>
          <p:cNvSpPr/>
          <p:nvPr/>
        </p:nvSpPr>
        <p:spPr>
          <a:xfrm>
            <a:off x="3327010" y="3429000"/>
            <a:ext cx="7241627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Vì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bạn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nào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cũng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đòi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bạn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khác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“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chạy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” </a:t>
            </a:r>
            <a:r>
              <a:rPr lang="en-US" sz="3600" b="1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theo</a:t>
            </a:r>
            <a:r>
              <a:rPr lang="en-US" sz="3600" b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 cách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của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mình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.</a:t>
            </a:r>
            <a:endParaRPr kumimoji="0" 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1061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2540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90" y="3971714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736685-59DD-4A8C-90B0-1DA00B0E05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AB295F-2CF9-43EC-8EE5-073D223742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7842" y="1783736"/>
            <a:ext cx="7419975" cy="34915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BF75-8B29-4214-8983-A46F79F72E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5164" y="2414585"/>
            <a:ext cx="7124700" cy="277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4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147</Words>
  <Application>Microsoft Macintosh PowerPoint</Application>
  <PresentationFormat>Widescreen</PresentationFormat>
  <Paragraphs>30</Paragraphs>
  <Slides>18</Slides>
  <Notes>4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UTM Avo</vt:lpstr>
      <vt:lpstr>3_Office Theme</vt:lpstr>
      <vt:lpstr>4_Office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HANG DO HOANG VIET</cp:lastModifiedBy>
  <cp:revision>19</cp:revision>
  <dcterms:created xsi:type="dcterms:W3CDTF">2021-01-19T08:33:08Z</dcterms:created>
  <dcterms:modified xsi:type="dcterms:W3CDTF">2022-04-13T07:24:22Z</dcterms:modified>
</cp:coreProperties>
</file>