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19"/>
  </p:notesMasterIdLst>
  <p:sldIdLst>
    <p:sldId id="449" r:id="rId2"/>
    <p:sldId id="315" r:id="rId3"/>
    <p:sldId id="317" r:id="rId4"/>
    <p:sldId id="318" r:id="rId5"/>
    <p:sldId id="319" r:id="rId6"/>
    <p:sldId id="316" r:id="rId7"/>
    <p:sldId id="320" r:id="rId8"/>
    <p:sldId id="321" r:id="rId9"/>
    <p:sldId id="323" r:id="rId10"/>
    <p:sldId id="322" r:id="rId11"/>
    <p:sldId id="324" r:id="rId12"/>
    <p:sldId id="327" r:id="rId13"/>
    <p:sldId id="328" r:id="rId14"/>
    <p:sldId id="329" r:id="rId15"/>
    <p:sldId id="330" r:id="rId16"/>
    <p:sldId id="331" r:id="rId17"/>
    <p:sldId id="26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M HAI AN" initials="LHA" lastIdx="1" clrIdx="0">
    <p:extLst>
      <p:ext uri="{19B8F6BF-5375-455C-9EA6-DF929625EA0E}">
        <p15:presenceInfo xmlns:p15="http://schemas.microsoft.com/office/powerpoint/2012/main" userId="LAM HAI 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EDD7"/>
    <a:srgbClr val="F694C7"/>
    <a:srgbClr val="F8AAE4"/>
    <a:srgbClr val="E482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1" d="100"/>
          <a:sy n="111"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ser646" userId="f285884f-657b-41d5-995c-aa0dfb0f6f4a" providerId="ADAL" clId="{C65B42A3-595D-4B73-A316-1A55EE5C416F}"/>
    <pc:docChg chg="undo redo custSel modSld">
      <pc:chgData name="user646" userId="f285884f-657b-41d5-995c-aa0dfb0f6f4a" providerId="ADAL" clId="{C65B42A3-595D-4B73-A316-1A55EE5C416F}" dt="2022-04-27T02:00:03.496" v="154" actId="14100"/>
      <pc:docMkLst>
        <pc:docMk/>
      </pc:docMkLst>
      <pc:sldChg chg="modSp mod">
        <pc:chgData name="user646" userId="f285884f-657b-41d5-995c-aa0dfb0f6f4a" providerId="ADAL" clId="{C65B42A3-595D-4B73-A316-1A55EE5C416F}" dt="2022-04-27T01:49:30.734" v="12" actId="14100"/>
        <pc:sldMkLst>
          <pc:docMk/>
          <pc:sldMk cId="2297472448" sldId="315"/>
        </pc:sldMkLst>
        <pc:spChg chg="mod">
          <ac:chgData name="user646" userId="f285884f-657b-41d5-995c-aa0dfb0f6f4a" providerId="ADAL" clId="{C65B42A3-595D-4B73-A316-1A55EE5C416F}" dt="2022-04-27T01:49:14.411" v="9" actId="1035"/>
          <ac:spMkLst>
            <pc:docMk/>
            <pc:sldMk cId="2297472448" sldId="315"/>
            <ac:spMk id="2" creationId="{4DDDE03E-EC83-4075-B096-8BEC3B8EAA12}"/>
          </ac:spMkLst>
        </pc:spChg>
        <pc:spChg chg="mod">
          <ac:chgData name="user646" userId="f285884f-657b-41d5-995c-aa0dfb0f6f4a" providerId="ADAL" clId="{C65B42A3-595D-4B73-A316-1A55EE5C416F}" dt="2022-04-27T01:49:14.411" v="9" actId="1035"/>
          <ac:spMkLst>
            <pc:docMk/>
            <pc:sldMk cId="2297472448" sldId="315"/>
            <ac:spMk id="5" creationId="{BF55D182-E5A7-4F4D-AB85-5546D8AD1B19}"/>
          </ac:spMkLst>
        </pc:spChg>
        <pc:spChg chg="mod">
          <ac:chgData name="user646" userId="f285884f-657b-41d5-995c-aa0dfb0f6f4a" providerId="ADAL" clId="{C65B42A3-595D-4B73-A316-1A55EE5C416F}" dt="2022-04-27T01:49:14.411" v="9" actId="1035"/>
          <ac:spMkLst>
            <pc:docMk/>
            <pc:sldMk cId="2297472448" sldId="315"/>
            <ac:spMk id="6" creationId="{29721781-2A62-44BC-A7CF-EB9A3A341912}"/>
          </ac:spMkLst>
        </pc:spChg>
        <pc:spChg chg="mod">
          <ac:chgData name="user646" userId="f285884f-657b-41d5-995c-aa0dfb0f6f4a" providerId="ADAL" clId="{C65B42A3-595D-4B73-A316-1A55EE5C416F}" dt="2022-04-27T01:49:14.411" v="9" actId="1035"/>
          <ac:spMkLst>
            <pc:docMk/>
            <pc:sldMk cId="2297472448" sldId="315"/>
            <ac:spMk id="9" creationId="{32087DB7-A6F2-43C0-A263-5537084EF510}"/>
          </ac:spMkLst>
        </pc:spChg>
        <pc:spChg chg="mod">
          <ac:chgData name="user646" userId="f285884f-657b-41d5-995c-aa0dfb0f6f4a" providerId="ADAL" clId="{C65B42A3-595D-4B73-A316-1A55EE5C416F}" dt="2022-04-27T01:49:14.411" v="9" actId="1035"/>
          <ac:spMkLst>
            <pc:docMk/>
            <pc:sldMk cId="2297472448" sldId="315"/>
            <ac:spMk id="10" creationId="{F9409693-2C74-4F29-A052-4481537E7785}"/>
          </ac:spMkLst>
        </pc:spChg>
        <pc:spChg chg="mod">
          <ac:chgData name="user646" userId="f285884f-657b-41d5-995c-aa0dfb0f6f4a" providerId="ADAL" clId="{C65B42A3-595D-4B73-A316-1A55EE5C416F}" dt="2022-04-27T01:49:14.411" v="9" actId="1035"/>
          <ac:spMkLst>
            <pc:docMk/>
            <pc:sldMk cId="2297472448" sldId="315"/>
            <ac:spMk id="11" creationId="{9DF0E2B0-9811-4C70-A176-10C58F25C869}"/>
          </ac:spMkLst>
        </pc:spChg>
        <pc:spChg chg="mod">
          <ac:chgData name="user646" userId="f285884f-657b-41d5-995c-aa0dfb0f6f4a" providerId="ADAL" clId="{C65B42A3-595D-4B73-A316-1A55EE5C416F}" dt="2022-04-27T01:49:14.411" v="9" actId="1035"/>
          <ac:spMkLst>
            <pc:docMk/>
            <pc:sldMk cId="2297472448" sldId="315"/>
            <ac:spMk id="15" creationId="{D6C00CA1-8E59-41A6-83A0-0E9FC905D31E}"/>
          </ac:spMkLst>
        </pc:spChg>
        <pc:spChg chg="mod">
          <ac:chgData name="user646" userId="f285884f-657b-41d5-995c-aa0dfb0f6f4a" providerId="ADAL" clId="{C65B42A3-595D-4B73-A316-1A55EE5C416F}" dt="2022-04-27T01:49:14.411" v="9" actId="1035"/>
          <ac:spMkLst>
            <pc:docMk/>
            <pc:sldMk cId="2297472448" sldId="315"/>
            <ac:spMk id="17" creationId="{C058DC2F-D95D-447B-96F9-D64C2B75ED5C}"/>
          </ac:spMkLst>
        </pc:spChg>
        <pc:spChg chg="mod">
          <ac:chgData name="user646" userId="f285884f-657b-41d5-995c-aa0dfb0f6f4a" providerId="ADAL" clId="{C65B42A3-595D-4B73-A316-1A55EE5C416F}" dt="2022-04-27T01:49:14.411" v="9" actId="1035"/>
          <ac:spMkLst>
            <pc:docMk/>
            <pc:sldMk cId="2297472448" sldId="315"/>
            <ac:spMk id="18" creationId="{28D2DB23-EAA3-4D64-B513-6B1797D46F79}"/>
          </ac:spMkLst>
        </pc:spChg>
        <pc:spChg chg="mod">
          <ac:chgData name="user646" userId="f285884f-657b-41d5-995c-aa0dfb0f6f4a" providerId="ADAL" clId="{C65B42A3-595D-4B73-A316-1A55EE5C416F}" dt="2022-04-27T01:49:14.411" v="9" actId="1035"/>
          <ac:spMkLst>
            <pc:docMk/>
            <pc:sldMk cId="2297472448" sldId="315"/>
            <ac:spMk id="20" creationId="{661887DF-1DB0-41A8-BC10-4B5EB54E31D7}"/>
          </ac:spMkLst>
        </pc:spChg>
        <pc:spChg chg="mod">
          <ac:chgData name="user646" userId="f285884f-657b-41d5-995c-aa0dfb0f6f4a" providerId="ADAL" clId="{C65B42A3-595D-4B73-A316-1A55EE5C416F}" dt="2022-04-27T01:49:14.411" v="9" actId="1035"/>
          <ac:spMkLst>
            <pc:docMk/>
            <pc:sldMk cId="2297472448" sldId="315"/>
            <ac:spMk id="21" creationId="{E786F688-A42F-4CCA-8892-0BA2A0AD41D9}"/>
          </ac:spMkLst>
        </pc:spChg>
        <pc:spChg chg="mod">
          <ac:chgData name="user646" userId="f285884f-657b-41d5-995c-aa0dfb0f6f4a" providerId="ADAL" clId="{C65B42A3-595D-4B73-A316-1A55EE5C416F}" dt="2022-04-27T01:49:14.411" v="9" actId="1035"/>
          <ac:spMkLst>
            <pc:docMk/>
            <pc:sldMk cId="2297472448" sldId="315"/>
            <ac:spMk id="23" creationId="{B47B456F-9CF6-468B-B85D-7A877A2C1271}"/>
          </ac:spMkLst>
        </pc:spChg>
        <pc:spChg chg="mod">
          <ac:chgData name="user646" userId="f285884f-657b-41d5-995c-aa0dfb0f6f4a" providerId="ADAL" clId="{C65B42A3-595D-4B73-A316-1A55EE5C416F}" dt="2022-04-27T01:49:14.411" v="9" actId="1035"/>
          <ac:spMkLst>
            <pc:docMk/>
            <pc:sldMk cId="2297472448" sldId="315"/>
            <ac:spMk id="25" creationId="{B87B9003-3EDD-402B-9FD9-81E053EB20B4}"/>
          </ac:spMkLst>
        </pc:spChg>
        <pc:spChg chg="mod">
          <ac:chgData name="user646" userId="f285884f-657b-41d5-995c-aa0dfb0f6f4a" providerId="ADAL" clId="{C65B42A3-595D-4B73-A316-1A55EE5C416F}" dt="2022-04-27T01:49:14.411" v="9" actId="1035"/>
          <ac:spMkLst>
            <pc:docMk/>
            <pc:sldMk cId="2297472448" sldId="315"/>
            <ac:spMk id="26" creationId="{C111CB3B-F898-4575-8B4B-41AA01159BF4}"/>
          </ac:spMkLst>
        </pc:spChg>
        <pc:spChg chg="mod">
          <ac:chgData name="user646" userId="f285884f-657b-41d5-995c-aa0dfb0f6f4a" providerId="ADAL" clId="{C65B42A3-595D-4B73-A316-1A55EE5C416F}" dt="2022-04-27T01:49:14.411" v="9" actId="1035"/>
          <ac:spMkLst>
            <pc:docMk/>
            <pc:sldMk cId="2297472448" sldId="315"/>
            <ac:spMk id="28" creationId="{F75FC9FF-D16F-41B4-BD79-62D5D7A40B23}"/>
          </ac:spMkLst>
        </pc:spChg>
        <pc:spChg chg="mod">
          <ac:chgData name="user646" userId="f285884f-657b-41d5-995c-aa0dfb0f6f4a" providerId="ADAL" clId="{C65B42A3-595D-4B73-A316-1A55EE5C416F}" dt="2022-04-27T01:49:14.411" v="9" actId="1035"/>
          <ac:spMkLst>
            <pc:docMk/>
            <pc:sldMk cId="2297472448" sldId="315"/>
            <ac:spMk id="29" creationId="{A48DB54B-89C1-46BE-8B34-E74B4B0D549D}"/>
          </ac:spMkLst>
        </pc:spChg>
        <pc:spChg chg="mod">
          <ac:chgData name="user646" userId="f285884f-657b-41d5-995c-aa0dfb0f6f4a" providerId="ADAL" clId="{C65B42A3-595D-4B73-A316-1A55EE5C416F}" dt="2022-04-27T01:49:14.411" v="9" actId="1035"/>
          <ac:spMkLst>
            <pc:docMk/>
            <pc:sldMk cId="2297472448" sldId="315"/>
            <ac:spMk id="30" creationId="{F8C64E79-D4C6-4EC7-9551-47D1B72060C9}"/>
          </ac:spMkLst>
        </pc:spChg>
        <pc:spChg chg="mod">
          <ac:chgData name="user646" userId="f285884f-657b-41d5-995c-aa0dfb0f6f4a" providerId="ADAL" clId="{C65B42A3-595D-4B73-A316-1A55EE5C416F}" dt="2022-04-27T01:49:14.411" v="9" actId="1035"/>
          <ac:spMkLst>
            <pc:docMk/>
            <pc:sldMk cId="2297472448" sldId="315"/>
            <ac:spMk id="32" creationId="{2E3BC0B5-DC54-4F2C-9B8B-612011A27A5A}"/>
          </ac:spMkLst>
        </pc:spChg>
        <pc:spChg chg="mod">
          <ac:chgData name="user646" userId="f285884f-657b-41d5-995c-aa0dfb0f6f4a" providerId="ADAL" clId="{C65B42A3-595D-4B73-A316-1A55EE5C416F}" dt="2022-04-27T01:49:14.411" v="9" actId="1035"/>
          <ac:spMkLst>
            <pc:docMk/>
            <pc:sldMk cId="2297472448" sldId="315"/>
            <ac:spMk id="33" creationId="{186C5508-1762-4FC5-81C0-8E2E4D8CA0E8}"/>
          </ac:spMkLst>
        </pc:spChg>
        <pc:spChg chg="mod">
          <ac:chgData name="user646" userId="f285884f-657b-41d5-995c-aa0dfb0f6f4a" providerId="ADAL" clId="{C65B42A3-595D-4B73-A316-1A55EE5C416F}" dt="2022-04-27T01:49:14.411" v="9" actId="1035"/>
          <ac:spMkLst>
            <pc:docMk/>
            <pc:sldMk cId="2297472448" sldId="315"/>
            <ac:spMk id="35" creationId="{E23D6B83-20F7-462A-80CB-BC3058C74A4B}"/>
          </ac:spMkLst>
        </pc:spChg>
        <pc:spChg chg="mod">
          <ac:chgData name="user646" userId="f285884f-657b-41d5-995c-aa0dfb0f6f4a" providerId="ADAL" clId="{C65B42A3-595D-4B73-A316-1A55EE5C416F}" dt="2022-04-27T01:49:14.411" v="9" actId="1035"/>
          <ac:spMkLst>
            <pc:docMk/>
            <pc:sldMk cId="2297472448" sldId="315"/>
            <ac:spMk id="36" creationId="{453E966C-28D3-4E16-AE23-0F218B986392}"/>
          </ac:spMkLst>
        </pc:spChg>
        <pc:spChg chg="mod">
          <ac:chgData name="user646" userId="f285884f-657b-41d5-995c-aa0dfb0f6f4a" providerId="ADAL" clId="{C65B42A3-595D-4B73-A316-1A55EE5C416F}" dt="2022-04-27T01:49:14.411" v="9" actId="1035"/>
          <ac:spMkLst>
            <pc:docMk/>
            <pc:sldMk cId="2297472448" sldId="315"/>
            <ac:spMk id="38" creationId="{FF7948E4-7C38-425F-8636-2CC856BBAAE5}"/>
          </ac:spMkLst>
        </pc:spChg>
        <pc:spChg chg="mod">
          <ac:chgData name="user646" userId="f285884f-657b-41d5-995c-aa0dfb0f6f4a" providerId="ADAL" clId="{C65B42A3-595D-4B73-A316-1A55EE5C416F}" dt="2022-04-27T01:49:14.411" v="9" actId="1035"/>
          <ac:spMkLst>
            <pc:docMk/>
            <pc:sldMk cId="2297472448" sldId="315"/>
            <ac:spMk id="40" creationId="{B43076EA-3A42-4B94-B208-64F8AA717291}"/>
          </ac:spMkLst>
        </pc:spChg>
        <pc:spChg chg="mod">
          <ac:chgData name="user646" userId="f285884f-657b-41d5-995c-aa0dfb0f6f4a" providerId="ADAL" clId="{C65B42A3-595D-4B73-A316-1A55EE5C416F}" dt="2022-04-27T01:49:14.411" v="9" actId="1035"/>
          <ac:spMkLst>
            <pc:docMk/>
            <pc:sldMk cId="2297472448" sldId="315"/>
            <ac:spMk id="41" creationId="{E0438EBB-EFEE-46DE-97D9-8D633DC7D9CB}"/>
          </ac:spMkLst>
        </pc:spChg>
        <pc:spChg chg="mod">
          <ac:chgData name="user646" userId="f285884f-657b-41d5-995c-aa0dfb0f6f4a" providerId="ADAL" clId="{C65B42A3-595D-4B73-A316-1A55EE5C416F}" dt="2022-04-27T01:49:14.411" v="9" actId="1035"/>
          <ac:spMkLst>
            <pc:docMk/>
            <pc:sldMk cId="2297472448" sldId="315"/>
            <ac:spMk id="43" creationId="{966CE803-8577-4DB8-9764-0C0FBF8588E1}"/>
          </ac:spMkLst>
        </pc:spChg>
        <pc:spChg chg="mod">
          <ac:chgData name="user646" userId="f285884f-657b-41d5-995c-aa0dfb0f6f4a" providerId="ADAL" clId="{C65B42A3-595D-4B73-A316-1A55EE5C416F}" dt="2022-04-27T01:49:30.734" v="12" actId="14100"/>
          <ac:spMkLst>
            <pc:docMk/>
            <pc:sldMk cId="2297472448" sldId="315"/>
            <ac:spMk id="44" creationId="{7BCFAD7A-1781-432F-9EE7-168C96463F1B}"/>
          </ac:spMkLst>
        </pc:spChg>
        <pc:spChg chg="mod">
          <ac:chgData name="user646" userId="f285884f-657b-41d5-995c-aa0dfb0f6f4a" providerId="ADAL" clId="{C65B42A3-595D-4B73-A316-1A55EE5C416F}" dt="2022-04-27T01:49:14.411" v="9" actId="1035"/>
          <ac:spMkLst>
            <pc:docMk/>
            <pc:sldMk cId="2297472448" sldId="315"/>
            <ac:spMk id="46" creationId="{2B4BD84C-D75A-4E23-BEAA-7F878D6EE4E9}"/>
          </ac:spMkLst>
        </pc:spChg>
        <pc:spChg chg="mod">
          <ac:chgData name="user646" userId="f285884f-657b-41d5-995c-aa0dfb0f6f4a" providerId="ADAL" clId="{C65B42A3-595D-4B73-A316-1A55EE5C416F}" dt="2022-04-27T01:49:14.411" v="9" actId="1035"/>
          <ac:spMkLst>
            <pc:docMk/>
            <pc:sldMk cId="2297472448" sldId="315"/>
            <ac:spMk id="47" creationId="{11FCB86A-3B0B-49E1-9D26-987BA26D2EE9}"/>
          </ac:spMkLst>
        </pc:spChg>
        <pc:spChg chg="mod">
          <ac:chgData name="user646" userId="f285884f-657b-41d5-995c-aa0dfb0f6f4a" providerId="ADAL" clId="{C65B42A3-595D-4B73-A316-1A55EE5C416F}" dt="2022-04-27T01:49:14.411" v="9" actId="1035"/>
          <ac:spMkLst>
            <pc:docMk/>
            <pc:sldMk cId="2297472448" sldId="315"/>
            <ac:spMk id="55" creationId="{BAAB73F5-619E-4488-8E6E-77A66F4CC335}"/>
          </ac:spMkLst>
        </pc:spChg>
        <pc:picChg chg="mod">
          <ac:chgData name="user646" userId="f285884f-657b-41d5-995c-aa0dfb0f6f4a" providerId="ADAL" clId="{C65B42A3-595D-4B73-A316-1A55EE5C416F}" dt="2022-04-27T01:49:14.411" v="9" actId="1035"/>
          <ac:picMkLst>
            <pc:docMk/>
            <pc:sldMk cId="2297472448" sldId="315"/>
            <ac:picMk id="4" creationId="{78169E3C-0366-4CDB-A8E3-8F58FE1E42FC}"/>
          </ac:picMkLst>
        </pc:picChg>
        <pc:picChg chg="mod">
          <ac:chgData name="user646" userId="f285884f-657b-41d5-995c-aa0dfb0f6f4a" providerId="ADAL" clId="{C65B42A3-595D-4B73-A316-1A55EE5C416F}" dt="2022-04-27T01:49:14.411" v="9" actId="1035"/>
          <ac:picMkLst>
            <pc:docMk/>
            <pc:sldMk cId="2297472448" sldId="315"/>
            <ac:picMk id="8" creationId="{D10642B0-DBAD-47F0-B9B5-C37F5BF14F33}"/>
          </ac:picMkLst>
        </pc:picChg>
        <pc:picChg chg="mod">
          <ac:chgData name="user646" userId="f285884f-657b-41d5-995c-aa0dfb0f6f4a" providerId="ADAL" clId="{C65B42A3-595D-4B73-A316-1A55EE5C416F}" dt="2022-04-27T01:49:14.411" v="9" actId="1035"/>
          <ac:picMkLst>
            <pc:docMk/>
            <pc:sldMk cId="2297472448" sldId="315"/>
            <ac:picMk id="12" creationId="{F1B93DDB-0E1C-447E-9277-1449D35961E9}"/>
          </ac:picMkLst>
        </pc:picChg>
        <pc:picChg chg="mod">
          <ac:chgData name="user646" userId="f285884f-657b-41d5-995c-aa0dfb0f6f4a" providerId="ADAL" clId="{C65B42A3-595D-4B73-A316-1A55EE5C416F}" dt="2022-04-27T01:49:14.411" v="9" actId="1035"/>
          <ac:picMkLst>
            <pc:docMk/>
            <pc:sldMk cId="2297472448" sldId="315"/>
            <ac:picMk id="14" creationId="{6BB9F2AE-0B6B-425A-9618-0B86D63BC98B}"/>
          </ac:picMkLst>
        </pc:picChg>
        <pc:picChg chg="mod">
          <ac:chgData name="user646" userId="f285884f-657b-41d5-995c-aa0dfb0f6f4a" providerId="ADAL" clId="{C65B42A3-595D-4B73-A316-1A55EE5C416F}" dt="2022-04-27T01:49:14.411" v="9" actId="1035"/>
          <ac:picMkLst>
            <pc:docMk/>
            <pc:sldMk cId="2297472448" sldId="315"/>
            <ac:picMk id="19" creationId="{5310C781-8707-466B-B022-91705B926B46}"/>
          </ac:picMkLst>
        </pc:picChg>
        <pc:picChg chg="mod">
          <ac:chgData name="user646" userId="f285884f-657b-41d5-995c-aa0dfb0f6f4a" providerId="ADAL" clId="{C65B42A3-595D-4B73-A316-1A55EE5C416F}" dt="2022-04-27T01:49:14.411" v="9" actId="1035"/>
          <ac:picMkLst>
            <pc:docMk/>
            <pc:sldMk cId="2297472448" sldId="315"/>
            <ac:picMk id="22" creationId="{7C2BF350-5DD9-4F77-AF83-0A7142742DB0}"/>
          </ac:picMkLst>
        </pc:picChg>
        <pc:picChg chg="mod">
          <ac:chgData name="user646" userId="f285884f-657b-41d5-995c-aa0dfb0f6f4a" providerId="ADAL" clId="{C65B42A3-595D-4B73-A316-1A55EE5C416F}" dt="2022-04-27T01:49:14.411" v="9" actId="1035"/>
          <ac:picMkLst>
            <pc:docMk/>
            <pc:sldMk cId="2297472448" sldId="315"/>
            <ac:picMk id="24" creationId="{E8700AA9-0210-4804-BAF2-45FAE75B5A58}"/>
          </ac:picMkLst>
        </pc:picChg>
        <pc:picChg chg="mod">
          <ac:chgData name="user646" userId="f285884f-657b-41d5-995c-aa0dfb0f6f4a" providerId="ADAL" clId="{C65B42A3-595D-4B73-A316-1A55EE5C416F}" dt="2022-04-27T01:49:14.411" v="9" actId="1035"/>
          <ac:picMkLst>
            <pc:docMk/>
            <pc:sldMk cId="2297472448" sldId="315"/>
            <ac:picMk id="27" creationId="{38D70056-336E-4456-9633-5BE00E3C2DF8}"/>
          </ac:picMkLst>
        </pc:picChg>
        <pc:picChg chg="mod">
          <ac:chgData name="user646" userId="f285884f-657b-41d5-995c-aa0dfb0f6f4a" providerId="ADAL" clId="{C65B42A3-595D-4B73-A316-1A55EE5C416F}" dt="2022-04-27T01:49:14.411" v="9" actId="1035"/>
          <ac:picMkLst>
            <pc:docMk/>
            <pc:sldMk cId="2297472448" sldId="315"/>
            <ac:picMk id="31" creationId="{A253B41B-96D1-4AD1-AA50-43EB20D15FC8}"/>
          </ac:picMkLst>
        </pc:picChg>
        <pc:picChg chg="mod">
          <ac:chgData name="user646" userId="f285884f-657b-41d5-995c-aa0dfb0f6f4a" providerId="ADAL" clId="{C65B42A3-595D-4B73-A316-1A55EE5C416F}" dt="2022-04-27T01:49:14.411" v="9" actId="1035"/>
          <ac:picMkLst>
            <pc:docMk/>
            <pc:sldMk cId="2297472448" sldId="315"/>
            <ac:picMk id="34" creationId="{0D1D3D21-1293-4E04-9BF8-1208768666C8}"/>
          </ac:picMkLst>
        </pc:picChg>
        <pc:picChg chg="mod">
          <ac:chgData name="user646" userId="f285884f-657b-41d5-995c-aa0dfb0f6f4a" providerId="ADAL" clId="{C65B42A3-595D-4B73-A316-1A55EE5C416F}" dt="2022-04-27T01:49:14.411" v="9" actId="1035"/>
          <ac:picMkLst>
            <pc:docMk/>
            <pc:sldMk cId="2297472448" sldId="315"/>
            <ac:picMk id="37" creationId="{2FDD32E7-62E7-4E14-9AEB-3BE7CAB43469}"/>
          </ac:picMkLst>
        </pc:picChg>
        <pc:picChg chg="mod">
          <ac:chgData name="user646" userId="f285884f-657b-41d5-995c-aa0dfb0f6f4a" providerId="ADAL" clId="{C65B42A3-595D-4B73-A316-1A55EE5C416F}" dt="2022-04-27T01:49:14.411" v="9" actId="1035"/>
          <ac:picMkLst>
            <pc:docMk/>
            <pc:sldMk cId="2297472448" sldId="315"/>
            <ac:picMk id="39" creationId="{8212DF7A-E71E-4BE8-A92C-5AAE2590194F}"/>
          </ac:picMkLst>
        </pc:picChg>
        <pc:picChg chg="mod">
          <ac:chgData name="user646" userId="f285884f-657b-41d5-995c-aa0dfb0f6f4a" providerId="ADAL" clId="{C65B42A3-595D-4B73-A316-1A55EE5C416F}" dt="2022-04-27T01:49:14.411" v="9" actId="1035"/>
          <ac:picMkLst>
            <pc:docMk/>
            <pc:sldMk cId="2297472448" sldId="315"/>
            <ac:picMk id="42" creationId="{502A6A51-54F7-412A-AEED-BDBF751B8845}"/>
          </ac:picMkLst>
        </pc:picChg>
        <pc:picChg chg="mod">
          <ac:chgData name="user646" userId="f285884f-657b-41d5-995c-aa0dfb0f6f4a" providerId="ADAL" clId="{C65B42A3-595D-4B73-A316-1A55EE5C416F}" dt="2022-04-27T01:49:14.411" v="9" actId="1035"/>
          <ac:picMkLst>
            <pc:docMk/>
            <pc:sldMk cId="2297472448" sldId="315"/>
            <ac:picMk id="45" creationId="{7301A217-0E8C-4D37-B61C-8B41E52C17AB}"/>
          </ac:picMkLst>
        </pc:picChg>
        <pc:picChg chg="mod">
          <ac:chgData name="user646" userId="f285884f-657b-41d5-995c-aa0dfb0f6f4a" providerId="ADAL" clId="{C65B42A3-595D-4B73-A316-1A55EE5C416F}" dt="2022-04-27T01:49:14.411" v="9" actId="1035"/>
          <ac:picMkLst>
            <pc:docMk/>
            <pc:sldMk cId="2297472448" sldId="315"/>
            <ac:picMk id="54" creationId="{279436C0-11DD-46B6-BF47-307189DA71FD}"/>
          </ac:picMkLst>
        </pc:picChg>
      </pc:sldChg>
      <pc:sldChg chg="modSp mod">
        <pc:chgData name="user646" userId="f285884f-657b-41d5-995c-aa0dfb0f6f4a" providerId="ADAL" clId="{C65B42A3-595D-4B73-A316-1A55EE5C416F}" dt="2022-04-27T01:53:30.048" v="56" actId="1076"/>
        <pc:sldMkLst>
          <pc:docMk/>
          <pc:sldMk cId="4003659870" sldId="316"/>
        </pc:sldMkLst>
        <pc:spChg chg="mod">
          <ac:chgData name="user646" userId="f285884f-657b-41d5-995c-aa0dfb0f6f4a" providerId="ADAL" clId="{C65B42A3-595D-4B73-A316-1A55EE5C416F}" dt="2022-04-27T01:53:22.617" v="53" actId="1076"/>
          <ac:spMkLst>
            <pc:docMk/>
            <pc:sldMk cId="4003659870" sldId="316"/>
            <ac:spMk id="8" creationId="{98BAD766-3E3A-4128-AD11-B4B92F13176F}"/>
          </ac:spMkLst>
        </pc:spChg>
        <pc:spChg chg="mod">
          <ac:chgData name="user646" userId="f285884f-657b-41d5-995c-aa0dfb0f6f4a" providerId="ADAL" clId="{C65B42A3-595D-4B73-A316-1A55EE5C416F}" dt="2022-04-27T01:53:22.617" v="53" actId="1076"/>
          <ac:spMkLst>
            <pc:docMk/>
            <pc:sldMk cId="4003659870" sldId="316"/>
            <ac:spMk id="9" creationId="{F499B4BB-E434-4CF9-B1A3-FDC9305BDB23}"/>
          </ac:spMkLst>
        </pc:spChg>
        <pc:picChg chg="mod">
          <ac:chgData name="user646" userId="f285884f-657b-41d5-995c-aa0dfb0f6f4a" providerId="ADAL" clId="{C65B42A3-595D-4B73-A316-1A55EE5C416F}" dt="2022-04-27T01:53:30.048" v="56" actId="1076"/>
          <ac:picMkLst>
            <pc:docMk/>
            <pc:sldMk cId="4003659870" sldId="316"/>
            <ac:picMk id="3" creationId="{E04FE86E-B0B5-485C-AB95-20AEDE99D3F2}"/>
          </ac:picMkLst>
        </pc:picChg>
      </pc:sldChg>
      <pc:sldChg chg="modSp mod">
        <pc:chgData name="user646" userId="f285884f-657b-41d5-995c-aa0dfb0f6f4a" providerId="ADAL" clId="{C65B42A3-595D-4B73-A316-1A55EE5C416F}" dt="2022-04-27T01:51:52.423" v="34" actId="207"/>
        <pc:sldMkLst>
          <pc:docMk/>
          <pc:sldMk cId="1566144501" sldId="317"/>
        </pc:sldMkLst>
        <pc:spChg chg="mod">
          <ac:chgData name="user646" userId="f285884f-657b-41d5-995c-aa0dfb0f6f4a" providerId="ADAL" clId="{C65B42A3-595D-4B73-A316-1A55EE5C416F}" dt="2022-04-27T01:51:02.800" v="28" actId="14100"/>
          <ac:spMkLst>
            <pc:docMk/>
            <pc:sldMk cId="1566144501" sldId="317"/>
            <ac:spMk id="4" creationId="{FAA0C862-8492-45CD-8AD2-E76493B5C37B}"/>
          </ac:spMkLst>
        </pc:spChg>
        <pc:spChg chg="mod">
          <ac:chgData name="user646" userId="f285884f-657b-41d5-995c-aa0dfb0f6f4a" providerId="ADAL" clId="{C65B42A3-595D-4B73-A316-1A55EE5C416F}" dt="2022-04-27T01:50:53.024" v="26" actId="1076"/>
          <ac:spMkLst>
            <pc:docMk/>
            <pc:sldMk cId="1566144501" sldId="317"/>
            <ac:spMk id="9" creationId="{E21B1C94-0D34-44F9-B902-DF1EA73B437F}"/>
          </ac:spMkLst>
        </pc:spChg>
        <pc:spChg chg="mod">
          <ac:chgData name="user646" userId="f285884f-657b-41d5-995c-aa0dfb0f6f4a" providerId="ADAL" clId="{C65B42A3-595D-4B73-A316-1A55EE5C416F}" dt="2022-04-27T01:50:16.720" v="23" actId="1076"/>
          <ac:spMkLst>
            <pc:docMk/>
            <pc:sldMk cId="1566144501" sldId="317"/>
            <ac:spMk id="10" creationId="{C99CFB90-3AC4-4102-BA8C-D89AA8A26CA7}"/>
          </ac:spMkLst>
        </pc:spChg>
        <pc:spChg chg="mod">
          <ac:chgData name="user646" userId="f285884f-657b-41d5-995c-aa0dfb0f6f4a" providerId="ADAL" clId="{C65B42A3-595D-4B73-A316-1A55EE5C416F}" dt="2022-04-27T01:51:52.423" v="34" actId="207"/>
          <ac:spMkLst>
            <pc:docMk/>
            <pc:sldMk cId="1566144501" sldId="317"/>
            <ac:spMk id="11" creationId="{318FE219-2617-47D3-8547-772567AF72E1}"/>
          </ac:spMkLst>
        </pc:spChg>
        <pc:picChg chg="mod">
          <ac:chgData name="user646" userId="f285884f-657b-41d5-995c-aa0dfb0f6f4a" providerId="ADAL" clId="{C65B42A3-595D-4B73-A316-1A55EE5C416F}" dt="2022-04-27T01:50:56.409" v="27" actId="1076"/>
          <ac:picMkLst>
            <pc:docMk/>
            <pc:sldMk cId="1566144501" sldId="317"/>
            <ac:picMk id="3" creationId="{C1436556-5244-47E0-8E95-E7BD34933C77}"/>
          </ac:picMkLst>
        </pc:picChg>
      </pc:sldChg>
      <pc:sldChg chg="modSp mod">
        <pc:chgData name="user646" userId="f285884f-657b-41d5-995c-aa0dfb0f6f4a" providerId="ADAL" clId="{C65B42A3-595D-4B73-A316-1A55EE5C416F}" dt="2022-04-27T01:52:15.039" v="39" actId="1440"/>
        <pc:sldMkLst>
          <pc:docMk/>
          <pc:sldMk cId="3223146285" sldId="318"/>
        </pc:sldMkLst>
        <pc:spChg chg="mod">
          <ac:chgData name="user646" userId="f285884f-657b-41d5-995c-aa0dfb0f6f4a" providerId="ADAL" clId="{C65B42A3-595D-4B73-A316-1A55EE5C416F}" dt="2022-04-27T01:52:01.697" v="36" actId="14100"/>
          <ac:spMkLst>
            <pc:docMk/>
            <pc:sldMk cId="3223146285" sldId="318"/>
            <ac:spMk id="11" creationId="{832E6E75-2541-497F-A888-7F52967BD1A1}"/>
          </ac:spMkLst>
        </pc:spChg>
        <pc:picChg chg="mod">
          <ac:chgData name="user646" userId="f285884f-657b-41d5-995c-aa0dfb0f6f4a" providerId="ADAL" clId="{C65B42A3-595D-4B73-A316-1A55EE5C416F}" dt="2022-04-27T01:52:15.039" v="39" actId="1440"/>
          <ac:picMkLst>
            <pc:docMk/>
            <pc:sldMk cId="3223146285" sldId="318"/>
            <ac:picMk id="7" creationId="{53CC398D-388E-45B8-8718-43DF127257A8}"/>
          </ac:picMkLst>
        </pc:picChg>
        <pc:picChg chg="mod">
          <ac:chgData name="user646" userId="f285884f-657b-41d5-995c-aa0dfb0f6f4a" providerId="ADAL" clId="{C65B42A3-595D-4B73-A316-1A55EE5C416F}" dt="2022-04-27T01:52:15.039" v="39" actId="1440"/>
          <ac:picMkLst>
            <pc:docMk/>
            <pc:sldMk cId="3223146285" sldId="318"/>
            <ac:picMk id="8" creationId="{581FEE03-C6C4-4251-B0DB-1A51E431873D}"/>
          </ac:picMkLst>
        </pc:picChg>
      </pc:sldChg>
      <pc:sldChg chg="modSp mod">
        <pc:chgData name="user646" userId="f285884f-657b-41d5-995c-aa0dfb0f6f4a" providerId="ADAL" clId="{C65B42A3-595D-4B73-A316-1A55EE5C416F}" dt="2022-04-27T01:52:53.321" v="48" actId="207"/>
        <pc:sldMkLst>
          <pc:docMk/>
          <pc:sldMk cId="1642053232" sldId="319"/>
        </pc:sldMkLst>
        <pc:spChg chg="mod">
          <ac:chgData name="user646" userId="f285884f-657b-41d5-995c-aa0dfb0f6f4a" providerId="ADAL" clId="{C65B42A3-595D-4B73-A316-1A55EE5C416F}" dt="2022-04-27T01:52:42.601" v="45" actId="1076"/>
          <ac:spMkLst>
            <pc:docMk/>
            <pc:sldMk cId="1642053232" sldId="319"/>
            <ac:spMk id="7" creationId="{AB252590-DCC4-4EED-9DE8-9B701D649DAB}"/>
          </ac:spMkLst>
        </pc:spChg>
        <pc:spChg chg="mod">
          <ac:chgData name="user646" userId="f285884f-657b-41d5-995c-aa0dfb0f6f4a" providerId="ADAL" clId="{C65B42A3-595D-4B73-A316-1A55EE5C416F}" dt="2022-04-27T01:52:53.321" v="48" actId="207"/>
          <ac:spMkLst>
            <pc:docMk/>
            <pc:sldMk cId="1642053232" sldId="319"/>
            <ac:spMk id="27" creationId="{6517F1EE-71B0-4148-902D-C49C973DBCCB}"/>
          </ac:spMkLst>
        </pc:spChg>
        <pc:picChg chg="mod">
          <ac:chgData name="user646" userId="f285884f-657b-41d5-995c-aa0dfb0f6f4a" providerId="ADAL" clId="{C65B42A3-595D-4B73-A316-1A55EE5C416F}" dt="2022-04-27T01:52:24.921" v="41" actId="1076"/>
          <ac:picMkLst>
            <pc:docMk/>
            <pc:sldMk cId="1642053232" sldId="319"/>
            <ac:picMk id="26" creationId="{81CB6D44-79A7-4291-ADF7-212AC0A1DDA1}"/>
          </ac:picMkLst>
        </pc:picChg>
      </pc:sldChg>
      <pc:sldChg chg="modSp mod">
        <pc:chgData name="user646" userId="f285884f-657b-41d5-995c-aa0dfb0f6f4a" providerId="ADAL" clId="{C65B42A3-595D-4B73-A316-1A55EE5C416F}" dt="2022-04-27T01:53:48.290" v="60" actId="207"/>
        <pc:sldMkLst>
          <pc:docMk/>
          <pc:sldMk cId="2305866614" sldId="320"/>
        </pc:sldMkLst>
        <pc:spChg chg="mod">
          <ac:chgData name="user646" userId="f285884f-657b-41d5-995c-aa0dfb0f6f4a" providerId="ADAL" clId="{C65B42A3-595D-4B73-A316-1A55EE5C416F}" dt="2022-04-27T01:53:44.848" v="59" actId="1076"/>
          <ac:spMkLst>
            <pc:docMk/>
            <pc:sldMk cId="2305866614" sldId="320"/>
            <ac:spMk id="8" creationId="{612C4751-9229-4FEA-A4F4-AB3ABECB7CEB}"/>
          </ac:spMkLst>
        </pc:spChg>
        <pc:spChg chg="mod">
          <ac:chgData name="user646" userId="f285884f-657b-41d5-995c-aa0dfb0f6f4a" providerId="ADAL" clId="{C65B42A3-595D-4B73-A316-1A55EE5C416F}" dt="2022-04-27T01:53:48.290" v="60" actId="207"/>
          <ac:spMkLst>
            <pc:docMk/>
            <pc:sldMk cId="2305866614" sldId="320"/>
            <ac:spMk id="9" creationId="{1CC45588-88C5-4FBD-9C3E-0D58445B3C7D}"/>
          </ac:spMkLst>
        </pc:spChg>
      </pc:sldChg>
      <pc:sldChg chg="modSp mod">
        <pc:chgData name="user646" userId="f285884f-657b-41d5-995c-aa0dfb0f6f4a" providerId="ADAL" clId="{C65B42A3-595D-4B73-A316-1A55EE5C416F}" dt="2022-04-27T01:54:35.888" v="71" actId="207"/>
        <pc:sldMkLst>
          <pc:docMk/>
          <pc:sldMk cId="3178500222" sldId="321"/>
        </pc:sldMkLst>
        <pc:spChg chg="mod">
          <ac:chgData name="user646" userId="f285884f-657b-41d5-995c-aa0dfb0f6f4a" providerId="ADAL" clId="{C65B42A3-595D-4B73-A316-1A55EE5C416F}" dt="2022-04-27T01:54:26.937" v="70" actId="1076"/>
          <ac:spMkLst>
            <pc:docMk/>
            <pc:sldMk cId="3178500222" sldId="321"/>
            <ac:spMk id="8" creationId="{54CA8883-BC68-41F1-9161-5209C3C85D1D}"/>
          </ac:spMkLst>
        </pc:spChg>
        <pc:spChg chg="mod">
          <ac:chgData name="user646" userId="f285884f-657b-41d5-995c-aa0dfb0f6f4a" providerId="ADAL" clId="{C65B42A3-595D-4B73-A316-1A55EE5C416F}" dt="2022-04-27T01:54:35.888" v="71" actId="207"/>
          <ac:spMkLst>
            <pc:docMk/>
            <pc:sldMk cId="3178500222" sldId="321"/>
            <ac:spMk id="9" creationId="{8BF3889D-4165-4A54-9E77-E7DFDF9AA474}"/>
          </ac:spMkLst>
        </pc:spChg>
        <pc:picChg chg="mod">
          <ac:chgData name="user646" userId="f285884f-657b-41d5-995c-aa0dfb0f6f4a" providerId="ADAL" clId="{C65B42A3-595D-4B73-A316-1A55EE5C416F}" dt="2022-04-27T01:54:19.969" v="68" actId="1076"/>
          <ac:picMkLst>
            <pc:docMk/>
            <pc:sldMk cId="3178500222" sldId="321"/>
            <ac:picMk id="3" creationId="{089155FD-FE8C-40E7-AA69-F924620CC5CF}"/>
          </ac:picMkLst>
        </pc:picChg>
      </pc:sldChg>
      <pc:sldChg chg="modSp mod">
        <pc:chgData name="user646" userId="f285884f-657b-41d5-995c-aa0dfb0f6f4a" providerId="ADAL" clId="{C65B42A3-595D-4B73-A316-1A55EE5C416F}" dt="2022-04-27T01:55:19.574" v="80" actId="207"/>
        <pc:sldMkLst>
          <pc:docMk/>
          <pc:sldMk cId="2225576562" sldId="322"/>
        </pc:sldMkLst>
        <pc:spChg chg="mod">
          <ac:chgData name="user646" userId="f285884f-657b-41d5-995c-aa0dfb0f6f4a" providerId="ADAL" clId="{C65B42A3-595D-4B73-A316-1A55EE5C416F}" dt="2022-04-27T01:55:19.574" v="80" actId="207"/>
          <ac:spMkLst>
            <pc:docMk/>
            <pc:sldMk cId="2225576562" sldId="322"/>
            <ac:spMk id="11" creationId="{A42D5091-56C8-4884-B816-D4E89E6D0EB6}"/>
          </ac:spMkLst>
        </pc:spChg>
        <pc:spChg chg="mod">
          <ac:chgData name="user646" userId="f285884f-657b-41d5-995c-aa0dfb0f6f4a" providerId="ADAL" clId="{C65B42A3-595D-4B73-A316-1A55EE5C416F}" dt="2022-04-27T01:55:19.574" v="80" actId="207"/>
          <ac:spMkLst>
            <pc:docMk/>
            <pc:sldMk cId="2225576562" sldId="322"/>
            <ac:spMk id="12" creationId="{ADD417B6-C8D1-44CC-BABF-CD6FABDFCDBC}"/>
          </ac:spMkLst>
        </pc:spChg>
        <pc:picChg chg="mod">
          <ac:chgData name="user646" userId="f285884f-657b-41d5-995c-aa0dfb0f6f4a" providerId="ADAL" clId="{C65B42A3-595D-4B73-A316-1A55EE5C416F}" dt="2022-04-27T01:55:07.425" v="76" actId="1076"/>
          <ac:picMkLst>
            <pc:docMk/>
            <pc:sldMk cId="2225576562" sldId="322"/>
            <ac:picMk id="5" creationId="{83DC16FE-0874-4826-AFE1-25FAD17FD334}"/>
          </ac:picMkLst>
        </pc:picChg>
      </pc:sldChg>
      <pc:sldChg chg="modSp mod">
        <pc:chgData name="user646" userId="f285884f-657b-41d5-995c-aa0dfb0f6f4a" providerId="ADAL" clId="{C65B42A3-595D-4B73-A316-1A55EE5C416F}" dt="2022-04-27T01:54:58.105" v="74" actId="1076"/>
        <pc:sldMkLst>
          <pc:docMk/>
          <pc:sldMk cId="2113881835" sldId="323"/>
        </pc:sldMkLst>
        <pc:spChg chg="mod">
          <ac:chgData name="user646" userId="f285884f-657b-41d5-995c-aa0dfb0f6f4a" providerId="ADAL" clId="{C65B42A3-595D-4B73-A316-1A55EE5C416F}" dt="2022-04-27T01:54:58.105" v="74" actId="1076"/>
          <ac:spMkLst>
            <pc:docMk/>
            <pc:sldMk cId="2113881835" sldId="323"/>
            <ac:spMk id="7" creationId="{631FA4A0-AEFD-476B-B980-70A3AEAB202E}"/>
          </ac:spMkLst>
        </pc:spChg>
        <pc:spChg chg="mod">
          <ac:chgData name="user646" userId="f285884f-657b-41d5-995c-aa0dfb0f6f4a" providerId="ADAL" clId="{C65B42A3-595D-4B73-A316-1A55EE5C416F}" dt="2022-04-27T01:54:58.105" v="74" actId="1076"/>
          <ac:spMkLst>
            <pc:docMk/>
            <pc:sldMk cId="2113881835" sldId="323"/>
            <ac:spMk id="8" creationId="{D630392D-68EF-4BAA-8990-DFD985245B13}"/>
          </ac:spMkLst>
        </pc:spChg>
        <pc:picChg chg="mod">
          <ac:chgData name="user646" userId="f285884f-657b-41d5-995c-aa0dfb0f6f4a" providerId="ADAL" clId="{C65B42A3-595D-4B73-A316-1A55EE5C416F}" dt="2022-04-27T01:54:52.329" v="73" actId="14100"/>
          <ac:picMkLst>
            <pc:docMk/>
            <pc:sldMk cId="2113881835" sldId="323"/>
            <ac:picMk id="3" creationId="{0CD0164D-674D-440C-8A1F-47D35A4659C4}"/>
          </ac:picMkLst>
        </pc:picChg>
      </pc:sldChg>
      <pc:sldChg chg="modSp mod">
        <pc:chgData name="user646" userId="f285884f-657b-41d5-995c-aa0dfb0f6f4a" providerId="ADAL" clId="{C65B42A3-595D-4B73-A316-1A55EE5C416F}" dt="2022-04-27T01:56:13.738" v="94" actId="1076"/>
        <pc:sldMkLst>
          <pc:docMk/>
          <pc:sldMk cId="1940994005" sldId="324"/>
        </pc:sldMkLst>
        <pc:spChg chg="mod">
          <ac:chgData name="user646" userId="f285884f-657b-41d5-995c-aa0dfb0f6f4a" providerId="ADAL" clId="{C65B42A3-595D-4B73-A316-1A55EE5C416F}" dt="2022-04-27T01:56:13.738" v="94" actId="1076"/>
          <ac:spMkLst>
            <pc:docMk/>
            <pc:sldMk cId="1940994005" sldId="324"/>
            <ac:spMk id="8" creationId="{8657CF94-0637-49C8-B647-3C437439F026}"/>
          </ac:spMkLst>
        </pc:spChg>
        <pc:spChg chg="mod">
          <ac:chgData name="user646" userId="f285884f-657b-41d5-995c-aa0dfb0f6f4a" providerId="ADAL" clId="{C65B42A3-595D-4B73-A316-1A55EE5C416F}" dt="2022-04-27T01:56:13.738" v="94" actId="1076"/>
          <ac:spMkLst>
            <pc:docMk/>
            <pc:sldMk cId="1940994005" sldId="324"/>
            <ac:spMk id="9" creationId="{7A3FAAE5-4B6B-4CAA-A335-006A00022644}"/>
          </ac:spMkLst>
        </pc:spChg>
        <pc:picChg chg="mod">
          <ac:chgData name="user646" userId="f285884f-657b-41d5-995c-aa0dfb0f6f4a" providerId="ADAL" clId="{C65B42A3-595D-4B73-A316-1A55EE5C416F}" dt="2022-04-27T01:56:10.777" v="93" actId="1076"/>
          <ac:picMkLst>
            <pc:docMk/>
            <pc:sldMk cId="1940994005" sldId="324"/>
            <ac:picMk id="3" creationId="{CA2BCF74-81DD-4C1C-9A05-65D6E255532E}"/>
          </ac:picMkLst>
        </pc:picChg>
      </pc:sldChg>
      <pc:sldChg chg="modSp mod">
        <pc:chgData name="user646" userId="f285884f-657b-41d5-995c-aa0dfb0f6f4a" providerId="ADAL" clId="{C65B42A3-595D-4B73-A316-1A55EE5C416F}" dt="2022-04-27T01:56:53.697" v="106" actId="1076"/>
        <pc:sldMkLst>
          <pc:docMk/>
          <pc:sldMk cId="595116899" sldId="327"/>
        </pc:sldMkLst>
        <pc:spChg chg="mod">
          <ac:chgData name="user646" userId="f285884f-657b-41d5-995c-aa0dfb0f6f4a" providerId="ADAL" clId="{C65B42A3-595D-4B73-A316-1A55EE5C416F}" dt="2022-04-27T01:56:53.697" v="106" actId="1076"/>
          <ac:spMkLst>
            <pc:docMk/>
            <pc:sldMk cId="595116899" sldId="327"/>
            <ac:spMk id="9" creationId="{D134D0F8-1BDF-4E1A-9BCD-A0E30AECED4B}"/>
          </ac:spMkLst>
        </pc:spChg>
        <pc:spChg chg="mod">
          <ac:chgData name="user646" userId="f285884f-657b-41d5-995c-aa0dfb0f6f4a" providerId="ADAL" clId="{C65B42A3-595D-4B73-A316-1A55EE5C416F}" dt="2022-04-27T01:56:53.697" v="106" actId="1076"/>
          <ac:spMkLst>
            <pc:docMk/>
            <pc:sldMk cId="595116899" sldId="327"/>
            <ac:spMk id="10" creationId="{0DB23D7D-6D50-42B3-90EF-1C191C60E7B0}"/>
          </ac:spMkLst>
        </pc:spChg>
        <pc:picChg chg="mod">
          <ac:chgData name="user646" userId="f285884f-657b-41d5-995c-aa0dfb0f6f4a" providerId="ADAL" clId="{C65B42A3-595D-4B73-A316-1A55EE5C416F}" dt="2022-04-27T01:56:53.697" v="106" actId="1076"/>
          <ac:picMkLst>
            <pc:docMk/>
            <pc:sldMk cId="595116899" sldId="327"/>
            <ac:picMk id="3" creationId="{6501A9FB-4423-4FF9-97C3-867D680BA782}"/>
          </ac:picMkLst>
        </pc:picChg>
      </pc:sldChg>
      <pc:sldChg chg="modSp mod">
        <pc:chgData name="user646" userId="f285884f-657b-41d5-995c-aa0dfb0f6f4a" providerId="ADAL" clId="{C65B42A3-595D-4B73-A316-1A55EE5C416F}" dt="2022-04-27T01:57:41.321" v="118" actId="207"/>
        <pc:sldMkLst>
          <pc:docMk/>
          <pc:sldMk cId="1790475570" sldId="328"/>
        </pc:sldMkLst>
        <pc:spChg chg="mod">
          <ac:chgData name="user646" userId="f285884f-657b-41d5-995c-aa0dfb0f6f4a" providerId="ADAL" clId="{C65B42A3-595D-4B73-A316-1A55EE5C416F}" dt="2022-04-27T01:57:30.072" v="116" actId="1076"/>
          <ac:spMkLst>
            <pc:docMk/>
            <pc:sldMk cId="1790475570" sldId="328"/>
            <ac:spMk id="5" creationId="{EEC08483-F19C-42C2-B806-03C4D6058EEA}"/>
          </ac:spMkLst>
        </pc:spChg>
        <pc:spChg chg="mod">
          <ac:chgData name="user646" userId="f285884f-657b-41d5-995c-aa0dfb0f6f4a" providerId="ADAL" clId="{C65B42A3-595D-4B73-A316-1A55EE5C416F}" dt="2022-04-27T01:57:41.321" v="118" actId="207"/>
          <ac:spMkLst>
            <pc:docMk/>
            <pc:sldMk cId="1790475570" sldId="328"/>
            <ac:spMk id="8" creationId="{B5BAF88E-7E2F-47C2-BF04-74C905654E3C}"/>
          </ac:spMkLst>
        </pc:spChg>
        <pc:spChg chg="mod">
          <ac:chgData name="user646" userId="f285884f-657b-41d5-995c-aa0dfb0f6f4a" providerId="ADAL" clId="{C65B42A3-595D-4B73-A316-1A55EE5C416F}" dt="2022-04-27T01:57:20.464" v="113" actId="207"/>
          <ac:spMkLst>
            <pc:docMk/>
            <pc:sldMk cId="1790475570" sldId="328"/>
            <ac:spMk id="9" creationId="{C8A17C2C-42F2-4A22-9F40-C4069237D9E6}"/>
          </ac:spMkLst>
        </pc:spChg>
        <pc:picChg chg="mod">
          <ac:chgData name="user646" userId="f285884f-657b-41d5-995c-aa0dfb0f6f4a" providerId="ADAL" clId="{C65B42A3-595D-4B73-A316-1A55EE5C416F}" dt="2022-04-27T01:57:27.912" v="115" actId="1076"/>
          <ac:picMkLst>
            <pc:docMk/>
            <pc:sldMk cId="1790475570" sldId="328"/>
            <ac:picMk id="3" creationId="{C38E1565-5E4C-42E0-8871-53C75E25DABF}"/>
          </ac:picMkLst>
        </pc:picChg>
      </pc:sldChg>
      <pc:sldChg chg="modSp mod">
        <pc:chgData name="user646" userId="f285884f-657b-41d5-995c-aa0dfb0f6f4a" providerId="ADAL" clId="{C65B42A3-595D-4B73-A316-1A55EE5C416F}" dt="2022-04-27T01:58:54.856" v="137" actId="14100"/>
        <pc:sldMkLst>
          <pc:docMk/>
          <pc:sldMk cId="723409632" sldId="329"/>
        </pc:sldMkLst>
        <pc:spChg chg="mod">
          <ac:chgData name="user646" userId="f285884f-657b-41d5-995c-aa0dfb0f6f4a" providerId="ADAL" clId="{C65B42A3-595D-4B73-A316-1A55EE5C416F}" dt="2022-04-27T01:58:54.856" v="137" actId="14100"/>
          <ac:spMkLst>
            <pc:docMk/>
            <pc:sldMk cId="723409632" sldId="329"/>
            <ac:spMk id="5" creationId="{EEC08483-F19C-42C2-B806-03C4D6058EEA}"/>
          </ac:spMkLst>
        </pc:spChg>
        <pc:spChg chg="mod">
          <ac:chgData name="user646" userId="f285884f-657b-41d5-995c-aa0dfb0f6f4a" providerId="ADAL" clId="{C65B42A3-595D-4B73-A316-1A55EE5C416F}" dt="2022-04-27T01:58:25.592" v="126" actId="1076"/>
          <ac:spMkLst>
            <pc:docMk/>
            <pc:sldMk cId="723409632" sldId="329"/>
            <ac:spMk id="11" creationId="{C5847683-660D-4B61-94D3-E8B598633238}"/>
          </ac:spMkLst>
        </pc:spChg>
        <pc:spChg chg="mod">
          <ac:chgData name="user646" userId="f285884f-657b-41d5-995c-aa0dfb0f6f4a" providerId="ADAL" clId="{C65B42A3-595D-4B73-A316-1A55EE5C416F}" dt="2022-04-27T01:58:28.184" v="127" actId="1076"/>
          <ac:spMkLst>
            <pc:docMk/>
            <pc:sldMk cId="723409632" sldId="329"/>
            <ac:spMk id="12" creationId="{7555813F-CD38-4BF0-91D0-D4D66697E54F}"/>
          </ac:spMkLst>
        </pc:spChg>
        <pc:picChg chg="mod">
          <ac:chgData name="user646" userId="f285884f-657b-41d5-995c-aa0dfb0f6f4a" providerId="ADAL" clId="{C65B42A3-595D-4B73-A316-1A55EE5C416F}" dt="2022-04-27T01:58:48.344" v="134" actId="1076"/>
          <ac:picMkLst>
            <pc:docMk/>
            <pc:sldMk cId="723409632" sldId="329"/>
            <ac:picMk id="3" creationId="{2DEFE50B-5D97-43D2-A1C0-0C6DE7284E00}"/>
          </ac:picMkLst>
        </pc:picChg>
      </pc:sldChg>
      <pc:sldChg chg="modSp mod">
        <pc:chgData name="user646" userId="f285884f-657b-41d5-995c-aa0dfb0f6f4a" providerId="ADAL" clId="{C65B42A3-595D-4B73-A316-1A55EE5C416F}" dt="2022-04-27T01:59:17.929" v="143" actId="207"/>
        <pc:sldMkLst>
          <pc:docMk/>
          <pc:sldMk cId="3996777775" sldId="330"/>
        </pc:sldMkLst>
        <pc:spChg chg="mod">
          <ac:chgData name="user646" userId="f285884f-657b-41d5-995c-aa0dfb0f6f4a" providerId="ADAL" clId="{C65B42A3-595D-4B73-A316-1A55EE5C416F}" dt="2022-04-27T01:59:13.820" v="142" actId="207"/>
          <ac:spMkLst>
            <pc:docMk/>
            <pc:sldMk cId="3996777775" sldId="330"/>
            <ac:spMk id="8" creationId="{5F4A85C6-DF11-4964-B8FE-81896BD0C26A}"/>
          </ac:spMkLst>
        </pc:spChg>
        <pc:spChg chg="mod">
          <ac:chgData name="user646" userId="f285884f-657b-41d5-995c-aa0dfb0f6f4a" providerId="ADAL" clId="{C65B42A3-595D-4B73-A316-1A55EE5C416F}" dt="2022-04-27T01:59:17.929" v="143" actId="207"/>
          <ac:spMkLst>
            <pc:docMk/>
            <pc:sldMk cId="3996777775" sldId="330"/>
            <ac:spMk id="9" creationId="{BCB9F9B4-DA54-45E1-B1EE-BBE884787CC6}"/>
          </ac:spMkLst>
        </pc:spChg>
        <pc:picChg chg="mod">
          <ac:chgData name="user646" userId="f285884f-657b-41d5-995c-aa0dfb0f6f4a" providerId="ADAL" clId="{C65B42A3-595D-4B73-A316-1A55EE5C416F}" dt="2022-04-27T01:59:00.424" v="139" actId="1076"/>
          <ac:picMkLst>
            <pc:docMk/>
            <pc:sldMk cId="3996777775" sldId="330"/>
            <ac:picMk id="3" creationId="{03B78B08-44E9-4D66-87BC-B25C1707BA6A}"/>
          </ac:picMkLst>
        </pc:picChg>
      </pc:sldChg>
      <pc:sldChg chg="modSp mod">
        <pc:chgData name="user646" userId="f285884f-657b-41d5-995c-aa0dfb0f6f4a" providerId="ADAL" clId="{C65B42A3-595D-4B73-A316-1A55EE5C416F}" dt="2022-04-27T02:00:03.496" v="154" actId="14100"/>
        <pc:sldMkLst>
          <pc:docMk/>
          <pc:sldMk cId="4205093439" sldId="331"/>
        </pc:sldMkLst>
        <pc:spChg chg="mod">
          <ac:chgData name="user646" userId="f285884f-657b-41d5-995c-aa0dfb0f6f4a" providerId="ADAL" clId="{C65B42A3-595D-4B73-A316-1A55EE5C416F}" dt="2022-04-27T01:59:47.530" v="151" actId="123"/>
          <ac:spMkLst>
            <pc:docMk/>
            <pc:sldMk cId="4205093439" sldId="331"/>
            <ac:spMk id="9" creationId="{950A81CC-22BF-465C-A357-F665E92FA677}"/>
          </ac:spMkLst>
        </pc:spChg>
        <pc:spChg chg="mod">
          <ac:chgData name="user646" userId="f285884f-657b-41d5-995c-aa0dfb0f6f4a" providerId="ADAL" clId="{C65B42A3-595D-4B73-A316-1A55EE5C416F}" dt="2022-04-27T01:59:50.578" v="152" actId="123"/>
          <ac:spMkLst>
            <pc:docMk/>
            <pc:sldMk cId="4205093439" sldId="331"/>
            <ac:spMk id="10" creationId="{568D144D-1495-4CE7-BE98-F084484DDC25}"/>
          </ac:spMkLst>
        </pc:spChg>
        <pc:picChg chg="mod">
          <ac:chgData name="user646" userId="f285884f-657b-41d5-995c-aa0dfb0f6f4a" providerId="ADAL" clId="{C65B42A3-595D-4B73-A316-1A55EE5C416F}" dt="2022-04-27T02:00:03.496" v="154" actId="14100"/>
          <ac:picMkLst>
            <pc:docMk/>
            <pc:sldMk cId="4205093439" sldId="331"/>
            <ac:picMk id="3" creationId="{68EC4721-5915-4351-AD22-6BE1C23AD24B}"/>
          </ac:picMkLst>
        </pc:picChg>
        <pc:picChg chg="mod">
          <ac:chgData name="user646" userId="f285884f-657b-41d5-995c-aa0dfb0f6f4a" providerId="ADAL" clId="{C65B42A3-595D-4B73-A316-1A55EE5C416F}" dt="2022-04-27T01:59:58.128" v="153" actId="14100"/>
          <ac:picMkLst>
            <pc:docMk/>
            <pc:sldMk cId="4205093439" sldId="331"/>
            <ac:picMk id="7" creationId="{C8F3395E-E643-40E4-96A7-09E1F8EAECA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UTM Avo" panose="02040603050506020204" pitchFamily="18"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UTM Avo" panose="02040603050506020204" pitchFamily="18" charset="0"/>
              </a:defRPr>
            </a:lvl1pPr>
          </a:lstStyle>
          <a:p>
            <a:fld id="{488F4B0E-A395-4A07-9C94-501E928B4B6E}" type="datetimeFigureOut">
              <a:rPr lang="en-US" smtClean="0"/>
              <a:pPr/>
              <a:t>4/27/2022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UTM Avo" panose="02040603050506020204" pitchFamily="18"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UTM Avo" panose="02040603050506020204" pitchFamily="18" charset="0"/>
              </a:defRPr>
            </a:lvl1pPr>
          </a:lstStyle>
          <a:p>
            <a:fld id="{1CAC02AE-47EA-4195-94CC-7CCB7D7D70E4}" type="slidenum">
              <a:rPr lang="en-US" smtClean="0"/>
              <a:pPr/>
              <a:t>‹#›</a:t>
            </a:fld>
            <a:endParaRPr lang="en-US" dirty="0"/>
          </a:p>
        </p:txBody>
      </p:sp>
    </p:spTree>
    <p:extLst>
      <p:ext uri="{BB962C8B-B14F-4D97-AF65-F5344CB8AC3E}">
        <p14:creationId xmlns:p14="http://schemas.microsoft.com/office/powerpoint/2010/main" val="1446323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UTM Avo" panose="02040603050506020204" pitchFamily="18" charset="0"/>
        <a:ea typeface="+mn-ea"/>
        <a:cs typeface="+mn-cs"/>
      </a:defRPr>
    </a:lvl1pPr>
    <a:lvl2pPr marL="457200" algn="l" defTabSz="914400" rtl="0" eaLnBrk="1" latinLnBrk="0" hangingPunct="1">
      <a:defRPr sz="1200" kern="1200">
        <a:solidFill>
          <a:schemeClr val="tx1"/>
        </a:solidFill>
        <a:latin typeface="UTM Avo" panose="02040603050506020204" pitchFamily="18" charset="0"/>
        <a:ea typeface="+mn-ea"/>
        <a:cs typeface="+mn-cs"/>
      </a:defRPr>
    </a:lvl2pPr>
    <a:lvl3pPr marL="914400" algn="l" defTabSz="914400" rtl="0" eaLnBrk="1" latinLnBrk="0" hangingPunct="1">
      <a:defRPr sz="1200" kern="1200">
        <a:solidFill>
          <a:schemeClr val="tx1"/>
        </a:solidFill>
        <a:latin typeface="UTM Avo" panose="02040603050506020204" pitchFamily="18" charset="0"/>
        <a:ea typeface="+mn-ea"/>
        <a:cs typeface="+mn-cs"/>
      </a:defRPr>
    </a:lvl3pPr>
    <a:lvl4pPr marL="1371600" algn="l" defTabSz="914400" rtl="0" eaLnBrk="1" latinLnBrk="0" hangingPunct="1">
      <a:defRPr sz="1200" kern="1200">
        <a:solidFill>
          <a:schemeClr val="tx1"/>
        </a:solidFill>
        <a:latin typeface="UTM Avo" panose="02040603050506020204" pitchFamily="18" charset="0"/>
        <a:ea typeface="+mn-ea"/>
        <a:cs typeface="+mn-cs"/>
      </a:defRPr>
    </a:lvl4pPr>
    <a:lvl5pPr marL="1828800" algn="l" defTabSz="914400" rtl="0" eaLnBrk="1" latinLnBrk="0" hangingPunct="1">
      <a:defRPr sz="1200" kern="1200">
        <a:solidFill>
          <a:schemeClr val="tx1"/>
        </a:solidFill>
        <a:latin typeface="UTM Avo" panose="020406030505060202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7" name="Google Shape;7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4/27/2022</a:t>
            </a:fld>
            <a:endParaRPr lang="en-US"/>
          </a:p>
        </p:txBody>
      </p:sp>
      <p:sp>
        <p:nvSpPr>
          <p:cNvPr id="16" name="Google Shape;16;p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5" y="1930598"/>
            <a:ext cx="852023" cy="852023"/>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5" y="1930598"/>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8" y="4"/>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58954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3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5" y="20645"/>
            <a:ext cx="12184879" cy="6816715"/>
          </a:xfrm>
          <a:prstGeom prst="rect">
            <a:avLst/>
          </a:prstGeom>
          <a:noFill/>
          <a:ln>
            <a:noFill/>
          </a:ln>
        </p:spPr>
      </p:pic>
      <p:sp>
        <p:nvSpPr>
          <p:cNvPr id="23" name="Google Shape;23;p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4/27/2022</a:t>
            </a:fld>
            <a:endParaRPr lang="en-US"/>
          </a:p>
        </p:txBody>
      </p:sp>
      <p:sp>
        <p:nvSpPr>
          <p:cNvPr id="24" name="Google Shape;24;p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075147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5" y="2005"/>
            <a:ext cx="12165839" cy="6853995"/>
          </a:xfrm>
          <a:prstGeom prst="rect">
            <a:avLst/>
          </a:prstGeom>
          <a:noFill/>
          <a:ln>
            <a:noFill/>
          </a:ln>
        </p:spPr>
      </p:pic>
    </p:spTree>
    <p:extLst>
      <p:ext uri="{BB962C8B-B14F-4D97-AF65-F5344CB8AC3E}">
        <p14:creationId xmlns:p14="http://schemas.microsoft.com/office/powerpoint/2010/main" val="1439322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3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5" y="2007"/>
            <a:ext cx="12165839" cy="6853993"/>
          </a:xfrm>
          <a:prstGeom prst="rect">
            <a:avLst/>
          </a:prstGeom>
          <a:noFill/>
          <a:ln>
            <a:noFill/>
          </a:ln>
        </p:spPr>
      </p:pic>
      <p:sp>
        <p:nvSpPr>
          <p:cNvPr id="37" name="Google Shape;37;p1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4/27/2022</a:t>
            </a:fld>
            <a:endParaRPr lang="en-US"/>
          </a:p>
        </p:txBody>
      </p:sp>
      <p:sp>
        <p:nvSpPr>
          <p:cNvPr id="38" name="Google Shape;38;p1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55262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100" y="-68826"/>
            <a:ext cx="12513464" cy="7000539"/>
          </a:xfrm>
          <a:prstGeom prst="rect">
            <a:avLst/>
          </a:prstGeom>
          <a:noFill/>
          <a:ln>
            <a:noFill/>
          </a:ln>
        </p:spPr>
      </p:pic>
      <p:sp>
        <p:nvSpPr>
          <p:cNvPr id="46" name="Google Shape;46;p1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4/27/2022</a:t>
            </a:fld>
            <a:endParaRPr lang="en-US"/>
          </a:p>
        </p:txBody>
      </p:sp>
      <p:sp>
        <p:nvSpPr>
          <p:cNvPr id="47" name="Google Shape;47;p1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7"/>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139436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Click to edit Master title style</a:t>
            </a:r>
            <a:endParaRPr dirty="0"/>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dirty="0"/>
              <a:t>Click to edit Master subtitle style</a:t>
            </a:r>
            <a:endParaRPr dirty="0"/>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4/27/2022</a:t>
            </a:fld>
            <a:endParaRPr lang="en-US" dirty="0">
              <a:solidFill>
                <a:prstClr val="black">
                  <a:tint val="75000"/>
                </a:prstClr>
              </a:solidFill>
            </a:endParaRPr>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solidFill>
                <a:prstClr val="black">
                  <a:tint val="75000"/>
                </a:prstClr>
              </a:solidFill>
            </a:endParaRPr>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dirty="0">
              <a:solidFill>
                <a:prstClr val="black">
                  <a:tint val="75000"/>
                </a:prstClr>
              </a:solidFill>
            </a:endParaRPr>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UTM Avo" panose="02040603050506020204" pitchFamily="18" charset="0"/>
              <a:ea typeface="Arial"/>
              <a:cs typeface="Arial"/>
              <a:sym typeface="Arial"/>
            </a:endParaRPr>
          </a:p>
        </p:txBody>
      </p:sp>
      <p:sp>
        <p:nvSpPr>
          <p:cNvPr id="10" name="Oval 9">
            <a:extLst>
              <a:ext uri="{FF2B5EF4-FFF2-40B4-BE49-F238E27FC236}">
                <a16:creationId xmlns:a16="http://schemas.microsoft.com/office/drawing/2014/main" id="{17988477-19AE-4F69-B030-52841DDF7CD9}"/>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UTM Avo" panose="02040603050506020204" pitchFamily="18" charset="0"/>
            </a:endParaRPr>
          </a:p>
        </p:txBody>
      </p:sp>
      <p:sp>
        <p:nvSpPr>
          <p:cNvPr id="11" name="Oval 10">
            <a:extLst>
              <a:ext uri="{FF2B5EF4-FFF2-40B4-BE49-F238E27FC236}">
                <a16:creationId xmlns:a16="http://schemas.microsoft.com/office/drawing/2014/main" id="{8AC78BAB-1178-44FE-BADD-28A04ECB629C}"/>
              </a:ext>
            </a:extLst>
          </p:cNvPr>
          <p:cNvSpPr/>
          <p:nvPr userDrawn="1"/>
        </p:nvSpPr>
        <p:spPr>
          <a:xfrm>
            <a:off x="11227590" y="136525"/>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279435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preserve="1" userDrawn="1">
  <p:cSld name="3_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0" y="20643"/>
            <a:ext cx="12184879" cy="6816715"/>
          </a:xfrm>
          <a:prstGeom prst="rect">
            <a:avLst/>
          </a:prstGeom>
          <a:noFill/>
          <a:ln>
            <a:noFill/>
          </a:ln>
        </p:spPr>
      </p:pic>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4/27/2022</a:t>
            </a:fld>
            <a:endParaRPr lang="en-US" dirty="0">
              <a:solidFill>
                <a:prstClr val="black">
                  <a:tint val="75000"/>
                </a:prstClr>
              </a:solidFill>
            </a:endParaRPr>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solidFill>
                <a:prstClr val="black">
                  <a:tint val="75000"/>
                </a:prstClr>
              </a:solidFill>
            </a:endParaRPr>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04505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4/27/2022</a:t>
            </a:fld>
            <a:endParaRPr lang="en-US" dirty="0">
              <a:solidFill>
                <a:prstClr val="black">
                  <a:tint val="75000"/>
                </a:prstClr>
              </a:solidFill>
            </a:endParaRPr>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solidFill>
                <a:prstClr val="black">
                  <a:tint val="75000"/>
                </a:prstClr>
              </a:solidFill>
            </a:endParaRPr>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52016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Title and Content" preserve="1" userDrawn="1">
  <p:cSld name="3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4/27/2022</a:t>
            </a:fld>
            <a:endParaRPr lang="en-US" dirty="0">
              <a:solidFill>
                <a:prstClr val="black">
                  <a:tint val="75000"/>
                </a:prstClr>
              </a:solidFill>
            </a:endParaRPr>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solidFill>
                <a:prstClr val="black">
                  <a:tint val="75000"/>
                </a:prstClr>
              </a:solidFill>
            </a:endParaRPr>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9174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41304705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atin typeface="UTM Avo" panose="02040603050506020204" pitchFamily="18"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UTM Avo" panose="020406030505060202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lvl1pPr>
              <a:defRPr>
                <a:latin typeface="UTM Avo" panose="02040603050506020204" pitchFamily="18" charset="0"/>
              </a:defRPr>
            </a:lvl1pPr>
          </a:lstStyle>
          <a:p>
            <a:fld id="{FE1C8935-5503-46B3-AA64-FDD06962785D}" type="datetimeFigureOut">
              <a:rPr lang="en-US" smtClean="0"/>
              <a:pPr/>
              <a:t>4/27/2022</a:t>
            </a:fld>
            <a:endParaRPr lang="en-US" dirty="0"/>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lvl1pPr>
              <a:defRPr>
                <a:latin typeface="UTM Avo" panose="02040603050506020204" pitchFamily="18" charset="0"/>
              </a:defRPr>
            </a:lvl1pPr>
          </a:lstStyle>
          <a:p>
            <a:endParaRPr lang="en-US" dirty="0"/>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lvl1pPr>
              <a:defRPr>
                <a:latin typeface="UTM Avo" panose="02040603050506020204" pitchFamily="18" charset="0"/>
              </a:defRPr>
            </a:lvl1pPr>
          </a:lstStyle>
          <a:p>
            <a:fld id="{9306B73E-E889-4101-943F-C932486AC50A}" type="slidenum">
              <a:rPr lang="en-US" smtClean="0"/>
              <a:pPr/>
              <a:t>‹#›</a:t>
            </a:fld>
            <a:endParaRPr lang="en-US" dirty="0"/>
          </a:p>
        </p:txBody>
      </p:sp>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Tree>
    <p:extLst>
      <p:ext uri="{BB962C8B-B14F-4D97-AF65-F5344CB8AC3E}">
        <p14:creationId xmlns:p14="http://schemas.microsoft.com/office/powerpoint/2010/main" val="3349352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4/27/2022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2" y="1930595"/>
            <a:ext cx="852022"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2"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Oval 7">
            <a:extLst>
              <a:ext uri="{FF2B5EF4-FFF2-40B4-BE49-F238E27FC236}">
                <a16:creationId xmlns:a16="http://schemas.microsoft.com/office/drawing/2014/main" id="{ED88158A-CC6E-480A-A93B-0DECF288EA63}"/>
              </a:ext>
            </a:extLst>
          </p:cNvPr>
          <p:cNvSpPr/>
          <p:nvPr userDrawn="1"/>
        </p:nvSpPr>
        <p:spPr>
          <a:xfrm>
            <a:off x="11227590" y="136523"/>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907309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77436308"/>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692" r:id="rId6"/>
    <p:sldLayoutId id="2147483693" r:id="rId7"/>
    <p:sldLayoutId id="2147483694" r:id="rId8"/>
    <p:sldLayoutId id="2147483695" r:id="rId9"/>
    <p:sldLayoutId id="2147483686" r:id="rId10"/>
    <p:sldLayoutId id="2147483691" r:id="rId11"/>
    <p:sldLayoutId id="2147483696" r:id="rId12"/>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12.png"/><Relationship Id="rId18" Type="http://schemas.openxmlformats.org/officeDocument/2006/relationships/slide" Target="slide11.xml"/><Relationship Id="rId26" Type="http://schemas.openxmlformats.org/officeDocument/2006/relationships/slide" Target="slide15.xml"/><Relationship Id="rId3" Type="http://schemas.openxmlformats.org/officeDocument/2006/relationships/image" Target="../media/image7.png"/><Relationship Id="rId21" Type="http://schemas.openxmlformats.org/officeDocument/2006/relationships/image" Target="../media/image16.png"/><Relationship Id="rId7" Type="http://schemas.openxmlformats.org/officeDocument/2006/relationships/image" Target="../media/image9.png"/><Relationship Id="rId12" Type="http://schemas.openxmlformats.org/officeDocument/2006/relationships/slide" Target="slide8.xml"/><Relationship Id="rId17" Type="http://schemas.openxmlformats.org/officeDocument/2006/relationships/image" Target="../media/image14.png"/><Relationship Id="rId25" Type="http://schemas.openxmlformats.org/officeDocument/2006/relationships/image" Target="../media/image18.png"/><Relationship Id="rId2" Type="http://schemas.openxmlformats.org/officeDocument/2006/relationships/slide" Target="slide3.xml"/><Relationship Id="rId16" Type="http://schemas.openxmlformats.org/officeDocument/2006/relationships/slide" Target="slide10.xml"/><Relationship Id="rId20" Type="http://schemas.openxmlformats.org/officeDocument/2006/relationships/slide" Target="slide12.xml"/><Relationship Id="rId29"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slide" Target="slide5.xml"/><Relationship Id="rId11" Type="http://schemas.openxmlformats.org/officeDocument/2006/relationships/image" Target="../media/image11.png"/><Relationship Id="rId24" Type="http://schemas.openxmlformats.org/officeDocument/2006/relationships/slide" Target="slide14.xml"/><Relationship Id="rId5" Type="http://schemas.openxmlformats.org/officeDocument/2006/relationships/image" Target="../media/image8.png"/><Relationship Id="rId15" Type="http://schemas.openxmlformats.org/officeDocument/2006/relationships/image" Target="../media/image13.jpeg"/><Relationship Id="rId23" Type="http://schemas.openxmlformats.org/officeDocument/2006/relationships/image" Target="../media/image17.png"/><Relationship Id="rId28" Type="http://schemas.openxmlformats.org/officeDocument/2006/relationships/slide" Target="slide16.xml"/><Relationship Id="rId10" Type="http://schemas.openxmlformats.org/officeDocument/2006/relationships/slide" Target="slide7.xml"/><Relationship Id="rId19" Type="http://schemas.openxmlformats.org/officeDocument/2006/relationships/image" Target="../media/image15.png"/><Relationship Id="rId31" Type="http://schemas.openxmlformats.org/officeDocument/2006/relationships/image" Target="../media/image21.gif"/><Relationship Id="rId4" Type="http://schemas.openxmlformats.org/officeDocument/2006/relationships/slide" Target="slide4.xml"/><Relationship Id="rId9" Type="http://schemas.openxmlformats.org/officeDocument/2006/relationships/image" Target="../media/image10.png"/><Relationship Id="rId14" Type="http://schemas.openxmlformats.org/officeDocument/2006/relationships/slide" Target="slide9.xml"/><Relationship Id="rId22" Type="http://schemas.openxmlformats.org/officeDocument/2006/relationships/slide" Target="slide13.xml"/><Relationship Id="rId27" Type="http://schemas.openxmlformats.org/officeDocument/2006/relationships/image" Target="../media/image19.png"/><Relationship Id="rId30" Type="http://schemas.openxmlformats.org/officeDocument/2006/relationships/slide" Target="slide17.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 Target="slide2.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 Target="slide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 Target="slide2.xml"/><Relationship Id="rId1" Type="http://schemas.openxmlformats.org/officeDocument/2006/relationships/slideLayout" Target="../slideLayouts/slideLayout8.xml"/><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1496185" y="1658362"/>
            <a:ext cx="9429441" cy="2346925"/>
          </a:xfrm>
          <a:prstGeom prst="rect">
            <a:avLst/>
          </a:prstGeom>
        </p:spPr>
        <p:txBody>
          <a:bodyPr wrap="none">
            <a:spAutoFit/>
          </a:bodyPr>
          <a:lstStyle/>
          <a:p>
            <a:pPr algn="ctr" defTabSz="914218">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35</a:t>
            </a:r>
            <a:endParaRPr lang="en-US" sz="5200" b="1" dirty="0">
              <a:solidFill>
                <a:srgbClr val="002060"/>
              </a:solidFill>
              <a:latin typeface="UTM Avo" panose="02040603050506020204" pitchFamily="18" charset="0"/>
              <a:cs typeface="Arial" panose="020B0604020202020204" pitchFamily="34" charset="0"/>
            </a:endParaRPr>
          </a:p>
          <a:p>
            <a:pPr algn="ctr" defTabSz="914218">
              <a:lnSpc>
                <a:spcPct val="150000"/>
              </a:lnSpc>
              <a:defRPr/>
            </a:pPr>
            <a:r>
              <a:rPr lang="en-US" sz="5200" b="1">
                <a:solidFill>
                  <a:srgbClr val="FF0000"/>
                </a:solidFill>
                <a:latin typeface="UTM Avo" panose="02040603050506020204" pitchFamily="18" charset="0"/>
                <a:cs typeface="Arial" panose="020B0604020202020204" pitchFamily="34" charset="0"/>
              </a:rPr>
              <a:t>Ôn tập cuối năm – Tiết 1&amp;2</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632" y="3"/>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909" y="579198"/>
            <a:ext cx="990976"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ction="ppaction://hlinksldjump"/>
            <a:extLst>
              <a:ext uri="{FF2B5EF4-FFF2-40B4-BE49-F238E27FC236}">
                <a16:creationId xmlns:a16="http://schemas.microsoft.com/office/drawing/2014/main" id="{78169E3C-0366-4CDB-A8E3-8F58FE1E42FC}"/>
              </a:ext>
            </a:extLst>
          </p:cNvPr>
          <p:cNvPicPr>
            <a:picLocks noChangeAspect="1"/>
          </p:cNvPicPr>
          <p:nvPr/>
        </p:nvPicPr>
        <p:blipFill>
          <a:blip r:embed="rId3"/>
          <a:stretch>
            <a:fillRect/>
          </a:stretch>
        </p:blipFill>
        <p:spPr>
          <a:xfrm>
            <a:off x="282145" y="535872"/>
            <a:ext cx="1599722" cy="1424963"/>
          </a:xfrm>
          <a:prstGeom prst="rect">
            <a:avLst/>
          </a:prstGeom>
        </p:spPr>
      </p:pic>
      <p:sp>
        <p:nvSpPr>
          <p:cNvPr id="5" name="Rectangle 4">
            <a:extLst>
              <a:ext uri="{FF2B5EF4-FFF2-40B4-BE49-F238E27FC236}">
                <a16:creationId xmlns:a16="http://schemas.microsoft.com/office/drawing/2014/main" id="{BF55D182-E5A7-4F4D-AB85-5546D8AD1B19}"/>
              </a:ext>
            </a:extLst>
          </p:cNvPr>
          <p:cNvSpPr/>
          <p:nvPr/>
        </p:nvSpPr>
        <p:spPr>
          <a:xfrm>
            <a:off x="151544" y="463046"/>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6" name="Oval 5">
            <a:extLst>
              <a:ext uri="{FF2B5EF4-FFF2-40B4-BE49-F238E27FC236}">
                <a16:creationId xmlns:a16="http://schemas.microsoft.com/office/drawing/2014/main" id="{29721781-2A62-44BC-A7CF-EB9A3A341912}"/>
              </a:ext>
            </a:extLst>
          </p:cNvPr>
          <p:cNvSpPr/>
          <p:nvPr/>
        </p:nvSpPr>
        <p:spPr>
          <a:xfrm>
            <a:off x="185513" y="1695959"/>
            <a:ext cx="400412" cy="35750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anose="02020603050405020304" pitchFamily="18" charset="0"/>
              </a:rPr>
              <a:t>1</a:t>
            </a:r>
          </a:p>
        </p:txBody>
      </p:sp>
      <p:pic>
        <p:nvPicPr>
          <p:cNvPr id="8" name="Picture 7">
            <a:hlinkClick r:id="rId4" action="ppaction://hlinksldjump"/>
            <a:extLst>
              <a:ext uri="{FF2B5EF4-FFF2-40B4-BE49-F238E27FC236}">
                <a16:creationId xmlns:a16="http://schemas.microsoft.com/office/drawing/2014/main" id="{D10642B0-DBAD-47F0-B9B5-C37F5BF14F3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374827" y="562774"/>
            <a:ext cx="1437762" cy="1313981"/>
          </a:xfrm>
          <a:prstGeom prst="rect">
            <a:avLst/>
          </a:prstGeom>
        </p:spPr>
      </p:pic>
      <p:sp>
        <p:nvSpPr>
          <p:cNvPr id="9" name="Rectangle 8">
            <a:extLst>
              <a:ext uri="{FF2B5EF4-FFF2-40B4-BE49-F238E27FC236}">
                <a16:creationId xmlns:a16="http://schemas.microsoft.com/office/drawing/2014/main" id="{32087DB7-A6F2-43C0-A263-5537084EF510}"/>
              </a:ext>
            </a:extLst>
          </p:cNvPr>
          <p:cNvSpPr/>
          <p:nvPr/>
        </p:nvSpPr>
        <p:spPr>
          <a:xfrm>
            <a:off x="2131419" y="487047"/>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10" name="Oval 9">
            <a:extLst>
              <a:ext uri="{FF2B5EF4-FFF2-40B4-BE49-F238E27FC236}">
                <a16:creationId xmlns:a16="http://schemas.microsoft.com/office/drawing/2014/main" id="{F9409693-2C74-4F29-A052-4481537E7785}"/>
              </a:ext>
            </a:extLst>
          </p:cNvPr>
          <p:cNvSpPr/>
          <p:nvPr/>
        </p:nvSpPr>
        <p:spPr>
          <a:xfrm>
            <a:off x="2124368" y="1701084"/>
            <a:ext cx="497210" cy="38706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anose="02020603050405020304" pitchFamily="18" charset="0"/>
              </a:rPr>
              <a:t>2</a:t>
            </a:r>
          </a:p>
        </p:txBody>
      </p:sp>
      <p:sp>
        <p:nvSpPr>
          <p:cNvPr id="11" name="Rectangle 10">
            <a:extLst>
              <a:ext uri="{FF2B5EF4-FFF2-40B4-BE49-F238E27FC236}">
                <a16:creationId xmlns:a16="http://schemas.microsoft.com/office/drawing/2014/main" id="{9DF0E2B0-9811-4C70-A176-10C58F25C869}"/>
              </a:ext>
            </a:extLst>
          </p:cNvPr>
          <p:cNvSpPr/>
          <p:nvPr/>
        </p:nvSpPr>
        <p:spPr>
          <a:xfrm>
            <a:off x="4067694" y="482277"/>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pic>
        <p:nvPicPr>
          <p:cNvPr id="12" name="Picture 10">
            <a:hlinkClick r:id="rId6" action="ppaction://hlinksldjump"/>
            <a:extLst>
              <a:ext uri="{FF2B5EF4-FFF2-40B4-BE49-F238E27FC236}">
                <a16:creationId xmlns:a16="http://schemas.microsoft.com/office/drawing/2014/main" id="{F1B93DDB-0E1C-447E-9277-1449D35961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4222339" y="586394"/>
            <a:ext cx="1558228" cy="151072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4DDDE03E-EC83-4075-B096-8BEC3B8EAA12}"/>
              </a:ext>
            </a:extLst>
          </p:cNvPr>
          <p:cNvSpPr/>
          <p:nvPr/>
        </p:nvSpPr>
        <p:spPr>
          <a:xfrm>
            <a:off x="4110468" y="1634861"/>
            <a:ext cx="434273" cy="4219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3</a:t>
            </a:r>
          </a:p>
        </p:txBody>
      </p:sp>
      <p:pic>
        <p:nvPicPr>
          <p:cNvPr id="14" name="Picture 13">
            <a:hlinkClick r:id="rId8" action="ppaction://hlinksldjump"/>
            <a:extLst>
              <a:ext uri="{FF2B5EF4-FFF2-40B4-BE49-F238E27FC236}">
                <a16:creationId xmlns:a16="http://schemas.microsoft.com/office/drawing/2014/main" id="{6BB9F2AE-0B6B-425A-9618-0B86D63BC98B}"/>
              </a:ext>
            </a:extLst>
          </p:cNvPr>
          <p:cNvPicPr>
            <a:picLocks noChangeAspect="1"/>
          </p:cNvPicPr>
          <p:nvPr/>
        </p:nvPicPr>
        <p:blipFill>
          <a:blip r:embed="rId9"/>
          <a:stretch>
            <a:fillRect/>
          </a:stretch>
        </p:blipFill>
        <p:spPr>
          <a:xfrm>
            <a:off x="6176122" y="573923"/>
            <a:ext cx="1658789" cy="1589422"/>
          </a:xfrm>
          <a:prstGeom prst="rect">
            <a:avLst/>
          </a:prstGeom>
        </p:spPr>
      </p:pic>
      <p:sp>
        <p:nvSpPr>
          <p:cNvPr id="15" name="Rectangle 14">
            <a:extLst>
              <a:ext uri="{FF2B5EF4-FFF2-40B4-BE49-F238E27FC236}">
                <a16:creationId xmlns:a16="http://schemas.microsoft.com/office/drawing/2014/main" id="{D6C00CA1-8E59-41A6-83A0-0E9FC905D31E}"/>
              </a:ext>
            </a:extLst>
          </p:cNvPr>
          <p:cNvSpPr/>
          <p:nvPr/>
        </p:nvSpPr>
        <p:spPr>
          <a:xfrm>
            <a:off x="6066174" y="469700"/>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17" name="Oval 16">
            <a:extLst>
              <a:ext uri="{FF2B5EF4-FFF2-40B4-BE49-F238E27FC236}">
                <a16:creationId xmlns:a16="http://schemas.microsoft.com/office/drawing/2014/main" id="{C058DC2F-D95D-447B-96F9-D64C2B75ED5C}"/>
              </a:ext>
            </a:extLst>
          </p:cNvPr>
          <p:cNvSpPr/>
          <p:nvPr/>
        </p:nvSpPr>
        <p:spPr>
          <a:xfrm>
            <a:off x="6138403" y="1636674"/>
            <a:ext cx="474413" cy="46426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4</a:t>
            </a:r>
          </a:p>
        </p:txBody>
      </p:sp>
      <p:sp>
        <p:nvSpPr>
          <p:cNvPr id="18" name="Rectangle 17">
            <a:extLst>
              <a:ext uri="{FF2B5EF4-FFF2-40B4-BE49-F238E27FC236}">
                <a16:creationId xmlns:a16="http://schemas.microsoft.com/office/drawing/2014/main" id="{28D2DB23-EAA3-4D64-B513-6B1797D46F79}"/>
              </a:ext>
            </a:extLst>
          </p:cNvPr>
          <p:cNvSpPr/>
          <p:nvPr/>
        </p:nvSpPr>
        <p:spPr>
          <a:xfrm>
            <a:off x="8064654" y="450156"/>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pic>
        <p:nvPicPr>
          <p:cNvPr id="19" name="Picture 18">
            <a:hlinkClick r:id="rId10" action="ppaction://hlinksldjump"/>
            <a:extLst>
              <a:ext uri="{FF2B5EF4-FFF2-40B4-BE49-F238E27FC236}">
                <a16:creationId xmlns:a16="http://schemas.microsoft.com/office/drawing/2014/main" id="{5310C781-8707-466B-B022-91705B926B46}"/>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249383" y="521786"/>
            <a:ext cx="1540854" cy="1550367"/>
          </a:xfrm>
          <a:prstGeom prst="rect">
            <a:avLst/>
          </a:prstGeom>
        </p:spPr>
      </p:pic>
      <p:sp>
        <p:nvSpPr>
          <p:cNvPr id="20" name="Oval 19">
            <a:extLst>
              <a:ext uri="{FF2B5EF4-FFF2-40B4-BE49-F238E27FC236}">
                <a16:creationId xmlns:a16="http://schemas.microsoft.com/office/drawing/2014/main" id="{661887DF-1DB0-41A8-BC10-4B5EB54E31D7}"/>
              </a:ext>
            </a:extLst>
          </p:cNvPr>
          <p:cNvSpPr/>
          <p:nvPr/>
        </p:nvSpPr>
        <p:spPr>
          <a:xfrm>
            <a:off x="8074777" y="1602342"/>
            <a:ext cx="422204" cy="39810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5</a:t>
            </a:r>
          </a:p>
        </p:txBody>
      </p:sp>
      <p:sp>
        <p:nvSpPr>
          <p:cNvPr id="21" name="Rectangle 20">
            <a:extLst>
              <a:ext uri="{FF2B5EF4-FFF2-40B4-BE49-F238E27FC236}">
                <a16:creationId xmlns:a16="http://schemas.microsoft.com/office/drawing/2014/main" id="{E786F688-A42F-4CCA-8892-0BA2A0AD41D9}"/>
              </a:ext>
            </a:extLst>
          </p:cNvPr>
          <p:cNvSpPr/>
          <p:nvPr/>
        </p:nvSpPr>
        <p:spPr>
          <a:xfrm>
            <a:off x="10087892" y="466433"/>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pic>
        <p:nvPicPr>
          <p:cNvPr id="22" name="Picture 21">
            <a:hlinkClick r:id="rId12" action="ppaction://hlinksldjump"/>
            <a:extLst>
              <a:ext uri="{FF2B5EF4-FFF2-40B4-BE49-F238E27FC236}">
                <a16:creationId xmlns:a16="http://schemas.microsoft.com/office/drawing/2014/main" id="{7C2BF350-5DD9-4F77-AF83-0A7142742DB0}"/>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10301958" y="556210"/>
            <a:ext cx="1497254" cy="1497254"/>
          </a:xfrm>
          <a:prstGeom prst="rect">
            <a:avLst/>
          </a:prstGeom>
        </p:spPr>
      </p:pic>
      <p:sp>
        <p:nvSpPr>
          <p:cNvPr id="23" name="Oval 22">
            <a:extLst>
              <a:ext uri="{FF2B5EF4-FFF2-40B4-BE49-F238E27FC236}">
                <a16:creationId xmlns:a16="http://schemas.microsoft.com/office/drawing/2014/main" id="{B47B456F-9CF6-468B-B85D-7A877A2C1271}"/>
              </a:ext>
            </a:extLst>
          </p:cNvPr>
          <p:cNvSpPr/>
          <p:nvPr/>
        </p:nvSpPr>
        <p:spPr>
          <a:xfrm>
            <a:off x="10210870" y="1568980"/>
            <a:ext cx="422204" cy="39810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6</a:t>
            </a:r>
          </a:p>
        </p:txBody>
      </p:sp>
      <p:pic>
        <p:nvPicPr>
          <p:cNvPr id="24" name="Picture 6" descr="Hình ảnh động Vật Nhỏ Dễ Thương Vẽ Tay Hươu Phim Hoạt Hình Vẽ Tay động Vật  Hươu Cao Cổ, động Vật Nhỏ Mọc Lên, động Vật Vẽ Tay đầy Màu Sắc,">
            <a:hlinkClick r:id="rId14" action="ppaction://hlinksldjump"/>
            <a:extLst>
              <a:ext uri="{FF2B5EF4-FFF2-40B4-BE49-F238E27FC236}">
                <a16:creationId xmlns:a16="http://schemas.microsoft.com/office/drawing/2014/main" id="{E8700AA9-0210-4804-BAF2-45FAE75B5A5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6798" y="2291271"/>
            <a:ext cx="1761275" cy="1534156"/>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B87B9003-3EDD-402B-9FD9-81E053EB20B4}"/>
              </a:ext>
            </a:extLst>
          </p:cNvPr>
          <p:cNvSpPr/>
          <p:nvPr/>
        </p:nvSpPr>
        <p:spPr>
          <a:xfrm>
            <a:off x="147862" y="2257016"/>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26" name="Oval 25">
            <a:extLst>
              <a:ext uri="{FF2B5EF4-FFF2-40B4-BE49-F238E27FC236}">
                <a16:creationId xmlns:a16="http://schemas.microsoft.com/office/drawing/2014/main" id="{C111CB3B-F898-4575-8B4B-41AA01159BF4}"/>
              </a:ext>
            </a:extLst>
          </p:cNvPr>
          <p:cNvSpPr/>
          <p:nvPr/>
        </p:nvSpPr>
        <p:spPr>
          <a:xfrm>
            <a:off x="410493" y="3295825"/>
            <a:ext cx="497394"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7</a:t>
            </a:r>
          </a:p>
        </p:txBody>
      </p:sp>
      <p:pic>
        <p:nvPicPr>
          <p:cNvPr id="27" name="Picture 8">
            <a:hlinkClick r:id="rId16" action="ppaction://hlinksldjump"/>
            <a:extLst>
              <a:ext uri="{FF2B5EF4-FFF2-40B4-BE49-F238E27FC236}">
                <a16:creationId xmlns:a16="http://schemas.microsoft.com/office/drawing/2014/main" id="{38D70056-336E-4456-9633-5BE00E3C2DF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p:blipFill>
        <p:spPr bwMode="auto">
          <a:xfrm>
            <a:off x="2400773" y="2303781"/>
            <a:ext cx="1348750" cy="1538714"/>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F75FC9FF-D16F-41B4-BD79-62D5D7A40B23}"/>
              </a:ext>
            </a:extLst>
          </p:cNvPr>
          <p:cNvSpPr/>
          <p:nvPr/>
        </p:nvSpPr>
        <p:spPr>
          <a:xfrm>
            <a:off x="2112206" y="2267757"/>
            <a:ext cx="1824744" cy="1646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29" name="Oval 28">
            <a:extLst>
              <a:ext uri="{FF2B5EF4-FFF2-40B4-BE49-F238E27FC236}">
                <a16:creationId xmlns:a16="http://schemas.microsoft.com/office/drawing/2014/main" id="{A48DB54B-89C1-46BE-8B34-E74B4B0D549D}"/>
              </a:ext>
            </a:extLst>
          </p:cNvPr>
          <p:cNvSpPr/>
          <p:nvPr/>
        </p:nvSpPr>
        <p:spPr>
          <a:xfrm>
            <a:off x="2191550" y="3303851"/>
            <a:ext cx="497394"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8</a:t>
            </a:r>
          </a:p>
        </p:txBody>
      </p:sp>
      <p:sp>
        <p:nvSpPr>
          <p:cNvPr id="30" name="Rectangle 29">
            <a:extLst>
              <a:ext uri="{FF2B5EF4-FFF2-40B4-BE49-F238E27FC236}">
                <a16:creationId xmlns:a16="http://schemas.microsoft.com/office/drawing/2014/main" id="{F8C64E79-D4C6-4EC7-9551-47D1B72060C9}"/>
              </a:ext>
            </a:extLst>
          </p:cNvPr>
          <p:cNvSpPr/>
          <p:nvPr/>
        </p:nvSpPr>
        <p:spPr>
          <a:xfrm>
            <a:off x="4061083" y="2296004"/>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pic>
        <p:nvPicPr>
          <p:cNvPr id="31" name="Picture 30">
            <a:hlinkClick r:id="rId18" action="ppaction://hlinksldjump"/>
            <a:extLst>
              <a:ext uri="{FF2B5EF4-FFF2-40B4-BE49-F238E27FC236}">
                <a16:creationId xmlns:a16="http://schemas.microsoft.com/office/drawing/2014/main" id="{A253B41B-96D1-4AD1-AA50-43EB20D15FC8}"/>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4226815" y="2450540"/>
            <a:ext cx="1602019" cy="1383993"/>
          </a:xfrm>
          <a:prstGeom prst="rect">
            <a:avLst/>
          </a:prstGeom>
        </p:spPr>
      </p:pic>
      <p:sp>
        <p:nvSpPr>
          <p:cNvPr id="32" name="Oval 31">
            <a:extLst>
              <a:ext uri="{FF2B5EF4-FFF2-40B4-BE49-F238E27FC236}">
                <a16:creationId xmlns:a16="http://schemas.microsoft.com/office/drawing/2014/main" id="{2E3BC0B5-DC54-4F2C-9B8B-612011A27A5A}"/>
              </a:ext>
            </a:extLst>
          </p:cNvPr>
          <p:cNvSpPr/>
          <p:nvPr/>
        </p:nvSpPr>
        <p:spPr>
          <a:xfrm>
            <a:off x="4097464" y="3408056"/>
            <a:ext cx="497394"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9</a:t>
            </a:r>
          </a:p>
        </p:txBody>
      </p:sp>
      <p:sp>
        <p:nvSpPr>
          <p:cNvPr id="33" name="Rectangle 32">
            <a:extLst>
              <a:ext uri="{FF2B5EF4-FFF2-40B4-BE49-F238E27FC236}">
                <a16:creationId xmlns:a16="http://schemas.microsoft.com/office/drawing/2014/main" id="{186C5508-1762-4FC5-81C0-8E2E4D8CA0E8}"/>
              </a:ext>
            </a:extLst>
          </p:cNvPr>
          <p:cNvSpPr/>
          <p:nvPr/>
        </p:nvSpPr>
        <p:spPr>
          <a:xfrm>
            <a:off x="6050625" y="2291271"/>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pic>
        <p:nvPicPr>
          <p:cNvPr id="34" name="Picture 33">
            <a:hlinkClick r:id="rId20" action="ppaction://hlinksldjump"/>
            <a:extLst>
              <a:ext uri="{FF2B5EF4-FFF2-40B4-BE49-F238E27FC236}">
                <a16:creationId xmlns:a16="http://schemas.microsoft.com/office/drawing/2014/main" id="{0D1D3D21-1293-4E04-9BF8-1208768666C8}"/>
              </a:ext>
            </a:extLst>
          </p:cNvPr>
          <p:cNvPicPr>
            <a:picLocks noChangeAspect="1"/>
          </p:cNvPicPr>
          <p:nvPr/>
        </p:nvPicPr>
        <p:blipFill>
          <a:blip r:embed="rId21"/>
          <a:stretch>
            <a:fillRect/>
          </a:stretch>
        </p:blipFill>
        <p:spPr>
          <a:xfrm>
            <a:off x="6118491" y="2346998"/>
            <a:ext cx="1619480" cy="1499308"/>
          </a:xfrm>
          <a:prstGeom prst="rect">
            <a:avLst/>
          </a:prstGeom>
        </p:spPr>
      </p:pic>
      <p:sp>
        <p:nvSpPr>
          <p:cNvPr id="35" name="Oval 34">
            <a:extLst>
              <a:ext uri="{FF2B5EF4-FFF2-40B4-BE49-F238E27FC236}">
                <a16:creationId xmlns:a16="http://schemas.microsoft.com/office/drawing/2014/main" id="{E23D6B83-20F7-462A-80CB-BC3058C74A4B}"/>
              </a:ext>
            </a:extLst>
          </p:cNvPr>
          <p:cNvSpPr/>
          <p:nvPr/>
        </p:nvSpPr>
        <p:spPr>
          <a:xfrm>
            <a:off x="7105960" y="3429349"/>
            <a:ext cx="728951"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10</a:t>
            </a:r>
          </a:p>
        </p:txBody>
      </p:sp>
      <p:sp>
        <p:nvSpPr>
          <p:cNvPr id="36" name="Rectangle 35">
            <a:extLst>
              <a:ext uri="{FF2B5EF4-FFF2-40B4-BE49-F238E27FC236}">
                <a16:creationId xmlns:a16="http://schemas.microsoft.com/office/drawing/2014/main" id="{453E966C-28D3-4E16-AE23-0F218B986392}"/>
              </a:ext>
            </a:extLst>
          </p:cNvPr>
          <p:cNvSpPr/>
          <p:nvPr/>
        </p:nvSpPr>
        <p:spPr>
          <a:xfrm>
            <a:off x="8019114" y="2299148"/>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pic>
        <p:nvPicPr>
          <p:cNvPr id="37" name="Picture 36">
            <a:hlinkClick r:id="rId22" action="ppaction://hlinksldjump"/>
            <a:extLst>
              <a:ext uri="{FF2B5EF4-FFF2-40B4-BE49-F238E27FC236}">
                <a16:creationId xmlns:a16="http://schemas.microsoft.com/office/drawing/2014/main" id="{2FDD32E7-62E7-4E14-9AEB-3BE7CAB43469}"/>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8164464" y="2373377"/>
            <a:ext cx="1641635" cy="1565721"/>
          </a:xfrm>
          <a:prstGeom prst="rect">
            <a:avLst/>
          </a:prstGeom>
        </p:spPr>
      </p:pic>
      <p:sp>
        <p:nvSpPr>
          <p:cNvPr id="38" name="Oval 37">
            <a:extLst>
              <a:ext uri="{FF2B5EF4-FFF2-40B4-BE49-F238E27FC236}">
                <a16:creationId xmlns:a16="http://schemas.microsoft.com/office/drawing/2014/main" id="{FF7948E4-7C38-425F-8636-2CC856BBAAE5}"/>
              </a:ext>
            </a:extLst>
          </p:cNvPr>
          <p:cNvSpPr/>
          <p:nvPr/>
        </p:nvSpPr>
        <p:spPr>
          <a:xfrm>
            <a:off x="8064000" y="3408056"/>
            <a:ext cx="749142"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11</a:t>
            </a:r>
          </a:p>
        </p:txBody>
      </p:sp>
      <p:pic>
        <p:nvPicPr>
          <p:cNvPr id="39" name="Picture 12">
            <a:hlinkClick r:id="rId24" action="ppaction://hlinksldjump"/>
            <a:extLst>
              <a:ext uri="{FF2B5EF4-FFF2-40B4-BE49-F238E27FC236}">
                <a16:creationId xmlns:a16="http://schemas.microsoft.com/office/drawing/2014/main" id="{8212DF7A-E71E-4BE8-A92C-5AAE2590194F}"/>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p:blipFill>
        <p:spPr bwMode="auto">
          <a:xfrm>
            <a:off x="10183781" y="2200404"/>
            <a:ext cx="1942999" cy="1791698"/>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a:extLst>
              <a:ext uri="{FF2B5EF4-FFF2-40B4-BE49-F238E27FC236}">
                <a16:creationId xmlns:a16="http://schemas.microsoft.com/office/drawing/2014/main" id="{B43076EA-3A42-4B94-B208-64F8AA717291}"/>
              </a:ext>
            </a:extLst>
          </p:cNvPr>
          <p:cNvSpPr/>
          <p:nvPr/>
        </p:nvSpPr>
        <p:spPr>
          <a:xfrm>
            <a:off x="10072947" y="2295038"/>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41" name="Oval 40">
            <a:extLst>
              <a:ext uri="{FF2B5EF4-FFF2-40B4-BE49-F238E27FC236}">
                <a16:creationId xmlns:a16="http://schemas.microsoft.com/office/drawing/2014/main" id="{E0438EBB-EFEE-46DE-97D9-8D633DC7D9CB}"/>
              </a:ext>
            </a:extLst>
          </p:cNvPr>
          <p:cNvSpPr/>
          <p:nvPr/>
        </p:nvSpPr>
        <p:spPr>
          <a:xfrm>
            <a:off x="10086674" y="3428579"/>
            <a:ext cx="717987"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12</a:t>
            </a:r>
          </a:p>
        </p:txBody>
      </p:sp>
      <p:pic>
        <p:nvPicPr>
          <p:cNvPr id="42" name="Picture 41">
            <a:hlinkClick r:id="rId26" action="ppaction://hlinksldjump"/>
            <a:extLst>
              <a:ext uri="{FF2B5EF4-FFF2-40B4-BE49-F238E27FC236}">
                <a16:creationId xmlns:a16="http://schemas.microsoft.com/office/drawing/2014/main" id="{502A6A51-54F7-412A-AEED-BDBF751B8845}"/>
              </a:ext>
            </a:extLst>
          </p:cNvPr>
          <p:cNvPicPr>
            <a:picLocks noChangeAspect="1"/>
          </p:cNvPicPr>
          <p:nvPr/>
        </p:nvPicPr>
        <p:blipFill>
          <a:blip r:embed="rId27">
            <a:extLst>
              <a:ext uri="{28A0092B-C50C-407E-A947-70E740481C1C}">
                <a14:useLocalDpi xmlns:a14="http://schemas.microsoft.com/office/drawing/2010/main" val="0"/>
              </a:ext>
            </a:extLst>
          </a:blip>
          <a:srcRect/>
          <a:stretch/>
        </p:blipFill>
        <p:spPr>
          <a:xfrm>
            <a:off x="360866" y="4010632"/>
            <a:ext cx="1725175" cy="1810958"/>
          </a:xfrm>
          <a:prstGeom prst="rect">
            <a:avLst/>
          </a:prstGeom>
        </p:spPr>
      </p:pic>
      <p:sp>
        <p:nvSpPr>
          <p:cNvPr id="43" name="Rectangle 42">
            <a:extLst>
              <a:ext uri="{FF2B5EF4-FFF2-40B4-BE49-F238E27FC236}">
                <a16:creationId xmlns:a16="http://schemas.microsoft.com/office/drawing/2014/main" id="{966CE803-8577-4DB8-9764-0C0FBF8588E1}"/>
              </a:ext>
            </a:extLst>
          </p:cNvPr>
          <p:cNvSpPr/>
          <p:nvPr/>
        </p:nvSpPr>
        <p:spPr>
          <a:xfrm>
            <a:off x="145239" y="4058635"/>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44" name="Oval 43">
            <a:extLst>
              <a:ext uri="{FF2B5EF4-FFF2-40B4-BE49-F238E27FC236}">
                <a16:creationId xmlns:a16="http://schemas.microsoft.com/office/drawing/2014/main" id="{7BCFAD7A-1781-432F-9EE7-168C96463F1B}"/>
              </a:ext>
            </a:extLst>
          </p:cNvPr>
          <p:cNvSpPr/>
          <p:nvPr/>
        </p:nvSpPr>
        <p:spPr>
          <a:xfrm>
            <a:off x="163533" y="5198479"/>
            <a:ext cx="744354"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13</a:t>
            </a:r>
          </a:p>
        </p:txBody>
      </p:sp>
      <p:pic>
        <p:nvPicPr>
          <p:cNvPr id="45" name="Picture 44">
            <a:hlinkClick r:id="rId28" action="ppaction://hlinksldjump"/>
            <a:extLst>
              <a:ext uri="{FF2B5EF4-FFF2-40B4-BE49-F238E27FC236}">
                <a16:creationId xmlns:a16="http://schemas.microsoft.com/office/drawing/2014/main" id="{7301A217-0E8C-4D37-B61C-8B41E52C17AB}"/>
              </a:ext>
            </a:extLst>
          </p:cNvPr>
          <p:cNvPicPr>
            <a:picLocks noChangeAspect="1"/>
          </p:cNvPicPr>
          <p:nvPr/>
        </p:nvPicPr>
        <p:blipFill>
          <a:blip r:embed="rId29">
            <a:extLst>
              <a:ext uri="{28A0092B-C50C-407E-A947-70E740481C1C}">
                <a14:useLocalDpi xmlns:a14="http://schemas.microsoft.com/office/drawing/2010/main" val="0"/>
              </a:ext>
            </a:extLst>
          </a:blip>
          <a:srcRect/>
          <a:stretch/>
        </p:blipFill>
        <p:spPr>
          <a:xfrm>
            <a:off x="2367940" y="4223195"/>
            <a:ext cx="1414416" cy="1262533"/>
          </a:xfrm>
          <a:prstGeom prst="rect">
            <a:avLst/>
          </a:prstGeom>
        </p:spPr>
      </p:pic>
      <p:sp>
        <p:nvSpPr>
          <p:cNvPr id="46" name="Rectangle 45">
            <a:extLst>
              <a:ext uri="{FF2B5EF4-FFF2-40B4-BE49-F238E27FC236}">
                <a16:creationId xmlns:a16="http://schemas.microsoft.com/office/drawing/2014/main" id="{2B4BD84C-D75A-4E23-BEAA-7F878D6EE4E9}"/>
              </a:ext>
            </a:extLst>
          </p:cNvPr>
          <p:cNvSpPr/>
          <p:nvPr/>
        </p:nvSpPr>
        <p:spPr>
          <a:xfrm>
            <a:off x="2089652" y="4028421"/>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47" name="Oval 46">
            <a:extLst>
              <a:ext uri="{FF2B5EF4-FFF2-40B4-BE49-F238E27FC236}">
                <a16:creationId xmlns:a16="http://schemas.microsoft.com/office/drawing/2014/main" id="{11FCB86A-3B0B-49E1-9D26-987BA26D2EE9}"/>
              </a:ext>
            </a:extLst>
          </p:cNvPr>
          <p:cNvSpPr/>
          <p:nvPr/>
        </p:nvSpPr>
        <p:spPr>
          <a:xfrm>
            <a:off x="2134029" y="5158764"/>
            <a:ext cx="718271"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0000"/>
                </a:solidFill>
                <a:latin typeface="UTM Avo" panose="02040603050506020204" pitchFamily="18" charset="0"/>
                <a:cs typeface="Times New Roman" panose="02020603050405020304" pitchFamily="18" charset="0"/>
              </a:rPr>
              <a:t>14</a:t>
            </a:r>
          </a:p>
        </p:txBody>
      </p:sp>
      <p:pic>
        <p:nvPicPr>
          <p:cNvPr id="54" name="Picture 53">
            <a:hlinkClick r:id="rId30" action="ppaction://hlinksldjump"/>
            <a:extLst>
              <a:ext uri="{FF2B5EF4-FFF2-40B4-BE49-F238E27FC236}">
                <a16:creationId xmlns:a16="http://schemas.microsoft.com/office/drawing/2014/main" id="{279436C0-11DD-46B6-BF47-307189DA71FD}"/>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0593764" y="4178096"/>
            <a:ext cx="1318872" cy="1318872"/>
          </a:xfrm>
          <a:prstGeom prst="rect">
            <a:avLst/>
          </a:prstGeom>
        </p:spPr>
      </p:pic>
      <p:sp>
        <p:nvSpPr>
          <p:cNvPr id="55" name="TextBox 54">
            <a:extLst>
              <a:ext uri="{FF2B5EF4-FFF2-40B4-BE49-F238E27FC236}">
                <a16:creationId xmlns:a16="http://schemas.microsoft.com/office/drawing/2014/main" id="{BAAB73F5-619E-4488-8E6E-77A66F4CC335}"/>
              </a:ext>
            </a:extLst>
          </p:cNvPr>
          <p:cNvSpPr txBox="1"/>
          <p:nvPr/>
        </p:nvSpPr>
        <p:spPr>
          <a:xfrm>
            <a:off x="385719" y="5682962"/>
            <a:ext cx="11806281" cy="1446550"/>
          </a:xfrm>
          <a:prstGeom prst="rect">
            <a:avLst/>
          </a:prstGeom>
          <a:noFill/>
        </p:spPr>
        <p:txBody>
          <a:bodyPr wrap="square" rtlCol="0">
            <a:spAutoFit/>
          </a:bodyPr>
          <a:lstStyle/>
          <a:p>
            <a:pPr marL="285750" indent="-285750">
              <a:buFontTx/>
              <a:buChar char="-"/>
            </a:pPr>
            <a:r>
              <a:rPr lang="en-US" sz="2000" dirty="0">
                <a:latin typeface="UTM Avo" panose="02040603050506020204" pitchFamily="18" charset="0"/>
                <a:cs typeface="Times New Roman" panose="02020603050405020304" pitchFamily="18" charset="0"/>
              </a:rPr>
              <a:t>GV </a:t>
            </a:r>
            <a:r>
              <a:rPr lang="en-US" sz="2000" dirty="0" err="1">
                <a:latin typeface="UTM Avo" panose="02040603050506020204" pitchFamily="18" charset="0"/>
                <a:cs typeface="Times New Roman" panose="02020603050405020304" pitchFamily="18" charset="0"/>
              </a:rPr>
              <a:t>cho</a:t>
            </a:r>
            <a:r>
              <a:rPr lang="en-US" sz="2000" dirty="0">
                <a:latin typeface="UTM Avo" panose="02040603050506020204" pitchFamily="18" charset="0"/>
                <a:cs typeface="Times New Roman" panose="02020603050405020304" pitchFamily="18" charset="0"/>
              </a:rPr>
              <a:t> HS </a:t>
            </a:r>
            <a:r>
              <a:rPr lang="en-US" sz="2000" dirty="0" err="1">
                <a:latin typeface="UTM Avo" panose="02040603050506020204" pitchFamily="18" charset="0"/>
                <a:cs typeface="Times New Roman" panose="02020603050405020304" pitchFamily="18" charset="0"/>
              </a:rPr>
              <a:t>chọn</a:t>
            </a:r>
            <a:r>
              <a:rPr lang="en-US" sz="2000" dirty="0">
                <a:latin typeface="UTM Avo" panose="02040603050506020204" pitchFamily="18" charset="0"/>
                <a:cs typeface="Times New Roman" panose="02020603050405020304" pitchFamily="18" charset="0"/>
              </a:rPr>
              <a:t> con </a:t>
            </a:r>
            <a:r>
              <a:rPr lang="en-US" sz="2000" dirty="0" err="1">
                <a:latin typeface="UTM Avo" panose="02040603050506020204" pitchFamily="18" charset="0"/>
                <a:cs typeface="Times New Roman" panose="02020603050405020304" pitchFamily="18" charset="0"/>
              </a:rPr>
              <a:t>vật</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mà</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em</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thích</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để</a:t>
            </a:r>
            <a:r>
              <a:rPr lang="en-US" sz="2000" dirty="0">
                <a:latin typeface="UTM Avo" panose="02040603050506020204" pitchFamily="18" charset="0"/>
                <a:cs typeface="Times New Roman" panose="02020603050405020304" pitchFamily="18" charset="0"/>
              </a:rPr>
              <a:t> ra </a:t>
            </a:r>
            <a:r>
              <a:rPr lang="en-US" sz="2000" dirty="0" err="1">
                <a:latin typeface="UTM Avo" panose="02040603050506020204" pitchFamily="18" charset="0"/>
                <a:cs typeface="Times New Roman" panose="02020603050405020304" pitchFamily="18" charset="0"/>
              </a:rPr>
              <a:t>nội</a:t>
            </a:r>
            <a:r>
              <a:rPr lang="en-US" sz="2000" dirty="0">
                <a:latin typeface="UTM Avo" panose="02040603050506020204" pitchFamily="18" charset="0"/>
                <a:cs typeface="Times New Roman" panose="02020603050405020304" pitchFamily="18" charset="0"/>
              </a:rPr>
              <a:t> dung </a:t>
            </a:r>
            <a:r>
              <a:rPr lang="en-US" sz="2000" dirty="0" err="1">
                <a:latin typeface="UTM Avo" panose="02040603050506020204" pitchFamily="18" charset="0"/>
                <a:cs typeface="Times New Roman" panose="02020603050405020304" pitchFamily="18" charset="0"/>
              </a:rPr>
              <a:t>yêu</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cầu</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Chọn</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hình</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ngôi</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nhà</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để</a:t>
            </a:r>
            <a:r>
              <a:rPr lang="en-US" sz="2000" dirty="0">
                <a:latin typeface="UTM Avo" panose="02040603050506020204" pitchFamily="18" charset="0"/>
                <a:cs typeface="Times New Roman" panose="02020603050405020304" pitchFamily="18" charset="0"/>
              </a:rPr>
              <a:t> quay </a:t>
            </a:r>
            <a:r>
              <a:rPr lang="en-US" sz="2000" dirty="0" err="1">
                <a:latin typeface="UTM Avo" panose="02040603050506020204" pitchFamily="18" charset="0"/>
                <a:cs typeface="Times New Roman" panose="02020603050405020304" pitchFamily="18" charset="0"/>
              </a:rPr>
              <a:t>trở</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lại</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trang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chọn</a:t>
            </a:r>
            <a:r>
              <a:rPr lang="en-US" sz="2000" dirty="0">
                <a:latin typeface="UTM Avo" panose="02040603050506020204" pitchFamily="18" charset="0"/>
                <a:cs typeface="Times New Roman" panose="02020603050405020304" pitchFamily="18" charset="0"/>
              </a:rPr>
              <a:t> con </a:t>
            </a:r>
            <a:r>
              <a:rPr lang="en-US" sz="2000" dirty="0" err="1">
                <a:latin typeface="UTM Avo" panose="02040603050506020204" pitchFamily="18" charset="0"/>
                <a:cs typeface="Times New Roman" panose="02020603050405020304" pitchFamily="18" charset="0"/>
              </a:rPr>
              <a:t>vật</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tiếp</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theo.</a:t>
            </a:r>
            <a:endParaRPr lang="en-US" sz="2000" dirty="0">
              <a:latin typeface="UTM Avo" panose="02040603050506020204" pitchFamily="18" charset="0"/>
              <a:cs typeface="Times New Roman" panose="02020603050405020304" pitchFamily="18" charset="0"/>
            </a:endParaRPr>
          </a:p>
          <a:p>
            <a:pPr marL="285750" indent="-285750">
              <a:buFontTx/>
              <a:buChar char="-"/>
            </a:pPr>
            <a:r>
              <a:rPr lang="en-US" sz="2000" dirty="0" err="1">
                <a:latin typeface="UTM Avo" panose="02040603050506020204" pitchFamily="18" charset="0"/>
                <a:cs typeface="Times New Roman" panose="02020603050405020304" pitchFamily="18" charset="0"/>
              </a:rPr>
              <a:t>Cuối</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cùng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chọn</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bông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hoa</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hướng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dương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để</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đến</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trang</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kết</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thúc</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của</a:t>
            </a:r>
            <a:r>
              <a:rPr lang="en-US" sz="2000" dirty="0">
                <a:latin typeface="UTM Avo" panose="02040603050506020204" pitchFamily="18" charset="0"/>
                <a:cs typeface="Times New Roman" panose="02020603050405020304" pitchFamily="18" charset="0"/>
              </a:rPr>
              <a:t> </a:t>
            </a:r>
            <a:r>
              <a:rPr lang="en-US" sz="2000" dirty="0" err="1">
                <a:latin typeface="UTM Avo" panose="02040603050506020204" pitchFamily="18" charset="0"/>
                <a:cs typeface="Times New Roman" panose="02020603050405020304" pitchFamily="18" charset="0"/>
              </a:rPr>
              <a:t>bài</a:t>
            </a:r>
            <a:r>
              <a:rPr lang="en-US" sz="2000" dirty="0">
                <a:latin typeface="UTM Avo" panose="02040603050506020204" pitchFamily="18" charset="0"/>
                <a:cs typeface="Times New Roman" panose="02020603050405020304" pitchFamily="18" charset="0"/>
              </a:rPr>
              <a:t>.</a:t>
            </a:r>
          </a:p>
          <a:p>
            <a:endParaRPr lang="en-US" sz="2800" dirty="0">
              <a:latin typeface="UTM Avo"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2297472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0" nodeType="clickEffect">
                                  <p:stCondLst>
                                    <p:cond delay="0"/>
                                  </p:stCondLst>
                                  <p:childTnLst>
                                    <p:animEffect transition="out" filter="blinds(horizontal)">
                                      <p:cBhvr>
                                        <p:cTn id="10" dur="500"/>
                                        <p:tgtEl>
                                          <p:spTgt spid="55"/>
                                        </p:tgtEl>
                                      </p:cBhvr>
                                    </p:animEffect>
                                    <p:set>
                                      <p:cBhvr>
                                        <p:cTn id="11" dur="1" fill="hold">
                                          <p:stCondLst>
                                            <p:cond delay="499"/>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par>
                                <p:cTn id="18" presetID="9" presetClass="exit" presetSubtype="0" fill="hold" grpId="0" nodeType="withEffect">
                                  <p:stCondLst>
                                    <p:cond delay="0"/>
                                  </p:stCondLst>
                                  <p:childTnLst>
                                    <p:animEffect transition="out" filter="dissolv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par>
                                <p:cTn id="21" presetID="9" presetClass="exit" presetSubtype="0" fill="hold" grpId="0" nodeType="withEffect">
                                  <p:stCondLst>
                                    <p:cond delay="0"/>
                                  </p:stCondLst>
                                  <p:childTnLst>
                                    <p:animEffect transition="out" filter="dissolv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4" restart="whenNotActive" fill="hold" evtFilter="cancelBubble" nodeType="interactiveSeq">
                <p:stCondLst>
                  <p:cond evt="onClick" delay="0">
                    <p:tgtEl>
                      <p:spTgt spid="8"/>
                    </p:tgtEl>
                  </p:cond>
                </p:stCondLst>
                <p:endSync evt="end" delay="0">
                  <p:rtn val="all"/>
                </p:endSync>
                <p:childTnLst>
                  <p:par>
                    <p:cTn id="25" fill="hold">
                      <p:stCondLst>
                        <p:cond delay="0"/>
                      </p:stCondLst>
                      <p:childTnLst>
                        <p:par>
                          <p:cTn id="26" fill="hold">
                            <p:stCondLst>
                              <p:cond delay="0"/>
                            </p:stCondLst>
                            <p:childTnLst>
                              <p:par>
                                <p:cTn id="27" presetID="14" presetClass="exit" presetSubtype="10" fill="hold" nodeType="clickEffect">
                                  <p:stCondLst>
                                    <p:cond delay="0"/>
                                  </p:stCondLst>
                                  <p:childTnLst>
                                    <p:animEffect transition="out" filter="randombar(horizontal)">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par>
                                <p:cTn id="30" presetID="14" presetClass="exit" presetSubtype="10" fill="hold" grpId="0" nodeType="withEffect">
                                  <p:stCondLst>
                                    <p:cond delay="0"/>
                                  </p:stCondLst>
                                  <p:childTnLst>
                                    <p:animEffect transition="out" filter="randombar(horizontal)">
                                      <p:cBhvr>
                                        <p:cTn id="31" dur="500"/>
                                        <p:tgtEl>
                                          <p:spTgt spid="9"/>
                                        </p:tgtEl>
                                      </p:cBhvr>
                                    </p:animEffect>
                                    <p:set>
                                      <p:cBhvr>
                                        <p:cTn id="32" dur="1" fill="hold">
                                          <p:stCondLst>
                                            <p:cond delay="499"/>
                                          </p:stCondLst>
                                        </p:cTn>
                                        <p:tgtEl>
                                          <p:spTgt spid="9"/>
                                        </p:tgtEl>
                                        <p:attrNameLst>
                                          <p:attrName>style.visibility</p:attrName>
                                        </p:attrNameLst>
                                      </p:cBhvr>
                                      <p:to>
                                        <p:strVal val="hidden"/>
                                      </p:to>
                                    </p:set>
                                  </p:childTnLst>
                                </p:cTn>
                              </p:par>
                              <p:par>
                                <p:cTn id="33" presetID="14" presetClass="exit" presetSubtype="10" fill="hold" grpId="0" nodeType="withEffect">
                                  <p:stCondLst>
                                    <p:cond delay="0"/>
                                  </p:stCondLst>
                                  <p:childTnLst>
                                    <p:animEffect transition="out" filter="randombar(horizontal)">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4" presetClass="exit" presetSubtype="10" fill="hold" nodeType="clickEffect">
                                  <p:stCondLst>
                                    <p:cond delay="0"/>
                                  </p:stCondLst>
                                  <p:childTnLst>
                                    <p:animEffect transition="out" filter="randombar(horizontal)">
                                      <p:cBhvr>
                                        <p:cTn id="40" dur="500"/>
                                        <p:tgtEl>
                                          <p:spTgt spid="12"/>
                                        </p:tgtEl>
                                      </p:cBhvr>
                                    </p:animEffect>
                                    <p:set>
                                      <p:cBhvr>
                                        <p:cTn id="41" dur="1" fill="hold">
                                          <p:stCondLst>
                                            <p:cond delay="499"/>
                                          </p:stCondLst>
                                        </p:cTn>
                                        <p:tgtEl>
                                          <p:spTgt spid="12"/>
                                        </p:tgtEl>
                                        <p:attrNameLst>
                                          <p:attrName>style.visibility</p:attrName>
                                        </p:attrNameLst>
                                      </p:cBhvr>
                                      <p:to>
                                        <p:strVal val="hidden"/>
                                      </p:to>
                                    </p:set>
                                  </p:childTnLst>
                                </p:cTn>
                              </p:par>
                              <p:par>
                                <p:cTn id="42" presetID="14" presetClass="exit" presetSubtype="10" fill="hold" grpId="0" nodeType="withEffect">
                                  <p:stCondLst>
                                    <p:cond delay="0"/>
                                  </p:stCondLst>
                                  <p:childTnLst>
                                    <p:animEffect transition="out" filter="randombar(horizontal)">
                                      <p:cBhvr>
                                        <p:cTn id="43" dur="500"/>
                                        <p:tgtEl>
                                          <p:spTgt spid="2"/>
                                        </p:tgtEl>
                                      </p:cBhvr>
                                    </p:animEffect>
                                    <p:set>
                                      <p:cBhvr>
                                        <p:cTn id="44" dur="1" fill="hold">
                                          <p:stCondLst>
                                            <p:cond delay="499"/>
                                          </p:stCondLst>
                                        </p:cTn>
                                        <p:tgtEl>
                                          <p:spTgt spid="2"/>
                                        </p:tgtEl>
                                        <p:attrNameLst>
                                          <p:attrName>style.visibility</p:attrName>
                                        </p:attrNameLst>
                                      </p:cBhvr>
                                      <p:to>
                                        <p:strVal val="hidden"/>
                                      </p:to>
                                    </p:set>
                                  </p:childTnLst>
                                </p:cTn>
                              </p:par>
                              <p:par>
                                <p:cTn id="45" presetID="14" presetClass="exit" presetSubtype="10" fill="hold" grpId="0" nodeType="withEffect">
                                  <p:stCondLst>
                                    <p:cond delay="0"/>
                                  </p:stCondLst>
                                  <p:childTnLst>
                                    <p:animEffect transition="out" filter="randombar(horizontal)">
                                      <p:cBhvr>
                                        <p:cTn id="46" dur="500"/>
                                        <p:tgtEl>
                                          <p:spTgt spid="11"/>
                                        </p:tgtEl>
                                      </p:cBhvr>
                                    </p:animEffect>
                                    <p:set>
                                      <p:cBhvr>
                                        <p:cTn id="4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14" presetClass="exit" presetSubtype="10" fill="hold" nodeType="clickEffect">
                                  <p:stCondLst>
                                    <p:cond delay="0"/>
                                  </p:stCondLst>
                                  <p:childTnLst>
                                    <p:animEffect transition="out" filter="randombar(horizontal)">
                                      <p:cBhvr>
                                        <p:cTn id="52" dur="500"/>
                                        <p:tgtEl>
                                          <p:spTgt spid="14"/>
                                        </p:tgtEl>
                                      </p:cBhvr>
                                    </p:animEffect>
                                    <p:set>
                                      <p:cBhvr>
                                        <p:cTn id="53" dur="1" fill="hold">
                                          <p:stCondLst>
                                            <p:cond delay="499"/>
                                          </p:stCondLst>
                                        </p:cTn>
                                        <p:tgtEl>
                                          <p:spTgt spid="14"/>
                                        </p:tgtEl>
                                        <p:attrNameLst>
                                          <p:attrName>style.visibility</p:attrName>
                                        </p:attrNameLst>
                                      </p:cBhvr>
                                      <p:to>
                                        <p:strVal val="hidden"/>
                                      </p:to>
                                    </p:set>
                                  </p:childTnLst>
                                </p:cTn>
                              </p:par>
                              <p:par>
                                <p:cTn id="54" presetID="14" presetClass="exit" presetSubtype="10" fill="hold" grpId="0" nodeType="withEffect">
                                  <p:stCondLst>
                                    <p:cond delay="0"/>
                                  </p:stCondLst>
                                  <p:childTnLst>
                                    <p:animEffect transition="out" filter="randombar(horizontal)">
                                      <p:cBhvr>
                                        <p:cTn id="55" dur="500"/>
                                        <p:tgtEl>
                                          <p:spTgt spid="15"/>
                                        </p:tgtEl>
                                      </p:cBhvr>
                                    </p:animEffect>
                                    <p:set>
                                      <p:cBhvr>
                                        <p:cTn id="56" dur="1" fill="hold">
                                          <p:stCondLst>
                                            <p:cond delay="499"/>
                                          </p:stCondLst>
                                        </p:cTn>
                                        <p:tgtEl>
                                          <p:spTgt spid="15"/>
                                        </p:tgtEl>
                                        <p:attrNameLst>
                                          <p:attrName>style.visibility</p:attrName>
                                        </p:attrNameLst>
                                      </p:cBhvr>
                                      <p:to>
                                        <p:strVal val="hidden"/>
                                      </p:to>
                                    </p:set>
                                  </p:childTnLst>
                                </p:cTn>
                              </p:par>
                              <p:par>
                                <p:cTn id="57" presetID="14" presetClass="exit" presetSubtype="10" fill="hold" grpId="0" nodeType="withEffect">
                                  <p:stCondLst>
                                    <p:cond delay="0"/>
                                  </p:stCondLst>
                                  <p:childTnLst>
                                    <p:animEffect transition="out" filter="randombar(horizontal)">
                                      <p:cBhvr>
                                        <p:cTn id="58" dur="500"/>
                                        <p:tgtEl>
                                          <p:spTgt spid="17"/>
                                        </p:tgtEl>
                                      </p:cBhvr>
                                    </p:animEffect>
                                    <p:set>
                                      <p:cBhvr>
                                        <p:cTn id="59"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60" restart="whenNotActive" fill="hold" evtFilter="cancelBubble" nodeType="interactiveSeq">
                <p:stCondLst>
                  <p:cond evt="onClick" delay="0">
                    <p:tgtEl>
                      <p:spTgt spid="19"/>
                    </p:tgtEl>
                  </p:cond>
                </p:stCondLst>
                <p:endSync evt="end" delay="0">
                  <p:rtn val="all"/>
                </p:endSync>
                <p:childTnLst>
                  <p:par>
                    <p:cTn id="61" fill="hold">
                      <p:stCondLst>
                        <p:cond delay="0"/>
                      </p:stCondLst>
                      <p:childTnLst>
                        <p:par>
                          <p:cTn id="62" fill="hold">
                            <p:stCondLst>
                              <p:cond delay="0"/>
                            </p:stCondLst>
                            <p:childTnLst>
                              <p:par>
                                <p:cTn id="63" presetID="14" presetClass="exit" presetSubtype="10" fill="hold" nodeType="clickEffect">
                                  <p:stCondLst>
                                    <p:cond delay="0"/>
                                  </p:stCondLst>
                                  <p:childTnLst>
                                    <p:animEffect transition="out" filter="randombar(horizontal)">
                                      <p:cBhvr>
                                        <p:cTn id="64" dur="500"/>
                                        <p:tgtEl>
                                          <p:spTgt spid="19"/>
                                        </p:tgtEl>
                                      </p:cBhvr>
                                    </p:animEffect>
                                    <p:set>
                                      <p:cBhvr>
                                        <p:cTn id="65" dur="1" fill="hold">
                                          <p:stCondLst>
                                            <p:cond delay="499"/>
                                          </p:stCondLst>
                                        </p:cTn>
                                        <p:tgtEl>
                                          <p:spTgt spid="19"/>
                                        </p:tgtEl>
                                        <p:attrNameLst>
                                          <p:attrName>style.visibility</p:attrName>
                                        </p:attrNameLst>
                                      </p:cBhvr>
                                      <p:to>
                                        <p:strVal val="hidden"/>
                                      </p:to>
                                    </p:set>
                                  </p:childTnLst>
                                </p:cTn>
                              </p:par>
                              <p:par>
                                <p:cTn id="66" presetID="14" presetClass="exit" presetSubtype="10" fill="hold" grpId="0" nodeType="withEffect">
                                  <p:stCondLst>
                                    <p:cond delay="0"/>
                                  </p:stCondLst>
                                  <p:childTnLst>
                                    <p:animEffect transition="out" filter="randombar(horizontal)">
                                      <p:cBhvr>
                                        <p:cTn id="67" dur="500"/>
                                        <p:tgtEl>
                                          <p:spTgt spid="18"/>
                                        </p:tgtEl>
                                      </p:cBhvr>
                                    </p:animEffect>
                                    <p:set>
                                      <p:cBhvr>
                                        <p:cTn id="68" dur="1" fill="hold">
                                          <p:stCondLst>
                                            <p:cond delay="499"/>
                                          </p:stCondLst>
                                        </p:cTn>
                                        <p:tgtEl>
                                          <p:spTgt spid="18"/>
                                        </p:tgtEl>
                                        <p:attrNameLst>
                                          <p:attrName>style.visibility</p:attrName>
                                        </p:attrNameLst>
                                      </p:cBhvr>
                                      <p:to>
                                        <p:strVal val="hidden"/>
                                      </p:to>
                                    </p:set>
                                  </p:childTnLst>
                                </p:cTn>
                              </p:par>
                              <p:par>
                                <p:cTn id="69" presetID="14" presetClass="exit" presetSubtype="10" fill="hold" grpId="0" nodeType="withEffect">
                                  <p:stCondLst>
                                    <p:cond delay="0"/>
                                  </p:stCondLst>
                                  <p:childTnLst>
                                    <p:animEffect transition="out" filter="randombar(horizontal)">
                                      <p:cBhvr>
                                        <p:cTn id="70" dur="500"/>
                                        <p:tgtEl>
                                          <p:spTgt spid="20"/>
                                        </p:tgtEl>
                                      </p:cBhvr>
                                    </p:animEffect>
                                    <p:set>
                                      <p:cBhvr>
                                        <p:cTn id="71"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72" restart="whenNotActive" fill="hold" evtFilter="cancelBubble" nodeType="interactiveSeq">
                <p:stCondLst>
                  <p:cond evt="onClick" delay="0">
                    <p:tgtEl>
                      <p:spTgt spid="22"/>
                    </p:tgtEl>
                  </p:cond>
                </p:stCondLst>
                <p:endSync evt="end" delay="0">
                  <p:rtn val="all"/>
                </p:endSync>
                <p:childTnLst>
                  <p:par>
                    <p:cTn id="73" fill="hold">
                      <p:stCondLst>
                        <p:cond delay="0"/>
                      </p:stCondLst>
                      <p:childTnLst>
                        <p:par>
                          <p:cTn id="74" fill="hold">
                            <p:stCondLst>
                              <p:cond delay="0"/>
                            </p:stCondLst>
                            <p:childTnLst>
                              <p:par>
                                <p:cTn id="75" presetID="14" presetClass="exit" presetSubtype="10" fill="hold" nodeType="clickEffect">
                                  <p:stCondLst>
                                    <p:cond delay="0"/>
                                  </p:stCondLst>
                                  <p:childTnLst>
                                    <p:animEffect transition="out" filter="randombar(horizontal)">
                                      <p:cBhvr>
                                        <p:cTn id="76" dur="500"/>
                                        <p:tgtEl>
                                          <p:spTgt spid="22"/>
                                        </p:tgtEl>
                                      </p:cBhvr>
                                    </p:animEffect>
                                    <p:set>
                                      <p:cBhvr>
                                        <p:cTn id="77" dur="1" fill="hold">
                                          <p:stCondLst>
                                            <p:cond delay="499"/>
                                          </p:stCondLst>
                                        </p:cTn>
                                        <p:tgtEl>
                                          <p:spTgt spid="22"/>
                                        </p:tgtEl>
                                        <p:attrNameLst>
                                          <p:attrName>style.visibility</p:attrName>
                                        </p:attrNameLst>
                                      </p:cBhvr>
                                      <p:to>
                                        <p:strVal val="hidden"/>
                                      </p:to>
                                    </p:set>
                                  </p:childTnLst>
                                </p:cTn>
                              </p:par>
                              <p:par>
                                <p:cTn id="78" presetID="14" presetClass="exit" presetSubtype="10" fill="hold" grpId="0" nodeType="withEffect">
                                  <p:stCondLst>
                                    <p:cond delay="0"/>
                                  </p:stCondLst>
                                  <p:childTnLst>
                                    <p:animEffect transition="out" filter="randombar(horizontal)">
                                      <p:cBhvr>
                                        <p:cTn id="79" dur="500"/>
                                        <p:tgtEl>
                                          <p:spTgt spid="21"/>
                                        </p:tgtEl>
                                      </p:cBhvr>
                                    </p:animEffect>
                                    <p:set>
                                      <p:cBhvr>
                                        <p:cTn id="80" dur="1" fill="hold">
                                          <p:stCondLst>
                                            <p:cond delay="499"/>
                                          </p:stCondLst>
                                        </p:cTn>
                                        <p:tgtEl>
                                          <p:spTgt spid="21"/>
                                        </p:tgtEl>
                                        <p:attrNameLst>
                                          <p:attrName>style.visibility</p:attrName>
                                        </p:attrNameLst>
                                      </p:cBhvr>
                                      <p:to>
                                        <p:strVal val="hidden"/>
                                      </p:to>
                                    </p:set>
                                  </p:childTnLst>
                                </p:cTn>
                              </p:par>
                              <p:par>
                                <p:cTn id="81" presetID="14" presetClass="exit" presetSubtype="10" fill="hold" grpId="0" nodeType="withEffect">
                                  <p:stCondLst>
                                    <p:cond delay="0"/>
                                  </p:stCondLst>
                                  <p:childTnLst>
                                    <p:animEffect transition="out" filter="randombar(horizontal)">
                                      <p:cBhvr>
                                        <p:cTn id="82" dur="500"/>
                                        <p:tgtEl>
                                          <p:spTgt spid="23"/>
                                        </p:tgtEl>
                                      </p:cBhvr>
                                    </p:animEffect>
                                    <p:set>
                                      <p:cBhvr>
                                        <p:cTn id="8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84" restart="whenNotActive" fill="hold" evtFilter="cancelBubble" nodeType="interactiveSeq">
                <p:stCondLst>
                  <p:cond evt="onClick" delay="0">
                    <p:tgtEl>
                      <p:spTgt spid="24"/>
                    </p:tgtEl>
                  </p:cond>
                </p:stCondLst>
                <p:endSync evt="end" delay="0">
                  <p:rtn val="all"/>
                </p:endSync>
                <p:childTnLst>
                  <p:par>
                    <p:cTn id="85" fill="hold">
                      <p:stCondLst>
                        <p:cond delay="0"/>
                      </p:stCondLst>
                      <p:childTnLst>
                        <p:par>
                          <p:cTn id="86" fill="hold">
                            <p:stCondLst>
                              <p:cond delay="0"/>
                            </p:stCondLst>
                            <p:childTnLst>
                              <p:par>
                                <p:cTn id="87" presetID="14" presetClass="exit" presetSubtype="10" fill="hold" nodeType="withEffect">
                                  <p:stCondLst>
                                    <p:cond delay="0"/>
                                  </p:stCondLst>
                                  <p:childTnLst>
                                    <p:animEffect transition="out" filter="randombar(horizontal)">
                                      <p:cBhvr>
                                        <p:cTn id="88" dur="500"/>
                                        <p:tgtEl>
                                          <p:spTgt spid="24"/>
                                        </p:tgtEl>
                                      </p:cBhvr>
                                    </p:animEffect>
                                    <p:set>
                                      <p:cBhvr>
                                        <p:cTn id="89" dur="1" fill="hold">
                                          <p:stCondLst>
                                            <p:cond delay="499"/>
                                          </p:stCondLst>
                                        </p:cTn>
                                        <p:tgtEl>
                                          <p:spTgt spid="24"/>
                                        </p:tgtEl>
                                        <p:attrNameLst>
                                          <p:attrName>style.visibility</p:attrName>
                                        </p:attrNameLst>
                                      </p:cBhvr>
                                      <p:to>
                                        <p:strVal val="hidden"/>
                                      </p:to>
                                    </p:set>
                                  </p:childTnLst>
                                </p:cTn>
                              </p:par>
                              <p:par>
                                <p:cTn id="90" presetID="14" presetClass="exit" presetSubtype="10" fill="hold" grpId="0" nodeType="withEffect">
                                  <p:stCondLst>
                                    <p:cond delay="0"/>
                                  </p:stCondLst>
                                  <p:childTnLst>
                                    <p:animEffect transition="out" filter="randombar(horizontal)">
                                      <p:cBhvr>
                                        <p:cTn id="91" dur="500"/>
                                        <p:tgtEl>
                                          <p:spTgt spid="25"/>
                                        </p:tgtEl>
                                      </p:cBhvr>
                                    </p:animEffect>
                                    <p:set>
                                      <p:cBhvr>
                                        <p:cTn id="92" dur="1" fill="hold">
                                          <p:stCondLst>
                                            <p:cond delay="499"/>
                                          </p:stCondLst>
                                        </p:cTn>
                                        <p:tgtEl>
                                          <p:spTgt spid="25"/>
                                        </p:tgtEl>
                                        <p:attrNameLst>
                                          <p:attrName>style.visibility</p:attrName>
                                        </p:attrNameLst>
                                      </p:cBhvr>
                                      <p:to>
                                        <p:strVal val="hidden"/>
                                      </p:to>
                                    </p:set>
                                  </p:childTnLst>
                                </p:cTn>
                              </p:par>
                              <p:par>
                                <p:cTn id="93" presetID="14" presetClass="exit" presetSubtype="10" fill="hold" grpId="0" nodeType="withEffect">
                                  <p:stCondLst>
                                    <p:cond delay="0"/>
                                  </p:stCondLst>
                                  <p:childTnLst>
                                    <p:animEffect transition="out" filter="randombar(horizontal)">
                                      <p:cBhvr>
                                        <p:cTn id="94" dur="500"/>
                                        <p:tgtEl>
                                          <p:spTgt spid="26"/>
                                        </p:tgtEl>
                                      </p:cBhvr>
                                    </p:animEffect>
                                    <p:set>
                                      <p:cBhvr>
                                        <p:cTn id="95"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96" restart="whenNotActive" fill="hold" evtFilter="cancelBubble" nodeType="interactiveSeq">
                <p:stCondLst>
                  <p:cond evt="onClick" delay="0">
                    <p:tgtEl>
                      <p:spTgt spid="27"/>
                    </p:tgtEl>
                  </p:cond>
                </p:stCondLst>
                <p:endSync evt="end" delay="0">
                  <p:rtn val="all"/>
                </p:endSync>
                <p:childTnLst>
                  <p:par>
                    <p:cTn id="97" fill="hold">
                      <p:stCondLst>
                        <p:cond delay="0"/>
                      </p:stCondLst>
                      <p:childTnLst>
                        <p:par>
                          <p:cTn id="98" fill="hold">
                            <p:stCondLst>
                              <p:cond delay="0"/>
                            </p:stCondLst>
                            <p:childTnLst>
                              <p:par>
                                <p:cTn id="99" presetID="14" presetClass="exit" presetSubtype="10" fill="hold" nodeType="clickEffect">
                                  <p:stCondLst>
                                    <p:cond delay="0"/>
                                  </p:stCondLst>
                                  <p:childTnLst>
                                    <p:animEffect transition="out" filter="randombar(horizontal)">
                                      <p:cBhvr>
                                        <p:cTn id="100" dur="500"/>
                                        <p:tgtEl>
                                          <p:spTgt spid="27"/>
                                        </p:tgtEl>
                                      </p:cBhvr>
                                    </p:animEffect>
                                    <p:set>
                                      <p:cBhvr>
                                        <p:cTn id="101" dur="1" fill="hold">
                                          <p:stCondLst>
                                            <p:cond delay="499"/>
                                          </p:stCondLst>
                                        </p:cTn>
                                        <p:tgtEl>
                                          <p:spTgt spid="27"/>
                                        </p:tgtEl>
                                        <p:attrNameLst>
                                          <p:attrName>style.visibility</p:attrName>
                                        </p:attrNameLst>
                                      </p:cBhvr>
                                      <p:to>
                                        <p:strVal val="hidden"/>
                                      </p:to>
                                    </p:set>
                                  </p:childTnLst>
                                </p:cTn>
                              </p:par>
                              <p:par>
                                <p:cTn id="102" presetID="14" presetClass="exit" presetSubtype="10" fill="hold" grpId="0" nodeType="withEffect">
                                  <p:stCondLst>
                                    <p:cond delay="0"/>
                                  </p:stCondLst>
                                  <p:childTnLst>
                                    <p:animEffect transition="out" filter="randombar(horizontal)">
                                      <p:cBhvr>
                                        <p:cTn id="103" dur="500"/>
                                        <p:tgtEl>
                                          <p:spTgt spid="28"/>
                                        </p:tgtEl>
                                      </p:cBhvr>
                                    </p:animEffect>
                                    <p:set>
                                      <p:cBhvr>
                                        <p:cTn id="104" dur="1" fill="hold">
                                          <p:stCondLst>
                                            <p:cond delay="499"/>
                                          </p:stCondLst>
                                        </p:cTn>
                                        <p:tgtEl>
                                          <p:spTgt spid="28"/>
                                        </p:tgtEl>
                                        <p:attrNameLst>
                                          <p:attrName>style.visibility</p:attrName>
                                        </p:attrNameLst>
                                      </p:cBhvr>
                                      <p:to>
                                        <p:strVal val="hidden"/>
                                      </p:to>
                                    </p:set>
                                  </p:childTnLst>
                                </p:cTn>
                              </p:par>
                              <p:par>
                                <p:cTn id="105" presetID="14" presetClass="exit" presetSubtype="10" fill="hold" grpId="0" nodeType="withEffect">
                                  <p:stCondLst>
                                    <p:cond delay="0"/>
                                  </p:stCondLst>
                                  <p:childTnLst>
                                    <p:animEffect transition="out" filter="randombar(horizontal)">
                                      <p:cBhvr>
                                        <p:cTn id="106" dur="500"/>
                                        <p:tgtEl>
                                          <p:spTgt spid="29"/>
                                        </p:tgtEl>
                                      </p:cBhvr>
                                    </p:animEffect>
                                    <p:set>
                                      <p:cBhvr>
                                        <p:cTn id="107"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108" restart="whenNotActive" fill="hold" evtFilter="cancelBubble" nodeType="interactiveSeq">
                <p:stCondLst>
                  <p:cond evt="onClick" delay="0">
                    <p:tgtEl>
                      <p:spTgt spid="31"/>
                    </p:tgtEl>
                  </p:cond>
                </p:stCondLst>
                <p:endSync evt="end" delay="0">
                  <p:rtn val="all"/>
                </p:endSync>
                <p:childTnLst>
                  <p:par>
                    <p:cTn id="109" fill="hold">
                      <p:stCondLst>
                        <p:cond delay="0"/>
                      </p:stCondLst>
                      <p:childTnLst>
                        <p:par>
                          <p:cTn id="110" fill="hold">
                            <p:stCondLst>
                              <p:cond delay="0"/>
                            </p:stCondLst>
                            <p:childTnLst>
                              <p:par>
                                <p:cTn id="111" presetID="14" presetClass="exit" presetSubtype="10" fill="hold" nodeType="clickEffect">
                                  <p:stCondLst>
                                    <p:cond delay="0"/>
                                  </p:stCondLst>
                                  <p:childTnLst>
                                    <p:animEffect transition="out" filter="randombar(horizontal)">
                                      <p:cBhvr>
                                        <p:cTn id="112" dur="500"/>
                                        <p:tgtEl>
                                          <p:spTgt spid="31"/>
                                        </p:tgtEl>
                                      </p:cBhvr>
                                    </p:animEffect>
                                    <p:set>
                                      <p:cBhvr>
                                        <p:cTn id="113" dur="1" fill="hold">
                                          <p:stCondLst>
                                            <p:cond delay="499"/>
                                          </p:stCondLst>
                                        </p:cTn>
                                        <p:tgtEl>
                                          <p:spTgt spid="31"/>
                                        </p:tgtEl>
                                        <p:attrNameLst>
                                          <p:attrName>style.visibility</p:attrName>
                                        </p:attrNameLst>
                                      </p:cBhvr>
                                      <p:to>
                                        <p:strVal val="hidden"/>
                                      </p:to>
                                    </p:set>
                                  </p:childTnLst>
                                </p:cTn>
                              </p:par>
                              <p:par>
                                <p:cTn id="114" presetID="14" presetClass="exit" presetSubtype="10" fill="hold" grpId="0" nodeType="withEffect">
                                  <p:stCondLst>
                                    <p:cond delay="0"/>
                                  </p:stCondLst>
                                  <p:childTnLst>
                                    <p:animEffect transition="out" filter="randombar(horizontal)">
                                      <p:cBhvr>
                                        <p:cTn id="115" dur="500"/>
                                        <p:tgtEl>
                                          <p:spTgt spid="30"/>
                                        </p:tgtEl>
                                      </p:cBhvr>
                                    </p:animEffect>
                                    <p:set>
                                      <p:cBhvr>
                                        <p:cTn id="116" dur="1" fill="hold">
                                          <p:stCondLst>
                                            <p:cond delay="499"/>
                                          </p:stCondLst>
                                        </p:cTn>
                                        <p:tgtEl>
                                          <p:spTgt spid="30"/>
                                        </p:tgtEl>
                                        <p:attrNameLst>
                                          <p:attrName>style.visibility</p:attrName>
                                        </p:attrNameLst>
                                      </p:cBhvr>
                                      <p:to>
                                        <p:strVal val="hidden"/>
                                      </p:to>
                                    </p:set>
                                  </p:childTnLst>
                                </p:cTn>
                              </p:par>
                              <p:par>
                                <p:cTn id="117" presetID="14" presetClass="exit" presetSubtype="10" fill="hold" grpId="0" nodeType="withEffect">
                                  <p:stCondLst>
                                    <p:cond delay="0"/>
                                  </p:stCondLst>
                                  <p:childTnLst>
                                    <p:animEffect transition="out" filter="randombar(horizontal)">
                                      <p:cBhvr>
                                        <p:cTn id="118" dur="500"/>
                                        <p:tgtEl>
                                          <p:spTgt spid="32"/>
                                        </p:tgtEl>
                                      </p:cBhvr>
                                    </p:animEffect>
                                    <p:set>
                                      <p:cBhvr>
                                        <p:cTn id="119"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120" restart="whenNotActive" fill="hold" evtFilter="cancelBubble" nodeType="interactiveSeq">
                <p:stCondLst>
                  <p:cond evt="onClick" delay="0">
                    <p:tgtEl>
                      <p:spTgt spid="34"/>
                    </p:tgtEl>
                  </p:cond>
                </p:stCondLst>
                <p:endSync evt="end" delay="0">
                  <p:rtn val="all"/>
                </p:endSync>
                <p:childTnLst>
                  <p:par>
                    <p:cTn id="121" fill="hold">
                      <p:stCondLst>
                        <p:cond delay="0"/>
                      </p:stCondLst>
                      <p:childTnLst>
                        <p:par>
                          <p:cTn id="122" fill="hold">
                            <p:stCondLst>
                              <p:cond delay="0"/>
                            </p:stCondLst>
                            <p:childTnLst>
                              <p:par>
                                <p:cTn id="123" presetID="14" presetClass="exit" presetSubtype="10" fill="hold" nodeType="clickEffect">
                                  <p:stCondLst>
                                    <p:cond delay="0"/>
                                  </p:stCondLst>
                                  <p:childTnLst>
                                    <p:animEffect transition="out" filter="randombar(horizontal)">
                                      <p:cBhvr>
                                        <p:cTn id="124" dur="500"/>
                                        <p:tgtEl>
                                          <p:spTgt spid="34"/>
                                        </p:tgtEl>
                                      </p:cBhvr>
                                    </p:animEffect>
                                    <p:set>
                                      <p:cBhvr>
                                        <p:cTn id="125" dur="1" fill="hold">
                                          <p:stCondLst>
                                            <p:cond delay="499"/>
                                          </p:stCondLst>
                                        </p:cTn>
                                        <p:tgtEl>
                                          <p:spTgt spid="34"/>
                                        </p:tgtEl>
                                        <p:attrNameLst>
                                          <p:attrName>style.visibility</p:attrName>
                                        </p:attrNameLst>
                                      </p:cBhvr>
                                      <p:to>
                                        <p:strVal val="hidden"/>
                                      </p:to>
                                    </p:set>
                                  </p:childTnLst>
                                </p:cTn>
                              </p:par>
                              <p:par>
                                <p:cTn id="126" presetID="14" presetClass="exit" presetSubtype="10" fill="hold" grpId="0" nodeType="withEffect">
                                  <p:stCondLst>
                                    <p:cond delay="0"/>
                                  </p:stCondLst>
                                  <p:childTnLst>
                                    <p:animEffect transition="out" filter="randombar(horizontal)">
                                      <p:cBhvr>
                                        <p:cTn id="127" dur="500"/>
                                        <p:tgtEl>
                                          <p:spTgt spid="33"/>
                                        </p:tgtEl>
                                      </p:cBhvr>
                                    </p:animEffect>
                                    <p:set>
                                      <p:cBhvr>
                                        <p:cTn id="128" dur="1" fill="hold">
                                          <p:stCondLst>
                                            <p:cond delay="499"/>
                                          </p:stCondLst>
                                        </p:cTn>
                                        <p:tgtEl>
                                          <p:spTgt spid="33"/>
                                        </p:tgtEl>
                                        <p:attrNameLst>
                                          <p:attrName>style.visibility</p:attrName>
                                        </p:attrNameLst>
                                      </p:cBhvr>
                                      <p:to>
                                        <p:strVal val="hidden"/>
                                      </p:to>
                                    </p:set>
                                  </p:childTnLst>
                                </p:cTn>
                              </p:par>
                              <p:par>
                                <p:cTn id="129" presetID="14" presetClass="exit" presetSubtype="10" fill="hold" grpId="0" nodeType="withEffect">
                                  <p:stCondLst>
                                    <p:cond delay="0"/>
                                  </p:stCondLst>
                                  <p:childTnLst>
                                    <p:animEffect transition="out" filter="randombar(horizontal)">
                                      <p:cBhvr>
                                        <p:cTn id="130" dur="500"/>
                                        <p:tgtEl>
                                          <p:spTgt spid="35"/>
                                        </p:tgtEl>
                                      </p:cBhvr>
                                    </p:animEffect>
                                    <p:set>
                                      <p:cBhvr>
                                        <p:cTn id="131"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32" restart="whenNotActive" fill="hold" evtFilter="cancelBubble" nodeType="interactiveSeq">
                <p:stCondLst>
                  <p:cond evt="onClick" delay="0">
                    <p:tgtEl>
                      <p:spTgt spid="37"/>
                    </p:tgtEl>
                  </p:cond>
                </p:stCondLst>
                <p:endSync evt="end" delay="0">
                  <p:rtn val="all"/>
                </p:endSync>
                <p:childTnLst>
                  <p:par>
                    <p:cTn id="133" fill="hold">
                      <p:stCondLst>
                        <p:cond delay="0"/>
                      </p:stCondLst>
                      <p:childTnLst>
                        <p:par>
                          <p:cTn id="134" fill="hold">
                            <p:stCondLst>
                              <p:cond delay="0"/>
                            </p:stCondLst>
                            <p:childTnLst>
                              <p:par>
                                <p:cTn id="135" presetID="14" presetClass="exit" presetSubtype="10" fill="hold" nodeType="clickEffect">
                                  <p:stCondLst>
                                    <p:cond delay="0"/>
                                  </p:stCondLst>
                                  <p:childTnLst>
                                    <p:animEffect transition="out" filter="randombar(horizontal)">
                                      <p:cBhvr>
                                        <p:cTn id="136" dur="500"/>
                                        <p:tgtEl>
                                          <p:spTgt spid="37"/>
                                        </p:tgtEl>
                                      </p:cBhvr>
                                    </p:animEffect>
                                    <p:set>
                                      <p:cBhvr>
                                        <p:cTn id="137" dur="1" fill="hold">
                                          <p:stCondLst>
                                            <p:cond delay="499"/>
                                          </p:stCondLst>
                                        </p:cTn>
                                        <p:tgtEl>
                                          <p:spTgt spid="37"/>
                                        </p:tgtEl>
                                        <p:attrNameLst>
                                          <p:attrName>style.visibility</p:attrName>
                                        </p:attrNameLst>
                                      </p:cBhvr>
                                      <p:to>
                                        <p:strVal val="hidden"/>
                                      </p:to>
                                    </p:set>
                                  </p:childTnLst>
                                </p:cTn>
                              </p:par>
                              <p:par>
                                <p:cTn id="138" presetID="14" presetClass="exit" presetSubtype="10" fill="hold" grpId="0" nodeType="withEffect">
                                  <p:stCondLst>
                                    <p:cond delay="0"/>
                                  </p:stCondLst>
                                  <p:childTnLst>
                                    <p:animEffect transition="out" filter="randombar(horizontal)">
                                      <p:cBhvr>
                                        <p:cTn id="139" dur="500"/>
                                        <p:tgtEl>
                                          <p:spTgt spid="36"/>
                                        </p:tgtEl>
                                      </p:cBhvr>
                                    </p:animEffect>
                                    <p:set>
                                      <p:cBhvr>
                                        <p:cTn id="140" dur="1" fill="hold">
                                          <p:stCondLst>
                                            <p:cond delay="499"/>
                                          </p:stCondLst>
                                        </p:cTn>
                                        <p:tgtEl>
                                          <p:spTgt spid="36"/>
                                        </p:tgtEl>
                                        <p:attrNameLst>
                                          <p:attrName>style.visibility</p:attrName>
                                        </p:attrNameLst>
                                      </p:cBhvr>
                                      <p:to>
                                        <p:strVal val="hidden"/>
                                      </p:to>
                                    </p:set>
                                  </p:childTnLst>
                                </p:cTn>
                              </p:par>
                              <p:par>
                                <p:cTn id="141" presetID="14" presetClass="exit" presetSubtype="10" fill="hold" grpId="0" nodeType="withEffect">
                                  <p:stCondLst>
                                    <p:cond delay="0"/>
                                  </p:stCondLst>
                                  <p:childTnLst>
                                    <p:animEffect transition="out" filter="randombar(horizontal)">
                                      <p:cBhvr>
                                        <p:cTn id="142" dur="500"/>
                                        <p:tgtEl>
                                          <p:spTgt spid="38"/>
                                        </p:tgtEl>
                                      </p:cBhvr>
                                    </p:animEffect>
                                    <p:set>
                                      <p:cBhvr>
                                        <p:cTn id="143"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44" restart="whenNotActive" fill="hold" evtFilter="cancelBubble" nodeType="interactiveSeq">
                <p:stCondLst>
                  <p:cond evt="onClick" delay="0">
                    <p:tgtEl>
                      <p:spTgt spid="39"/>
                    </p:tgtEl>
                  </p:cond>
                </p:stCondLst>
                <p:endSync evt="end" delay="0">
                  <p:rtn val="all"/>
                </p:endSync>
                <p:childTnLst>
                  <p:par>
                    <p:cTn id="145" fill="hold">
                      <p:stCondLst>
                        <p:cond delay="0"/>
                      </p:stCondLst>
                      <p:childTnLst>
                        <p:par>
                          <p:cTn id="146" fill="hold">
                            <p:stCondLst>
                              <p:cond delay="0"/>
                            </p:stCondLst>
                            <p:childTnLst>
                              <p:par>
                                <p:cTn id="147" presetID="14" presetClass="exit" presetSubtype="10" fill="hold" nodeType="clickEffect">
                                  <p:stCondLst>
                                    <p:cond delay="0"/>
                                  </p:stCondLst>
                                  <p:childTnLst>
                                    <p:animEffect transition="out" filter="randombar(horizontal)">
                                      <p:cBhvr>
                                        <p:cTn id="148" dur="500"/>
                                        <p:tgtEl>
                                          <p:spTgt spid="39"/>
                                        </p:tgtEl>
                                      </p:cBhvr>
                                    </p:animEffect>
                                    <p:set>
                                      <p:cBhvr>
                                        <p:cTn id="149" dur="1" fill="hold">
                                          <p:stCondLst>
                                            <p:cond delay="499"/>
                                          </p:stCondLst>
                                        </p:cTn>
                                        <p:tgtEl>
                                          <p:spTgt spid="39"/>
                                        </p:tgtEl>
                                        <p:attrNameLst>
                                          <p:attrName>style.visibility</p:attrName>
                                        </p:attrNameLst>
                                      </p:cBhvr>
                                      <p:to>
                                        <p:strVal val="hidden"/>
                                      </p:to>
                                    </p:set>
                                  </p:childTnLst>
                                </p:cTn>
                              </p:par>
                              <p:par>
                                <p:cTn id="150" presetID="14" presetClass="exit" presetSubtype="10" fill="hold" grpId="0" nodeType="withEffect">
                                  <p:stCondLst>
                                    <p:cond delay="0"/>
                                  </p:stCondLst>
                                  <p:childTnLst>
                                    <p:animEffect transition="out" filter="randombar(horizontal)">
                                      <p:cBhvr>
                                        <p:cTn id="151" dur="500"/>
                                        <p:tgtEl>
                                          <p:spTgt spid="40"/>
                                        </p:tgtEl>
                                      </p:cBhvr>
                                    </p:animEffect>
                                    <p:set>
                                      <p:cBhvr>
                                        <p:cTn id="152" dur="1" fill="hold">
                                          <p:stCondLst>
                                            <p:cond delay="499"/>
                                          </p:stCondLst>
                                        </p:cTn>
                                        <p:tgtEl>
                                          <p:spTgt spid="40"/>
                                        </p:tgtEl>
                                        <p:attrNameLst>
                                          <p:attrName>style.visibility</p:attrName>
                                        </p:attrNameLst>
                                      </p:cBhvr>
                                      <p:to>
                                        <p:strVal val="hidden"/>
                                      </p:to>
                                    </p:set>
                                  </p:childTnLst>
                                </p:cTn>
                              </p:par>
                              <p:par>
                                <p:cTn id="153" presetID="14" presetClass="exit" presetSubtype="10" fill="hold" grpId="0" nodeType="withEffect">
                                  <p:stCondLst>
                                    <p:cond delay="0"/>
                                  </p:stCondLst>
                                  <p:childTnLst>
                                    <p:animEffect transition="out" filter="randombar(horizontal)">
                                      <p:cBhvr>
                                        <p:cTn id="154" dur="500"/>
                                        <p:tgtEl>
                                          <p:spTgt spid="41"/>
                                        </p:tgtEl>
                                      </p:cBhvr>
                                    </p:animEffect>
                                    <p:set>
                                      <p:cBhvr>
                                        <p:cTn id="155"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156" restart="whenNotActive" fill="hold" evtFilter="cancelBubble" nodeType="interactiveSeq">
                <p:stCondLst>
                  <p:cond evt="onClick" delay="0">
                    <p:tgtEl>
                      <p:spTgt spid="42"/>
                    </p:tgtEl>
                  </p:cond>
                </p:stCondLst>
                <p:endSync evt="end" delay="0">
                  <p:rtn val="all"/>
                </p:endSync>
                <p:childTnLst>
                  <p:par>
                    <p:cTn id="157" fill="hold">
                      <p:stCondLst>
                        <p:cond delay="0"/>
                      </p:stCondLst>
                      <p:childTnLst>
                        <p:par>
                          <p:cTn id="158" fill="hold">
                            <p:stCondLst>
                              <p:cond delay="0"/>
                            </p:stCondLst>
                            <p:childTnLst>
                              <p:par>
                                <p:cTn id="159" presetID="14" presetClass="exit" presetSubtype="10" fill="hold" nodeType="clickEffect">
                                  <p:stCondLst>
                                    <p:cond delay="0"/>
                                  </p:stCondLst>
                                  <p:childTnLst>
                                    <p:animEffect transition="out" filter="randombar(horizontal)">
                                      <p:cBhvr>
                                        <p:cTn id="160" dur="500"/>
                                        <p:tgtEl>
                                          <p:spTgt spid="42"/>
                                        </p:tgtEl>
                                      </p:cBhvr>
                                    </p:animEffect>
                                    <p:set>
                                      <p:cBhvr>
                                        <p:cTn id="161" dur="1" fill="hold">
                                          <p:stCondLst>
                                            <p:cond delay="499"/>
                                          </p:stCondLst>
                                        </p:cTn>
                                        <p:tgtEl>
                                          <p:spTgt spid="42"/>
                                        </p:tgtEl>
                                        <p:attrNameLst>
                                          <p:attrName>style.visibility</p:attrName>
                                        </p:attrNameLst>
                                      </p:cBhvr>
                                      <p:to>
                                        <p:strVal val="hidden"/>
                                      </p:to>
                                    </p:set>
                                  </p:childTnLst>
                                </p:cTn>
                              </p:par>
                              <p:par>
                                <p:cTn id="162" presetID="14" presetClass="exit" presetSubtype="10" fill="hold" grpId="0" nodeType="withEffect">
                                  <p:stCondLst>
                                    <p:cond delay="0"/>
                                  </p:stCondLst>
                                  <p:childTnLst>
                                    <p:animEffect transition="out" filter="randombar(horizontal)">
                                      <p:cBhvr>
                                        <p:cTn id="163" dur="500"/>
                                        <p:tgtEl>
                                          <p:spTgt spid="43"/>
                                        </p:tgtEl>
                                      </p:cBhvr>
                                    </p:animEffect>
                                    <p:set>
                                      <p:cBhvr>
                                        <p:cTn id="164" dur="1" fill="hold">
                                          <p:stCondLst>
                                            <p:cond delay="499"/>
                                          </p:stCondLst>
                                        </p:cTn>
                                        <p:tgtEl>
                                          <p:spTgt spid="43"/>
                                        </p:tgtEl>
                                        <p:attrNameLst>
                                          <p:attrName>style.visibility</p:attrName>
                                        </p:attrNameLst>
                                      </p:cBhvr>
                                      <p:to>
                                        <p:strVal val="hidden"/>
                                      </p:to>
                                    </p:set>
                                  </p:childTnLst>
                                </p:cTn>
                              </p:par>
                              <p:par>
                                <p:cTn id="165" presetID="14" presetClass="exit" presetSubtype="10" fill="hold" grpId="0" nodeType="withEffect">
                                  <p:stCondLst>
                                    <p:cond delay="0"/>
                                  </p:stCondLst>
                                  <p:childTnLst>
                                    <p:animEffect transition="out" filter="randombar(horizontal)">
                                      <p:cBhvr>
                                        <p:cTn id="166" dur="500"/>
                                        <p:tgtEl>
                                          <p:spTgt spid="44"/>
                                        </p:tgtEl>
                                      </p:cBhvr>
                                    </p:animEffect>
                                    <p:set>
                                      <p:cBhvr>
                                        <p:cTn id="167"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68" restart="whenNotActive" fill="hold" evtFilter="cancelBubble" nodeType="interactiveSeq">
                <p:stCondLst>
                  <p:cond evt="onClick" delay="0">
                    <p:tgtEl>
                      <p:spTgt spid="45"/>
                    </p:tgtEl>
                  </p:cond>
                </p:stCondLst>
                <p:endSync evt="end" delay="0">
                  <p:rtn val="all"/>
                </p:endSync>
                <p:childTnLst>
                  <p:par>
                    <p:cTn id="169" fill="hold">
                      <p:stCondLst>
                        <p:cond delay="0"/>
                      </p:stCondLst>
                      <p:childTnLst>
                        <p:par>
                          <p:cTn id="170" fill="hold">
                            <p:stCondLst>
                              <p:cond delay="0"/>
                            </p:stCondLst>
                            <p:childTnLst>
                              <p:par>
                                <p:cTn id="171" presetID="14" presetClass="exit" presetSubtype="10" fill="hold" nodeType="clickEffect">
                                  <p:stCondLst>
                                    <p:cond delay="0"/>
                                  </p:stCondLst>
                                  <p:childTnLst>
                                    <p:animEffect transition="out" filter="randombar(horizontal)">
                                      <p:cBhvr>
                                        <p:cTn id="172" dur="500"/>
                                        <p:tgtEl>
                                          <p:spTgt spid="45"/>
                                        </p:tgtEl>
                                      </p:cBhvr>
                                    </p:animEffect>
                                    <p:set>
                                      <p:cBhvr>
                                        <p:cTn id="173" dur="1" fill="hold">
                                          <p:stCondLst>
                                            <p:cond delay="499"/>
                                          </p:stCondLst>
                                        </p:cTn>
                                        <p:tgtEl>
                                          <p:spTgt spid="45"/>
                                        </p:tgtEl>
                                        <p:attrNameLst>
                                          <p:attrName>style.visibility</p:attrName>
                                        </p:attrNameLst>
                                      </p:cBhvr>
                                      <p:to>
                                        <p:strVal val="hidden"/>
                                      </p:to>
                                    </p:set>
                                  </p:childTnLst>
                                </p:cTn>
                              </p:par>
                              <p:par>
                                <p:cTn id="174" presetID="14" presetClass="exit" presetSubtype="10" fill="hold" grpId="0" nodeType="withEffect">
                                  <p:stCondLst>
                                    <p:cond delay="0"/>
                                  </p:stCondLst>
                                  <p:childTnLst>
                                    <p:animEffect transition="out" filter="randombar(horizontal)">
                                      <p:cBhvr>
                                        <p:cTn id="175" dur="500"/>
                                        <p:tgtEl>
                                          <p:spTgt spid="46"/>
                                        </p:tgtEl>
                                      </p:cBhvr>
                                    </p:animEffect>
                                    <p:set>
                                      <p:cBhvr>
                                        <p:cTn id="176" dur="1" fill="hold">
                                          <p:stCondLst>
                                            <p:cond delay="499"/>
                                          </p:stCondLst>
                                        </p:cTn>
                                        <p:tgtEl>
                                          <p:spTgt spid="46"/>
                                        </p:tgtEl>
                                        <p:attrNameLst>
                                          <p:attrName>style.visibility</p:attrName>
                                        </p:attrNameLst>
                                      </p:cBhvr>
                                      <p:to>
                                        <p:strVal val="hidden"/>
                                      </p:to>
                                    </p:set>
                                  </p:childTnLst>
                                </p:cTn>
                              </p:par>
                              <p:par>
                                <p:cTn id="177" presetID="14" presetClass="exit" presetSubtype="10" fill="hold" grpId="0" nodeType="withEffect">
                                  <p:stCondLst>
                                    <p:cond delay="0"/>
                                  </p:stCondLst>
                                  <p:childTnLst>
                                    <p:animEffect transition="out" filter="randombar(horizontal)">
                                      <p:cBhvr>
                                        <p:cTn id="178" dur="500"/>
                                        <p:tgtEl>
                                          <p:spTgt spid="47"/>
                                        </p:tgtEl>
                                      </p:cBhvr>
                                    </p:animEffect>
                                    <p:set>
                                      <p:cBhvr>
                                        <p:cTn id="179"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5"/>
                  </p:tgtEl>
                </p:cond>
              </p:nextCondLst>
            </p:seq>
          </p:childTnLst>
        </p:cTn>
      </p:par>
    </p:tnLst>
    <p:bldLst>
      <p:bldP spid="5" grpId="0" animBg="1"/>
      <p:bldP spid="6" grpId="0" animBg="1"/>
      <p:bldP spid="9" grpId="0" animBg="1"/>
      <p:bldP spid="10" grpId="0" animBg="1"/>
      <p:bldP spid="11" grpId="0" animBg="1"/>
      <p:bldP spid="2" grpId="0" animBg="1"/>
      <p:bldP spid="15" grpId="0" animBg="1"/>
      <p:bldP spid="17" grpId="0" animBg="1"/>
      <p:bldP spid="18" grpId="0" animBg="1"/>
      <p:bldP spid="20" grpId="0" animBg="1"/>
      <p:bldP spid="21" grpId="0" animBg="1"/>
      <p:bldP spid="23" grpId="0" animBg="1"/>
      <p:bldP spid="25" grpId="0" animBg="1"/>
      <p:bldP spid="26" grpId="0" animBg="1"/>
      <p:bldP spid="28" grpId="0" animBg="1"/>
      <p:bldP spid="29" grpId="0" animBg="1"/>
      <p:bldP spid="30" grpId="0" animBg="1"/>
      <p:bldP spid="32" grpId="0" animBg="1"/>
      <p:bldP spid="33" grpId="0" animBg="1"/>
      <p:bldP spid="35" grpId="0" animBg="1"/>
      <p:bldP spid="36" grpId="0" animBg="1"/>
      <p:bldP spid="38" grpId="0" animBg="1"/>
      <p:bldP spid="40" grpId="0" animBg="1"/>
      <p:bldP spid="41" grpId="0" animBg="1"/>
      <p:bldP spid="43" grpId="0" animBg="1"/>
      <p:bldP spid="44" grpId="0" animBg="1"/>
      <p:bldP spid="46" grpId="0" animBg="1"/>
      <p:bldP spid="47" grpId="0" animBg="1"/>
      <p:bldP spid="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Horizontal Scroll 1">
            <a:extLst>
              <a:ext uri="{FF2B5EF4-FFF2-40B4-BE49-F238E27FC236}">
                <a16:creationId xmlns:a16="http://schemas.microsoft.com/office/drawing/2014/main" id="{E21B1C94-0D34-44F9-B902-DF1EA73B437F}"/>
              </a:ext>
            </a:extLst>
          </p:cNvPr>
          <p:cNvSpPr/>
          <p:nvPr/>
        </p:nvSpPr>
        <p:spPr>
          <a:xfrm>
            <a:off x="784225" y="384641"/>
            <a:ext cx="10623550" cy="2078784"/>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dirty="0" err="1">
                <a:solidFill>
                  <a:srgbClr val="FF0000"/>
                </a:solidFill>
                <a:latin typeface="UTM Avo" panose="02040603050506020204" pitchFamily="18" charset="0"/>
                <a:cs typeface="Times New Roman" pitchFamily="18" charset="0"/>
              </a:rPr>
              <a:t>Đọc</a:t>
            </a:r>
            <a:r>
              <a:rPr lang="en-US" sz="4000" dirty="0">
                <a:solidFill>
                  <a:srgbClr val="FF0000"/>
                </a:solidFill>
                <a:latin typeface="UTM Avo" panose="02040603050506020204" pitchFamily="18" charset="0"/>
                <a:cs typeface="Times New Roman" pitchFamily="18" charset="0"/>
              </a:rPr>
              <a:t> </a:t>
            </a:r>
            <a:r>
              <a:rPr lang="en-US" sz="4000" dirty="0" err="1">
                <a:solidFill>
                  <a:srgbClr val="FF0000"/>
                </a:solidFill>
                <a:latin typeface="UTM Avo" panose="02040603050506020204" pitchFamily="18" charset="0"/>
                <a:cs typeface="Times New Roman" pitchFamily="18" charset="0"/>
              </a:rPr>
              <a:t>bài</a:t>
            </a:r>
            <a:r>
              <a:rPr lang="en-US" sz="4000">
                <a:solidFill>
                  <a:srgbClr val="FF0000"/>
                </a:solidFill>
                <a:latin typeface="UTM Avo" panose="02040603050506020204" pitchFamily="18" charset="0"/>
                <a:cs typeface="Times New Roman" pitchFamily="18" charset="0"/>
              </a:rPr>
              <a:t>: Chuyện bốn mùa (</a:t>
            </a:r>
            <a:r>
              <a:rPr lang="en-US" sz="4000" err="1">
                <a:solidFill>
                  <a:srgbClr val="FF0000"/>
                </a:solidFill>
                <a:latin typeface="UTM Avo" panose="02040603050506020204" pitchFamily="18" charset="0"/>
                <a:cs typeface="Times New Roman" pitchFamily="18" charset="0"/>
              </a:rPr>
              <a:t>trang</a:t>
            </a:r>
            <a:r>
              <a:rPr lang="en-US" sz="4000">
                <a:solidFill>
                  <a:srgbClr val="FF0000"/>
                </a:solidFill>
                <a:latin typeface="UTM Avo" panose="02040603050506020204" pitchFamily="18" charset="0"/>
                <a:cs typeface="Times New Roman" pitchFamily="18" charset="0"/>
              </a:rPr>
              <a:t> 80)</a:t>
            </a:r>
            <a:endParaRPr lang="en-US" sz="4000" dirty="0">
              <a:solidFill>
                <a:srgbClr val="FF0000"/>
              </a:solidFill>
              <a:latin typeface="UTM Avo" panose="02040603050506020204" pitchFamily="18" charset="0"/>
              <a:cs typeface="Times New Roman" pitchFamily="18" charset="0"/>
            </a:endParaRPr>
          </a:p>
        </p:txBody>
      </p:sp>
      <p:sp>
        <p:nvSpPr>
          <p:cNvPr id="10" name="TextBox 9">
            <a:extLst>
              <a:ext uri="{FF2B5EF4-FFF2-40B4-BE49-F238E27FC236}">
                <a16:creationId xmlns:a16="http://schemas.microsoft.com/office/drawing/2014/main" id="{C99CFB90-3AC4-4102-BA8C-D89AA8A26CA7}"/>
              </a:ext>
            </a:extLst>
          </p:cNvPr>
          <p:cNvSpPr txBox="1"/>
          <p:nvPr/>
        </p:nvSpPr>
        <p:spPr>
          <a:xfrm>
            <a:off x="4461683" y="2463425"/>
            <a:ext cx="7210155" cy="1384995"/>
          </a:xfrm>
          <a:prstGeom prst="rect">
            <a:avLst/>
          </a:prstGeom>
          <a:solidFill>
            <a:srgbClr val="79EDD7"/>
          </a:solidFill>
        </p:spPr>
        <p:txBody>
          <a:bodyPr wrap="square" rtlCol="0">
            <a:spAutoFit/>
          </a:bodyPr>
          <a:lstStyle/>
          <a:p>
            <a:pPr algn="ctr"/>
            <a:r>
              <a:rPr lang="en-US" sz="2800" dirty="0" err="1">
                <a:latin typeface="UTM Avo" panose="02040603050506020204" pitchFamily="18" charset="0"/>
                <a:cs typeface="Times New Roman" pitchFamily="18" charset="0"/>
              </a:rPr>
              <a:t>Trả</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lời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câu</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hỏi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sau</a:t>
            </a:r>
            <a:r>
              <a:rPr lang="en-US" sz="2800" dirty="0">
                <a:latin typeface="UTM Avo" panose="02040603050506020204" pitchFamily="18" charset="0"/>
                <a:cs typeface="Times New Roman" pitchFamily="18" charset="0"/>
              </a:rPr>
              <a:t>:</a:t>
            </a:r>
          </a:p>
          <a:p>
            <a:pPr algn="just"/>
            <a:r>
              <a:rPr lang="en-US" sz="2800" dirty="0">
                <a:latin typeface="UTM Avo" panose="02040603050506020204" pitchFamily="18" charset="0"/>
                <a:cs typeface="Times New Roman" pitchFamily="18" charset="0"/>
              </a:rPr>
              <a:t>- Theo </a:t>
            </a:r>
            <a:r>
              <a:rPr lang="en-US" sz="2800" dirty="0" err="1">
                <a:latin typeface="UTM Avo" panose="02040603050506020204" pitchFamily="18" charset="0"/>
                <a:cs typeface="Times New Roman" pitchFamily="18" charset="0"/>
              </a:rPr>
              <a:t>lời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bà</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Đất</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mỗi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mùa</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đều</a:t>
            </a:r>
            <a:r>
              <a:rPr lang="en-US" sz="2800" dirty="0">
                <a:latin typeface="UTM Avo" panose="02040603050506020204" pitchFamily="18" charset="0"/>
                <a:cs typeface="Times New Roman" pitchFamily="18" charset="0"/>
              </a:rPr>
              <a:t> có </a:t>
            </a:r>
            <a:r>
              <a:rPr lang="en-US" sz="2800" dirty="0" err="1">
                <a:latin typeface="UTM Avo" panose="02040603050506020204" pitchFamily="18" charset="0"/>
                <a:cs typeface="Times New Roman" pitchFamily="18" charset="0"/>
              </a:rPr>
              <a:t>ích</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đều</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đáng</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yêu</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như</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thế</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nào</a:t>
            </a:r>
            <a:r>
              <a:rPr lang="en-US" sz="2800" dirty="0">
                <a:latin typeface="UTM Avo" panose="02040603050506020204" pitchFamily="18" charset="0"/>
                <a:cs typeface="Times New Roman" pitchFamily="18" charset="0"/>
              </a:rPr>
              <a:t>?</a:t>
            </a:r>
          </a:p>
        </p:txBody>
      </p:sp>
      <p:sp>
        <p:nvSpPr>
          <p:cNvPr id="11" name="TextBox 10">
            <a:extLst>
              <a:ext uri="{FF2B5EF4-FFF2-40B4-BE49-F238E27FC236}">
                <a16:creationId xmlns:a16="http://schemas.microsoft.com/office/drawing/2014/main" id="{318FE219-2617-47D3-8547-772567AF72E1}"/>
              </a:ext>
            </a:extLst>
          </p:cNvPr>
          <p:cNvSpPr txBox="1"/>
          <p:nvPr/>
        </p:nvSpPr>
        <p:spPr>
          <a:xfrm>
            <a:off x="4461682" y="3986859"/>
            <a:ext cx="7210155" cy="2677656"/>
          </a:xfrm>
          <a:prstGeom prst="rect">
            <a:avLst/>
          </a:prstGeom>
          <a:solidFill>
            <a:schemeClr val="accent4">
              <a:lumMod val="40000"/>
              <a:lumOff val="60000"/>
            </a:schemeClr>
          </a:solidFill>
        </p:spPr>
        <p:txBody>
          <a:bodyPr wrap="square" rtlCol="0">
            <a:spAutoFit/>
          </a:bodyPr>
          <a:lstStyle/>
          <a:p>
            <a:pPr marL="457200" indent="-457200" algn="just">
              <a:buFontTx/>
              <a:buChar char="-"/>
            </a:pPr>
            <a:r>
              <a:rPr lang="en-US" sz="2800" dirty="0" err="1">
                <a:latin typeface="UTM Avo" panose="02040603050506020204" pitchFamily="18" charset="0"/>
                <a:cs typeface="Times New Roman" pitchFamily="18" charset="0"/>
              </a:rPr>
              <a:t>Xuân</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làm</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cho</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cây</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lá</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tươi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tốt</a:t>
            </a:r>
            <a:r>
              <a:rPr lang="en-US" sz="2800" dirty="0">
                <a:latin typeface="UTM Avo" panose="02040603050506020204" pitchFamily="18" charset="0"/>
                <a:cs typeface="Times New Roman" pitchFamily="18" charset="0"/>
              </a:rPr>
              <a:t>. </a:t>
            </a:r>
          </a:p>
          <a:p>
            <a:pPr marL="457200" indent="-457200" algn="just">
              <a:buFontTx/>
              <a:buChar char="-"/>
            </a:pPr>
            <a:r>
              <a:rPr lang="en-US" sz="2800" dirty="0" err="1">
                <a:latin typeface="UTM Avo" panose="02040603050506020204" pitchFamily="18" charset="0"/>
                <a:cs typeface="Times New Roman" pitchFamily="18" charset="0"/>
              </a:rPr>
              <a:t>Hạ</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cho</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trái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ngọt</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hoa</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thơm</a:t>
            </a:r>
            <a:r>
              <a:rPr lang="en-US" sz="2800" dirty="0">
                <a:latin typeface="UTM Avo" panose="02040603050506020204" pitchFamily="18" charset="0"/>
                <a:cs typeface="Times New Roman" pitchFamily="18" charset="0"/>
              </a:rPr>
              <a:t>. </a:t>
            </a:r>
          </a:p>
          <a:p>
            <a:pPr marL="457200" indent="-457200" algn="just">
              <a:buFontTx/>
              <a:buChar char="-"/>
            </a:pPr>
            <a:r>
              <a:rPr lang="en-US" sz="2800" dirty="0">
                <a:latin typeface="UTM Avo" panose="02040603050506020204" pitchFamily="18" charset="0"/>
                <a:cs typeface="Times New Roman" pitchFamily="18" charset="0"/>
              </a:rPr>
              <a:t>Thu </a:t>
            </a:r>
            <a:r>
              <a:rPr lang="en-US" sz="2800" dirty="0" err="1">
                <a:latin typeface="UTM Avo" panose="02040603050506020204" pitchFamily="18" charset="0"/>
                <a:cs typeface="Times New Roman" pitchFamily="18" charset="0"/>
              </a:rPr>
              <a:t>làm</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cho</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trời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xanh</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cao</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cho</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học</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sinh</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nhớ</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ngày</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tựu</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trường</a:t>
            </a:r>
            <a:r>
              <a:rPr lang="en-US" sz="2800" dirty="0">
                <a:latin typeface="UTM Avo" panose="02040603050506020204" pitchFamily="18" charset="0"/>
                <a:cs typeface="Times New Roman" pitchFamily="18" charset="0"/>
              </a:rPr>
              <a:t>. </a:t>
            </a:r>
          </a:p>
          <a:p>
            <a:pPr marL="457200" indent="-457200" algn="just">
              <a:buFontTx/>
              <a:buChar char="-"/>
            </a:pPr>
            <a:r>
              <a:rPr lang="en-US" sz="2800" dirty="0" err="1">
                <a:latin typeface="UTM Avo" panose="02040603050506020204" pitchFamily="18" charset="0"/>
                <a:cs typeface="Times New Roman" pitchFamily="18" charset="0"/>
              </a:rPr>
              <a:t>Đông</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ấp</a:t>
            </a:r>
            <a:r>
              <a:rPr lang="en-US" sz="2800" dirty="0">
                <a:latin typeface="UTM Avo" panose="02040603050506020204" pitchFamily="18" charset="0"/>
                <a:cs typeface="Times New Roman" pitchFamily="18" charset="0"/>
              </a:rPr>
              <a:t> ủ </a:t>
            </a:r>
            <a:r>
              <a:rPr lang="en-US" sz="2800" dirty="0" err="1">
                <a:latin typeface="UTM Avo" panose="02040603050506020204" pitchFamily="18" charset="0"/>
                <a:cs typeface="Times New Roman" pitchFamily="18" charset="0"/>
              </a:rPr>
              <a:t>mầm</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sống</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để</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xuân</a:t>
            </a:r>
            <a:r>
              <a:rPr lang="en-US" sz="2800" dirty="0">
                <a:latin typeface="UTM Avo" panose="02040603050506020204" pitchFamily="18" charset="0"/>
                <a:cs typeface="Times New Roman" pitchFamily="18" charset="0"/>
              </a:rPr>
              <a:t> về, </a:t>
            </a:r>
            <a:r>
              <a:rPr lang="en-US" sz="2800" dirty="0" err="1">
                <a:latin typeface="UTM Avo" panose="02040603050506020204" pitchFamily="18" charset="0"/>
                <a:cs typeface="Times New Roman" pitchFamily="18" charset="0"/>
              </a:rPr>
              <a:t>cây</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cối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đâm</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chồi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nảy</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lộc</a:t>
            </a:r>
            <a:r>
              <a:rPr lang="en-US" sz="2800" dirty="0">
                <a:latin typeface="UTM Avo" panose="02040603050506020204" pitchFamily="18" charset="0"/>
                <a:cs typeface="Times New Roman" pitchFamily="18" charset="0"/>
              </a:rPr>
              <a:t>.</a:t>
            </a:r>
            <a:endParaRPr lang="en-US" sz="2800" dirty="0">
              <a:latin typeface="UTM Avo" panose="02040603050506020204" pitchFamily="18" charset="0"/>
            </a:endParaRPr>
          </a:p>
        </p:txBody>
      </p:sp>
      <p:sp>
        <p:nvSpPr>
          <p:cNvPr id="4" name="Action Button: Home 2">
            <a:hlinkClick r:id="rId2" action="ppaction://hlinksldjump" highlightClick="1"/>
            <a:extLst>
              <a:ext uri="{FF2B5EF4-FFF2-40B4-BE49-F238E27FC236}">
                <a16:creationId xmlns:a16="http://schemas.microsoft.com/office/drawing/2014/main" id="{FAA0C862-8492-45CD-8AD2-E76493B5C37B}"/>
              </a:ext>
            </a:extLst>
          </p:cNvPr>
          <p:cNvSpPr/>
          <p:nvPr/>
        </p:nvSpPr>
        <p:spPr>
          <a:xfrm>
            <a:off x="11671836" y="6297283"/>
            <a:ext cx="520163" cy="533008"/>
          </a:xfrm>
          <a:prstGeom prst="actionButtonHom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dirty="0">
              <a:solidFill>
                <a:prstClr val="black"/>
              </a:solidFill>
              <a:latin typeface="Arial" panose="020B0604020202020204" pitchFamily="34" charset="0"/>
            </a:endParaRPr>
          </a:p>
        </p:txBody>
      </p:sp>
      <p:pic>
        <p:nvPicPr>
          <p:cNvPr id="3" name="Hình ảnh 2">
            <a:extLst>
              <a:ext uri="{FF2B5EF4-FFF2-40B4-BE49-F238E27FC236}">
                <a16:creationId xmlns:a16="http://schemas.microsoft.com/office/drawing/2014/main" id="{C1436556-5244-47E0-8E95-E7BD34933C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249" y="3097409"/>
            <a:ext cx="4034585" cy="2563180"/>
          </a:xfrm>
          <a:prstGeom prst="rect">
            <a:avLst/>
          </a:prstGeom>
        </p:spPr>
      </p:pic>
    </p:spTree>
    <p:extLst>
      <p:ext uri="{BB962C8B-B14F-4D97-AF65-F5344CB8AC3E}">
        <p14:creationId xmlns:p14="http://schemas.microsoft.com/office/powerpoint/2010/main" val="1566144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ction Button: Home 2">
            <a:hlinkClick r:id="rId2" action="ppaction://hlinksldjump" highlightClick="1"/>
            <a:extLst>
              <a:ext uri="{FF2B5EF4-FFF2-40B4-BE49-F238E27FC236}">
                <a16:creationId xmlns:a16="http://schemas.microsoft.com/office/drawing/2014/main" id="{D3674062-3978-43BA-A898-7C950C215559}"/>
              </a:ext>
            </a:extLst>
          </p:cNvPr>
          <p:cNvSpPr/>
          <p:nvPr/>
        </p:nvSpPr>
        <p:spPr>
          <a:xfrm>
            <a:off x="11347450" y="6150212"/>
            <a:ext cx="685800" cy="581892"/>
          </a:xfrm>
          <a:prstGeom prst="actionButtonHom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dirty="0">
              <a:solidFill>
                <a:prstClr val="black"/>
              </a:solidFill>
              <a:latin typeface="Arial" panose="020B0604020202020204" pitchFamily="34" charset="0"/>
            </a:endParaRPr>
          </a:p>
        </p:txBody>
      </p:sp>
      <p:sp>
        <p:nvSpPr>
          <p:cNvPr id="10" name="Horizontal Scroll 1">
            <a:extLst>
              <a:ext uri="{FF2B5EF4-FFF2-40B4-BE49-F238E27FC236}">
                <a16:creationId xmlns:a16="http://schemas.microsoft.com/office/drawing/2014/main" id="{93592F79-BC4D-46D8-9CF3-9D30FF0FFF99}"/>
              </a:ext>
            </a:extLst>
          </p:cNvPr>
          <p:cNvSpPr/>
          <p:nvPr/>
        </p:nvSpPr>
        <p:spPr>
          <a:xfrm>
            <a:off x="596611" y="309346"/>
            <a:ext cx="10986077" cy="2226036"/>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600" dirty="0" err="1">
                <a:solidFill>
                  <a:srgbClr val="FF0000"/>
                </a:solidFill>
                <a:latin typeface="UTM Avo" panose="02040603050506020204" pitchFamily="18" charset="0"/>
                <a:cs typeface="Times New Roman" pitchFamily="18" charset="0"/>
              </a:rPr>
              <a:t>Đọc</a:t>
            </a:r>
            <a:r>
              <a:rPr lang="en-US" sz="3600" dirty="0">
                <a:solidFill>
                  <a:srgbClr val="FF0000"/>
                </a:solidFill>
                <a:latin typeface="UTM Avo" panose="02040603050506020204" pitchFamily="18" charset="0"/>
                <a:cs typeface="Times New Roman" pitchFamily="18" charset="0"/>
              </a:rPr>
              <a:t> </a:t>
            </a:r>
            <a:r>
              <a:rPr lang="en-US" sz="3600" dirty="0" err="1">
                <a:solidFill>
                  <a:srgbClr val="FF0000"/>
                </a:solidFill>
                <a:latin typeface="UTM Avo" panose="02040603050506020204" pitchFamily="18" charset="0"/>
                <a:cs typeface="Times New Roman" pitchFamily="18" charset="0"/>
              </a:rPr>
              <a:t>bài</a:t>
            </a:r>
            <a:r>
              <a:rPr lang="en-US" sz="3600">
                <a:solidFill>
                  <a:srgbClr val="FF0000"/>
                </a:solidFill>
                <a:latin typeface="UTM Avo" panose="02040603050506020204" pitchFamily="18" charset="0"/>
                <a:cs typeface="Times New Roman" pitchFamily="18" charset="0"/>
              </a:rPr>
              <a:t>: Buổi tr</a:t>
            </a:r>
            <a:r>
              <a:rPr lang="vi-VN" sz="3600">
                <a:solidFill>
                  <a:srgbClr val="FF0000"/>
                </a:solidFill>
                <a:latin typeface="UTM Avo" panose="02040603050506020204" pitchFamily="18" charset="0"/>
                <a:cs typeface="Times New Roman" pitchFamily="18" charset="0"/>
              </a:rPr>
              <a:t>ư</a:t>
            </a:r>
            <a:r>
              <a:rPr lang="en-US" sz="3600">
                <a:solidFill>
                  <a:srgbClr val="FF0000"/>
                </a:solidFill>
                <a:latin typeface="UTM Avo" panose="02040603050506020204" pitchFamily="18" charset="0"/>
                <a:cs typeface="Times New Roman" pitchFamily="18" charset="0"/>
              </a:rPr>
              <a:t>a hè (trích) (</a:t>
            </a:r>
            <a:r>
              <a:rPr lang="en-US" sz="3600" err="1">
                <a:solidFill>
                  <a:srgbClr val="FF0000"/>
                </a:solidFill>
                <a:latin typeface="UTM Avo" panose="02040603050506020204" pitchFamily="18" charset="0"/>
                <a:cs typeface="Times New Roman" pitchFamily="18" charset="0"/>
              </a:rPr>
              <a:t>trang</a:t>
            </a:r>
            <a:r>
              <a:rPr lang="en-US" sz="3600">
                <a:solidFill>
                  <a:srgbClr val="FF0000"/>
                </a:solidFill>
                <a:latin typeface="UTM Avo" panose="02040603050506020204" pitchFamily="18" charset="0"/>
                <a:cs typeface="Times New Roman" pitchFamily="18" charset="0"/>
              </a:rPr>
              <a:t> 84)</a:t>
            </a:r>
            <a:endParaRPr lang="en-US" sz="3600" dirty="0">
              <a:solidFill>
                <a:srgbClr val="FF0000"/>
              </a:solidFill>
              <a:latin typeface="UTM Avo" panose="02040603050506020204" pitchFamily="18" charset="0"/>
              <a:cs typeface="Times New Roman" pitchFamily="18" charset="0"/>
            </a:endParaRPr>
          </a:p>
        </p:txBody>
      </p:sp>
      <p:sp>
        <p:nvSpPr>
          <p:cNvPr id="11" name="TextBox 10">
            <a:extLst>
              <a:ext uri="{FF2B5EF4-FFF2-40B4-BE49-F238E27FC236}">
                <a16:creationId xmlns:a16="http://schemas.microsoft.com/office/drawing/2014/main" id="{832E6E75-2541-497F-A888-7F52967BD1A1}"/>
              </a:ext>
            </a:extLst>
          </p:cNvPr>
          <p:cNvSpPr txBox="1"/>
          <p:nvPr/>
        </p:nvSpPr>
        <p:spPr>
          <a:xfrm>
            <a:off x="5833991" y="2843505"/>
            <a:ext cx="5974659" cy="1508105"/>
          </a:xfrm>
          <a:prstGeom prst="rect">
            <a:avLst/>
          </a:prstGeom>
          <a:solidFill>
            <a:schemeClr val="accent4">
              <a:lumMod val="60000"/>
              <a:lumOff val="40000"/>
            </a:schemeClr>
          </a:solidFill>
        </p:spPr>
        <p:txBody>
          <a:bodyPr wrap="square" rtlCol="0">
            <a:spAutoFit/>
          </a:bodyPr>
          <a:lstStyle/>
          <a:p>
            <a:pPr algn="ctr"/>
            <a:r>
              <a:rPr lang="en-US" sz="2800" dirty="0" err="1">
                <a:solidFill>
                  <a:schemeClr val="accent1"/>
                </a:solidFill>
                <a:latin typeface="UTM Avo" panose="02040603050506020204" pitchFamily="18" charset="0"/>
                <a:cs typeface="Times New Roman" pitchFamily="18" charset="0"/>
              </a:rPr>
              <a:t>Trả</a:t>
            </a:r>
            <a:r>
              <a:rPr lang="en-US" sz="2800" dirty="0">
                <a:solidFill>
                  <a:schemeClr val="accent1"/>
                </a:solidFill>
                <a:latin typeface="UTM Avo" panose="02040603050506020204" pitchFamily="18" charset="0"/>
                <a:cs typeface="Times New Roman" pitchFamily="18" charset="0"/>
              </a:rPr>
              <a:t> </a:t>
            </a:r>
            <a:r>
              <a:rPr lang="en-US" sz="2800" dirty="0" err="1">
                <a:solidFill>
                  <a:schemeClr val="accent1"/>
                </a:solidFill>
                <a:latin typeface="UTM Avo" panose="02040603050506020204" pitchFamily="18" charset="0"/>
                <a:cs typeface="Times New Roman" pitchFamily="18" charset="0"/>
              </a:rPr>
              <a:t>lời</a:t>
            </a:r>
            <a:r>
              <a:rPr lang="en-US" sz="2800" dirty="0">
                <a:solidFill>
                  <a:schemeClr val="accent1"/>
                </a:solidFill>
                <a:latin typeface="UTM Avo" panose="02040603050506020204" pitchFamily="18" charset="0"/>
                <a:cs typeface="Times New Roman" pitchFamily="18" charset="0"/>
              </a:rPr>
              <a:t> </a:t>
            </a:r>
            <a:r>
              <a:rPr lang="en-US" sz="2800" dirty="0" err="1">
                <a:solidFill>
                  <a:schemeClr val="accent1"/>
                </a:solidFill>
                <a:latin typeface="UTM Avo" panose="02040603050506020204" pitchFamily="18" charset="0"/>
                <a:cs typeface="Times New Roman" pitchFamily="18" charset="0"/>
              </a:rPr>
              <a:t>câu</a:t>
            </a:r>
            <a:r>
              <a:rPr lang="en-US" sz="2800" dirty="0">
                <a:solidFill>
                  <a:schemeClr val="accent1"/>
                </a:solidFill>
                <a:latin typeface="UTM Avo" panose="02040603050506020204" pitchFamily="18" charset="0"/>
                <a:cs typeface="Times New Roman" pitchFamily="18" charset="0"/>
              </a:rPr>
              <a:t> </a:t>
            </a:r>
            <a:r>
              <a:rPr lang="en-US" sz="2800" dirty="0" err="1">
                <a:solidFill>
                  <a:schemeClr val="accent1"/>
                </a:solidFill>
                <a:latin typeface="UTM Avo" panose="02040603050506020204" pitchFamily="18" charset="0"/>
                <a:cs typeface="Times New Roman" pitchFamily="18" charset="0"/>
              </a:rPr>
              <a:t>hỏi</a:t>
            </a:r>
            <a:r>
              <a:rPr lang="en-US" sz="2800" dirty="0">
                <a:solidFill>
                  <a:schemeClr val="accent1"/>
                </a:solidFill>
                <a:latin typeface="UTM Avo" panose="02040603050506020204" pitchFamily="18" charset="0"/>
                <a:cs typeface="Times New Roman" pitchFamily="18" charset="0"/>
              </a:rPr>
              <a:t> </a:t>
            </a:r>
            <a:r>
              <a:rPr lang="en-US" sz="2800" dirty="0" err="1">
                <a:solidFill>
                  <a:schemeClr val="accent1"/>
                </a:solidFill>
                <a:latin typeface="UTM Avo" panose="02040603050506020204" pitchFamily="18" charset="0"/>
                <a:cs typeface="Times New Roman" pitchFamily="18" charset="0"/>
              </a:rPr>
              <a:t>sau</a:t>
            </a:r>
            <a:r>
              <a:rPr lang="en-US" sz="2800" dirty="0">
                <a:solidFill>
                  <a:schemeClr val="accent1"/>
                </a:solidFill>
                <a:latin typeface="UTM Avo" panose="02040603050506020204" pitchFamily="18" charset="0"/>
                <a:cs typeface="Times New Roman" pitchFamily="18" charset="0"/>
              </a:rPr>
              <a:t>:</a:t>
            </a:r>
          </a:p>
          <a:p>
            <a:pPr algn="ct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Vì</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sao</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giữa</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buổi</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trưa</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hè</a:t>
            </a:r>
            <a:r>
              <a:rPr lang="en-US" sz="3200" dirty="0">
                <a:solidFill>
                  <a:schemeClr val="accent1"/>
                </a:solidFill>
                <a:latin typeface="UTM Avo" panose="02040603050506020204" pitchFamily="18" charset="0"/>
                <a:cs typeface="Times New Roman" panose="02020603050405020304" pitchFamily="18" charset="0"/>
              </a:rPr>
              <a:t> có </a:t>
            </a:r>
            <a:r>
              <a:rPr lang="en-US" sz="3200" dirty="0" err="1">
                <a:solidFill>
                  <a:schemeClr val="accent1"/>
                </a:solidFill>
                <a:latin typeface="UTM Avo" panose="02040603050506020204" pitchFamily="18" charset="0"/>
                <a:cs typeface="Times New Roman" panose="02020603050405020304" pitchFamily="18" charset="0"/>
              </a:rPr>
              <a:t>thể</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nghe</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tiếng</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tằm</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ăn</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dâu</a:t>
            </a:r>
            <a:r>
              <a:rPr lang="en-US" sz="3200" dirty="0">
                <a:solidFill>
                  <a:schemeClr val="accent1"/>
                </a:solidFill>
                <a:latin typeface="UTM Avo" panose="020406030505060202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8022D8B4-56F4-4CED-92AF-DCB8515FB961}"/>
              </a:ext>
            </a:extLst>
          </p:cNvPr>
          <p:cNvSpPr txBox="1"/>
          <p:nvPr/>
        </p:nvSpPr>
        <p:spPr>
          <a:xfrm>
            <a:off x="5833992" y="4903460"/>
            <a:ext cx="5974659" cy="584775"/>
          </a:xfrm>
          <a:prstGeom prst="rect">
            <a:avLst/>
          </a:prstGeom>
          <a:solidFill>
            <a:schemeClr val="accent4">
              <a:lumMod val="60000"/>
              <a:lumOff val="40000"/>
            </a:schemeClr>
          </a:solidFill>
        </p:spPr>
        <p:txBody>
          <a:bodyPr wrap="square" rtlCol="0">
            <a:spAutoFit/>
          </a:bodyPr>
          <a:lstStyle/>
          <a:p>
            <a:pPr algn="just"/>
            <a:r>
              <a:rPr lang="en-US" sz="3200">
                <a:solidFill>
                  <a:schemeClr val="accent1"/>
                </a:solidFill>
                <a:latin typeface="UTM Avo" panose="02040603050506020204" pitchFamily="18" charset="0"/>
                <a:cs typeface="Times New Roman" panose="02020603050405020304" pitchFamily="18" charset="0"/>
              </a:rPr>
              <a:t>- Vì trưa hè rất yên tĩnh.</a:t>
            </a:r>
            <a:endParaRPr lang="en-US" sz="3200" dirty="0">
              <a:solidFill>
                <a:schemeClr val="accent1"/>
              </a:solidFill>
              <a:latin typeface="UTM Avo" panose="02040603050506020204" pitchFamily="18" charset="0"/>
              <a:cs typeface="Times New Roman" panose="02020603050405020304" pitchFamily="18" charset="0"/>
            </a:endParaRPr>
          </a:p>
        </p:txBody>
      </p:sp>
      <p:pic>
        <p:nvPicPr>
          <p:cNvPr id="7" name="Hình ảnh 6">
            <a:extLst>
              <a:ext uri="{FF2B5EF4-FFF2-40B4-BE49-F238E27FC236}">
                <a16:creationId xmlns:a16="http://schemas.microsoft.com/office/drawing/2014/main" id="{53CC398D-388E-45B8-8718-43DF12725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11" y="4433046"/>
            <a:ext cx="5382376" cy="2219635"/>
          </a:xfrm>
          <a:prstGeom prst="rect">
            <a:avLst/>
          </a:prstGeom>
        </p:spPr>
      </p:pic>
      <p:pic>
        <p:nvPicPr>
          <p:cNvPr id="8" name="Hình ảnh 7">
            <a:extLst>
              <a:ext uri="{FF2B5EF4-FFF2-40B4-BE49-F238E27FC236}">
                <a16:creationId xmlns:a16="http://schemas.microsoft.com/office/drawing/2014/main" id="{581FEE03-C6C4-4251-B0DB-1A51E43187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1634" y="2843505"/>
            <a:ext cx="1457528" cy="1590897"/>
          </a:xfrm>
          <a:prstGeom prst="rect">
            <a:avLst/>
          </a:prstGeom>
        </p:spPr>
      </p:pic>
    </p:spTree>
    <p:extLst>
      <p:ext uri="{BB962C8B-B14F-4D97-AF65-F5344CB8AC3E}">
        <p14:creationId xmlns:p14="http://schemas.microsoft.com/office/powerpoint/2010/main" val="3223146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1">
            <a:extLst>
              <a:ext uri="{FF2B5EF4-FFF2-40B4-BE49-F238E27FC236}">
                <a16:creationId xmlns:a16="http://schemas.microsoft.com/office/drawing/2014/main" id="{6C50362C-971C-411B-A2CC-4F98421E975E}"/>
              </a:ext>
            </a:extLst>
          </p:cNvPr>
          <p:cNvSpPr/>
          <p:nvPr/>
        </p:nvSpPr>
        <p:spPr>
          <a:xfrm>
            <a:off x="384314" y="384677"/>
            <a:ext cx="11121886" cy="1579419"/>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3600" dirty="0" err="1">
                <a:solidFill>
                  <a:srgbClr val="FF0000"/>
                </a:solidFill>
                <a:latin typeface="UTM Avo" panose="02040603050506020204" pitchFamily="18" charset="0"/>
                <a:cs typeface="Times New Roman" pitchFamily="18" charset="0"/>
              </a:rPr>
              <a:t>Đọc</a:t>
            </a:r>
            <a:r>
              <a:rPr lang="en-US" sz="3600" dirty="0">
                <a:solidFill>
                  <a:srgbClr val="FF0000"/>
                </a:solidFill>
                <a:latin typeface="UTM Avo" panose="02040603050506020204" pitchFamily="18" charset="0"/>
                <a:cs typeface="Times New Roman" pitchFamily="18" charset="0"/>
              </a:rPr>
              <a:t> </a:t>
            </a:r>
            <a:r>
              <a:rPr lang="en-US" sz="3600" dirty="0" err="1">
                <a:solidFill>
                  <a:srgbClr val="FF0000"/>
                </a:solidFill>
                <a:latin typeface="UTM Avo" panose="02040603050506020204" pitchFamily="18" charset="0"/>
                <a:cs typeface="Times New Roman" pitchFamily="18" charset="0"/>
              </a:rPr>
              <a:t>bài</a:t>
            </a:r>
            <a:r>
              <a:rPr lang="en-US" sz="3600">
                <a:solidFill>
                  <a:srgbClr val="FF0000"/>
                </a:solidFill>
                <a:latin typeface="UTM Avo" panose="02040603050506020204" pitchFamily="18" charset="0"/>
                <a:cs typeface="Times New Roman" pitchFamily="18" charset="0"/>
              </a:rPr>
              <a:t>: Ông Mạnh thắng Thần Gió (</a:t>
            </a:r>
            <a:r>
              <a:rPr lang="en-US" sz="3600" err="1">
                <a:solidFill>
                  <a:srgbClr val="FF0000"/>
                </a:solidFill>
                <a:latin typeface="UTM Avo" panose="02040603050506020204" pitchFamily="18" charset="0"/>
                <a:cs typeface="Times New Roman" pitchFamily="18" charset="0"/>
              </a:rPr>
              <a:t>trang</a:t>
            </a:r>
            <a:r>
              <a:rPr lang="en-US" sz="3600">
                <a:solidFill>
                  <a:srgbClr val="FF0000"/>
                </a:solidFill>
                <a:latin typeface="UTM Avo" panose="02040603050506020204" pitchFamily="18" charset="0"/>
                <a:cs typeface="Times New Roman" pitchFamily="18" charset="0"/>
              </a:rPr>
              <a:t> 89)</a:t>
            </a:r>
            <a:endParaRPr lang="en-US" sz="3600" dirty="0">
              <a:solidFill>
                <a:srgbClr val="FF0000"/>
              </a:solidFill>
              <a:latin typeface="UTM Avo" panose="02040603050506020204" pitchFamily="18" charset="0"/>
              <a:cs typeface="Times New Roman" pitchFamily="18" charset="0"/>
            </a:endParaRPr>
          </a:p>
        </p:txBody>
      </p:sp>
      <p:sp>
        <p:nvSpPr>
          <p:cNvPr id="5" name="Action Button: Home 2">
            <a:hlinkClick r:id="rId2" action="ppaction://hlinksldjump" highlightClick="1"/>
            <a:extLst>
              <a:ext uri="{FF2B5EF4-FFF2-40B4-BE49-F238E27FC236}">
                <a16:creationId xmlns:a16="http://schemas.microsoft.com/office/drawing/2014/main" id="{2E65E855-3B11-4581-BC71-02DDC95849CA}"/>
              </a:ext>
            </a:extLst>
          </p:cNvPr>
          <p:cNvSpPr/>
          <p:nvPr/>
        </p:nvSpPr>
        <p:spPr>
          <a:xfrm>
            <a:off x="11278959" y="6165474"/>
            <a:ext cx="685800" cy="581892"/>
          </a:xfrm>
          <a:prstGeom prst="actionButtonHom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dirty="0">
              <a:solidFill>
                <a:prstClr val="black"/>
              </a:solidFill>
              <a:latin typeface="Arial" panose="020B0604020202020204" pitchFamily="34" charset="0"/>
            </a:endParaRPr>
          </a:p>
        </p:txBody>
      </p:sp>
      <p:pic>
        <p:nvPicPr>
          <p:cNvPr id="24" name="Hình ảnh 23">
            <a:extLst>
              <a:ext uri="{FF2B5EF4-FFF2-40B4-BE49-F238E27FC236}">
                <a16:creationId xmlns:a16="http://schemas.microsoft.com/office/drawing/2014/main" id="{912F84F5-8653-4577-8FA2-07E7D0AF29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9150"/>
            <a:ext cx="4245710" cy="2407903"/>
          </a:xfrm>
          <a:prstGeom prst="rect">
            <a:avLst/>
          </a:prstGeom>
        </p:spPr>
      </p:pic>
      <p:sp>
        <p:nvSpPr>
          <p:cNvPr id="7" name="TextBox 6">
            <a:extLst>
              <a:ext uri="{FF2B5EF4-FFF2-40B4-BE49-F238E27FC236}">
                <a16:creationId xmlns:a16="http://schemas.microsoft.com/office/drawing/2014/main" id="{AB252590-DCC4-4EED-9DE8-9B701D649DAB}"/>
              </a:ext>
            </a:extLst>
          </p:cNvPr>
          <p:cNvSpPr txBox="1"/>
          <p:nvPr/>
        </p:nvSpPr>
        <p:spPr>
          <a:xfrm>
            <a:off x="4465018" y="2537449"/>
            <a:ext cx="7327291" cy="1569660"/>
          </a:xfrm>
          <a:prstGeom prst="rect">
            <a:avLst/>
          </a:prstGeom>
          <a:solidFill>
            <a:srgbClr val="79EDD7"/>
          </a:solidFill>
        </p:spPr>
        <p:txBody>
          <a:bodyPr wrap="square" rtlCol="0">
            <a:spAutoFit/>
          </a:bodyPr>
          <a:lstStyle/>
          <a:p>
            <a:pPr algn="ctr"/>
            <a:r>
              <a:rPr lang="en-US" sz="3200" dirty="0" err="1">
                <a:latin typeface="UTM Avo" panose="02040603050506020204" pitchFamily="18" charset="0"/>
                <a:cs typeface="Times New Roman" pitchFamily="18" charset="0"/>
              </a:rPr>
              <a:t>Trả</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hỏi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sau</a:t>
            </a:r>
            <a:r>
              <a:rPr lang="en-US" sz="3200" dirty="0">
                <a:latin typeface="UTM Avo" panose="02040603050506020204" pitchFamily="18" charset="0"/>
                <a:cs typeface="Times New Roman" pitchFamily="18" charset="0"/>
              </a:rPr>
              <a:t>:</a:t>
            </a:r>
          </a:p>
          <a:p>
            <a:pPr algn="just"/>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anose="02020603050405020304" pitchFamily="18" charset="0"/>
              </a:rPr>
              <a:t>Để</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sống</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hòa</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thuận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thân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ái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với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thiên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nhiên</a:t>
            </a:r>
            <a:r>
              <a:rPr lang="en-US" sz="3200" dirty="0">
                <a:latin typeface="UTM Avo" panose="02040603050506020204" pitchFamily="18" charset="0"/>
                <a:cs typeface="Times New Roman" panose="02020603050405020304" pitchFamily="18" charset="0"/>
              </a:rPr>
              <a:t>, con </a:t>
            </a:r>
            <a:r>
              <a:rPr lang="en-US" sz="3200" dirty="0" err="1">
                <a:latin typeface="UTM Avo" panose="02040603050506020204" pitchFamily="18" charset="0"/>
                <a:cs typeface="Times New Roman" panose="02020603050405020304" pitchFamily="18" charset="0"/>
              </a:rPr>
              <a:t>người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cần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làm</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gì</a:t>
            </a:r>
            <a:r>
              <a:rPr lang="en-US" sz="3200" dirty="0">
                <a:latin typeface="UTM Avo" panose="02040603050506020204" pitchFamily="18" charset="0"/>
                <a:cs typeface="Times New Roman" panose="02020603050405020304" pitchFamily="18" charset="0"/>
              </a:rPr>
              <a:t>?</a:t>
            </a:r>
          </a:p>
        </p:txBody>
      </p:sp>
      <p:pic>
        <p:nvPicPr>
          <p:cNvPr id="26" name="Hình ảnh 25">
            <a:extLst>
              <a:ext uri="{FF2B5EF4-FFF2-40B4-BE49-F238E27FC236}">
                <a16:creationId xmlns:a16="http://schemas.microsoft.com/office/drawing/2014/main" id="{81CB6D44-79A7-4291-ADF7-212AC0A1DD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36" y="4318152"/>
            <a:ext cx="4029637" cy="2429214"/>
          </a:xfrm>
          <a:prstGeom prst="rect">
            <a:avLst/>
          </a:prstGeom>
        </p:spPr>
      </p:pic>
      <p:sp>
        <p:nvSpPr>
          <p:cNvPr id="27" name="Hình chữ nhật 26">
            <a:extLst>
              <a:ext uri="{FF2B5EF4-FFF2-40B4-BE49-F238E27FC236}">
                <a16:creationId xmlns:a16="http://schemas.microsoft.com/office/drawing/2014/main" id="{6517F1EE-71B0-4148-902D-C49C973DBCCB}"/>
              </a:ext>
            </a:extLst>
          </p:cNvPr>
          <p:cNvSpPr/>
          <p:nvPr/>
        </p:nvSpPr>
        <p:spPr>
          <a:xfrm>
            <a:off x="4467615" y="4499307"/>
            <a:ext cx="7324822" cy="136497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dirty="0">
                <a:solidFill>
                  <a:schemeClr val="tx1"/>
                </a:solidFill>
                <a:latin typeface="UTM Avo" panose="02040603050506020204"/>
              </a:rPr>
              <a:t>- </a:t>
            </a:r>
            <a:r>
              <a:rPr lang="en-US" sz="3200" dirty="0" err="1">
                <a:solidFill>
                  <a:schemeClr val="tx1"/>
                </a:solidFill>
                <a:latin typeface="UTM Avo" panose="02040603050506020204"/>
              </a:rPr>
              <a:t>Biết</a:t>
            </a:r>
            <a:r>
              <a:rPr lang="en-US" sz="3200" dirty="0">
                <a:solidFill>
                  <a:schemeClr val="tx1"/>
                </a:solidFill>
                <a:latin typeface="UTM Avo" panose="02040603050506020204"/>
              </a:rPr>
              <a:t> </a:t>
            </a:r>
            <a:r>
              <a:rPr lang="en-US" sz="3200" dirty="0" err="1">
                <a:solidFill>
                  <a:schemeClr val="tx1"/>
                </a:solidFill>
                <a:latin typeface="UTM Avo" panose="02040603050506020204"/>
              </a:rPr>
              <a:t>bảo</a:t>
            </a:r>
            <a:r>
              <a:rPr lang="en-US" sz="3200" dirty="0">
                <a:solidFill>
                  <a:schemeClr val="tx1"/>
                </a:solidFill>
                <a:latin typeface="UTM Avo" panose="02040603050506020204"/>
              </a:rPr>
              <a:t> </a:t>
            </a:r>
            <a:r>
              <a:rPr lang="en-US" sz="3200" dirty="0" err="1">
                <a:solidFill>
                  <a:schemeClr val="tx1"/>
                </a:solidFill>
                <a:latin typeface="UTM Avo" panose="02040603050506020204"/>
              </a:rPr>
              <a:t>vệ</a:t>
            </a:r>
            <a:r>
              <a:rPr lang="en-US" sz="3200" dirty="0">
                <a:solidFill>
                  <a:schemeClr val="tx1"/>
                </a:solidFill>
                <a:latin typeface="UTM Avo" panose="02040603050506020204"/>
              </a:rPr>
              <a:t> </a:t>
            </a:r>
            <a:r>
              <a:rPr lang="en-US" sz="3200" dirty="0" err="1">
                <a:solidFill>
                  <a:schemeClr val="tx1"/>
                </a:solidFill>
                <a:latin typeface="UTM Avo" panose="02040603050506020204"/>
              </a:rPr>
              <a:t>thiên</a:t>
            </a:r>
            <a:r>
              <a:rPr lang="en-US" sz="3200" dirty="0">
                <a:solidFill>
                  <a:schemeClr val="tx1"/>
                </a:solidFill>
                <a:latin typeface="UTM Avo" panose="02040603050506020204"/>
              </a:rPr>
              <a:t> </a:t>
            </a:r>
            <a:r>
              <a:rPr lang="en-US" sz="3200" dirty="0" err="1">
                <a:solidFill>
                  <a:schemeClr val="tx1"/>
                </a:solidFill>
                <a:latin typeface="UTM Avo" panose="02040603050506020204"/>
              </a:rPr>
              <a:t>nhiên</a:t>
            </a:r>
            <a:r>
              <a:rPr lang="en-US" sz="3200" dirty="0">
                <a:solidFill>
                  <a:schemeClr val="tx1"/>
                </a:solidFill>
                <a:latin typeface="UTM Avo" panose="02040603050506020204"/>
              </a:rPr>
              <a:t>, </a:t>
            </a:r>
            <a:r>
              <a:rPr lang="en-US" sz="3200" dirty="0" err="1">
                <a:solidFill>
                  <a:schemeClr val="tx1"/>
                </a:solidFill>
                <a:latin typeface="UTM Avo" panose="02040603050506020204"/>
              </a:rPr>
              <a:t>yêu</a:t>
            </a:r>
            <a:r>
              <a:rPr lang="en-US" sz="3200" dirty="0">
                <a:solidFill>
                  <a:schemeClr val="tx1"/>
                </a:solidFill>
                <a:latin typeface="UTM Avo" panose="02040603050506020204"/>
              </a:rPr>
              <a:t> </a:t>
            </a:r>
            <a:r>
              <a:rPr lang="en-US" sz="3200" dirty="0" err="1">
                <a:solidFill>
                  <a:schemeClr val="tx1"/>
                </a:solidFill>
                <a:latin typeface="UTM Avo" panose="02040603050506020204"/>
              </a:rPr>
              <a:t>thiên</a:t>
            </a:r>
            <a:r>
              <a:rPr lang="en-US" sz="3200" dirty="0">
                <a:solidFill>
                  <a:schemeClr val="tx1"/>
                </a:solidFill>
                <a:latin typeface="UTM Avo" panose="02040603050506020204"/>
              </a:rPr>
              <a:t> </a:t>
            </a:r>
            <a:r>
              <a:rPr lang="en-US" sz="3200" dirty="0" err="1">
                <a:solidFill>
                  <a:schemeClr val="tx1"/>
                </a:solidFill>
                <a:latin typeface="UTM Avo" panose="02040603050506020204"/>
              </a:rPr>
              <a:t>nhiên</a:t>
            </a:r>
            <a:r>
              <a:rPr lang="en-US" sz="3200" dirty="0">
                <a:solidFill>
                  <a:schemeClr val="tx1"/>
                </a:solidFill>
                <a:latin typeface="UTM Avo" panose="02040603050506020204"/>
              </a:rPr>
              <a:t>, </a:t>
            </a:r>
            <a:r>
              <a:rPr lang="en-US" sz="3200" dirty="0" err="1">
                <a:solidFill>
                  <a:schemeClr val="tx1"/>
                </a:solidFill>
                <a:latin typeface="UTM Avo" panose="02040603050506020204"/>
              </a:rPr>
              <a:t>giữ</a:t>
            </a:r>
            <a:r>
              <a:rPr lang="en-US" sz="3200" dirty="0">
                <a:solidFill>
                  <a:schemeClr val="tx1"/>
                </a:solidFill>
                <a:latin typeface="UTM Avo" panose="02040603050506020204"/>
              </a:rPr>
              <a:t> </a:t>
            </a:r>
            <a:r>
              <a:rPr lang="en-US" sz="3200" dirty="0" err="1">
                <a:solidFill>
                  <a:schemeClr val="tx1"/>
                </a:solidFill>
                <a:latin typeface="UTM Avo" panose="02040603050506020204"/>
              </a:rPr>
              <a:t>gìn</a:t>
            </a:r>
            <a:r>
              <a:rPr lang="en-US" sz="3200" dirty="0">
                <a:solidFill>
                  <a:schemeClr val="tx1"/>
                </a:solidFill>
                <a:latin typeface="UTM Avo" panose="02040603050506020204"/>
              </a:rPr>
              <a:t> </a:t>
            </a:r>
            <a:r>
              <a:rPr lang="en-US" sz="3200" dirty="0" err="1">
                <a:solidFill>
                  <a:schemeClr val="tx1"/>
                </a:solidFill>
                <a:latin typeface="UTM Avo" panose="02040603050506020204"/>
              </a:rPr>
              <a:t>môi</a:t>
            </a:r>
            <a:r>
              <a:rPr lang="en-US" sz="3200" dirty="0">
                <a:solidFill>
                  <a:schemeClr val="tx1"/>
                </a:solidFill>
                <a:latin typeface="UTM Avo" panose="02040603050506020204"/>
              </a:rPr>
              <a:t> tr</a:t>
            </a:r>
            <a:r>
              <a:rPr lang="vi-VN" sz="3200" dirty="0">
                <a:solidFill>
                  <a:schemeClr val="tx1"/>
                </a:solidFill>
                <a:latin typeface="UTM Avo" panose="02040603050506020204"/>
              </a:rPr>
              <a:t>ư</a:t>
            </a:r>
            <a:r>
              <a:rPr lang="en-US" sz="3200" dirty="0" err="1">
                <a:solidFill>
                  <a:schemeClr val="tx1"/>
                </a:solidFill>
                <a:latin typeface="UTM Avo" panose="02040603050506020204"/>
              </a:rPr>
              <a:t>ờng</a:t>
            </a:r>
            <a:r>
              <a:rPr lang="en-US" sz="3200" dirty="0">
                <a:solidFill>
                  <a:schemeClr val="tx1"/>
                </a:solidFill>
                <a:latin typeface="UTM Avo" panose="02040603050506020204"/>
              </a:rPr>
              <a:t>.</a:t>
            </a:r>
          </a:p>
        </p:txBody>
      </p:sp>
    </p:spTree>
    <p:extLst>
      <p:ext uri="{BB962C8B-B14F-4D97-AF65-F5344CB8AC3E}">
        <p14:creationId xmlns:p14="http://schemas.microsoft.com/office/powerpoint/2010/main" val="1642053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orizontal Scroll 1">
            <a:extLst>
              <a:ext uri="{FF2B5EF4-FFF2-40B4-BE49-F238E27FC236}">
                <a16:creationId xmlns:a16="http://schemas.microsoft.com/office/drawing/2014/main" id="{81C38758-C35B-49B2-81D1-1A31CD578F7F}"/>
              </a:ext>
            </a:extLst>
          </p:cNvPr>
          <p:cNvSpPr/>
          <p:nvPr/>
        </p:nvSpPr>
        <p:spPr>
          <a:xfrm>
            <a:off x="703719" y="595215"/>
            <a:ext cx="10573880" cy="1576902"/>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600" dirty="0" err="1">
                <a:solidFill>
                  <a:srgbClr val="FF0000"/>
                </a:solidFill>
                <a:latin typeface="UTM Avo" panose="02040603050506020204" pitchFamily="18" charset="0"/>
                <a:cs typeface="Times New Roman" pitchFamily="18" charset="0"/>
              </a:rPr>
              <a:t>Đọc</a:t>
            </a:r>
            <a:r>
              <a:rPr lang="en-US" sz="3600" dirty="0">
                <a:solidFill>
                  <a:srgbClr val="FF0000"/>
                </a:solidFill>
                <a:latin typeface="UTM Avo" panose="02040603050506020204" pitchFamily="18" charset="0"/>
                <a:cs typeface="Times New Roman" pitchFamily="18" charset="0"/>
              </a:rPr>
              <a:t> </a:t>
            </a:r>
            <a:r>
              <a:rPr lang="en-US" sz="3600" dirty="0" err="1">
                <a:solidFill>
                  <a:srgbClr val="FF0000"/>
                </a:solidFill>
                <a:latin typeface="UTM Avo" panose="02040603050506020204" pitchFamily="18" charset="0"/>
                <a:cs typeface="Times New Roman" pitchFamily="18" charset="0"/>
              </a:rPr>
              <a:t>bài</a:t>
            </a:r>
            <a:r>
              <a:rPr lang="en-US" sz="3600">
                <a:solidFill>
                  <a:srgbClr val="FF0000"/>
                </a:solidFill>
                <a:latin typeface="UTM Avo" panose="02040603050506020204" pitchFamily="18" charset="0"/>
                <a:cs typeface="Times New Roman" pitchFamily="18" charset="0"/>
              </a:rPr>
              <a:t>: Mùa n</a:t>
            </a:r>
            <a:r>
              <a:rPr lang="vi-VN" sz="3600">
                <a:solidFill>
                  <a:srgbClr val="FF0000"/>
                </a:solidFill>
                <a:latin typeface="UTM Avo" panose="02040603050506020204" pitchFamily="18" charset="0"/>
                <a:cs typeface="Times New Roman" pitchFamily="18" charset="0"/>
              </a:rPr>
              <a:t>ư</a:t>
            </a:r>
            <a:r>
              <a:rPr lang="en-US" sz="3600">
                <a:solidFill>
                  <a:srgbClr val="FF0000"/>
                </a:solidFill>
                <a:latin typeface="UTM Avo" panose="02040603050506020204" pitchFamily="18" charset="0"/>
                <a:cs typeface="Times New Roman" pitchFamily="18" charset="0"/>
              </a:rPr>
              <a:t>ớc nổi (</a:t>
            </a:r>
            <a:r>
              <a:rPr lang="en-US" sz="3600" err="1">
                <a:solidFill>
                  <a:srgbClr val="FF0000"/>
                </a:solidFill>
                <a:latin typeface="UTM Avo" panose="02040603050506020204" pitchFamily="18" charset="0"/>
                <a:cs typeface="Times New Roman" pitchFamily="18" charset="0"/>
              </a:rPr>
              <a:t>trang</a:t>
            </a:r>
            <a:r>
              <a:rPr lang="en-US" sz="3600">
                <a:solidFill>
                  <a:srgbClr val="FF0000"/>
                </a:solidFill>
                <a:latin typeface="UTM Avo" panose="02040603050506020204" pitchFamily="18" charset="0"/>
                <a:cs typeface="Times New Roman" pitchFamily="18" charset="0"/>
              </a:rPr>
              <a:t> 92</a:t>
            </a:r>
            <a:r>
              <a:rPr lang="en-US" sz="3600" dirty="0">
                <a:solidFill>
                  <a:srgbClr val="FF0000"/>
                </a:solidFill>
                <a:latin typeface="UTM Avo" panose="02040603050506020204" pitchFamily="18" charset="0"/>
                <a:cs typeface="Times New Roman" pitchFamily="18" charset="0"/>
              </a:rPr>
              <a:t>)</a:t>
            </a:r>
          </a:p>
        </p:txBody>
      </p:sp>
      <p:sp>
        <p:nvSpPr>
          <p:cNvPr id="9" name="TextBox 8">
            <a:extLst>
              <a:ext uri="{FF2B5EF4-FFF2-40B4-BE49-F238E27FC236}">
                <a16:creationId xmlns:a16="http://schemas.microsoft.com/office/drawing/2014/main" id="{F499B4BB-E434-4CF9-B1A3-FDC9305BDB23}"/>
              </a:ext>
            </a:extLst>
          </p:cNvPr>
          <p:cNvSpPr txBox="1"/>
          <p:nvPr/>
        </p:nvSpPr>
        <p:spPr>
          <a:xfrm>
            <a:off x="5824766" y="4924435"/>
            <a:ext cx="5562165" cy="1077218"/>
          </a:xfrm>
          <a:prstGeom prst="rect">
            <a:avLst/>
          </a:prstGeom>
          <a:solidFill>
            <a:schemeClr val="accent4">
              <a:lumMod val="60000"/>
              <a:lumOff val="40000"/>
            </a:schemeClr>
          </a:solidFill>
        </p:spPr>
        <p:txBody>
          <a:bodyPr wrap="square" rtlCol="0">
            <a:spAutoFit/>
          </a:bodyPr>
          <a:lstStyle/>
          <a:p>
            <a:pPr algn="just"/>
            <a:r>
              <a:rPr lang="en-US" sz="3200">
                <a:solidFill>
                  <a:schemeClr val="accent1"/>
                </a:solidFill>
                <a:latin typeface="UTM Avo" panose="02040603050506020204" pitchFamily="18" charset="0"/>
                <a:cs typeface="Times New Roman" panose="02020603050405020304" pitchFamily="18" charset="0"/>
              </a:rPr>
              <a:t>- Vùng Đồng bằng sông Cửu Long.</a:t>
            </a:r>
            <a:endParaRPr lang="en-US" sz="3200" dirty="0">
              <a:solidFill>
                <a:schemeClr val="accent1"/>
              </a:solidFill>
              <a:latin typeface="UTM Avo" panose="02040603050506020204" pitchFamily="18" charset="0"/>
              <a:cs typeface="Times New Roman" panose="02020603050405020304" pitchFamily="18" charset="0"/>
            </a:endParaRPr>
          </a:p>
        </p:txBody>
      </p:sp>
      <p:sp>
        <p:nvSpPr>
          <p:cNvPr id="10" name="Action Button: Home 2">
            <a:hlinkClick r:id="rId2" action="ppaction://hlinksldjump" highlightClick="1"/>
            <a:extLst>
              <a:ext uri="{FF2B5EF4-FFF2-40B4-BE49-F238E27FC236}">
                <a16:creationId xmlns:a16="http://schemas.microsoft.com/office/drawing/2014/main" id="{1A57F6FC-C3DC-4B9C-827C-4D7E8C650B6A}"/>
              </a:ext>
            </a:extLst>
          </p:cNvPr>
          <p:cNvSpPr/>
          <p:nvPr/>
        </p:nvSpPr>
        <p:spPr>
          <a:xfrm>
            <a:off x="11386931" y="6199598"/>
            <a:ext cx="685800" cy="581892"/>
          </a:xfrm>
          <a:prstGeom prst="actionButtonHom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dirty="0">
              <a:solidFill>
                <a:prstClr val="black"/>
              </a:solidFill>
              <a:latin typeface="Arial" panose="020B0604020202020204" pitchFamily="34" charset="0"/>
            </a:endParaRPr>
          </a:p>
        </p:txBody>
      </p:sp>
      <p:pic>
        <p:nvPicPr>
          <p:cNvPr id="3" name="Hình ảnh 2">
            <a:extLst>
              <a:ext uri="{FF2B5EF4-FFF2-40B4-BE49-F238E27FC236}">
                <a16:creationId xmlns:a16="http://schemas.microsoft.com/office/drawing/2014/main" id="{E04FE86E-B0B5-485C-AB95-20AEDE99D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069" y="2437026"/>
            <a:ext cx="4668391" cy="3825759"/>
          </a:xfrm>
          <a:prstGeom prst="rect">
            <a:avLst/>
          </a:prstGeom>
        </p:spPr>
      </p:pic>
      <p:sp>
        <p:nvSpPr>
          <p:cNvPr id="8" name="TextBox 7">
            <a:extLst>
              <a:ext uri="{FF2B5EF4-FFF2-40B4-BE49-F238E27FC236}">
                <a16:creationId xmlns:a16="http://schemas.microsoft.com/office/drawing/2014/main" id="{98BAD766-3E3A-4128-AD11-B4B92F13176F}"/>
              </a:ext>
            </a:extLst>
          </p:cNvPr>
          <p:cNvSpPr txBox="1"/>
          <p:nvPr/>
        </p:nvSpPr>
        <p:spPr>
          <a:xfrm>
            <a:off x="5824767" y="2626932"/>
            <a:ext cx="5562164" cy="1508105"/>
          </a:xfrm>
          <a:prstGeom prst="rect">
            <a:avLst/>
          </a:prstGeom>
          <a:solidFill>
            <a:schemeClr val="accent4">
              <a:lumMod val="60000"/>
              <a:lumOff val="40000"/>
            </a:schemeClr>
          </a:solidFill>
        </p:spPr>
        <p:txBody>
          <a:bodyPr wrap="square" rtlCol="0">
            <a:spAutoFit/>
          </a:bodyPr>
          <a:lstStyle/>
          <a:p>
            <a:pPr algn="ctr"/>
            <a:r>
              <a:rPr lang="en-US" sz="2800" dirty="0" err="1">
                <a:solidFill>
                  <a:schemeClr val="accent1"/>
                </a:solidFill>
                <a:latin typeface="UTM Avo" panose="02040603050506020204" pitchFamily="18" charset="0"/>
                <a:cs typeface="Times New Roman" pitchFamily="18" charset="0"/>
              </a:rPr>
              <a:t>Trả</a:t>
            </a:r>
            <a:r>
              <a:rPr lang="en-US" sz="2800" dirty="0">
                <a:solidFill>
                  <a:schemeClr val="accent1"/>
                </a:solidFill>
                <a:latin typeface="UTM Avo" panose="02040603050506020204" pitchFamily="18" charset="0"/>
                <a:cs typeface="Times New Roman" pitchFamily="18" charset="0"/>
              </a:rPr>
              <a:t> </a:t>
            </a:r>
            <a:r>
              <a:rPr lang="en-US" sz="2800" dirty="0" err="1">
                <a:solidFill>
                  <a:schemeClr val="accent1"/>
                </a:solidFill>
                <a:latin typeface="UTM Avo" panose="02040603050506020204" pitchFamily="18" charset="0"/>
                <a:cs typeface="Times New Roman" pitchFamily="18" charset="0"/>
              </a:rPr>
              <a:t>lời</a:t>
            </a:r>
            <a:r>
              <a:rPr lang="en-US" sz="2800" dirty="0">
                <a:solidFill>
                  <a:schemeClr val="accent1"/>
                </a:solidFill>
                <a:latin typeface="UTM Avo" panose="02040603050506020204" pitchFamily="18" charset="0"/>
                <a:cs typeface="Times New Roman" pitchFamily="18" charset="0"/>
              </a:rPr>
              <a:t> </a:t>
            </a:r>
            <a:r>
              <a:rPr lang="en-US" sz="2800" dirty="0" err="1">
                <a:solidFill>
                  <a:schemeClr val="accent1"/>
                </a:solidFill>
                <a:latin typeface="UTM Avo" panose="02040603050506020204" pitchFamily="18" charset="0"/>
                <a:cs typeface="Times New Roman" pitchFamily="18" charset="0"/>
              </a:rPr>
              <a:t>câu</a:t>
            </a:r>
            <a:r>
              <a:rPr lang="en-US" sz="2800" dirty="0">
                <a:solidFill>
                  <a:schemeClr val="accent1"/>
                </a:solidFill>
                <a:latin typeface="UTM Avo" panose="02040603050506020204" pitchFamily="18" charset="0"/>
                <a:cs typeface="Times New Roman" pitchFamily="18" charset="0"/>
              </a:rPr>
              <a:t> </a:t>
            </a:r>
            <a:r>
              <a:rPr lang="en-US" sz="2800" dirty="0" err="1">
                <a:solidFill>
                  <a:schemeClr val="accent1"/>
                </a:solidFill>
                <a:latin typeface="UTM Avo" panose="02040603050506020204" pitchFamily="18" charset="0"/>
                <a:cs typeface="Times New Roman" pitchFamily="18" charset="0"/>
              </a:rPr>
              <a:t>hỏi</a:t>
            </a:r>
            <a:r>
              <a:rPr lang="en-US" sz="2800" dirty="0">
                <a:solidFill>
                  <a:schemeClr val="accent1"/>
                </a:solidFill>
                <a:latin typeface="UTM Avo" panose="02040603050506020204" pitchFamily="18" charset="0"/>
                <a:cs typeface="Times New Roman" pitchFamily="18" charset="0"/>
              </a:rPr>
              <a:t> </a:t>
            </a:r>
            <a:r>
              <a:rPr lang="en-US" sz="2800" dirty="0" err="1">
                <a:solidFill>
                  <a:schemeClr val="accent1"/>
                </a:solidFill>
                <a:latin typeface="UTM Avo" panose="02040603050506020204" pitchFamily="18" charset="0"/>
                <a:cs typeface="Times New Roman" pitchFamily="18" charset="0"/>
              </a:rPr>
              <a:t>sau</a:t>
            </a:r>
            <a:r>
              <a:rPr lang="en-US" sz="2800" dirty="0">
                <a:solidFill>
                  <a:schemeClr val="accent1"/>
                </a:solidFill>
                <a:latin typeface="UTM Avo" panose="02040603050506020204" pitchFamily="18" charset="0"/>
                <a:cs typeface="Times New Roman" pitchFamily="18" charset="0"/>
              </a:rPr>
              <a:t>:</a:t>
            </a:r>
          </a:p>
          <a:p>
            <a:pPr algn="just"/>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Bài</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văn</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tả</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mùa</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nước</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nổi</a:t>
            </a:r>
            <a:r>
              <a:rPr lang="en-US" sz="3200" dirty="0">
                <a:solidFill>
                  <a:schemeClr val="accent1"/>
                </a:solidFill>
                <a:latin typeface="UTM Avo" panose="02040603050506020204" pitchFamily="18" charset="0"/>
                <a:cs typeface="Times New Roman" panose="02020603050405020304" pitchFamily="18" charset="0"/>
              </a:rPr>
              <a:t> ở </a:t>
            </a:r>
            <a:r>
              <a:rPr lang="en-US" sz="3200" dirty="0" err="1">
                <a:solidFill>
                  <a:schemeClr val="accent1"/>
                </a:solidFill>
                <a:latin typeface="UTM Avo" panose="02040603050506020204" pitchFamily="18" charset="0"/>
                <a:cs typeface="Times New Roman" panose="02020603050405020304" pitchFamily="18" charset="0"/>
              </a:rPr>
              <a:t>vùng</a:t>
            </a:r>
            <a:r>
              <a:rPr lang="en-US" sz="3200" dirty="0">
                <a:solidFill>
                  <a:schemeClr val="accent1"/>
                </a:solidFill>
                <a:latin typeface="UTM Avo" panose="02040603050506020204" pitchFamily="18" charset="0"/>
                <a:cs typeface="Times New Roman" panose="02020603050405020304" pitchFamily="18" charset="0"/>
              </a:rPr>
              <a:t> </a:t>
            </a:r>
            <a:r>
              <a:rPr lang="en-US" sz="3200" dirty="0" err="1">
                <a:solidFill>
                  <a:schemeClr val="accent1"/>
                </a:solidFill>
                <a:latin typeface="UTM Avo" panose="02040603050506020204" pitchFamily="18" charset="0"/>
                <a:cs typeface="Times New Roman" panose="02020603050405020304" pitchFamily="18" charset="0"/>
              </a:rPr>
              <a:t>nào</a:t>
            </a:r>
            <a:r>
              <a:rPr lang="en-US" sz="3200" dirty="0">
                <a:solidFill>
                  <a:schemeClr val="accent1"/>
                </a:solidFill>
                <a:latin typeface="UTM Avo" panose="02040603050506020204" pitchFamily="18" charset="0"/>
                <a:cs typeface="Times New Roman" panose="02020603050405020304" pitchFamily="18" charset="0"/>
              </a:rPr>
              <a:t>?</a:t>
            </a:r>
          </a:p>
        </p:txBody>
      </p:sp>
    </p:spTree>
    <p:extLst>
      <p:ext uri="{BB962C8B-B14F-4D97-AF65-F5344CB8AC3E}">
        <p14:creationId xmlns:p14="http://schemas.microsoft.com/office/powerpoint/2010/main" val="40036598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1">
            <a:extLst>
              <a:ext uri="{FF2B5EF4-FFF2-40B4-BE49-F238E27FC236}">
                <a16:creationId xmlns:a16="http://schemas.microsoft.com/office/drawing/2014/main" id="{6CC0327F-CBA9-4DDE-816B-78434A833189}"/>
              </a:ext>
            </a:extLst>
          </p:cNvPr>
          <p:cNvSpPr/>
          <p:nvPr/>
        </p:nvSpPr>
        <p:spPr>
          <a:xfrm>
            <a:off x="450849" y="490330"/>
            <a:ext cx="11277599" cy="1595500"/>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dirty="0" err="1">
                <a:solidFill>
                  <a:srgbClr val="FF0000"/>
                </a:solidFill>
                <a:latin typeface="UTM Avo" panose="02040603050506020204" pitchFamily="18" charset="0"/>
                <a:cs typeface="Times New Roman" pitchFamily="18" charset="0"/>
              </a:rPr>
              <a:t>Đọc</a:t>
            </a:r>
            <a:r>
              <a:rPr lang="en-US" sz="4000" dirty="0">
                <a:solidFill>
                  <a:srgbClr val="FF0000"/>
                </a:solidFill>
                <a:latin typeface="UTM Avo" panose="02040603050506020204" pitchFamily="18" charset="0"/>
                <a:cs typeface="Times New Roman" pitchFamily="18" charset="0"/>
              </a:rPr>
              <a:t> </a:t>
            </a:r>
            <a:r>
              <a:rPr lang="en-US" sz="4000" dirty="0" err="1">
                <a:solidFill>
                  <a:srgbClr val="FF0000"/>
                </a:solidFill>
                <a:latin typeface="UTM Avo" panose="02040603050506020204" pitchFamily="18" charset="0"/>
                <a:cs typeface="Times New Roman" pitchFamily="18" charset="0"/>
              </a:rPr>
              <a:t>bài</a:t>
            </a:r>
            <a:r>
              <a:rPr lang="en-US" sz="4000">
                <a:solidFill>
                  <a:srgbClr val="FF0000"/>
                </a:solidFill>
                <a:latin typeface="UTM Avo" panose="02040603050506020204" pitchFamily="18" charset="0"/>
                <a:cs typeface="Times New Roman" pitchFamily="18" charset="0"/>
              </a:rPr>
              <a:t>: Bé xem tranh (</a:t>
            </a:r>
            <a:r>
              <a:rPr lang="en-US" sz="4000" err="1">
                <a:solidFill>
                  <a:srgbClr val="FF0000"/>
                </a:solidFill>
                <a:latin typeface="UTM Avo" panose="02040603050506020204" pitchFamily="18" charset="0"/>
                <a:cs typeface="Times New Roman" pitchFamily="18" charset="0"/>
              </a:rPr>
              <a:t>trang</a:t>
            </a:r>
            <a:r>
              <a:rPr lang="en-US" sz="4000">
                <a:solidFill>
                  <a:srgbClr val="FF0000"/>
                </a:solidFill>
                <a:latin typeface="UTM Avo" panose="02040603050506020204" pitchFamily="18" charset="0"/>
                <a:cs typeface="Times New Roman" pitchFamily="18" charset="0"/>
              </a:rPr>
              <a:t> 99)</a:t>
            </a:r>
            <a:endParaRPr lang="en-US" sz="4000" dirty="0">
              <a:solidFill>
                <a:srgbClr val="FF0000"/>
              </a:solidFill>
              <a:latin typeface="UTM Avo" panose="02040603050506020204" pitchFamily="18" charset="0"/>
              <a:cs typeface="Times New Roman" pitchFamily="18" charset="0"/>
            </a:endParaRPr>
          </a:p>
        </p:txBody>
      </p:sp>
      <p:sp>
        <p:nvSpPr>
          <p:cNvPr id="8" name="TextBox 7">
            <a:extLst>
              <a:ext uri="{FF2B5EF4-FFF2-40B4-BE49-F238E27FC236}">
                <a16:creationId xmlns:a16="http://schemas.microsoft.com/office/drawing/2014/main" id="{612C4751-9229-4FEA-A4F4-AB3ABECB7CEB}"/>
              </a:ext>
            </a:extLst>
          </p:cNvPr>
          <p:cNvSpPr txBox="1"/>
          <p:nvPr/>
        </p:nvSpPr>
        <p:spPr>
          <a:xfrm>
            <a:off x="4176451" y="2729446"/>
            <a:ext cx="7573354" cy="1077218"/>
          </a:xfrm>
          <a:prstGeom prst="rect">
            <a:avLst/>
          </a:prstGeom>
          <a:solidFill>
            <a:schemeClr val="accent5">
              <a:lumMod val="60000"/>
              <a:lumOff val="40000"/>
            </a:schemeClr>
          </a:solidFill>
        </p:spPr>
        <p:txBody>
          <a:bodyPr wrap="square" rtlCol="0">
            <a:spAutoFit/>
          </a:bodyPr>
          <a:lstStyle/>
          <a:p>
            <a:pPr algn="ctr"/>
            <a:r>
              <a:rPr lang="en-US" sz="3200" dirty="0" err="1">
                <a:latin typeface="UTM Avo" panose="02040603050506020204" pitchFamily="18" charset="0"/>
                <a:cs typeface="Times New Roman" pitchFamily="18" charset="0"/>
              </a:rPr>
              <a:t>Trả</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hỏi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sau</a:t>
            </a:r>
            <a:r>
              <a:rPr lang="en-US" sz="3200" dirty="0">
                <a:latin typeface="UTM Avo" panose="02040603050506020204" pitchFamily="18" charset="0"/>
                <a:cs typeface="Times New Roman" panose="02020603050405020304" pitchFamily="18" charset="0"/>
              </a:rPr>
              <a:t>:</a:t>
            </a:r>
          </a:p>
          <a:p>
            <a:pPr algn="just"/>
            <a:r>
              <a:rPr lang="en-US" sz="3200" dirty="0">
                <a:latin typeface="UTM Avo" panose="02040603050506020204" pitchFamily="18" charset="0"/>
                <a:cs typeface="Times New Roman" panose="02020603050405020304" pitchFamily="18" charset="0"/>
              </a:rPr>
              <a:t>- Qua </a:t>
            </a:r>
            <a:r>
              <a:rPr lang="en-US" sz="3200" dirty="0" err="1">
                <a:latin typeface="UTM Avo" panose="02040603050506020204" pitchFamily="18" charset="0"/>
                <a:cs typeface="Times New Roman" panose="02020603050405020304" pitchFamily="18" charset="0"/>
              </a:rPr>
              <a:t>bài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thơ</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em</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hiểu</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điều</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gì</a:t>
            </a:r>
            <a:r>
              <a:rPr lang="en-US" sz="3200" dirty="0">
                <a:latin typeface="UTM Avo" panose="02040603050506020204" pitchFamily="18" charset="0"/>
                <a:cs typeface="Times New Roman" panose="02020603050405020304" pitchFamily="18" charset="0"/>
              </a:rPr>
              <a:t>?</a:t>
            </a:r>
          </a:p>
        </p:txBody>
      </p:sp>
      <p:sp>
        <p:nvSpPr>
          <p:cNvPr id="9" name="TextBox 8">
            <a:extLst>
              <a:ext uri="{FF2B5EF4-FFF2-40B4-BE49-F238E27FC236}">
                <a16:creationId xmlns:a16="http://schemas.microsoft.com/office/drawing/2014/main" id="{1CC45588-88C5-4FBD-9C3E-0D58445B3C7D}"/>
              </a:ext>
            </a:extLst>
          </p:cNvPr>
          <p:cNvSpPr txBox="1"/>
          <p:nvPr/>
        </p:nvSpPr>
        <p:spPr>
          <a:xfrm>
            <a:off x="4176451" y="4305690"/>
            <a:ext cx="7573354" cy="1569660"/>
          </a:xfrm>
          <a:prstGeom prst="rect">
            <a:avLst/>
          </a:prstGeom>
          <a:solidFill>
            <a:schemeClr val="accent4">
              <a:lumMod val="40000"/>
              <a:lumOff val="60000"/>
            </a:schemeClr>
          </a:solidFill>
        </p:spPr>
        <p:txBody>
          <a:bodyPr wrap="square" rtlCol="0">
            <a:spAutoFit/>
          </a:bodyPr>
          <a:lstStyle/>
          <a:p>
            <a:pPr algn="just"/>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Bài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thơ</a:t>
            </a:r>
            <a:r>
              <a:rPr lang="en-US" sz="3200" dirty="0">
                <a:latin typeface="UTM Avo" panose="02040603050506020204" pitchFamily="18" charset="0"/>
                <a:cs typeface="Times New Roman" panose="02020603050405020304" pitchFamily="18" charset="0"/>
              </a:rPr>
              <a:t> ca </a:t>
            </a:r>
            <a:r>
              <a:rPr lang="en-US" sz="3200" dirty="0" err="1">
                <a:latin typeface="UTM Avo" panose="02040603050506020204" pitchFamily="18" charset="0"/>
                <a:cs typeface="Times New Roman" panose="02020603050405020304" pitchFamily="18" charset="0"/>
              </a:rPr>
              <a:t>ngợi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vẻ</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đẹp</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của</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quê</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hương</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thể</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hiện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tình</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cảm</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yêu</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quê</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hương</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của</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bạn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nhỏ</a:t>
            </a:r>
            <a:r>
              <a:rPr lang="en-US" sz="3200" dirty="0">
                <a:latin typeface="UTM Avo" panose="02040603050506020204" pitchFamily="18" charset="0"/>
                <a:cs typeface="Times New Roman" panose="02020603050405020304" pitchFamily="18" charset="0"/>
              </a:rPr>
              <a:t>. </a:t>
            </a:r>
          </a:p>
        </p:txBody>
      </p:sp>
      <p:sp>
        <p:nvSpPr>
          <p:cNvPr id="10" name="Action Button: Home 2">
            <a:hlinkClick r:id="rId2" action="ppaction://hlinksldjump" highlightClick="1"/>
            <a:extLst>
              <a:ext uri="{FF2B5EF4-FFF2-40B4-BE49-F238E27FC236}">
                <a16:creationId xmlns:a16="http://schemas.microsoft.com/office/drawing/2014/main" id="{D059516B-1D5D-4393-9FC7-AE818C50C329}"/>
              </a:ext>
            </a:extLst>
          </p:cNvPr>
          <p:cNvSpPr/>
          <p:nvPr/>
        </p:nvSpPr>
        <p:spPr>
          <a:xfrm>
            <a:off x="11364191" y="6086057"/>
            <a:ext cx="685800" cy="685800"/>
          </a:xfrm>
          <a:prstGeom prst="actionButtonHome">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vi-VN" dirty="0">
              <a:solidFill>
                <a:prstClr val="black"/>
              </a:solidFill>
              <a:latin typeface="Arial" panose="020B0604020202020204" pitchFamily="34" charset="0"/>
            </a:endParaRPr>
          </a:p>
        </p:txBody>
      </p:sp>
      <p:pic>
        <p:nvPicPr>
          <p:cNvPr id="3" name="Hình ảnh 2">
            <a:extLst>
              <a:ext uri="{FF2B5EF4-FFF2-40B4-BE49-F238E27FC236}">
                <a16:creationId xmlns:a16="http://schemas.microsoft.com/office/drawing/2014/main" id="{C5AF7E4A-5B9E-4DB7-9A76-6CAA688145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909" y="2132980"/>
            <a:ext cx="3600797" cy="4548375"/>
          </a:xfrm>
          <a:prstGeom prst="rect">
            <a:avLst/>
          </a:prstGeom>
        </p:spPr>
      </p:pic>
    </p:spTree>
    <p:extLst>
      <p:ext uri="{BB962C8B-B14F-4D97-AF65-F5344CB8AC3E}">
        <p14:creationId xmlns:p14="http://schemas.microsoft.com/office/powerpoint/2010/main" val="2305866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1">
            <a:extLst>
              <a:ext uri="{FF2B5EF4-FFF2-40B4-BE49-F238E27FC236}">
                <a16:creationId xmlns:a16="http://schemas.microsoft.com/office/drawing/2014/main" id="{03194BB6-9E11-495C-878F-FD930F5592B8}"/>
              </a:ext>
            </a:extLst>
          </p:cNvPr>
          <p:cNvSpPr/>
          <p:nvPr/>
        </p:nvSpPr>
        <p:spPr>
          <a:xfrm>
            <a:off x="471053" y="415636"/>
            <a:ext cx="11333019" cy="1981200"/>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000" dirty="0" err="1">
                <a:solidFill>
                  <a:srgbClr val="FF0000"/>
                </a:solidFill>
                <a:latin typeface="UTM Avo" panose="02040603050506020204" pitchFamily="18" charset="0"/>
                <a:cs typeface="Times New Roman" pitchFamily="18" charset="0"/>
              </a:rPr>
              <a:t>Đọc</a:t>
            </a:r>
            <a:r>
              <a:rPr lang="en-US" sz="4000" dirty="0">
                <a:solidFill>
                  <a:srgbClr val="FF0000"/>
                </a:solidFill>
                <a:latin typeface="UTM Avo" panose="02040603050506020204" pitchFamily="18" charset="0"/>
                <a:cs typeface="Times New Roman" pitchFamily="18" charset="0"/>
              </a:rPr>
              <a:t> </a:t>
            </a:r>
            <a:r>
              <a:rPr lang="en-US" sz="4000" dirty="0" err="1">
                <a:solidFill>
                  <a:srgbClr val="FF0000"/>
                </a:solidFill>
                <a:latin typeface="UTM Avo" panose="02040603050506020204" pitchFamily="18" charset="0"/>
                <a:cs typeface="Times New Roman" pitchFamily="18" charset="0"/>
              </a:rPr>
              <a:t>bài</a:t>
            </a:r>
            <a:r>
              <a:rPr lang="en-US" sz="4000">
                <a:solidFill>
                  <a:srgbClr val="FF0000"/>
                </a:solidFill>
                <a:latin typeface="UTM Avo" panose="02040603050506020204" pitchFamily="18" charset="0"/>
                <a:cs typeface="Times New Roman" pitchFamily="18" charset="0"/>
              </a:rPr>
              <a:t>: R</a:t>
            </a:r>
            <a:r>
              <a:rPr lang="vi-VN" sz="4000">
                <a:solidFill>
                  <a:srgbClr val="FF0000"/>
                </a:solidFill>
                <a:latin typeface="UTM Avo" panose="02040603050506020204" pitchFamily="18" charset="0"/>
                <a:cs typeface="Times New Roman" pitchFamily="18" charset="0"/>
              </a:rPr>
              <a:t>ơ</a:t>
            </a:r>
            <a:r>
              <a:rPr lang="en-US" sz="4000">
                <a:solidFill>
                  <a:srgbClr val="FF0000"/>
                </a:solidFill>
                <a:latin typeface="UTM Avo" panose="02040603050506020204" pitchFamily="18" charset="0"/>
                <a:cs typeface="Times New Roman" pitchFamily="18" charset="0"/>
              </a:rPr>
              <a:t>m tháng M</a:t>
            </a:r>
            <a:r>
              <a:rPr lang="vi-VN" sz="4000">
                <a:solidFill>
                  <a:srgbClr val="FF0000"/>
                </a:solidFill>
                <a:latin typeface="UTM Avo" panose="02040603050506020204" pitchFamily="18" charset="0"/>
                <a:cs typeface="Times New Roman" pitchFamily="18" charset="0"/>
              </a:rPr>
              <a:t>ư</a:t>
            </a:r>
            <a:r>
              <a:rPr lang="en-US" sz="4000">
                <a:solidFill>
                  <a:srgbClr val="FF0000"/>
                </a:solidFill>
                <a:latin typeface="UTM Avo" panose="02040603050506020204" pitchFamily="18" charset="0"/>
                <a:cs typeface="Times New Roman" pitchFamily="18" charset="0"/>
              </a:rPr>
              <a:t>ời (</a:t>
            </a:r>
            <a:r>
              <a:rPr lang="en-US" sz="4000" err="1">
                <a:solidFill>
                  <a:srgbClr val="FF0000"/>
                </a:solidFill>
                <a:latin typeface="UTM Avo" panose="02040603050506020204" pitchFamily="18" charset="0"/>
                <a:cs typeface="Times New Roman" pitchFamily="18" charset="0"/>
              </a:rPr>
              <a:t>trang</a:t>
            </a:r>
            <a:r>
              <a:rPr lang="en-US" sz="4000">
                <a:solidFill>
                  <a:srgbClr val="FF0000"/>
                </a:solidFill>
                <a:latin typeface="UTM Avo" panose="02040603050506020204" pitchFamily="18" charset="0"/>
                <a:cs typeface="Times New Roman" pitchFamily="18" charset="0"/>
              </a:rPr>
              <a:t> 102)</a:t>
            </a:r>
            <a:endParaRPr lang="en-US" sz="4000" dirty="0">
              <a:solidFill>
                <a:srgbClr val="FF0000"/>
              </a:solidFill>
              <a:latin typeface="UTM Avo" panose="02040603050506020204" pitchFamily="18" charset="0"/>
              <a:cs typeface="Times New Roman" pitchFamily="18" charset="0"/>
            </a:endParaRPr>
          </a:p>
        </p:txBody>
      </p:sp>
      <p:sp>
        <p:nvSpPr>
          <p:cNvPr id="5" name="Action Button: Home 2">
            <a:hlinkClick r:id="rId2" action="ppaction://hlinksldjump" highlightClick="1"/>
            <a:extLst>
              <a:ext uri="{FF2B5EF4-FFF2-40B4-BE49-F238E27FC236}">
                <a16:creationId xmlns:a16="http://schemas.microsoft.com/office/drawing/2014/main" id="{FA3A5AB6-D3F4-4F96-8EA3-AAB80CCF2768}"/>
              </a:ext>
            </a:extLst>
          </p:cNvPr>
          <p:cNvSpPr/>
          <p:nvPr/>
        </p:nvSpPr>
        <p:spPr>
          <a:xfrm>
            <a:off x="11370365" y="6152310"/>
            <a:ext cx="609600" cy="609600"/>
          </a:xfrm>
          <a:prstGeom prst="actionButtonHo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vi-VN" dirty="0">
              <a:solidFill>
                <a:prstClr val="black"/>
              </a:solidFill>
              <a:latin typeface="Arial" panose="020B0604020202020204" pitchFamily="34" charset="0"/>
            </a:endParaRPr>
          </a:p>
        </p:txBody>
      </p:sp>
      <p:sp>
        <p:nvSpPr>
          <p:cNvPr id="9" name="TextBox 8">
            <a:extLst>
              <a:ext uri="{FF2B5EF4-FFF2-40B4-BE49-F238E27FC236}">
                <a16:creationId xmlns:a16="http://schemas.microsoft.com/office/drawing/2014/main" id="{8BF3889D-4165-4A54-9E77-E7DFDF9AA474}"/>
              </a:ext>
            </a:extLst>
          </p:cNvPr>
          <p:cNvSpPr txBox="1"/>
          <p:nvPr/>
        </p:nvSpPr>
        <p:spPr>
          <a:xfrm>
            <a:off x="4856673" y="4896195"/>
            <a:ext cx="7335327" cy="584775"/>
          </a:xfrm>
          <a:prstGeom prst="rect">
            <a:avLst/>
          </a:prstGeom>
          <a:solidFill>
            <a:schemeClr val="accent5">
              <a:lumMod val="60000"/>
              <a:lumOff val="40000"/>
            </a:schemeClr>
          </a:solidFill>
        </p:spPr>
        <p:txBody>
          <a:bodyPr wrap="square" rtlCol="0">
            <a:spAutoFit/>
          </a:bodyPr>
          <a:lstStyle/>
          <a:p>
            <a:pPr algn="just"/>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Kỉ</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niệm</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những</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mùa</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gặt</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tuổi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thơ</a:t>
            </a:r>
            <a:r>
              <a:rPr lang="en-US" sz="3200" dirty="0">
                <a:latin typeface="UTM Avo" panose="02040603050506020204" pitchFamily="18" charset="0"/>
                <a:cs typeface="Times New Roman" panose="02020603050405020304" pitchFamily="18" charset="0"/>
              </a:rPr>
              <a:t>.</a:t>
            </a:r>
          </a:p>
        </p:txBody>
      </p:sp>
      <p:pic>
        <p:nvPicPr>
          <p:cNvPr id="3" name="Hình ảnh 2">
            <a:extLst>
              <a:ext uri="{FF2B5EF4-FFF2-40B4-BE49-F238E27FC236}">
                <a16:creationId xmlns:a16="http://schemas.microsoft.com/office/drawing/2014/main" id="{089155FD-FE8C-40E7-AA69-F924620CC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72" y="3326314"/>
            <a:ext cx="4622074" cy="2615480"/>
          </a:xfrm>
          <a:prstGeom prst="rect">
            <a:avLst/>
          </a:prstGeom>
        </p:spPr>
      </p:pic>
      <p:sp>
        <p:nvSpPr>
          <p:cNvPr id="8" name="TextBox 7">
            <a:extLst>
              <a:ext uri="{FF2B5EF4-FFF2-40B4-BE49-F238E27FC236}">
                <a16:creationId xmlns:a16="http://schemas.microsoft.com/office/drawing/2014/main" id="{54CA8883-BC68-41F1-9161-5209C3C85D1D}"/>
              </a:ext>
            </a:extLst>
          </p:cNvPr>
          <p:cNvSpPr txBox="1"/>
          <p:nvPr/>
        </p:nvSpPr>
        <p:spPr>
          <a:xfrm>
            <a:off x="4856673" y="3326314"/>
            <a:ext cx="7335327" cy="1077218"/>
          </a:xfrm>
          <a:prstGeom prst="rect">
            <a:avLst/>
          </a:prstGeom>
          <a:solidFill>
            <a:schemeClr val="accent4">
              <a:lumMod val="60000"/>
              <a:lumOff val="40000"/>
            </a:schemeClr>
          </a:solidFill>
        </p:spPr>
        <p:txBody>
          <a:bodyPr wrap="square" rtlCol="0">
            <a:spAutoFit/>
          </a:bodyPr>
          <a:lstStyle/>
          <a:p>
            <a:pPr algn="ctr"/>
            <a:r>
              <a:rPr lang="en-US" sz="3200" dirty="0" err="1">
                <a:latin typeface="UTM Avo" panose="02040603050506020204" pitchFamily="18" charset="0"/>
                <a:cs typeface="Times New Roman" pitchFamily="18" charset="0"/>
              </a:rPr>
              <a:t>Trả</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hỏi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sau</a:t>
            </a:r>
            <a:r>
              <a:rPr lang="en-US" sz="3200" dirty="0">
                <a:latin typeface="UTM Avo" panose="02040603050506020204" pitchFamily="18" charset="0"/>
                <a:cs typeface="Times New Roman" pitchFamily="18" charset="0"/>
              </a:rPr>
              <a:t>:</a:t>
            </a:r>
          </a:p>
          <a:p>
            <a:pPr algn="ctr"/>
            <a:r>
              <a:rPr lang="en-US" sz="3200">
                <a:latin typeface="UTM Avo" panose="02040603050506020204" pitchFamily="18" charset="0"/>
                <a:cs typeface="Times New Roman" panose="02020603050405020304" pitchFamily="18" charset="0"/>
              </a:rPr>
              <a:t>- Tác giả bài đọc viết về kỉ niệm gì?</a:t>
            </a:r>
            <a:endParaRPr lang="en-US" sz="3200" dirty="0">
              <a:latin typeface="UTM Avo"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31785002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orizontal Scroll 1">
            <a:extLst>
              <a:ext uri="{FF2B5EF4-FFF2-40B4-BE49-F238E27FC236}">
                <a16:creationId xmlns:a16="http://schemas.microsoft.com/office/drawing/2014/main" id="{9A9C446F-B5E7-4FF1-8789-832DA9EEDC10}"/>
              </a:ext>
            </a:extLst>
          </p:cNvPr>
          <p:cNvSpPr/>
          <p:nvPr/>
        </p:nvSpPr>
        <p:spPr>
          <a:xfrm>
            <a:off x="1032165" y="304798"/>
            <a:ext cx="9857508" cy="1745673"/>
          </a:xfrm>
          <a:prstGeom prst="horizontalScroll">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i="0" u="none" strike="noStrike" kern="0" cap="none" spc="0" normalizeH="0" baseline="0" noProof="0" dirty="0" err="1">
                <a:ln>
                  <a:noFill/>
                </a:ln>
                <a:solidFill>
                  <a:srgbClr val="FF0000"/>
                </a:solidFill>
                <a:effectLst/>
                <a:uLnTx/>
                <a:uFillTx/>
                <a:latin typeface="UTM Avo" panose="02040603050506020204" pitchFamily="18" charset="0"/>
                <a:cs typeface="Times New Roman" pitchFamily="18" charset="0"/>
              </a:rPr>
              <a:t>Đọc</a:t>
            </a:r>
            <a:r>
              <a:rPr kumimoji="0" lang="en-US" sz="4000" i="0" u="none" strike="noStrike" kern="0" cap="none" spc="0" normalizeH="0" baseline="0" noProof="0" dirty="0">
                <a:ln>
                  <a:noFill/>
                </a:ln>
                <a:solidFill>
                  <a:srgbClr val="FF0000"/>
                </a:solidFill>
                <a:effectLst/>
                <a:uLnTx/>
                <a:uFillTx/>
                <a:latin typeface="UTM Avo" panose="02040603050506020204" pitchFamily="18" charset="0"/>
                <a:cs typeface="Times New Roman" pitchFamily="18" charset="0"/>
              </a:rPr>
              <a:t> </a:t>
            </a:r>
            <a:r>
              <a:rPr kumimoji="0" lang="en-US" sz="4000" i="0" u="none" strike="noStrike" kern="0" cap="none" spc="0" normalizeH="0" baseline="0" noProof="0" dirty="0" err="1">
                <a:ln>
                  <a:noFill/>
                </a:ln>
                <a:solidFill>
                  <a:srgbClr val="FF0000"/>
                </a:solidFill>
                <a:effectLst/>
                <a:uLnTx/>
                <a:uFillTx/>
                <a:latin typeface="UTM Avo" panose="02040603050506020204" pitchFamily="18" charset="0"/>
                <a:cs typeface="Times New Roman" pitchFamily="18" charset="0"/>
              </a:rPr>
              <a:t>bài</a:t>
            </a:r>
            <a:r>
              <a:rPr kumimoji="0" lang="en-US" sz="4000" i="0" u="none" strike="noStrike" kern="0" cap="none" spc="0" normalizeH="0" baseline="0" noProof="0">
                <a:ln>
                  <a:noFill/>
                </a:ln>
                <a:solidFill>
                  <a:srgbClr val="FF0000"/>
                </a:solidFill>
                <a:effectLst/>
                <a:uLnTx/>
                <a:uFillTx/>
                <a:latin typeface="UTM Avo" panose="02040603050506020204" pitchFamily="18" charset="0"/>
                <a:cs typeface="Times New Roman" pitchFamily="18" charset="0"/>
              </a:rPr>
              <a:t>: Về quê (</a:t>
            </a:r>
            <a:r>
              <a:rPr kumimoji="0" lang="en-US" sz="4000" i="0" u="none" strike="noStrike" kern="0" cap="none" spc="0" normalizeH="0" baseline="0" noProof="0" err="1">
                <a:ln>
                  <a:noFill/>
                </a:ln>
                <a:solidFill>
                  <a:srgbClr val="FF0000"/>
                </a:solidFill>
                <a:effectLst/>
                <a:uLnTx/>
                <a:uFillTx/>
                <a:latin typeface="UTM Avo" panose="02040603050506020204" pitchFamily="18" charset="0"/>
                <a:cs typeface="Times New Roman" pitchFamily="18" charset="0"/>
              </a:rPr>
              <a:t>trang</a:t>
            </a:r>
            <a:r>
              <a:rPr kumimoji="0" lang="en-US" sz="4000" i="0" u="none" strike="noStrike" kern="0" cap="none" spc="0" normalizeH="0" baseline="0" noProof="0">
                <a:ln>
                  <a:noFill/>
                </a:ln>
                <a:solidFill>
                  <a:srgbClr val="FF0000"/>
                </a:solidFill>
                <a:effectLst/>
                <a:uLnTx/>
                <a:uFillTx/>
                <a:latin typeface="UTM Avo" panose="02040603050506020204" pitchFamily="18" charset="0"/>
                <a:cs typeface="Times New Roman" pitchFamily="18" charset="0"/>
              </a:rPr>
              <a:t> 106)</a:t>
            </a:r>
            <a:endParaRPr kumimoji="0" lang="en-US" sz="4000" i="0" u="none" strike="noStrike" kern="0" cap="none" spc="0" normalizeH="0" baseline="0" noProof="0" dirty="0">
              <a:ln>
                <a:noFill/>
              </a:ln>
              <a:solidFill>
                <a:srgbClr val="FF0000"/>
              </a:solidFill>
              <a:effectLst/>
              <a:uLnTx/>
              <a:uFillTx/>
              <a:latin typeface="UTM Avo" panose="02040603050506020204" pitchFamily="18" charset="0"/>
              <a:cs typeface="Times New Roman" pitchFamily="18" charset="0"/>
            </a:endParaRPr>
          </a:p>
        </p:txBody>
      </p:sp>
      <p:sp>
        <p:nvSpPr>
          <p:cNvPr id="7" name="TextBox 6">
            <a:extLst>
              <a:ext uri="{FF2B5EF4-FFF2-40B4-BE49-F238E27FC236}">
                <a16:creationId xmlns:a16="http://schemas.microsoft.com/office/drawing/2014/main" id="{631FA4A0-AEFD-476B-B980-70A3AEAB202E}"/>
              </a:ext>
            </a:extLst>
          </p:cNvPr>
          <p:cNvSpPr txBox="1"/>
          <p:nvPr/>
        </p:nvSpPr>
        <p:spPr>
          <a:xfrm>
            <a:off x="5832764" y="2644170"/>
            <a:ext cx="6137563" cy="1569660"/>
          </a:xfrm>
          <a:prstGeom prst="rect">
            <a:avLst/>
          </a:prstGeom>
          <a:solidFill>
            <a:schemeClr val="accent4">
              <a:lumMod val="60000"/>
              <a:lumOff val="40000"/>
            </a:schemeClr>
          </a:solidFill>
        </p:spPr>
        <p:txBody>
          <a:bodyPr wrap="square" rtlCol="0">
            <a:spAutoFit/>
          </a:bodyPr>
          <a:lstStyle/>
          <a:p>
            <a:pPr algn="ctr"/>
            <a:r>
              <a:rPr lang="en-US" sz="3200" dirty="0" err="1">
                <a:solidFill>
                  <a:srgbClr val="0070C0"/>
                </a:solidFill>
                <a:latin typeface="UTM Avo" panose="02040603050506020204" pitchFamily="18" charset="0"/>
                <a:cs typeface="Times New Roman" pitchFamily="18" charset="0"/>
              </a:rPr>
              <a:t>Trả</a:t>
            </a:r>
            <a:r>
              <a:rPr lang="en-US" sz="3200" dirty="0">
                <a:solidFill>
                  <a:srgbClr val="0070C0"/>
                </a:solidFill>
                <a:latin typeface="UTM Avo" panose="02040603050506020204" pitchFamily="18" charset="0"/>
                <a:cs typeface="Times New Roman" pitchFamily="18" charset="0"/>
              </a:rPr>
              <a:t> </a:t>
            </a:r>
            <a:r>
              <a:rPr lang="en-US" sz="3200" dirty="0" err="1">
                <a:solidFill>
                  <a:srgbClr val="0070C0"/>
                </a:solidFill>
                <a:latin typeface="UTM Avo" panose="02040603050506020204" pitchFamily="18" charset="0"/>
                <a:cs typeface="Times New Roman" pitchFamily="18" charset="0"/>
              </a:rPr>
              <a:t>lời</a:t>
            </a:r>
            <a:r>
              <a:rPr lang="en-US" sz="3200" dirty="0">
                <a:solidFill>
                  <a:srgbClr val="0070C0"/>
                </a:solidFill>
                <a:latin typeface="UTM Avo" panose="02040603050506020204" pitchFamily="18" charset="0"/>
                <a:cs typeface="Times New Roman" pitchFamily="18" charset="0"/>
              </a:rPr>
              <a:t> </a:t>
            </a:r>
            <a:r>
              <a:rPr lang="en-US" sz="3200" dirty="0" err="1">
                <a:solidFill>
                  <a:srgbClr val="0070C0"/>
                </a:solidFill>
                <a:latin typeface="UTM Avo" panose="02040603050506020204" pitchFamily="18" charset="0"/>
                <a:cs typeface="Times New Roman" pitchFamily="18" charset="0"/>
              </a:rPr>
              <a:t>câu</a:t>
            </a:r>
            <a:r>
              <a:rPr lang="en-US" sz="3200" dirty="0">
                <a:solidFill>
                  <a:srgbClr val="0070C0"/>
                </a:solidFill>
                <a:latin typeface="UTM Avo" panose="02040603050506020204" pitchFamily="18" charset="0"/>
                <a:cs typeface="Times New Roman" pitchFamily="18" charset="0"/>
              </a:rPr>
              <a:t> </a:t>
            </a:r>
            <a:r>
              <a:rPr lang="en-US" sz="3200" dirty="0" err="1">
                <a:solidFill>
                  <a:srgbClr val="0070C0"/>
                </a:solidFill>
                <a:latin typeface="UTM Avo" panose="02040603050506020204" pitchFamily="18" charset="0"/>
                <a:cs typeface="Times New Roman" pitchFamily="18" charset="0"/>
              </a:rPr>
              <a:t>hỏi</a:t>
            </a:r>
            <a:r>
              <a:rPr lang="en-US" sz="3200" dirty="0">
                <a:solidFill>
                  <a:srgbClr val="0070C0"/>
                </a:solidFill>
                <a:latin typeface="UTM Avo" panose="02040603050506020204" pitchFamily="18" charset="0"/>
                <a:cs typeface="Times New Roman" pitchFamily="18" charset="0"/>
              </a:rPr>
              <a:t> </a:t>
            </a:r>
            <a:r>
              <a:rPr lang="en-US" sz="3200" dirty="0" err="1">
                <a:solidFill>
                  <a:srgbClr val="0070C0"/>
                </a:solidFill>
                <a:latin typeface="UTM Avo" panose="02040603050506020204" pitchFamily="18" charset="0"/>
                <a:cs typeface="Times New Roman" pitchFamily="18" charset="0"/>
              </a:rPr>
              <a:t>sau</a:t>
            </a:r>
            <a:r>
              <a:rPr lang="en-US" sz="3200" dirty="0">
                <a:solidFill>
                  <a:srgbClr val="0070C0"/>
                </a:solidFill>
                <a:latin typeface="UTM Avo" panose="02040603050506020204" pitchFamily="18" charset="0"/>
                <a:cs typeface="Times New Roman" pitchFamily="18" charset="0"/>
              </a:rPr>
              <a:t>:</a:t>
            </a:r>
          </a:p>
          <a:p>
            <a:pPr algn="just"/>
            <a:r>
              <a:rPr lang="en-US" sz="3200">
                <a:solidFill>
                  <a:srgbClr val="0070C0"/>
                </a:solidFill>
                <a:latin typeface="UTM Avo" panose="02040603050506020204" pitchFamily="18" charset="0"/>
                <a:cs typeface="Times New Roman" panose="02020603050405020304" pitchFamily="18" charset="0"/>
              </a:rPr>
              <a:t>- Em hiểu hai dòng thơ cuối bài như thế nào?</a:t>
            </a:r>
            <a:endParaRPr lang="en-US" sz="3200" dirty="0">
              <a:solidFill>
                <a:srgbClr val="0070C0"/>
              </a:solidFill>
              <a:latin typeface="UTM Avo" panose="020406030505060202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D630392D-68EF-4BAA-8990-DFD985245B13}"/>
              </a:ext>
            </a:extLst>
          </p:cNvPr>
          <p:cNvSpPr txBox="1"/>
          <p:nvPr/>
        </p:nvSpPr>
        <p:spPr>
          <a:xfrm>
            <a:off x="5832764" y="4614123"/>
            <a:ext cx="6137563" cy="1077218"/>
          </a:xfrm>
          <a:prstGeom prst="rect">
            <a:avLst/>
          </a:prstGeom>
          <a:solidFill>
            <a:schemeClr val="accent4">
              <a:lumMod val="60000"/>
              <a:lumOff val="40000"/>
            </a:schemeClr>
          </a:solidFill>
        </p:spPr>
        <p:txBody>
          <a:bodyPr wrap="square" rtlCol="0">
            <a:spAutoFit/>
          </a:bodyPr>
          <a:lstStyle/>
          <a:p>
            <a:pPr algn="just"/>
            <a:r>
              <a:rPr lang="en-US" sz="3200">
                <a:solidFill>
                  <a:srgbClr val="0070C0"/>
                </a:solidFill>
                <a:latin typeface="UTM Avo" panose="02040603050506020204" pitchFamily="18" charset="0"/>
                <a:cs typeface="Times New Roman" panose="02020603050405020304" pitchFamily="18" charset="0"/>
              </a:rPr>
              <a:t>- Nghỉ hè ở quê rất vui nên thấy thời gian trôi nhanh.</a:t>
            </a:r>
            <a:endParaRPr lang="en-US" sz="3200" dirty="0">
              <a:solidFill>
                <a:srgbClr val="0070C0"/>
              </a:solidFill>
              <a:latin typeface="UTM Avo" panose="02040603050506020204" pitchFamily="18" charset="0"/>
              <a:cs typeface="Times New Roman" panose="02020603050405020304" pitchFamily="18" charset="0"/>
            </a:endParaRPr>
          </a:p>
        </p:txBody>
      </p:sp>
      <p:sp>
        <p:nvSpPr>
          <p:cNvPr id="9" name="Action Button: Home 2">
            <a:hlinkClick r:id="rId2" action="ppaction://hlinksldjump" highlightClick="1"/>
            <a:extLst>
              <a:ext uri="{FF2B5EF4-FFF2-40B4-BE49-F238E27FC236}">
                <a16:creationId xmlns:a16="http://schemas.microsoft.com/office/drawing/2014/main" id="{6FD052CA-F624-455C-81B1-623D9313ED23}"/>
              </a:ext>
            </a:extLst>
          </p:cNvPr>
          <p:cNvSpPr/>
          <p:nvPr/>
        </p:nvSpPr>
        <p:spPr>
          <a:xfrm>
            <a:off x="11208327" y="6026428"/>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3" name="Hình ảnh 2">
            <a:extLst>
              <a:ext uri="{FF2B5EF4-FFF2-40B4-BE49-F238E27FC236}">
                <a16:creationId xmlns:a16="http://schemas.microsoft.com/office/drawing/2014/main" id="{0CD0164D-674D-440C-8A1F-47D35A465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687" y="2570671"/>
            <a:ext cx="5136311" cy="3193273"/>
          </a:xfrm>
          <a:prstGeom prst="rect">
            <a:avLst/>
          </a:prstGeom>
        </p:spPr>
      </p:pic>
    </p:spTree>
    <p:extLst>
      <p:ext uri="{BB962C8B-B14F-4D97-AF65-F5344CB8AC3E}">
        <p14:creationId xmlns:p14="http://schemas.microsoft.com/office/powerpoint/2010/main" val="2113881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83DC16FE-0874-4826-AFE1-25FAD17FD3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291" y="2786285"/>
            <a:ext cx="5658551" cy="3196761"/>
          </a:xfrm>
          <a:prstGeom prst="rect">
            <a:avLst/>
          </a:prstGeom>
        </p:spPr>
      </p:pic>
      <p:sp>
        <p:nvSpPr>
          <p:cNvPr id="7" name="Horizontal Scroll 1">
            <a:extLst>
              <a:ext uri="{FF2B5EF4-FFF2-40B4-BE49-F238E27FC236}">
                <a16:creationId xmlns:a16="http://schemas.microsoft.com/office/drawing/2014/main" id="{E869B5FB-8DAB-46ED-B820-2B1B1F70A202}"/>
              </a:ext>
            </a:extLst>
          </p:cNvPr>
          <p:cNvSpPr/>
          <p:nvPr/>
        </p:nvSpPr>
        <p:spPr>
          <a:xfrm>
            <a:off x="450850" y="359352"/>
            <a:ext cx="11277599" cy="1909185"/>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dirty="0" err="1">
                <a:solidFill>
                  <a:srgbClr val="FF0000"/>
                </a:solidFill>
                <a:latin typeface="UTM Avo" panose="02040603050506020204" pitchFamily="18" charset="0"/>
                <a:cs typeface="Times New Roman" pitchFamily="18" charset="0"/>
              </a:rPr>
              <a:t>Đọc</a:t>
            </a:r>
            <a:r>
              <a:rPr lang="en-US" sz="4000" dirty="0">
                <a:solidFill>
                  <a:srgbClr val="FF0000"/>
                </a:solidFill>
                <a:latin typeface="UTM Avo" panose="02040603050506020204" pitchFamily="18" charset="0"/>
                <a:cs typeface="Times New Roman" pitchFamily="18" charset="0"/>
              </a:rPr>
              <a:t> </a:t>
            </a:r>
            <a:r>
              <a:rPr lang="en-US" sz="4000" dirty="0" err="1">
                <a:solidFill>
                  <a:srgbClr val="FF0000"/>
                </a:solidFill>
                <a:latin typeface="UTM Avo" panose="02040603050506020204" pitchFamily="18" charset="0"/>
                <a:cs typeface="Times New Roman" pitchFamily="18" charset="0"/>
              </a:rPr>
              <a:t>bài</a:t>
            </a:r>
            <a:r>
              <a:rPr lang="en-US" sz="4000">
                <a:solidFill>
                  <a:srgbClr val="FF0000"/>
                </a:solidFill>
                <a:latin typeface="UTM Avo" panose="02040603050506020204" pitchFamily="18" charset="0"/>
                <a:cs typeface="Times New Roman" pitchFamily="18" charset="0"/>
              </a:rPr>
              <a:t>: Con kênh xanh xanh </a:t>
            </a:r>
            <a:r>
              <a:rPr lang="en-US" sz="4000" dirty="0">
                <a:solidFill>
                  <a:srgbClr val="FF0000"/>
                </a:solidFill>
                <a:latin typeface="UTM Avo" panose="02040603050506020204" pitchFamily="18" charset="0"/>
                <a:cs typeface="Times New Roman" pitchFamily="18" charset="0"/>
              </a:rPr>
              <a:t>(</a:t>
            </a:r>
            <a:r>
              <a:rPr lang="en-US" sz="4000" err="1">
                <a:solidFill>
                  <a:srgbClr val="FF0000"/>
                </a:solidFill>
                <a:latin typeface="UTM Avo" panose="02040603050506020204" pitchFamily="18" charset="0"/>
                <a:cs typeface="Times New Roman" pitchFamily="18" charset="0"/>
              </a:rPr>
              <a:t>trang</a:t>
            </a:r>
            <a:r>
              <a:rPr lang="en-US" sz="4000">
                <a:solidFill>
                  <a:srgbClr val="FF0000"/>
                </a:solidFill>
                <a:latin typeface="UTM Avo" panose="02040603050506020204" pitchFamily="18" charset="0"/>
                <a:cs typeface="Times New Roman" pitchFamily="18" charset="0"/>
              </a:rPr>
              <a:t> 109)</a:t>
            </a:r>
            <a:endParaRPr lang="en-US" sz="4000" dirty="0">
              <a:solidFill>
                <a:srgbClr val="FF0000"/>
              </a:solidFill>
              <a:latin typeface="UTM Avo" panose="02040603050506020204" pitchFamily="18" charset="0"/>
              <a:cs typeface="Times New Roman" pitchFamily="18" charset="0"/>
            </a:endParaRPr>
          </a:p>
        </p:txBody>
      </p:sp>
      <p:sp>
        <p:nvSpPr>
          <p:cNvPr id="11" name="TextBox 10">
            <a:extLst>
              <a:ext uri="{FF2B5EF4-FFF2-40B4-BE49-F238E27FC236}">
                <a16:creationId xmlns:a16="http://schemas.microsoft.com/office/drawing/2014/main" id="{A42D5091-56C8-4884-B816-D4E89E6D0EB6}"/>
              </a:ext>
            </a:extLst>
          </p:cNvPr>
          <p:cNvSpPr txBox="1"/>
          <p:nvPr/>
        </p:nvSpPr>
        <p:spPr>
          <a:xfrm>
            <a:off x="6096000" y="2736502"/>
            <a:ext cx="5838990" cy="1569660"/>
          </a:xfrm>
          <a:prstGeom prst="rect">
            <a:avLst/>
          </a:prstGeom>
          <a:solidFill>
            <a:schemeClr val="accent6">
              <a:lumMod val="60000"/>
              <a:lumOff val="40000"/>
            </a:schemeClr>
          </a:solidFill>
        </p:spPr>
        <p:txBody>
          <a:bodyPr wrap="square" rtlCol="0">
            <a:spAutoFit/>
          </a:bodyPr>
          <a:lstStyle/>
          <a:p>
            <a:pPr algn="ctr"/>
            <a:r>
              <a:rPr lang="en-US" sz="3200" dirty="0" err="1">
                <a:latin typeface="UTM Avo" panose="02040603050506020204" pitchFamily="18" charset="0"/>
                <a:cs typeface="Times New Roman" pitchFamily="18" charset="0"/>
              </a:rPr>
              <a:t>Trả</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hỏi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sau</a:t>
            </a:r>
            <a:r>
              <a:rPr lang="en-US" sz="3200" dirty="0">
                <a:latin typeface="UTM Avo" panose="02040603050506020204" pitchFamily="18" charset="0"/>
                <a:cs typeface="Times New Roman" pitchFamily="18" charset="0"/>
              </a:rPr>
              <a:t>:</a:t>
            </a:r>
          </a:p>
          <a:p>
            <a:pPr algn="just"/>
            <a:r>
              <a:rPr lang="en-US" sz="3200">
                <a:latin typeface="UTM Avo" panose="02040603050506020204" pitchFamily="18" charset="0"/>
                <a:cs typeface="Times New Roman" panose="02020603050405020304" pitchFamily="18" charset="0"/>
              </a:rPr>
              <a:t>- Mùa hè, Đôi và Thu thường làm gì bên con lạch? </a:t>
            </a:r>
            <a:endParaRPr lang="en-US" sz="3200" dirty="0">
              <a:latin typeface="UTM Avo" panose="020406030505060202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DD417B6-C8D1-44CC-BABF-CD6FABDFCDBC}"/>
              </a:ext>
            </a:extLst>
          </p:cNvPr>
          <p:cNvSpPr txBox="1"/>
          <p:nvPr/>
        </p:nvSpPr>
        <p:spPr>
          <a:xfrm>
            <a:off x="6096000" y="4774127"/>
            <a:ext cx="5838991" cy="1077218"/>
          </a:xfrm>
          <a:prstGeom prst="rect">
            <a:avLst/>
          </a:prstGeom>
          <a:solidFill>
            <a:schemeClr val="accent5">
              <a:lumMod val="60000"/>
              <a:lumOff val="40000"/>
            </a:schemeClr>
          </a:solidFill>
        </p:spPr>
        <p:txBody>
          <a:bodyPr wrap="square" rtlCol="0">
            <a:spAutoFit/>
          </a:bodyPr>
          <a:lstStyle/>
          <a:p>
            <a:pPr algn="just"/>
            <a:r>
              <a:rPr lang="en-US" sz="3200">
                <a:latin typeface="UTM Avo" panose="02040603050506020204" pitchFamily="18" charset="0"/>
                <a:cs typeface="Times New Roman" panose="02020603050405020304" pitchFamily="18" charset="0"/>
              </a:rPr>
              <a:t>- Đôi và Thu thường nằm trên võng ôn bài, đố vui.</a:t>
            </a:r>
            <a:endParaRPr lang="en-US" sz="3200" dirty="0">
              <a:latin typeface="UTM Avo" panose="02040603050506020204" pitchFamily="18" charset="0"/>
              <a:cs typeface="Times New Roman" panose="02020603050405020304" pitchFamily="18" charset="0"/>
            </a:endParaRPr>
          </a:p>
        </p:txBody>
      </p:sp>
      <p:sp>
        <p:nvSpPr>
          <p:cNvPr id="13" name="Action Button: Home 2">
            <a:hlinkClick r:id="rId3" action="ppaction://hlinksldjump" highlightClick="1"/>
            <a:extLst>
              <a:ext uri="{FF2B5EF4-FFF2-40B4-BE49-F238E27FC236}">
                <a16:creationId xmlns:a16="http://schemas.microsoft.com/office/drawing/2014/main" id="{063900FD-D818-48C9-85AF-BF17FD96ADCD}"/>
              </a:ext>
            </a:extLst>
          </p:cNvPr>
          <p:cNvSpPr/>
          <p:nvPr/>
        </p:nvSpPr>
        <p:spPr>
          <a:xfrm>
            <a:off x="11172990" y="6030944"/>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255765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ction Button: Home 2">
            <a:hlinkClick r:id="rId2" action="ppaction://hlinksldjump" highlightClick="1"/>
            <a:extLst>
              <a:ext uri="{FF2B5EF4-FFF2-40B4-BE49-F238E27FC236}">
                <a16:creationId xmlns:a16="http://schemas.microsoft.com/office/drawing/2014/main" id="{EEC08483-F19C-42C2-B806-03C4D6058EEA}"/>
              </a:ext>
            </a:extLst>
          </p:cNvPr>
          <p:cNvSpPr/>
          <p:nvPr/>
        </p:nvSpPr>
        <p:spPr>
          <a:xfrm>
            <a:off x="11284527" y="6072662"/>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Horizontal Scroll 1">
            <a:extLst>
              <a:ext uri="{FF2B5EF4-FFF2-40B4-BE49-F238E27FC236}">
                <a16:creationId xmlns:a16="http://schemas.microsoft.com/office/drawing/2014/main" id="{59D937C6-9E00-4D6E-854C-877095E2864A}"/>
              </a:ext>
            </a:extLst>
          </p:cNvPr>
          <p:cNvSpPr/>
          <p:nvPr/>
        </p:nvSpPr>
        <p:spPr>
          <a:xfrm>
            <a:off x="145472" y="549908"/>
            <a:ext cx="11901055" cy="1475510"/>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dirty="0" err="1">
                <a:solidFill>
                  <a:prstClr val="black"/>
                </a:solidFill>
                <a:latin typeface="UTM Avo" panose="02040603050506020204" pitchFamily="18" charset="0"/>
                <a:cs typeface="Times New Roman" pitchFamily="18" charset="0"/>
              </a:rPr>
              <a:t>Đọc</a:t>
            </a:r>
            <a:r>
              <a:rPr lang="en-US" sz="4000" dirty="0">
                <a:solidFill>
                  <a:prstClr val="black"/>
                </a:solidFill>
                <a:latin typeface="UTM Avo" panose="02040603050506020204" pitchFamily="18" charset="0"/>
                <a:cs typeface="Times New Roman" pitchFamily="18" charset="0"/>
              </a:rPr>
              <a:t> </a:t>
            </a:r>
            <a:r>
              <a:rPr lang="en-US" sz="4000" dirty="0" err="1">
                <a:solidFill>
                  <a:prstClr val="black"/>
                </a:solidFill>
                <a:latin typeface="UTM Avo" panose="02040603050506020204" pitchFamily="18" charset="0"/>
                <a:cs typeface="Times New Roman" pitchFamily="18" charset="0"/>
              </a:rPr>
              <a:t>bài</a:t>
            </a:r>
            <a:r>
              <a:rPr lang="en-US" sz="4000">
                <a:solidFill>
                  <a:prstClr val="black"/>
                </a:solidFill>
                <a:latin typeface="UTM Avo" panose="02040603050506020204" pitchFamily="18" charset="0"/>
                <a:cs typeface="Times New Roman" pitchFamily="18" charset="0"/>
              </a:rPr>
              <a:t>: Con Rồng cháu Tiên (</a:t>
            </a:r>
            <a:r>
              <a:rPr lang="en-US" sz="4000" err="1">
                <a:solidFill>
                  <a:prstClr val="black"/>
                </a:solidFill>
                <a:latin typeface="UTM Avo" panose="02040603050506020204" pitchFamily="18" charset="0"/>
                <a:cs typeface="Times New Roman" pitchFamily="18" charset="0"/>
              </a:rPr>
              <a:t>trang</a:t>
            </a:r>
            <a:r>
              <a:rPr lang="en-US" sz="4000">
                <a:solidFill>
                  <a:prstClr val="black"/>
                </a:solidFill>
                <a:latin typeface="UTM Avo" panose="02040603050506020204" pitchFamily="18" charset="0"/>
                <a:cs typeface="Times New Roman" pitchFamily="18" charset="0"/>
              </a:rPr>
              <a:t> 115)</a:t>
            </a:r>
            <a:endParaRPr lang="en-US" sz="4000" dirty="0">
              <a:solidFill>
                <a:prstClr val="black"/>
              </a:solidFill>
              <a:latin typeface="UTM Avo" panose="02040603050506020204" pitchFamily="18" charset="0"/>
              <a:cs typeface="Times New Roman" pitchFamily="18" charset="0"/>
            </a:endParaRPr>
          </a:p>
        </p:txBody>
      </p:sp>
      <p:sp>
        <p:nvSpPr>
          <p:cNvPr id="8" name="TextBox 7">
            <a:extLst>
              <a:ext uri="{FF2B5EF4-FFF2-40B4-BE49-F238E27FC236}">
                <a16:creationId xmlns:a16="http://schemas.microsoft.com/office/drawing/2014/main" id="{8657CF94-0637-49C8-B647-3C437439F026}"/>
              </a:ext>
            </a:extLst>
          </p:cNvPr>
          <p:cNvSpPr txBox="1"/>
          <p:nvPr/>
        </p:nvSpPr>
        <p:spPr>
          <a:xfrm>
            <a:off x="5755799" y="2568050"/>
            <a:ext cx="6168782" cy="1569660"/>
          </a:xfrm>
          <a:prstGeom prst="rect">
            <a:avLst/>
          </a:prstGeom>
          <a:solidFill>
            <a:schemeClr val="accent5">
              <a:lumMod val="60000"/>
              <a:lumOff val="40000"/>
            </a:schemeClr>
          </a:solidFill>
        </p:spPr>
        <p:txBody>
          <a:bodyPr wrap="square" rtlCol="0">
            <a:spAutoFit/>
          </a:bodyPr>
          <a:lstStyle/>
          <a:p>
            <a:pPr algn="ctr"/>
            <a:r>
              <a:rPr lang="en-US" sz="3200" dirty="0" err="1">
                <a:latin typeface="UTM Avo" panose="02040603050506020204" pitchFamily="18" charset="0"/>
                <a:cs typeface="Times New Roman" pitchFamily="18" charset="0"/>
              </a:rPr>
              <a:t>Trả</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hỏi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sau</a:t>
            </a:r>
            <a:r>
              <a:rPr lang="en-US" sz="3200" dirty="0">
                <a:latin typeface="UTM Avo" panose="02040603050506020204" pitchFamily="18" charset="0"/>
                <a:cs typeface="Times New Roman" pitchFamily="18" charset="0"/>
              </a:rPr>
              <a:t>:</a:t>
            </a:r>
          </a:p>
          <a:p>
            <a:pPr algn="just"/>
            <a:r>
              <a:rPr lang="en-US" sz="3200" dirty="0">
                <a:latin typeface="UTM Avo" panose="02040603050506020204" pitchFamily="18" charset="0"/>
                <a:cs typeface="Times New Roman" pitchFamily="18" charset="0"/>
              </a:rPr>
              <a:t>- Theo </a:t>
            </a:r>
            <a:r>
              <a:rPr lang="en-US" sz="3200" dirty="0" err="1">
                <a:latin typeface="UTM Avo" panose="02040603050506020204" pitchFamily="18" charset="0"/>
                <a:cs typeface="Times New Roman" pitchFamily="18" charset="0"/>
              </a:rPr>
              <a:t>truyện</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này</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thì</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người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Việt</a:t>
            </a:r>
            <a:r>
              <a:rPr lang="en-US" sz="3200" dirty="0">
                <a:latin typeface="UTM Avo" panose="02040603050506020204" pitchFamily="18" charset="0"/>
                <a:cs typeface="Times New Roman" pitchFamily="18" charset="0"/>
              </a:rPr>
              <a:t> Nam </a:t>
            </a:r>
            <a:r>
              <a:rPr lang="en-US" sz="3200" dirty="0" err="1">
                <a:latin typeface="UTM Avo" panose="02040603050506020204" pitchFamily="18" charset="0"/>
                <a:cs typeface="Times New Roman" pitchFamily="18" charset="0"/>
              </a:rPr>
              <a:t>là</a:t>
            </a:r>
            <a:r>
              <a:rPr lang="en-US" sz="3200" dirty="0">
                <a:latin typeface="UTM Avo" panose="02040603050506020204" pitchFamily="18" charset="0"/>
                <a:cs typeface="Times New Roman" pitchFamily="18" charset="0"/>
              </a:rPr>
              <a:t> con </a:t>
            </a:r>
            <a:r>
              <a:rPr lang="en-US" sz="3200" dirty="0" err="1">
                <a:latin typeface="UTM Avo" panose="02040603050506020204" pitchFamily="18" charset="0"/>
                <a:cs typeface="Times New Roman" pitchFamily="18" charset="0"/>
              </a:rPr>
              <a:t>cháu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của</a:t>
            </a:r>
            <a:r>
              <a:rPr lang="en-US" sz="3200" dirty="0">
                <a:latin typeface="UTM Avo" panose="02040603050506020204" pitchFamily="18" charset="0"/>
                <a:cs typeface="Times New Roman" pitchFamily="18" charset="0"/>
              </a:rPr>
              <a:t> ai?</a:t>
            </a:r>
          </a:p>
        </p:txBody>
      </p:sp>
      <p:sp>
        <p:nvSpPr>
          <p:cNvPr id="9" name="TextBox 8">
            <a:extLst>
              <a:ext uri="{FF2B5EF4-FFF2-40B4-BE49-F238E27FC236}">
                <a16:creationId xmlns:a16="http://schemas.microsoft.com/office/drawing/2014/main" id="{7A3FAAE5-4B6B-4CAA-A335-006A00022644}"/>
              </a:ext>
            </a:extLst>
          </p:cNvPr>
          <p:cNvSpPr txBox="1"/>
          <p:nvPr/>
        </p:nvSpPr>
        <p:spPr>
          <a:xfrm>
            <a:off x="5755799" y="4503002"/>
            <a:ext cx="6168782" cy="1569660"/>
          </a:xfrm>
          <a:prstGeom prst="rect">
            <a:avLst/>
          </a:prstGeom>
          <a:solidFill>
            <a:schemeClr val="accent4">
              <a:lumMod val="40000"/>
              <a:lumOff val="60000"/>
            </a:schemeClr>
          </a:solidFill>
        </p:spPr>
        <p:txBody>
          <a:bodyPr wrap="square" rtlCol="0">
            <a:spAutoFit/>
          </a:bodyPr>
          <a:lstStyle/>
          <a:p>
            <a:pPr algn="just"/>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Người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Việt</a:t>
            </a:r>
            <a:r>
              <a:rPr lang="en-US" sz="3200" dirty="0">
                <a:latin typeface="UTM Avo" panose="02040603050506020204" pitchFamily="18" charset="0"/>
                <a:cs typeface="Times New Roman" pitchFamily="18" charset="0"/>
              </a:rPr>
              <a:t> Nam </a:t>
            </a:r>
            <a:r>
              <a:rPr lang="en-US" sz="3200" dirty="0" err="1">
                <a:latin typeface="UTM Avo" panose="02040603050506020204" pitchFamily="18" charset="0"/>
                <a:cs typeface="Times New Roman" pitchFamily="18" charset="0"/>
              </a:rPr>
              <a:t>là</a:t>
            </a:r>
            <a:r>
              <a:rPr lang="en-US" sz="3200" dirty="0">
                <a:latin typeface="UTM Avo" panose="02040603050506020204" pitchFamily="18" charset="0"/>
                <a:cs typeface="Times New Roman" pitchFamily="18" charset="0"/>
              </a:rPr>
              <a:t> con </a:t>
            </a:r>
            <a:r>
              <a:rPr lang="en-US" sz="3200" dirty="0" err="1">
                <a:latin typeface="UTM Avo" panose="02040603050506020204" pitchFamily="18" charset="0"/>
                <a:cs typeface="Times New Roman" pitchFamily="18" charset="0"/>
              </a:rPr>
              <a:t>cháu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của</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Rồng</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và</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của</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Tiên</a:t>
            </a:r>
            <a:r>
              <a:rPr lang="en-US" sz="3200" dirty="0">
                <a:latin typeface="UTM Avo" panose="02040603050506020204" pitchFamily="18" charset="0"/>
                <a:cs typeface="Times New Roman" pitchFamily="18" charset="0"/>
              </a:rPr>
              <a:t>, con </a:t>
            </a:r>
            <a:r>
              <a:rPr lang="en-US" sz="3200" dirty="0" err="1">
                <a:latin typeface="UTM Avo" panose="02040603050506020204" pitchFamily="18" charset="0"/>
                <a:cs typeface="Times New Roman" pitchFamily="18" charset="0"/>
              </a:rPr>
              <a:t>cháu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các</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Vua</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Hùng</a:t>
            </a:r>
            <a:r>
              <a:rPr lang="en-US" sz="3200" dirty="0">
                <a:latin typeface="UTM Avo" panose="02040603050506020204" pitchFamily="18" charset="0"/>
                <a:cs typeface="Times New Roman" pitchFamily="18" charset="0"/>
              </a:rPr>
              <a:t>.</a:t>
            </a:r>
            <a:endParaRPr lang="en-US" sz="3200" dirty="0">
              <a:latin typeface="UTM Avo" panose="02040603050506020204" pitchFamily="18" charset="0"/>
            </a:endParaRPr>
          </a:p>
        </p:txBody>
      </p:sp>
      <p:pic>
        <p:nvPicPr>
          <p:cNvPr id="3" name="Hình ảnh 2">
            <a:extLst>
              <a:ext uri="{FF2B5EF4-FFF2-40B4-BE49-F238E27FC236}">
                <a16:creationId xmlns:a16="http://schemas.microsoft.com/office/drawing/2014/main" id="{CA2BCF74-81DD-4C1C-9A05-65D6E25553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419" y="2708694"/>
            <a:ext cx="5109623" cy="3196620"/>
          </a:xfrm>
          <a:prstGeom prst="rect">
            <a:avLst/>
          </a:prstGeom>
        </p:spPr>
      </p:pic>
    </p:spTree>
    <p:extLst>
      <p:ext uri="{BB962C8B-B14F-4D97-AF65-F5344CB8AC3E}">
        <p14:creationId xmlns:p14="http://schemas.microsoft.com/office/powerpoint/2010/main" val="19409940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1">
            <a:extLst>
              <a:ext uri="{FF2B5EF4-FFF2-40B4-BE49-F238E27FC236}">
                <a16:creationId xmlns:a16="http://schemas.microsoft.com/office/drawing/2014/main" id="{F5C66C09-6CD3-49B4-94F4-6ADC2BE3B45D}"/>
              </a:ext>
            </a:extLst>
          </p:cNvPr>
          <p:cNvSpPr/>
          <p:nvPr/>
        </p:nvSpPr>
        <p:spPr>
          <a:xfrm>
            <a:off x="1032165" y="304798"/>
            <a:ext cx="9857508" cy="1745673"/>
          </a:xfrm>
          <a:prstGeom prst="horizontalScroll">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i="0" u="none" strike="noStrike" kern="0" cap="none" spc="0" normalizeH="0" baseline="0" noProof="0" dirty="0" err="1">
                <a:ln>
                  <a:noFill/>
                </a:ln>
                <a:solidFill>
                  <a:srgbClr val="FF0000"/>
                </a:solidFill>
                <a:effectLst/>
                <a:uLnTx/>
                <a:uFillTx/>
                <a:latin typeface="UTM Avo" panose="02040603050506020204" pitchFamily="18" charset="0"/>
                <a:cs typeface="Times New Roman" pitchFamily="18" charset="0"/>
              </a:rPr>
              <a:t>Đọc</a:t>
            </a:r>
            <a:r>
              <a:rPr kumimoji="0" lang="en-US" sz="4000" i="0" u="none" strike="noStrike" kern="0" cap="none" spc="0" normalizeH="0" baseline="0" noProof="0" dirty="0">
                <a:ln>
                  <a:noFill/>
                </a:ln>
                <a:solidFill>
                  <a:srgbClr val="FF0000"/>
                </a:solidFill>
                <a:effectLst/>
                <a:uLnTx/>
                <a:uFillTx/>
                <a:latin typeface="UTM Avo" panose="02040603050506020204" pitchFamily="18" charset="0"/>
                <a:cs typeface="Times New Roman" pitchFamily="18" charset="0"/>
              </a:rPr>
              <a:t> </a:t>
            </a:r>
            <a:r>
              <a:rPr kumimoji="0" lang="en-US" sz="4000" i="0" u="none" strike="noStrike" kern="0" cap="none" spc="0" normalizeH="0" baseline="0" noProof="0" dirty="0" err="1">
                <a:ln>
                  <a:noFill/>
                </a:ln>
                <a:solidFill>
                  <a:srgbClr val="FF0000"/>
                </a:solidFill>
                <a:effectLst/>
                <a:uLnTx/>
                <a:uFillTx/>
                <a:latin typeface="UTM Avo" panose="02040603050506020204" pitchFamily="18" charset="0"/>
                <a:cs typeface="Times New Roman" pitchFamily="18" charset="0"/>
              </a:rPr>
              <a:t>bài</a:t>
            </a:r>
            <a:r>
              <a:rPr kumimoji="0" lang="en-US" sz="4000" i="0" u="none" strike="noStrike" kern="0" cap="none" spc="0" normalizeH="0" baseline="0" noProof="0">
                <a:ln>
                  <a:noFill/>
                </a:ln>
                <a:solidFill>
                  <a:srgbClr val="FF0000"/>
                </a:solidFill>
                <a:effectLst/>
                <a:uLnTx/>
                <a:uFillTx/>
                <a:latin typeface="UTM Avo" panose="02040603050506020204" pitchFamily="18" charset="0"/>
                <a:cs typeface="Times New Roman" pitchFamily="18" charset="0"/>
              </a:rPr>
              <a:t>: Th</a:t>
            </a:r>
            <a:r>
              <a:rPr kumimoji="0" lang="vi-VN" sz="4000" i="0" u="none" strike="noStrike" kern="0" cap="none" spc="0" normalizeH="0" baseline="0" noProof="0">
                <a:ln>
                  <a:noFill/>
                </a:ln>
                <a:solidFill>
                  <a:srgbClr val="FF0000"/>
                </a:solidFill>
                <a:effectLst/>
                <a:uLnTx/>
                <a:uFillTx/>
                <a:latin typeface="UTM Avo" panose="02040603050506020204" pitchFamily="18" charset="0"/>
                <a:cs typeface="Times New Roman" pitchFamily="18" charset="0"/>
              </a:rPr>
              <a:t>ư</a:t>
            </a:r>
            <a:r>
              <a:rPr kumimoji="0" lang="en-US" sz="4000" i="0" u="none" strike="noStrike" kern="0" cap="none" spc="0" normalizeH="0" baseline="0" noProof="0">
                <a:ln>
                  <a:noFill/>
                </a:ln>
                <a:solidFill>
                  <a:srgbClr val="FF0000"/>
                </a:solidFill>
                <a:effectLst/>
                <a:uLnTx/>
                <a:uFillTx/>
                <a:latin typeface="UTM Avo" panose="02040603050506020204" pitchFamily="18" charset="0"/>
                <a:cs typeface="Times New Roman" pitchFamily="18" charset="0"/>
              </a:rPr>
              <a:t> Trung thu (</a:t>
            </a:r>
            <a:r>
              <a:rPr kumimoji="0" lang="en-US" sz="4000" i="0" u="none" strike="noStrike" kern="0" cap="none" spc="0" normalizeH="0" baseline="0" noProof="0" err="1">
                <a:ln>
                  <a:noFill/>
                </a:ln>
                <a:solidFill>
                  <a:srgbClr val="FF0000"/>
                </a:solidFill>
                <a:effectLst/>
                <a:uLnTx/>
                <a:uFillTx/>
                <a:latin typeface="UTM Avo" panose="02040603050506020204" pitchFamily="18" charset="0"/>
                <a:cs typeface="Times New Roman" pitchFamily="18" charset="0"/>
              </a:rPr>
              <a:t>trang</a:t>
            </a:r>
            <a:r>
              <a:rPr kumimoji="0" lang="en-US" sz="4000" i="0" u="none" strike="noStrike" kern="0" cap="none" spc="0" normalizeH="0" baseline="0" noProof="0">
                <a:ln>
                  <a:noFill/>
                </a:ln>
                <a:solidFill>
                  <a:srgbClr val="FF0000"/>
                </a:solidFill>
                <a:effectLst/>
                <a:uLnTx/>
                <a:uFillTx/>
                <a:latin typeface="UTM Avo" panose="02040603050506020204" pitchFamily="18" charset="0"/>
                <a:cs typeface="Times New Roman" pitchFamily="18" charset="0"/>
              </a:rPr>
              <a:t> 118)</a:t>
            </a:r>
            <a:endParaRPr kumimoji="0" lang="en-US" sz="4000" i="0" u="none" strike="noStrike" kern="0" cap="none" spc="0" normalizeH="0" baseline="0" noProof="0" dirty="0">
              <a:ln>
                <a:noFill/>
              </a:ln>
              <a:solidFill>
                <a:srgbClr val="FF0000"/>
              </a:solidFill>
              <a:effectLst/>
              <a:uLnTx/>
              <a:uFillTx/>
              <a:latin typeface="UTM Avo" panose="02040603050506020204" pitchFamily="18" charset="0"/>
              <a:cs typeface="Times New Roman" pitchFamily="18" charset="0"/>
            </a:endParaRPr>
          </a:p>
        </p:txBody>
      </p:sp>
      <p:sp>
        <p:nvSpPr>
          <p:cNvPr id="9" name="TextBox 8">
            <a:extLst>
              <a:ext uri="{FF2B5EF4-FFF2-40B4-BE49-F238E27FC236}">
                <a16:creationId xmlns:a16="http://schemas.microsoft.com/office/drawing/2014/main" id="{D134D0F8-1BDF-4E1A-9BCD-A0E30AECED4B}"/>
              </a:ext>
            </a:extLst>
          </p:cNvPr>
          <p:cNvSpPr txBox="1"/>
          <p:nvPr/>
        </p:nvSpPr>
        <p:spPr>
          <a:xfrm>
            <a:off x="6660128" y="2753961"/>
            <a:ext cx="5372545" cy="1077218"/>
          </a:xfrm>
          <a:prstGeom prst="rect">
            <a:avLst/>
          </a:prstGeom>
          <a:solidFill>
            <a:schemeClr val="accent5">
              <a:lumMod val="40000"/>
              <a:lumOff val="60000"/>
            </a:schemeClr>
          </a:solidFill>
        </p:spPr>
        <p:txBody>
          <a:bodyPr wrap="square" rtlCol="0">
            <a:spAutoFit/>
          </a:bodyPr>
          <a:lstStyle/>
          <a:p>
            <a:pPr algn="ctr"/>
            <a:r>
              <a:rPr lang="en-US" sz="3200" dirty="0" err="1">
                <a:latin typeface="UTM Avo" panose="02040603050506020204" pitchFamily="18" charset="0"/>
                <a:cs typeface="Times New Roman" pitchFamily="18" charset="0"/>
              </a:rPr>
              <a:t>Trả</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hỏi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sau</a:t>
            </a:r>
            <a:r>
              <a:rPr lang="en-US" sz="3200" dirty="0">
                <a:latin typeface="UTM Avo" panose="02040603050506020204" pitchFamily="18" charset="0"/>
                <a:cs typeface="Times New Roman" pitchFamily="18" charset="0"/>
              </a:rPr>
              <a:t>:</a:t>
            </a:r>
          </a:p>
          <a:p>
            <a:pPr algn="ct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anose="02020603050405020304" pitchFamily="18" charset="0"/>
              </a:rPr>
              <a:t>Bác</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Hồ</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gửi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thư</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cho</a:t>
            </a:r>
            <a:r>
              <a:rPr lang="en-US" sz="3200" dirty="0">
                <a:latin typeface="UTM Avo" panose="02040603050506020204" pitchFamily="18" charset="0"/>
                <a:cs typeface="Times New Roman" panose="02020603050405020304" pitchFamily="18" charset="0"/>
              </a:rPr>
              <a:t> ai?</a:t>
            </a:r>
          </a:p>
        </p:txBody>
      </p:sp>
      <p:sp>
        <p:nvSpPr>
          <p:cNvPr id="10" name="TextBox 9">
            <a:extLst>
              <a:ext uri="{FF2B5EF4-FFF2-40B4-BE49-F238E27FC236}">
                <a16:creationId xmlns:a16="http://schemas.microsoft.com/office/drawing/2014/main" id="{0DB23D7D-6D50-42B3-90EF-1C191C60E7B0}"/>
              </a:ext>
            </a:extLst>
          </p:cNvPr>
          <p:cNvSpPr txBox="1"/>
          <p:nvPr/>
        </p:nvSpPr>
        <p:spPr>
          <a:xfrm>
            <a:off x="6660128" y="4384990"/>
            <a:ext cx="5372545" cy="1077218"/>
          </a:xfrm>
          <a:prstGeom prst="rect">
            <a:avLst/>
          </a:prstGeom>
          <a:solidFill>
            <a:schemeClr val="accent4">
              <a:lumMod val="40000"/>
              <a:lumOff val="60000"/>
            </a:schemeClr>
          </a:solidFill>
        </p:spPr>
        <p:txBody>
          <a:bodyPr wrap="square" rtlCol="0">
            <a:spAutoFit/>
          </a:bodyPr>
          <a:lstStyle/>
          <a:p>
            <a:pPr algn="just"/>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Bác</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Hồ</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gửi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thư</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cho</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các</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cháu</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thiếu</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niên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nhi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đồng</a:t>
            </a:r>
            <a:r>
              <a:rPr lang="en-US" sz="3200" dirty="0">
                <a:latin typeface="UTM Avo" panose="02040603050506020204" pitchFamily="18" charset="0"/>
                <a:cs typeface="Times New Roman" panose="02020603050405020304" pitchFamily="18" charset="0"/>
              </a:rPr>
              <a:t>.</a:t>
            </a:r>
          </a:p>
        </p:txBody>
      </p:sp>
      <p:sp>
        <p:nvSpPr>
          <p:cNvPr id="11" name="Action Button: Home 2">
            <a:hlinkClick r:id="rId2" action="ppaction://hlinksldjump" highlightClick="1"/>
            <a:extLst>
              <a:ext uri="{FF2B5EF4-FFF2-40B4-BE49-F238E27FC236}">
                <a16:creationId xmlns:a16="http://schemas.microsoft.com/office/drawing/2014/main" id="{B3BF36C1-3FDC-4770-B8D6-5E93C6D4F168}"/>
              </a:ext>
            </a:extLst>
          </p:cNvPr>
          <p:cNvSpPr/>
          <p:nvPr/>
        </p:nvSpPr>
        <p:spPr>
          <a:xfrm>
            <a:off x="11270673" y="6079434"/>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3" name="Hình ảnh 2">
            <a:extLst>
              <a:ext uri="{FF2B5EF4-FFF2-40B4-BE49-F238E27FC236}">
                <a16:creationId xmlns:a16="http://schemas.microsoft.com/office/drawing/2014/main" id="{6501A9FB-4423-4FF9-97C3-867D680BA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92" y="2427975"/>
            <a:ext cx="6220693" cy="3277057"/>
          </a:xfrm>
          <a:prstGeom prst="rect">
            <a:avLst/>
          </a:prstGeom>
        </p:spPr>
      </p:pic>
    </p:spTree>
    <p:extLst>
      <p:ext uri="{BB962C8B-B14F-4D97-AF65-F5344CB8AC3E}">
        <p14:creationId xmlns:p14="http://schemas.microsoft.com/office/powerpoint/2010/main" val="595116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ction Button: Home 2">
            <a:hlinkClick r:id="rId2" action="ppaction://hlinksldjump" highlightClick="1"/>
            <a:extLst>
              <a:ext uri="{FF2B5EF4-FFF2-40B4-BE49-F238E27FC236}">
                <a16:creationId xmlns:a16="http://schemas.microsoft.com/office/drawing/2014/main" id="{EEC08483-F19C-42C2-B806-03C4D6058EEA}"/>
              </a:ext>
            </a:extLst>
          </p:cNvPr>
          <p:cNvSpPr/>
          <p:nvPr/>
        </p:nvSpPr>
        <p:spPr>
          <a:xfrm>
            <a:off x="11285197" y="6063082"/>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Horizontal Scroll 1">
            <a:extLst>
              <a:ext uri="{FF2B5EF4-FFF2-40B4-BE49-F238E27FC236}">
                <a16:creationId xmlns:a16="http://schemas.microsoft.com/office/drawing/2014/main" id="{85A1837C-DFB2-4AE8-AA0F-D8258F35AD3A}"/>
              </a:ext>
            </a:extLst>
          </p:cNvPr>
          <p:cNvSpPr/>
          <p:nvPr/>
        </p:nvSpPr>
        <p:spPr>
          <a:xfrm>
            <a:off x="357024" y="359352"/>
            <a:ext cx="11277599" cy="1909185"/>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dirty="0" err="1">
                <a:solidFill>
                  <a:srgbClr val="FF0000"/>
                </a:solidFill>
                <a:latin typeface="UTM Avo" panose="02040603050506020204" pitchFamily="18" charset="0"/>
                <a:cs typeface="Times New Roman" pitchFamily="18" charset="0"/>
              </a:rPr>
              <a:t>Đọc</a:t>
            </a:r>
            <a:r>
              <a:rPr lang="en-US" sz="4000" dirty="0">
                <a:solidFill>
                  <a:srgbClr val="FF0000"/>
                </a:solidFill>
                <a:latin typeface="UTM Avo" panose="02040603050506020204" pitchFamily="18" charset="0"/>
                <a:cs typeface="Times New Roman" pitchFamily="18" charset="0"/>
              </a:rPr>
              <a:t> </a:t>
            </a:r>
            <a:r>
              <a:rPr lang="en-US" sz="4000" dirty="0" err="1">
                <a:solidFill>
                  <a:srgbClr val="FF0000"/>
                </a:solidFill>
                <a:latin typeface="UTM Avo" panose="02040603050506020204" pitchFamily="18" charset="0"/>
                <a:cs typeface="Times New Roman" pitchFamily="18" charset="0"/>
              </a:rPr>
              <a:t>bài</a:t>
            </a:r>
            <a:r>
              <a:rPr lang="en-US" sz="4000" dirty="0">
                <a:solidFill>
                  <a:srgbClr val="FF0000"/>
                </a:solidFill>
                <a:latin typeface="UTM Avo" panose="02040603050506020204" pitchFamily="18" charset="0"/>
                <a:cs typeface="Times New Roman" pitchFamily="18" charset="0"/>
              </a:rPr>
              <a:t>: </a:t>
            </a:r>
            <a:r>
              <a:rPr lang="en-US" sz="4000">
                <a:solidFill>
                  <a:srgbClr val="FF0000"/>
                </a:solidFill>
                <a:latin typeface="UTM Avo" panose="02040603050506020204" pitchFamily="18" charset="0"/>
                <a:cs typeface="Times New Roman" pitchFamily="18" charset="0"/>
              </a:rPr>
              <a:t>Con đ</a:t>
            </a:r>
            <a:r>
              <a:rPr lang="vi-VN" sz="4000">
                <a:solidFill>
                  <a:srgbClr val="FF0000"/>
                </a:solidFill>
                <a:latin typeface="UTM Avo" panose="02040603050506020204" pitchFamily="18" charset="0"/>
                <a:cs typeface="Times New Roman" pitchFamily="18" charset="0"/>
              </a:rPr>
              <a:t>ư</a:t>
            </a:r>
            <a:r>
              <a:rPr lang="en-US" sz="4000">
                <a:solidFill>
                  <a:srgbClr val="FF0000"/>
                </a:solidFill>
                <a:latin typeface="UTM Avo" panose="02040603050506020204" pitchFamily="18" charset="0"/>
                <a:cs typeface="Times New Roman" pitchFamily="18" charset="0"/>
              </a:rPr>
              <a:t>ờng của bé </a:t>
            </a:r>
            <a:r>
              <a:rPr lang="en-US" sz="4000" dirty="0">
                <a:solidFill>
                  <a:srgbClr val="FF0000"/>
                </a:solidFill>
                <a:latin typeface="UTM Avo" panose="02040603050506020204" pitchFamily="18" charset="0"/>
                <a:cs typeface="Times New Roman" pitchFamily="18" charset="0"/>
              </a:rPr>
              <a:t>(</a:t>
            </a:r>
            <a:r>
              <a:rPr lang="en-US" sz="4000" err="1">
                <a:solidFill>
                  <a:srgbClr val="FF0000"/>
                </a:solidFill>
                <a:latin typeface="UTM Avo" panose="02040603050506020204" pitchFamily="18" charset="0"/>
                <a:cs typeface="Times New Roman" pitchFamily="18" charset="0"/>
              </a:rPr>
              <a:t>trang</a:t>
            </a:r>
            <a:r>
              <a:rPr lang="en-US" sz="4000">
                <a:solidFill>
                  <a:srgbClr val="FF0000"/>
                </a:solidFill>
                <a:latin typeface="UTM Avo" panose="02040603050506020204" pitchFamily="18" charset="0"/>
                <a:cs typeface="Times New Roman" pitchFamily="18" charset="0"/>
              </a:rPr>
              <a:t> 124)</a:t>
            </a:r>
            <a:endParaRPr lang="en-US" sz="4000" dirty="0">
              <a:solidFill>
                <a:srgbClr val="FF0000"/>
              </a:solidFill>
              <a:latin typeface="UTM Avo" panose="02040603050506020204" pitchFamily="18" charset="0"/>
              <a:cs typeface="Times New Roman" pitchFamily="18" charset="0"/>
            </a:endParaRPr>
          </a:p>
        </p:txBody>
      </p:sp>
      <p:sp>
        <p:nvSpPr>
          <p:cNvPr id="8" name="TextBox 7">
            <a:extLst>
              <a:ext uri="{FF2B5EF4-FFF2-40B4-BE49-F238E27FC236}">
                <a16:creationId xmlns:a16="http://schemas.microsoft.com/office/drawing/2014/main" id="{B5BAF88E-7E2F-47C2-BF04-74C905654E3C}"/>
              </a:ext>
            </a:extLst>
          </p:cNvPr>
          <p:cNvSpPr txBox="1"/>
          <p:nvPr/>
        </p:nvSpPr>
        <p:spPr>
          <a:xfrm>
            <a:off x="3674852" y="2906993"/>
            <a:ext cx="8427952" cy="1077218"/>
          </a:xfrm>
          <a:prstGeom prst="rect">
            <a:avLst/>
          </a:prstGeom>
          <a:solidFill>
            <a:schemeClr val="accent4">
              <a:lumMod val="40000"/>
              <a:lumOff val="60000"/>
            </a:schemeClr>
          </a:solidFill>
        </p:spPr>
        <p:txBody>
          <a:bodyPr wrap="square" rtlCol="0">
            <a:spAutoFit/>
          </a:bodyPr>
          <a:lstStyle/>
          <a:p>
            <a:pPr algn="ctr"/>
            <a:r>
              <a:rPr lang="en-US" sz="3200" dirty="0" err="1">
                <a:latin typeface="UTM Avo" panose="02040603050506020204" pitchFamily="18" charset="0"/>
                <a:cs typeface="Times New Roman" pitchFamily="18" charset="0"/>
              </a:rPr>
              <a:t>Trả</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hỏi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sau</a:t>
            </a:r>
            <a:r>
              <a:rPr lang="en-US" sz="3200" dirty="0">
                <a:latin typeface="UTM Avo" panose="02040603050506020204" pitchFamily="18" charset="0"/>
                <a:cs typeface="Times New Roman" pitchFamily="18" charset="0"/>
              </a:rPr>
              <a:t>:</a:t>
            </a:r>
          </a:p>
          <a:p>
            <a:pPr algn="ct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anose="02020603050405020304" pitchFamily="18" charset="0"/>
              </a:rPr>
              <a:t>Bài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thơ</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nói</a:t>
            </a:r>
            <a:r>
              <a:rPr lang="en-US" sz="3200" dirty="0">
                <a:latin typeface="UTM Avo" panose="02040603050506020204" pitchFamily="18" charset="0"/>
                <a:cs typeface="Times New Roman" panose="02020603050405020304" pitchFamily="18" charset="0"/>
              </a:rPr>
              <a:t> về </a:t>
            </a:r>
            <a:r>
              <a:rPr lang="en-US" sz="3200" dirty="0" err="1">
                <a:latin typeface="UTM Avo" panose="02040603050506020204" pitchFamily="18" charset="0"/>
                <a:cs typeface="Times New Roman" panose="02020603050405020304" pitchFamily="18" charset="0"/>
              </a:rPr>
              <a:t>công</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việc</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của</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những</a:t>
            </a:r>
            <a:r>
              <a:rPr lang="en-US" sz="3200" dirty="0">
                <a:latin typeface="UTM Avo" panose="02040603050506020204" pitchFamily="18" charset="0"/>
                <a:cs typeface="Times New Roman" panose="02020603050405020304" pitchFamily="18" charset="0"/>
              </a:rPr>
              <a:t> ai?</a:t>
            </a:r>
          </a:p>
        </p:txBody>
      </p:sp>
      <p:sp>
        <p:nvSpPr>
          <p:cNvPr id="9" name="TextBox 8">
            <a:extLst>
              <a:ext uri="{FF2B5EF4-FFF2-40B4-BE49-F238E27FC236}">
                <a16:creationId xmlns:a16="http://schemas.microsoft.com/office/drawing/2014/main" id="{C8A17C2C-42F2-4A22-9F40-C4069237D9E6}"/>
              </a:ext>
            </a:extLst>
          </p:cNvPr>
          <p:cNvSpPr txBox="1"/>
          <p:nvPr/>
        </p:nvSpPr>
        <p:spPr>
          <a:xfrm>
            <a:off x="3674853" y="4364966"/>
            <a:ext cx="8427951" cy="1585973"/>
          </a:xfrm>
          <a:prstGeom prst="rect">
            <a:avLst/>
          </a:prstGeom>
          <a:solidFill>
            <a:schemeClr val="accent6">
              <a:lumMod val="60000"/>
              <a:lumOff val="40000"/>
            </a:schemeClr>
          </a:solidFill>
        </p:spPr>
        <p:txBody>
          <a:bodyPr wrap="square" rtlCol="0">
            <a:spAutoFit/>
          </a:bodyPr>
          <a:lstStyle/>
          <a:p>
            <a:pPr algn="just"/>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Bài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thơ</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nói</a:t>
            </a:r>
            <a:r>
              <a:rPr lang="en-US" sz="3200" dirty="0">
                <a:latin typeface="UTM Avo" panose="02040603050506020204" pitchFamily="18" charset="0"/>
                <a:cs typeface="Times New Roman" panose="02020603050405020304" pitchFamily="18" charset="0"/>
              </a:rPr>
              <a:t> về </a:t>
            </a:r>
            <a:r>
              <a:rPr lang="en-US" sz="3200" dirty="0" err="1">
                <a:latin typeface="UTM Avo" panose="02040603050506020204" pitchFamily="18" charset="0"/>
                <a:cs typeface="Times New Roman" panose="02020603050405020304" pitchFamily="18" charset="0"/>
              </a:rPr>
              <a:t>công</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việc</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của</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chú</a:t>
            </a:r>
            <a:r>
              <a:rPr lang="en-US" sz="3200" dirty="0">
                <a:latin typeface="UTM Avo" panose="02040603050506020204" pitchFamily="18" charset="0"/>
                <a:cs typeface="Times New Roman" panose="02020603050405020304" pitchFamily="18" charset="0"/>
              </a:rPr>
              <a:t> phi </a:t>
            </a:r>
            <a:r>
              <a:rPr lang="en-US" sz="3200" dirty="0" err="1">
                <a:latin typeface="UTM Avo" panose="02040603050506020204" pitchFamily="18" charset="0"/>
                <a:cs typeface="Times New Roman" panose="02020603050405020304" pitchFamily="18" charset="0"/>
              </a:rPr>
              <a:t>công</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chú</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hải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quân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bác</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lái</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tàu</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công</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việc</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của</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bé</a:t>
            </a:r>
            <a:r>
              <a:rPr lang="en-US" sz="3200" dirty="0">
                <a:latin typeface="UTM Avo" panose="02040603050506020204" pitchFamily="18" charset="0"/>
                <a:cs typeface="Times New Roman" panose="02020603050405020304" pitchFamily="18" charset="0"/>
              </a:rPr>
              <a:t>.</a:t>
            </a:r>
          </a:p>
        </p:txBody>
      </p:sp>
      <p:pic>
        <p:nvPicPr>
          <p:cNvPr id="3" name="Hình ảnh 2">
            <a:extLst>
              <a:ext uri="{FF2B5EF4-FFF2-40B4-BE49-F238E27FC236}">
                <a16:creationId xmlns:a16="http://schemas.microsoft.com/office/drawing/2014/main" id="{C38E1565-5E4C-42E0-8871-53C75E25DABF}"/>
              </a:ext>
            </a:extLst>
          </p:cNvPr>
          <p:cNvPicPr>
            <a:picLocks noChangeAspect="1"/>
          </p:cNvPicPr>
          <p:nvPr/>
        </p:nvPicPr>
        <p:blipFill rotWithShape="1">
          <a:blip r:embed="rId3">
            <a:extLst>
              <a:ext uri="{28A0092B-C50C-407E-A947-70E740481C1C}">
                <a14:useLocalDpi xmlns:a14="http://schemas.microsoft.com/office/drawing/2010/main" val="0"/>
              </a:ext>
            </a:extLst>
          </a:blip>
          <a:srcRect r="3247"/>
          <a:stretch/>
        </p:blipFill>
        <p:spPr>
          <a:xfrm>
            <a:off x="201749" y="3445602"/>
            <a:ext cx="3275088" cy="2287724"/>
          </a:xfrm>
          <a:prstGeom prst="rect">
            <a:avLst/>
          </a:prstGeom>
        </p:spPr>
      </p:pic>
    </p:spTree>
    <p:extLst>
      <p:ext uri="{BB962C8B-B14F-4D97-AF65-F5344CB8AC3E}">
        <p14:creationId xmlns:p14="http://schemas.microsoft.com/office/powerpoint/2010/main" val="1790475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ction Button: Home 2">
            <a:hlinkClick r:id="rId2" action="ppaction://hlinksldjump" highlightClick="1"/>
            <a:extLst>
              <a:ext uri="{FF2B5EF4-FFF2-40B4-BE49-F238E27FC236}">
                <a16:creationId xmlns:a16="http://schemas.microsoft.com/office/drawing/2014/main" id="{EEC08483-F19C-42C2-B806-03C4D6058EEA}"/>
              </a:ext>
            </a:extLst>
          </p:cNvPr>
          <p:cNvSpPr/>
          <p:nvPr/>
        </p:nvSpPr>
        <p:spPr>
          <a:xfrm>
            <a:off x="11687125" y="6374920"/>
            <a:ext cx="500464" cy="481353"/>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 name="Horizontal Scroll 1">
            <a:extLst>
              <a:ext uri="{FF2B5EF4-FFF2-40B4-BE49-F238E27FC236}">
                <a16:creationId xmlns:a16="http://schemas.microsoft.com/office/drawing/2014/main" id="{6690CD08-1CD5-4E39-AEC8-97260E60A5E2}"/>
              </a:ext>
            </a:extLst>
          </p:cNvPr>
          <p:cNvSpPr/>
          <p:nvPr/>
        </p:nvSpPr>
        <p:spPr>
          <a:xfrm>
            <a:off x="682575" y="290343"/>
            <a:ext cx="10623550" cy="2257570"/>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dirty="0" err="1">
                <a:solidFill>
                  <a:srgbClr val="FF0000"/>
                </a:solidFill>
                <a:latin typeface="UTM Avo" panose="02040603050506020204" pitchFamily="18" charset="0"/>
                <a:cs typeface="Times New Roman" pitchFamily="18" charset="0"/>
              </a:rPr>
              <a:t>Đọc</a:t>
            </a:r>
            <a:r>
              <a:rPr lang="en-US" sz="4000" dirty="0">
                <a:solidFill>
                  <a:srgbClr val="FF0000"/>
                </a:solidFill>
                <a:latin typeface="UTM Avo" panose="02040603050506020204" pitchFamily="18" charset="0"/>
                <a:cs typeface="Times New Roman" pitchFamily="18" charset="0"/>
              </a:rPr>
              <a:t> </a:t>
            </a:r>
            <a:r>
              <a:rPr lang="en-US" sz="4000" dirty="0" err="1">
                <a:solidFill>
                  <a:srgbClr val="FF0000"/>
                </a:solidFill>
                <a:latin typeface="UTM Avo" panose="02040603050506020204" pitchFamily="18" charset="0"/>
                <a:cs typeface="Times New Roman" pitchFamily="18" charset="0"/>
              </a:rPr>
              <a:t>bài</a:t>
            </a:r>
            <a:r>
              <a:rPr lang="en-US" sz="4000">
                <a:solidFill>
                  <a:srgbClr val="FF0000"/>
                </a:solidFill>
                <a:latin typeface="UTM Avo" panose="02040603050506020204" pitchFamily="18" charset="0"/>
                <a:cs typeface="Times New Roman" pitchFamily="18" charset="0"/>
              </a:rPr>
              <a:t>: Ng</a:t>
            </a:r>
            <a:r>
              <a:rPr lang="vi-VN" sz="4000">
                <a:solidFill>
                  <a:srgbClr val="FF0000"/>
                </a:solidFill>
                <a:latin typeface="UTM Avo" panose="02040603050506020204" pitchFamily="18" charset="0"/>
                <a:cs typeface="Times New Roman" pitchFamily="18" charset="0"/>
              </a:rPr>
              <a:t>ư</a:t>
            </a:r>
            <a:r>
              <a:rPr lang="en-US" sz="4000">
                <a:solidFill>
                  <a:srgbClr val="FF0000"/>
                </a:solidFill>
                <a:latin typeface="UTM Avo" panose="02040603050506020204" pitchFamily="18" charset="0"/>
                <a:cs typeface="Times New Roman" pitchFamily="18" charset="0"/>
              </a:rPr>
              <a:t>ời làm đồ ch</a:t>
            </a:r>
            <a:r>
              <a:rPr lang="vi-VN" sz="4000">
                <a:solidFill>
                  <a:srgbClr val="FF0000"/>
                </a:solidFill>
                <a:latin typeface="UTM Avo" panose="02040603050506020204" pitchFamily="18" charset="0"/>
                <a:cs typeface="Times New Roman" pitchFamily="18" charset="0"/>
              </a:rPr>
              <a:t>ơ</a:t>
            </a:r>
            <a:r>
              <a:rPr lang="en-US" sz="4000">
                <a:solidFill>
                  <a:srgbClr val="FF0000"/>
                </a:solidFill>
                <a:latin typeface="UTM Avo" panose="02040603050506020204" pitchFamily="18" charset="0"/>
                <a:cs typeface="Times New Roman" pitchFamily="18" charset="0"/>
              </a:rPr>
              <a:t>i (</a:t>
            </a:r>
            <a:r>
              <a:rPr lang="en-US" sz="4000" err="1">
                <a:solidFill>
                  <a:srgbClr val="FF0000"/>
                </a:solidFill>
                <a:latin typeface="UTM Avo" panose="02040603050506020204" pitchFamily="18" charset="0"/>
                <a:cs typeface="Times New Roman" pitchFamily="18" charset="0"/>
              </a:rPr>
              <a:t>trang</a:t>
            </a:r>
            <a:r>
              <a:rPr lang="en-US" sz="4000">
                <a:solidFill>
                  <a:srgbClr val="FF0000"/>
                </a:solidFill>
                <a:latin typeface="UTM Avo" panose="02040603050506020204" pitchFamily="18" charset="0"/>
                <a:cs typeface="Times New Roman" pitchFamily="18" charset="0"/>
              </a:rPr>
              <a:t> 126)</a:t>
            </a:r>
            <a:endParaRPr lang="en-US" sz="4400" dirty="0">
              <a:solidFill>
                <a:srgbClr val="FF0000"/>
              </a:solidFill>
              <a:latin typeface="UTM Avo" panose="02040603050506020204" pitchFamily="18" charset="0"/>
              <a:cs typeface="Times New Roman" pitchFamily="18" charset="0"/>
            </a:endParaRPr>
          </a:p>
        </p:txBody>
      </p:sp>
      <p:sp>
        <p:nvSpPr>
          <p:cNvPr id="11" name="TextBox 10">
            <a:extLst>
              <a:ext uri="{FF2B5EF4-FFF2-40B4-BE49-F238E27FC236}">
                <a16:creationId xmlns:a16="http://schemas.microsoft.com/office/drawing/2014/main" id="{C5847683-660D-4B61-94D3-E8B598633238}"/>
              </a:ext>
            </a:extLst>
          </p:cNvPr>
          <p:cNvSpPr txBox="1"/>
          <p:nvPr/>
        </p:nvSpPr>
        <p:spPr>
          <a:xfrm>
            <a:off x="4459604" y="2659551"/>
            <a:ext cx="7227521" cy="1569660"/>
          </a:xfrm>
          <a:prstGeom prst="rect">
            <a:avLst/>
          </a:prstGeom>
          <a:solidFill>
            <a:srgbClr val="79EDD7"/>
          </a:solidFill>
        </p:spPr>
        <p:txBody>
          <a:bodyPr wrap="square" rtlCol="0">
            <a:spAutoFit/>
          </a:bodyPr>
          <a:lstStyle/>
          <a:p>
            <a:pPr algn="ctr"/>
            <a:r>
              <a:rPr lang="en-US" sz="3200" dirty="0" err="1">
                <a:latin typeface="UTM Avo" panose="02040603050506020204" pitchFamily="18" charset="0"/>
                <a:cs typeface="Times New Roman" pitchFamily="18" charset="0"/>
              </a:rPr>
              <a:t>Trả</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hỏi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sau</a:t>
            </a:r>
            <a:r>
              <a:rPr lang="en-US" sz="3200" dirty="0">
                <a:latin typeface="UTM Avo" panose="02040603050506020204" pitchFamily="18" charset="0"/>
                <a:cs typeface="Times New Roman" pitchFamily="18" charset="0"/>
              </a:rPr>
              <a:t>:</a:t>
            </a:r>
          </a:p>
          <a:p>
            <a:pPr algn="just"/>
            <a:r>
              <a:rPr lang="en-US" sz="3200" dirty="0">
                <a:latin typeface="UTM Avo" panose="02040603050506020204" pitchFamily="18" charset="0"/>
                <a:cs typeface="Times New Roman" pitchFamily="18" charset="0"/>
              </a:rPr>
              <a:t>- Qua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chuyện</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em</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nghĩ</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gì</a:t>
            </a:r>
            <a:r>
              <a:rPr lang="en-US" sz="3200" dirty="0">
                <a:latin typeface="UTM Avo" panose="02040603050506020204" pitchFamily="18" charset="0"/>
                <a:cs typeface="Times New Roman" pitchFamily="18" charset="0"/>
              </a:rPr>
              <a:t> về </a:t>
            </a:r>
            <a:r>
              <a:rPr lang="en-US" sz="3200" dirty="0" err="1">
                <a:latin typeface="UTM Avo" panose="02040603050506020204" pitchFamily="18" charset="0"/>
                <a:cs typeface="Times New Roman" pitchFamily="18" charset="0"/>
              </a:rPr>
              <a:t>bạn</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nhỏ</a:t>
            </a:r>
            <a:r>
              <a:rPr lang="en-US" sz="3200" dirty="0">
                <a:latin typeface="UTM Avo" panose="02040603050506020204" pitchFamily="18" charset="0"/>
                <a:cs typeface="Times New Roman" pitchFamily="18" charset="0"/>
              </a:rPr>
              <a:t>?</a:t>
            </a:r>
          </a:p>
        </p:txBody>
      </p:sp>
      <p:sp>
        <p:nvSpPr>
          <p:cNvPr id="12" name="TextBox 11">
            <a:extLst>
              <a:ext uri="{FF2B5EF4-FFF2-40B4-BE49-F238E27FC236}">
                <a16:creationId xmlns:a16="http://schemas.microsoft.com/office/drawing/2014/main" id="{7555813F-CD38-4BF0-91D0-D4D66697E54F}"/>
              </a:ext>
            </a:extLst>
          </p:cNvPr>
          <p:cNvSpPr txBox="1"/>
          <p:nvPr/>
        </p:nvSpPr>
        <p:spPr>
          <a:xfrm>
            <a:off x="4459604" y="4386934"/>
            <a:ext cx="7250657" cy="2062103"/>
          </a:xfrm>
          <a:prstGeom prst="rect">
            <a:avLst/>
          </a:prstGeom>
          <a:solidFill>
            <a:schemeClr val="accent4">
              <a:lumMod val="40000"/>
              <a:lumOff val="60000"/>
            </a:schemeClr>
          </a:solidFill>
        </p:spPr>
        <p:txBody>
          <a:bodyPr wrap="square" rtlCol="0">
            <a:spAutoFit/>
          </a:bodyPr>
          <a:lstStyle/>
          <a:p>
            <a:pPr algn="just"/>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Bạn</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rất</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tốt</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bụng</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thương</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người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Bạn</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biết</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yêu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quý</a:t>
            </a:r>
            <a:r>
              <a:rPr lang="en-US" sz="3200" dirty="0">
                <a:latin typeface="UTM Avo" panose="02040603050506020204" pitchFamily="18" charset="0"/>
                <a:cs typeface="Times New Roman" pitchFamily="18" charset="0"/>
              </a:rPr>
              <a:t> hang </a:t>
            </a:r>
            <a:r>
              <a:rPr lang="en-US" sz="3200" dirty="0" err="1">
                <a:latin typeface="UTM Avo" panose="02040603050506020204" pitchFamily="18" charset="0"/>
                <a:cs typeface="Times New Roman" pitchFamily="18" charset="0"/>
              </a:rPr>
              <a:t>xóm</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biết</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động</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viên</a:t>
            </a:r>
            <a:r>
              <a:rPr lang="en-US" sz="3200" dirty="0">
                <a:latin typeface="UTM Avo" panose="02040603050506020204" pitchFamily="18" charset="0"/>
                <a:cs typeface="Times New Roman" pitchFamily="18" charset="0"/>
              </a:rPr>
              <a:t>, an </a:t>
            </a:r>
            <a:r>
              <a:rPr lang="en-US" sz="3200" dirty="0" err="1">
                <a:latin typeface="UTM Avo" panose="02040603050506020204" pitchFamily="18" charset="0"/>
                <a:cs typeface="Times New Roman" pitchFamily="18" charset="0"/>
              </a:rPr>
              <a:t>ủi</a:t>
            </a:r>
            <a:r>
              <a:rPr lang="en-US" sz="3200" dirty="0">
                <a:latin typeface="UTM Avo" panose="02040603050506020204" pitchFamily="18" charset="0"/>
                <a:cs typeface="Times New Roman" pitchFamily="18" charset="0"/>
              </a:rPr>
              <a:t>, chia </a:t>
            </a:r>
            <a:r>
              <a:rPr lang="en-US" sz="3200" dirty="0" err="1">
                <a:latin typeface="UTM Avo" panose="02040603050506020204" pitchFamily="18" charset="0"/>
                <a:cs typeface="Times New Roman" pitchFamily="18" charset="0"/>
              </a:rPr>
              <a:t>sẻ</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nỗi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buồn</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với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bác</a:t>
            </a:r>
            <a:r>
              <a:rPr lang="en-US" sz="3200" dirty="0">
                <a:latin typeface="UTM Avo" panose="02040603050506020204" pitchFamily="18" charset="0"/>
                <a:cs typeface="Times New Roman" pitchFamily="18" charset="0"/>
              </a:rPr>
              <a:t>.</a:t>
            </a:r>
            <a:endParaRPr lang="en-US" sz="3200" dirty="0">
              <a:latin typeface="UTM Avo" panose="02040603050506020204" pitchFamily="18" charset="0"/>
            </a:endParaRPr>
          </a:p>
        </p:txBody>
      </p:sp>
      <p:pic>
        <p:nvPicPr>
          <p:cNvPr id="3" name="Hình ảnh 2">
            <a:extLst>
              <a:ext uri="{FF2B5EF4-FFF2-40B4-BE49-F238E27FC236}">
                <a16:creationId xmlns:a16="http://schemas.microsoft.com/office/drawing/2014/main" id="{2DEFE50B-5D97-43D2-A1C0-0C6DE7284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64" y="3389360"/>
            <a:ext cx="4312955" cy="2411634"/>
          </a:xfrm>
          <a:prstGeom prst="rect">
            <a:avLst/>
          </a:prstGeom>
        </p:spPr>
      </p:pic>
    </p:spTree>
    <p:extLst>
      <p:ext uri="{BB962C8B-B14F-4D97-AF65-F5344CB8AC3E}">
        <p14:creationId xmlns:p14="http://schemas.microsoft.com/office/powerpoint/2010/main" val="723409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ction Button: Home 2">
            <a:hlinkClick r:id="rId2" action="ppaction://hlinksldjump" highlightClick="1"/>
            <a:extLst>
              <a:ext uri="{FF2B5EF4-FFF2-40B4-BE49-F238E27FC236}">
                <a16:creationId xmlns:a16="http://schemas.microsoft.com/office/drawing/2014/main" id="{EEC08483-F19C-42C2-B806-03C4D6058EEA}"/>
              </a:ext>
            </a:extLst>
          </p:cNvPr>
          <p:cNvSpPr/>
          <p:nvPr/>
        </p:nvSpPr>
        <p:spPr>
          <a:xfrm>
            <a:off x="11106783" y="6035602"/>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Horizontal Scroll 1">
            <a:extLst>
              <a:ext uri="{FF2B5EF4-FFF2-40B4-BE49-F238E27FC236}">
                <a16:creationId xmlns:a16="http://schemas.microsoft.com/office/drawing/2014/main" id="{E3B7ACA4-D3B8-4B83-8334-EC0F97D87195}"/>
              </a:ext>
            </a:extLst>
          </p:cNvPr>
          <p:cNvSpPr/>
          <p:nvPr/>
        </p:nvSpPr>
        <p:spPr>
          <a:xfrm>
            <a:off x="497897" y="359352"/>
            <a:ext cx="11277599" cy="1909185"/>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dirty="0" err="1">
                <a:solidFill>
                  <a:srgbClr val="FF0000"/>
                </a:solidFill>
                <a:latin typeface="UTM Avo" panose="02040603050506020204" pitchFamily="18" charset="0"/>
                <a:cs typeface="Times New Roman" pitchFamily="18" charset="0"/>
              </a:rPr>
              <a:t>Đọc</a:t>
            </a:r>
            <a:r>
              <a:rPr lang="en-US" sz="4000" dirty="0">
                <a:solidFill>
                  <a:srgbClr val="FF0000"/>
                </a:solidFill>
                <a:latin typeface="UTM Avo" panose="02040603050506020204" pitchFamily="18" charset="0"/>
                <a:cs typeface="Times New Roman" pitchFamily="18" charset="0"/>
              </a:rPr>
              <a:t> </a:t>
            </a:r>
            <a:r>
              <a:rPr lang="en-US" sz="4000" dirty="0" err="1">
                <a:solidFill>
                  <a:srgbClr val="FF0000"/>
                </a:solidFill>
                <a:latin typeface="UTM Avo" panose="02040603050506020204" pitchFamily="18" charset="0"/>
                <a:cs typeface="Times New Roman" pitchFamily="18" charset="0"/>
              </a:rPr>
              <a:t>bài</a:t>
            </a:r>
            <a:r>
              <a:rPr lang="en-US" sz="4000">
                <a:solidFill>
                  <a:srgbClr val="FF0000"/>
                </a:solidFill>
                <a:latin typeface="UTM Avo" panose="02040603050506020204" pitchFamily="18" charset="0"/>
                <a:cs typeface="Times New Roman" pitchFamily="18" charset="0"/>
              </a:rPr>
              <a:t>: Bóp nát quả cam (</a:t>
            </a:r>
            <a:r>
              <a:rPr lang="en-US" sz="4000" err="1">
                <a:solidFill>
                  <a:srgbClr val="FF0000"/>
                </a:solidFill>
                <a:latin typeface="UTM Avo" panose="02040603050506020204" pitchFamily="18" charset="0"/>
                <a:cs typeface="Times New Roman" pitchFamily="18" charset="0"/>
              </a:rPr>
              <a:t>trang</a:t>
            </a:r>
            <a:r>
              <a:rPr lang="en-US" sz="4000">
                <a:solidFill>
                  <a:srgbClr val="FF0000"/>
                </a:solidFill>
                <a:latin typeface="UTM Avo" panose="02040603050506020204" pitchFamily="18" charset="0"/>
                <a:cs typeface="Times New Roman" pitchFamily="18" charset="0"/>
              </a:rPr>
              <a:t> 131)</a:t>
            </a:r>
            <a:endParaRPr lang="en-US" sz="4000" dirty="0">
              <a:solidFill>
                <a:srgbClr val="FF0000"/>
              </a:solidFill>
              <a:latin typeface="UTM Avo" panose="02040603050506020204" pitchFamily="18" charset="0"/>
              <a:cs typeface="Times New Roman" pitchFamily="18" charset="0"/>
            </a:endParaRPr>
          </a:p>
        </p:txBody>
      </p:sp>
      <p:sp>
        <p:nvSpPr>
          <p:cNvPr id="8" name="TextBox 7">
            <a:extLst>
              <a:ext uri="{FF2B5EF4-FFF2-40B4-BE49-F238E27FC236}">
                <a16:creationId xmlns:a16="http://schemas.microsoft.com/office/drawing/2014/main" id="{5F4A85C6-DF11-4964-B8FE-81896BD0C26A}"/>
              </a:ext>
            </a:extLst>
          </p:cNvPr>
          <p:cNvSpPr txBox="1"/>
          <p:nvPr/>
        </p:nvSpPr>
        <p:spPr>
          <a:xfrm>
            <a:off x="5756491" y="2793712"/>
            <a:ext cx="6158431" cy="1569660"/>
          </a:xfrm>
          <a:prstGeom prst="rect">
            <a:avLst/>
          </a:prstGeom>
          <a:solidFill>
            <a:schemeClr val="accent6">
              <a:lumMod val="60000"/>
              <a:lumOff val="40000"/>
            </a:schemeClr>
          </a:solidFill>
        </p:spPr>
        <p:txBody>
          <a:bodyPr wrap="square" rtlCol="0">
            <a:spAutoFit/>
          </a:bodyPr>
          <a:lstStyle/>
          <a:p>
            <a:pPr algn="ctr"/>
            <a:r>
              <a:rPr lang="en-US" sz="3200" dirty="0" err="1">
                <a:latin typeface="UTM Avo" panose="02040603050506020204" pitchFamily="18" charset="0"/>
                <a:cs typeface="Times New Roman" pitchFamily="18" charset="0"/>
              </a:rPr>
              <a:t>Trả</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hỏi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sau</a:t>
            </a:r>
            <a:r>
              <a:rPr lang="en-US" sz="3200" dirty="0">
                <a:latin typeface="UTM Avo" panose="02040603050506020204" pitchFamily="18" charset="0"/>
                <a:cs typeface="Times New Roman" panose="02020603050405020304" pitchFamily="18" charset="0"/>
              </a:rPr>
              <a:t>:</a:t>
            </a:r>
          </a:p>
          <a:p>
            <a:pPr algn="just"/>
            <a:r>
              <a:rPr lang="en-US" sz="3200" dirty="0">
                <a:latin typeface="UTM Avo" panose="02040603050506020204" pitchFamily="18" charset="0"/>
                <a:cs typeface="Times New Roman" panose="02020603050405020304" pitchFamily="18" charset="0"/>
              </a:rPr>
              <a:t>- Qua </a:t>
            </a:r>
            <a:r>
              <a:rPr lang="en-US" sz="3200" dirty="0" err="1">
                <a:latin typeface="UTM Avo" panose="02040603050506020204" pitchFamily="18" charset="0"/>
                <a:cs typeface="Times New Roman" panose="02020603050405020304" pitchFamily="18" charset="0"/>
              </a:rPr>
              <a:t>câu</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chuyện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em</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biết</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gì</a:t>
            </a:r>
            <a:r>
              <a:rPr lang="en-US" sz="3200" dirty="0">
                <a:latin typeface="UTM Avo" panose="02040603050506020204" pitchFamily="18" charset="0"/>
                <a:cs typeface="Times New Roman" panose="02020603050405020304" pitchFamily="18" charset="0"/>
              </a:rPr>
              <a:t> về </a:t>
            </a:r>
            <a:r>
              <a:rPr lang="en-US" sz="3200" dirty="0" err="1">
                <a:latin typeface="UTM Avo" panose="02040603050506020204" pitchFamily="18" charset="0"/>
                <a:cs typeface="Times New Roman" panose="02020603050405020304" pitchFamily="18" charset="0"/>
              </a:rPr>
              <a:t>Trần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Quốc</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Toản</a:t>
            </a:r>
            <a:r>
              <a:rPr lang="en-US" sz="3200" dirty="0">
                <a:latin typeface="UTM Avo" panose="02040603050506020204" pitchFamily="18" charset="0"/>
                <a:cs typeface="Times New Roman" panose="02020603050405020304" pitchFamily="18" charset="0"/>
              </a:rPr>
              <a:t>?</a:t>
            </a:r>
          </a:p>
        </p:txBody>
      </p:sp>
      <p:sp>
        <p:nvSpPr>
          <p:cNvPr id="9" name="TextBox 8">
            <a:extLst>
              <a:ext uri="{FF2B5EF4-FFF2-40B4-BE49-F238E27FC236}">
                <a16:creationId xmlns:a16="http://schemas.microsoft.com/office/drawing/2014/main" id="{BCB9F9B4-DA54-45E1-B1EE-BBE884787CC6}"/>
              </a:ext>
            </a:extLst>
          </p:cNvPr>
          <p:cNvSpPr txBox="1"/>
          <p:nvPr/>
        </p:nvSpPr>
        <p:spPr>
          <a:xfrm>
            <a:off x="5756491" y="4660878"/>
            <a:ext cx="6158431" cy="1077218"/>
          </a:xfrm>
          <a:prstGeom prst="rect">
            <a:avLst/>
          </a:prstGeom>
          <a:solidFill>
            <a:schemeClr val="accent4">
              <a:lumMod val="40000"/>
              <a:lumOff val="60000"/>
            </a:schemeClr>
          </a:solidFill>
        </p:spPr>
        <p:txBody>
          <a:bodyPr wrap="square" rtlCol="0">
            <a:spAutoFit/>
          </a:bodyPr>
          <a:lstStyle/>
          <a:p>
            <a:pPr algn="just"/>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Trần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Quốc</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Toản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là</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một</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thiếu</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niên</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yêu</a:t>
            </a:r>
            <a:r>
              <a:rPr lang="en-US" sz="3200" dirty="0">
                <a:latin typeface="UTM Avo" panose="02040603050506020204" pitchFamily="18" charset="0"/>
                <a:cs typeface="Times New Roman" panose="02020603050405020304" pitchFamily="18" charset="0"/>
              </a:rPr>
              <a:t> </a:t>
            </a:r>
            <a:r>
              <a:rPr lang="en-US" sz="3200" dirty="0" err="1">
                <a:latin typeface="UTM Avo" panose="02040603050506020204" pitchFamily="18" charset="0"/>
                <a:cs typeface="Times New Roman" panose="02020603050405020304" pitchFamily="18" charset="0"/>
              </a:rPr>
              <a:t>nước</a:t>
            </a:r>
            <a:r>
              <a:rPr lang="en-US" sz="3200" dirty="0">
                <a:latin typeface="UTM Avo" panose="02040603050506020204" pitchFamily="18" charset="0"/>
                <a:cs typeface="Times New Roman" panose="02020603050405020304" pitchFamily="18" charset="0"/>
              </a:rPr>
              <a:t>.</a:t>
            </a:r>
          </a:p>
        </p:txBody>
      </p:sp>
      <p:pic>
        <p:nvPicPr>
          <p:cNvPr id="3" name="Hình ảnh 2">
            <a:extLst>
              <a:ext uri="{FF2B5EF4-FFF2-40B4-BE49-F238E27FC236}">
                <a16:creationId xmlns:a16="http://schemas.microsoft.com/office/drawing/2014/main" id="{03B78B08-44E9-4D66-87BC-B25C1707B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874" y="3222977"/>
            <a:ext cx="4717545" cy="2515460"/>
          </a:xfrm>
          <a:prstGeom prst="rect">
            <a:avLst/>
          </a:prstGeom>
        </p:spPr>
      </p:pic>
    </p:spTree>
    <p:extLst>
      <p:ext uri="{BB962C8B-B14F-4D97-AF65-F5344CB8AC3E}">
        <p14:creationId xmlns:p14="http://schemas.microsoft.com/office/powerpoint/2010/main" val="39967777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ction Button: Home 2">
            <a:hlinkClick r:id="rId2" action="ppaction://hlinksldjump" highlightClick="1"/>
            <a:extLst>
              <a:ext uri="{FF2B5EF4-FFF2-40B4-BE49-F238E27FC236}">
                <a16:creationId xmlns:a16="http://schemas.microsoft.com/office/drawing/2014/main" id="{EEC08483-F19C-42C2-B806-03C4D6058EEA}"/>
              </a:ext>
            </a:extLst>
          </p:cNvPr>
          <p:cNvSpPr/>
          <p:nvPr/>
        </p:nvSpPr>
        <p:spPr>
          <a:xfrm>
            <a:off x="11132890" y="5985269"/>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Horizontal Scroll 1">
            <a:extLst>
              <a:ext uri="{FF2B5EF4-FFF2-40B4-BE49-F238E27FC236}">
                <a16:creationId xmlns:a16="http://schemas.microsoft.com/office/drawing/2014/main" id="{B00780AE-B35C-425F-9F14-8E99E2C4DD2C}"/>
              </a:ext>
            </a:extLst>
          </p:cNvPr>
          <p:cNvSpPr/>
          <p:nvPr/>
        </p:nvSpPr>
        <p:spPr>
          <a:xfrm>
            <a:off x="381000" y="430212"/>
            <a:ext cx="10623550" cy="1900816"/>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600" dirty="0" err="1">
                <a:solidFill>
                  <a:prstClr val="black"/>
                </a:solidFill>
                <a:latin typeface="UTM Avo" panose="02040603050506020204" pitchFamily="18" charset="0"/>
                <a:cs typeface="Times New Roman" pitchFamily="18" charset="0"/>
              </a:rPr>
              <a:t>Đọc</a:t>
            </a:r>
            <a:r>
              <a:rPr lang="en-US" sz="3600" dirty="0">
                <a:solidFill>
                  <a:prstClr val="black"/>
                </a:solidFill>
                <a:latin typeface="UTM Avo" panose="02040603050506020204" pitchFamily="18" charset="0"/>
                <a:cs typeface="Times New Roman" pitchFamily="18" charset="0"/>
              </a:rPr>
              <a:t> </a:t>
            </a:r>
            <a:r>
              <a:rPr lang="en-US" sz="3600" dirty="0" err="1">
                <a:solidFill>
                  <a:prstClr val="black"/>
                </a:solidFill>
                <a:latin typeface="UTM Avo" panose="02040603050506020204" pitchFamily="18" charset="0"/>
                <a:cs typeface="Times New Roman" pitchFamily="18" charset="0"/>
              </a:rPr>
              <a:t>bài</a:t>
            </a:r>
            <a:r>
              <a:rPr lang="en-US" sz="3600">
                <a:solidFill>
                  <a:prstClr val="black"/>
                </a:solidFill>
                <a:latin typeface="UTM Avo" panose="02040603050506020204" pitchFamily="18" charset="0"/>
                <a:cs typeface="Times New Roman" pitchFamily="18" charset="0"/>
              </a:rPr>
              <a:t>: Những ý t</a:t>
            </a:r>
            <a:r>
              <a:rPr lang="vi-VN" sz="3600">
                <a:solidFill>
                  <a:prstClr val="black"/>
                </a:solidFill>
                <a:latin typeface="UTM Avo" panose="02040603050506020204" pitchFamily="18" charset="0"/>
                <a:cs typeface="Times New Roman" pitchFamily="18" charset="0"/>
              </a:rPr>
              <a:t>ư</a:t>
            </a:r>
            <a:r>
              <a:rPr lang="en-US" sz="3600">
                <a:solidFill>
                  <a:prstClr val="black"/>
                </a:solidFill>
                <a:latin typeface="UTM Avo" panose="02040603050506020204" pitchFamily="18" charset="0"/>
                <a:cs typeface="Times New Roman" pitchFamily="18" charset="0"/>
              </a:rPr>
              <a:t>ởng sáng tạo (</a:t>
            </a:r>
            <a:r>
              <a:rPr lang="en-US" sz="3600" err="1">
                <a:solidFill>
                  <a:prstClr val="black"/>
                </a:solidFill>
                <a:latin typeface="UTM Avo" panose="02040603050506020204" pitchFamily="18" charset="0"/>
                <a:cs typeface="Times New Roman" pitchFamily="18" charset="0"/>
              </a:rPr>
              <a:t>trang</a:t>
            </a:r>
            <a:r>
              <a:rPr lang="en-US" sz="3600">
                <a:solidFill>
                  <a:prstClr val="black"/>
                </a:solidFill>
                <a:latin typeface="UTM Avo" panose="02040603050506020204" pitchFamily="18" charset="0"/>
                <a:cs typeface="Times New Roman" pitchFamily="18" charset="0"/>
              </a:rPr>
              <a:t> 134)</a:t>
            </a:r>
            <a:endParaRPr lang="en-US" sz="3600" dirty="0">
              <a:solidFill>
                <a:prstClr val="black"/>
              </a:solidFill>
              <a:latin typeface="UTM Avo" panose="02040603050506020204" pitchFamily="18" charset="0"/>
              <a:cs typeface="Times New Roman" pitchFamily="18" charset="0"/>
            </a:endParaRPr>
          </a:p>
        </p:txBody>
      </p:sp>
      <p:sp>
        <p:nvSpPr>
          <p:cNvPr id="9" name="TextBox 8">
            <a:extLst>
              <a:ext uri="{FF2B5EF4-FFF2-40B4-BE49-F238E27FC236}">
                <a16:creationId xmlns:a16="http://schemas.microsoft.com/office/drawing/2014/main" id="{950A81CC-22BF-465C-A357-F665E92FA677}"/>
              </a:ext>
            </a:extLst>
          </p:cNvPr>
          <p:cNvSpPr txBox="1"/>
          <p:nvPr/>
        </p:nvSpPr>
        <p:spPr>
          <a:xfrm>
            <a:off x="5911779" y="2834709"/>
            <a:ext cx="6107429" cy="1569660"/>
          </a:xfrm>
          <a:prstGeom prst="rect">
            <a:avLst/>
          </a:prstGeom>
          <a:solidFill>
            <a:schemeClr val="accent4">
              <a:lumMod val="40000"/>
              <a:lumOff val="60000"/>
            </a:schemeClr>
          </a:solidFill>
        </p:spPr>
        <p:txBody>
          <a:bodyPr wrap="square" rtlCol="0">
            <a:spAutoFit/>
          </a:bodyPr>
          <a:lstStyle/>
          <a:p>
            <a:pPr algn="ctr"/>
            <a:r>
              <a:rPr lang="en-US" sz="3200" dirty="0" err="1">
                <a:latin typeface="UTM Avo" panose="02040603050506020204" pitchFamily="18" charset="0"/>
                <a:cs typeface="Times New Roman" pitchFamily="18" charset="0"/>
              </a:rPr>
              <a:t>Trả</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lời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câu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hỏi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sau</a:t>
            </a:r>
            <a:r>
              <a:rPr lang="en-US" sz="3200" dirty="0">
                <a:latin typeface="UTM Avo" panose="02040603050506020204" pitchFamily="18" charset="0"/>
                <a:cs typeface="Times New Roman" pitchFamily="18" charset="0"/>
              </a:rPr>
              <a:t>:</a:t>
            </a:r>
          </a:p>
          <a:p>
            <a:pPr algn="just"/>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Cuộc</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thi</a:t>
            </a:r>
            <a:r>
              <a:rPr lang="en-US" sz="3200" dirty="0">
                <a:latin typeface="UTM Avo" panose="02040603050506020204" pitchFamily="18" charset="0"/>
                <a:cs typeface="Times New Roman" pitchFamily="18" charset="0"/>
              </a:rPr>
              <a:t> </a:t>
            </a:r>
            <a:r>
              <a:rPr lang="en-US" sz="3200" i="1" dirty="0">
                <a:latin typeface="UTM Avo" panose="02040603050506020204" pitchFamily="18" charset="0"/>
                <a:cs typeface="Times New Roman" pitchFamily="18" charset="0"/>
              </a:rPr>
              <a:t>Ý </a:t>
            </a:r>
            <a:r>
              <a:rPr lang="en-US" sz="3200" i="1" dirty="0" err="1">
                <a:latin typeface="UTM Avo" panose="02040603050506020204" pitchFamily="18" charset="0"/>
                <a:cs typeface="Times New Roman" pitchFamily="18" charset="0"/>
              </a:rPr>
              <a:t>tưởng</a:t>
            </a:r>
            <a:r>
              <a:rPr lang="en-US" sz="3200" i="1" dirty="0">
                <a:latin typeface="UTM Avo" panose="02040603050506020204" pitchFamily="18" charset="0"/>
                <a:cs typeface="Times New Roman" pitchFamily="18" charset="0"/>
              </a:rPr>
              <a:t> </a:t>
            </a:r>
            <a:r>
              <a:rPr lang="en-US" sz="3200" i="1" dirty="0" err="1">
                <a:latin typeface="UTM Avo" panose="02040603050506020204" pitchFamily="18" charset="0"/>
                <a:cs typeface="Times New Roman" pitchFamily="18" charset="0"/>
              </a:rPr>
              <a:t>trẻ</a:t>
            </a:r>
            <a:r>
              <a:rPr lang="en-US" sz="3200" i="1" dirty="0">
                <a:latin typeface="UTM Avo" panose="02040603050506020204" pitchFamily="18" charset="0"/>
                <a:cs typeface="Times New Roman" pitchFamily="18" charset="0"/>
              </a:rPr>
              <a:t> </a:t>
            </a:r>
            <a:r>
              <a:rPr lang="en-US" sz="3200" i="1" dirty="0" err="1">
                <a:latin typeface="UTM Avo" panose="02040603050506020204" pitchFamily="18" charset="0"/>
                <a:cs typeface="Times New Roman" pitchFamily="18" charset="0"/>
              </a:rPr>
              <a:t>thơ</a:t>
            </a:r>
            <a:r>
              <a:rPr lang="en-US" sz="3200" i="1"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dành</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cho</a:t>
            </a:r>
            <a:r>
              <a:rPr lang="en-US" sz="3200" dirty="0">
                <a:latin typeface="UTM Avo" panose="02040603050506020204" pitchFamily="18" charset="0"/>
                <a:cs typeface="Times New Roman" pitchFamily="18" charset="0"/>
              </a:rPr>
              <a:t> ai?</a:t>
            </a:r>
          </a:p>
        </p:txBody>
      </p:sp>
      <p:sp>
        <p:nvSpPr>
          <p:cNvPr id="10" name="TextBox 9">
            <a:extLst>
              <a:ext uri="{FF2B5EF4-FFF2-40B4-BE49-F238E27FC236}">
                <a16:creationId xmlns:a16="http://schemas.microsoft.com/office/drawing/2014/main" id="{568D144D-1495-4CE7-BE98-F084484DDC25}"/>
              </a:ext>
            </a:extLst>
          </p:cNvPr>
          <p:cNvSpPr txBox="1"/>
          <p:nvPr/>
        </p:nvSpPr>
        <p:spPr>
          <a:xfrm>
            <a:off x="5911779" y="4908051"/>
            <a:ext cx="6167814" cy="1077218"/>
          </a:xfrm>
          <a:prstGeom prst="rect">
            <a:avLst/>
          </a:prstGeom>
          <a:solidFill>
            <a:schemeClr val="accent5">
              <a:lumMod val="40000"/>
              <a:lumOff val="60000"/>
            </a:schemeClr>
          </a:solidFill>
        </p:spPr>
        <p:txBody>
          <a:bodyPr wrap="square" rtlCol="0">
            <a:spAutoFit/>
          </a:bodyPr>
          <a:lstStyle/>
          <a:p>
            <a:pPr algn="just"/>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Đây</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là</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cuộc</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thi</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dành</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cho</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học</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sinh</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tiểu</a:t>
            </a:r>
            <a:r>
              <a:rPr lang="en-US" sz="3200" dirty="0">
                <a:latin typeface="UTM Avo" panose="02040603050506020204" pitchFamily="18" charset="0"/>
                <a:cs typeface="Times New Roman" pitchFamily="18" charset="0"/>
              </a:rPr>
              <a:t> </a:t>
            </a:r>
            <a:r>
              <a:rPr lang="en-US" sz="3200" dirty="0" err="1">
                <a:latin typeface="UTM Avo" panose="02040603050506020204" pitchFamily="18" charset="0"/>
                <a:cs typeface="Times New Roman" pitchFamily="18" charset="0"/>
              </a:rPr>
              <a:t>học</a:t>
            </a:r>
            <a:r>
              <a:rPr lang="en-US" sz="3200" dirty="0">
                <a:latin typeface="UTM Avo" panose="02040603050506020204" pitchFamily="18" charset="0"/>
                <a:cs typeface="Times New Roman" pitchFamily="18" charset="0"/>
              </a:rPr>
              <a:t>.</a:t>
            </a:r>
            <a:endParaRPr lang="en-US" sz="3200" dirty="0">
              <a:latin typeface="UTM Avo" panose="02040603050506020204" pitchFamily="18" charset="0"/>
            </a:endParaRPr>
          </a:p>
        </p:txBody>
      </p:sp>
      <p:pic>
        <p:nvPicPr>
          <p:cNvPr id="3" name="Hình ảnh 2">
            <a:extLst>
              <a:ext uri="{FF2B5EF4-FFF2-40B4-BE49-F238E27FC236}">
                <a16:creationId xmlns:a16="http://schemas.microsoft.com/office/drawing/2014/main" id="{68EC4721-5915-4351-AD22-6BE1C23AD2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450" y="2132498"/>
            <a:ext cx="3358671" cy="2090489"/>
          </a:xfrm>
          <a:prstGeom prst="rect">
            <a:avLst/>
          </a:prstGeom>
        </p:spPr>
      </p:pic>
      <p:pic>
        <p:nvPicPr>
          <p:cNvPr id="7" name="Hình ảnh 6">
            <a:extLst>
              <a:ext uri="{FF2B5EF4-FFF2-40B4-BE49-F238E27FC236}">
                <a16:creationId xmlns:a16="http://schemas.microsoft.com/office/drawing/2014/main" id="{C8F3395E-E643-40E4-96A7-09E1F8EAEC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92" y="4220012"/>
            <a:ext cx="2865342" cy="2637988"/>
          </a:xfrm>
          <a:prstGeom prst="rect">
            <a:avLst/>
          </a:prstGeom>
        </p:spPr>
      </p:pic>
      <p:pic>
        <p:nvPicPr>
          <p:cNvPr id="12" name="Hình ảnh 11">
            <a:extLst>
              <a:ext uri="{FF2B5EF4-FFF2-40B4-BE49-F238E27FC236}">
                <a16:creationId xmlns:a16="http://schemas.microsoft.com/office/drawing/2014/main" id="{5DAA488A-1063-44D6-AF81-0897140743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8528" y="4222987"/>
            <a:ext cx="2467319" cy="2635013"/>
          </a:xfrm>
          <a:prstGeom prst="rect">
            <a:avLst/>
          </a:prstGeom>
        </p:spPr>
      </p:pic>
    </p:spTree>
    <p:extLst>
      <p:ext uri="{BB962C8B-B14F-4D97-AF65-F5344CB8AC3E}">
        <p14:creationId xmlns:p14="http://schemas.microsoft.com/office/powerpoint/2010/main" val="4205093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618</TotalTime>
  <Words>758</Words>
  <Application>Microsoft Office PowerPoint</Application>
  <PresentationFormat>Widescreen</PresentationFormat>
  <Paragraphs>80</Paragraphs>
  <Slides>17</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LAM HAI AN</dc:creator>
  <cp:lastModifiedBy>user646</cp:lastModifiedBy>
  <cp:revision>26</cp:revision>
  <dcterms:created xsi:type="dcterms:W3CDTF">2021-11-09T13:51:41Z</dcterms:created>
  <dcterms:modified xsi:type="dcterms:W3CDTF">2022-04-27T02:00:06Z</dcterms:modified>
</cp:coreProperties>
</file>