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456" r:id="rId2"/>
    <p:sldId id="317" r:id="rId3"/>
    <p:sldId id="392" r:id="rId4"/>
    <p:sldId id="372" r:id="rId5"/>
    <p:sldId id="365" r:id="rId6"/>
    <p:sldId id="450" r:id="rId7"/>
    <p:sldId id="368" r:id="rId8"/>
    <p:sldId id="369" r:id="rId9"/>
    <p:sldId id="381" r:id="rId10"/>
    <p:sldId id="384" r:id="rId11"/>
    <p:sldId id="452" r:id="rId12"/>
    <p:sldId id="385" r:id="rId13"/>
    <p:sldId id="386" r:id="rId14"/>
    <p:sldId id="387" r:id="rId15"/>
    <p:sldId id="389" r:id="rId16"/>
    <p:sldId id="453" r:id="rId17"/>
    <p:sldId id="454" r:id="rId18"/>
    <p:sldId id="455" r:id="rId19"/>
    <p:sldId id="280" r:id="rId20"/>
    <p:sldId id="26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M HAI AN" initials="LHA" lastIdx="1" clrIdx="0">
    <p:extLst>
      <p:ext uri="{19B8F6BF-5375-455C-9EA6-DF929625EA0E}">
        <p15:presenceInfo xmlns:p15="http://schemas.microsoft.com/office/powerpoint/2012/main" userId="LAM HAI 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AE4"/>
    <a:srgbClr val="F694C7"/>
    <a:srgbClr val="E482C3"/>
    <a:srgbClr val="79ED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54" autoAdjust="0"/>
    <p:restoredTop sz="94291" autoAdjust="0"/>
  </p:normalViewPr>
  <p:slideViewPr>
    <p:cSldViewPr snapToGrid="0">
      <p:cViewPr varScale="1">
        <p:scale>
          <a:sx n="111" d="100"/>
          <a:sy n="111" d="100"/>
        </p:scale>
        <p:origin x="582" y="102"/>
      </p:cViewPr>
      <p:guideLst/>
    </p:cSldViewPr>
  </p:slideViewPr>
  <p:outlineViewPr>
    <p:cViewPr>
      <p:scale>
        <a:sx n="33" d="100"/>
        <a:sy n="33" d="100"/>
      </p:scale>
      <p:origin x="0" y="-4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444"/>
    </p:cViewPr>
  </p:sorterViewPr>
  <p:notesViewPr>
    <p:cSldViewPr snapToGrid="0">
      <p:cViewPr varScale="1">
        <p:scale>
          <a:sx n="53" d="100"/>
          <a:sy n="53" d="100"/>
        </p:scale>
        <p:origin x="284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ser646" userId="f285884f-657b-41d5-995c-aa0dfb0f6f4a" providerId="ADAL" clId="{8D048395-40AF-41FC-9DC7-9CE8B8FBC594}"/>
    <pc:docChg chg="undo custSel modSld">
      <pc:chgData name="user646" userId="f285884f-657b-41d5-995c-aa0dfb0f6f4a" providerId="ADAL" clId="{8D048395-40AF-41FC-9DC7-9CE8B8FBC594}" dt="2022-04-27T01:46:02.297" v="69" actId="1076"/>
      <pc:docMkLst>
        <pc:docMk/>
      </pc:docMkLst>
      <pc:sldChg chg="modSp mod">
        <pc:chgData name="user646" userId="f285884f-657b-41d5-995c-aa0dfb0f6f4a" providerId="ADAL" clId="{8D048395-40AF-41FC-9DC7-9CE8B8FBC594}" dt="2022-04-27T01:30:05.491" v="5" actId="1076"/>
        <pc:sldMkLst>
          <pc:docMk/>
          <pc:sldMk cId="230608672" sldId="365"/>
        </pc:sldMkLst>
        <pc:spChg chg="mod">
          <ac:chgData name="user646" userId="f285884f-657b-41d5-995c-aa0dfb0f6f4a" providerId="ADAL" clId="{8D048395-40AF-41FC-9DC7-9CE8B8FBC594}" dt="2022-04-27T01:30:05.491" v="5" actId="1076"/>
          <ac:spMkLst>
            <pc:docMk/>
            <pc:sldMk cId="230608672" sldId="365"/>
            <ac:spMk id="16" creationId="{AD72987C-C894-4CE0-871C-D3BB30405E54}"/>
          </ac:spMkLst>
        </pc:spChg>
        <pc:spChg chg="mod">
          <ac:chgData name="user646" userId="f285884f-657b-41d5-995c-aa0dfb0f6f4a" providerId="ADAL" clId="{8D048395-40AF-41FC-9DC7-9CE8B8FBC594}" dt="2022-04-27T01:30:01.307" v="4" actId="14100"/>
          <ac:spMkLst>
            <pc:docMk/>
            <pc:sldMk cId="230608672" sldId="365"/>
            <ac:spMk id="17" creationId="{737615E5-DFB1-4113-9725-84D6684E423D}"/>
          </ac:spMkLst>
        </pc:spChg>
      </pc:sldChg>
      <pc:sldChg chg="modSp mod">
        <pc:chgData name="user646" userId="f285884f-657b-41d5-995c-aa0dfb0f6f4a" providerId="ADAL" clId="{8D048395-40AF-41FC-9DC7-9CE8B8FBC594}" dt="2022-04-27T01:42:21.280" v="32" actId="1076"/>
        <pc:sldMkLst>
          <pc:docMk/>
          <pc:sldMk cId="1075680035" sldId="368"/>
        </pc:sldMkLst>
        <pc:spChg chg="mod">
          <ac:chgData name="user646" userId="f285884f-657b-41d5-995c-aa0dfb0f6f4a" providerId="ADAL" clId="{8D048395-40AF-41FC-9DC7-9CE8B8FBC594}" dt="2022-04-27T01:42:21.280" v="32" actId="1076"/>
          <ac:spMkLst>
            <pc:docMk/>
            <pc:sldMk cId="1075680035" sldId="368"/>
            <ac:spMk id="5" creationId="{BFDE26E0-9315-4AA3-8C06-4DCE13915E57}"/>
          </ac:spMkLst>
        </pc:spChg>
        <pc:spChg chg="mod">
          <ac:chgData name="user646" userId="f285884f-657b-41d5-995c-aa0dfb0f6f4a" providerId="ADAL" clId="{8D048395-40AF-41FC-9DC7-9CE8B8FBC594}" dt="2022-04-27T01:42:14.233" v="31" actId="1076"/>
          <ac:spMkLst>
            <pc:docMk/>
            <pc:sldMk cId="1075680035" sldId="368"/>
            <ac:spMk id="7" creationId="{BA56E694-A91B-4020-A2B7-F388D44E3EF9}"/>
          </ac:spMkLst>
        </pc:spChg>
        <pc:picChg chg="mod">
          <ac:chgData name="user646" userId="f285884f-657b-41d5-995c-aa0dfb0f6f4a" providerId="ADAL" clId="{8D048395-40AF-41FC-9DC7-9CE8B8FBC594}" dt="2022-04-27T01:41:41.433" v="23" actId="14100"/>
          <ac:picMkLst>
            <pc:docMk/>
            <pc:sldMk cId="1075680035" sldId="368"/>
            <ac:picMk id="6" creationId="{8F11A2BD-EC81-41FE-8679-EF82D6604E6D}"/>
          </ac:picMkLst>
        </pc:picChg>
        <pc:picChg chg="mod">
          <ac:chgData name="user646" userId="f285884f-657b-41d5-995c-aa0dfb0f6f4a" providerId="ADAL" clId="{8D048395-40AF-41FC-9DC7-9CE8B8FBC594}" dt="2022-04-27T01:41:28.824" v="20" actId="1076"/>
          <ac:picMkLst>
            <pc:docMk/>
            <pc:sldMk cId="1075680035" sldId="368"/>
            <ac:picMk id="9" creationId="{8AB29A02-9B83-4ECD-B849-A1D9E8C2C5BA}"/>
          </ac:picMkLst>
        </pc:picChg>
        <pc:picChg chg="mod">
          <ac:chgData name="user646" userId="f285884f-657b-41d5-995c-aa0dfb0f6f4a" providerId="ADAL" clId="{8D048395-40AF-41FC-9DC7-9CE8B8FBC594}" dt="2022-04-27T01:41:33.530" v="21" actId="1076"/>
          <ac:picMkLst>
            <pc:docMk/>
            <pc:sldMk cId="1075680035" sldId="368"/>
            <ac:picMk id="10" creationId="{7468E1B1-D0F8-443C-A880-A1163821D27B}"/>
          </ac:picMkLst>
        </pc:picChg>
        <pc:picChg chg="mod">
          <ac:chgData name="user646" userId="f285884f-657b-41d5-995c-aa0dfb0f6f4a" providerId="ADAL" clId="{8D048395-40AF-41FC-9DC7-9CE8B8FBC594}" dt="2022-04-27T01:42:10.104" v="30" actId="14100"/>
          <ac:picMkLst>
            <pc:docMk/>
            <pc:sldMk cId="1075680035" sldId="368"/>
            <ac:picMk id="12" creationId="{B8BEC628-2473-4E21-9166-589D02143640}"/>
          </ac:picMkLst>
        </pc:picChg>
      </pc:sldChg>
      <pc:sldChg chg="modSp mod">
        <pc:chgData name="user646" userId="f285884f-657b-41d5-995c-aa0dfb0f6f4a" providerId="ADAL" clId="{8D048395-40AF-41FC-9DC7-9CE8B8FBC594}" dt="2022-04-27T01:42:33.067" v="34" actId="1036"/>
        <pc:sldMkLst>
          <pc:docMk/>
          <pc:sldMk cId="3183625631" sldId="369"/>
        </pc:sldMkLst>
        <pc:spChg chg="mod">
          <ac:chgData name="user646" userId="f285884f-657b-41d5-995c-aa0dfb0f6f4a" providerId="ADAL" clId="{8D048395-40AF-41FC-9DC7-9CE8B8FBC594}" dt="2022-04-27T01:42:31.206" v="33" actId="6549"/>
          <ac:spMkLst>
            <pc:docMk/>
            <pc:sldMk cId="3183625631" sldId="369"/>
            <ac:spMk id="5" creationId="{65ED4A37-F3A9-41AF-8740-CCBB3E236678}"/>
          </ac:spMkLst>
        </pc:spChg>
        <pc:picChg chg="mod">
          <ac:chgData name="user646" userId="f285884f-657b-41d5-995c-aa0dfb0f6f4a" providerId="ADAL" clId="{8D048395-40AF-41FC-9DC7-9CE8B8FBC594}" dt="2022-04-27T01:42:33.067" v="34" actId="1036"/>
          <ac:picMkLst>
            <pc:docMk/>
            <pc:sldMk cId="3183625631" sldId="369"/>
            <ac:picMk id="3" creationId="{73E03A68-C490-4C6C-9B0C-C02594C208E5}"/>
          </ac:picMkLst>
        </pc:picChg>
      </pc:sldChg>
      <pc:sldChg chg="modSp mod">
        <pc:chgData name="user646" userId="f285884f-657b-41d5-995c-aa0dfb0f6f4a" providerId="ADAL" clId="{8D048395-40AF-41FC-9DC7-9CE8B8FBC594}" dt="2022-04-27T01:43:42.600" v="47" actId="1076"/>
        <pc:sldMkLst>
          <pc:docMk/>
          <pc:sldMk cId="830573801" sldId="384"/>
        </pc:sldMkLst>
        <pc:spChg chg="mod">
          <ac:chgData name="user646" userId="f285884f-657b-41d5-995c-aa0dfb0f6f4a" providerId="ADAL" clId="{8D048395-40AF-41FC-9DC7-9CE8B8FBC594}" dt="2022-04-27T01:43:42.600" v="47" actId="1076"/>
          <ac:spMkLst>
            <pc:docMk/>
            <pc:sldMk cId="830573801" sldId="384"/>
            <ac:spMk id="9" creationId="{94664DE3-E615-4723-9DD8-4BEFF0DF7C24}"/>
          </ac:spMkLst>
        </pc:spChg>
        <pc:spChg chg="mod">
          <ac:chgData name="user646" userId="f285884f-657b-41d5-995c-aa0dfb0f6f4a" providerId="ADAL" clId="{8D048395-40AF-41FC-9DC7-9CE8B8FBC594}" dt="2022-04-27T01:43:42.600" v="47" actId="1076"/>
          <ac:spMkLst>
            <pc:docMk/>
            <pc:sldMk cId="830573801" sldId="384"/>
            <ac:spMk id="11" creationId="{A23822BD-FA15-4D8C-AD58-BE6005F29BE5}"/>
          </ac:spMkLst>
        </pc:spChg>
      </pc:sldChg>
      <pc:sldChg chg="modSp mod">
        <pc:chgData name="user646" userId="f285884f-657b-41d5-995c-aa0dfb0f6f4a" providerId="ADAL" clId="{8D048395-40AF-41FC-9DC7-9CE8B8FBC594}" dt="2022-04-27T01:44:44.772" v="54" actId="1036"/>
        <pc:sldMkLst>
          <pc:docMk/>
          <pc:sldMk cId="142125985" sldId="389"/>
        </pc:sldMkLst>
        <pc:spChg chg="mod">
          <ac:chgData name="user646" userId="f285884f-657b-41d5-995c-aa0dfb0f6f4a" providerId="ADAL" clId="{8D048395-40AF-41FC-9DC7-9CE8B8FBC594}" dt="2022-04-27T01:44:30.161" v="52" actId="1076"/>
          <ac:spMkLst>
            <pc:docMk/>
            <pc:sldMk cId="142125985" sldId="389"/>
            <ac:spMk id="4" creationId="{FDD3B183-6968-417A-AC7E-9DE8AF18B565}"/>
          </ac:spMkLst>
        </pc:spChg>
        <pc:spChg chg="mod">
          <ac:chgData name="user646" userId="f285884f-657b-41d5-995c-aa0dfb0f6f4a" providerId="ADAL" clId="{8D048395-40AF-41FC-9DC7-9CE8B8FBC594}" dt="2022-04-27T01:44:24.248" v="51" actId="1076"/>
          <ac:spMkLst>
            <pc:docMk/>
            <pc:sldMk cId="142125985" sldId="389"/>
            <ac:spMk id="5" creationId="{CE5F9122-CBF7-4E81-B990-4E4CF92A513B}"/>
          </ac:spMkLst>
        </pc:spChg>
        <pc:picChg chg="mod">
          <ac:chgData name="user646" userId="f285884f-657b-41d5-995c-aa0dfb0f6f4a" providerId="ADAL" clId="{8D048395-40AF-41FC-9DC7-9CE8B8FBC594}" dt="2022-04-27T01:44:44.772" v="54" actId="1036"/>
          <ac:picMkLst>
            <pc:docMk/>
            <pc:sldMk cId="142125985" sldId="389"/>
            <ac:picMk id="3" creationId="{F35A6FB4-E723-4AD8-9CCF-020C242C009E}"/>
          </ac:picMkLst>
        </pc:picChg>
      </pc:sldChg>
      <pc:sldChg chg="modSp mod">
        <pc:chgData name="user646" userId="f285884f-657b-41d5-995c-aa0dfb0f6f4a" providerId="ADAL" clId="{8D048395-40AF-41FC-9DC7-9CE8B8FBC594}" dt="2022-04-27T01:40:53.728" v="13" actId="1076"/>
        <pc:sldMkLst>
          <pc:docMk/>
          <pc:sldMk cId="2081932311" sldId="450"/>
        </pc:sldMkLst>
        <pc:spChg chg="mod">
          <ac:chgData name="user646" userId="f285884f-657b-41d5-995c-aa0dfb0f6f4a" providerId="ADAL" clId="{8D048395-40AF-41FC-9DC7-9CE8B8FBC594}" dt="2022-04-27T01:40:53.728" v="13" actId="1076"/>
          <ac:spMkLst>
            <pc:docMk/>
            <pc:sldMk cId="2081932311" sldId="450"/>
            <ac:spMk id="2" creationId="{9788CB39-7241-4397-9A2E-7629F438E735}"/>
          </ac:spMkLst>
        </pc:spChg>
      </pc:sldChg>
      <pc:sldChg chg="modSp mod">
        <pc:chgData name="user646" userId="f285884f-657b-41d5-995c-aa0dfb0f6f4a" providerId="ADAL" clId="{8D048395-40AF-41FC-9DC7-9CE8B8FBC594}" dt="2022-04-27T01:43:58.885" v="48" actId="1036"/>
        <pc:sldMkLst>
          <pc:docMk/>
          <pc:sldMk cId="2153618632" sldId="452"/>
        </pc:sldMkLst>
        <pc:picChg chg="mod">
          <ac:chgData name="user646" userId="f285884f-657b-41d5-995c-aa0dfb0f6f4a" providerId="ADAL" clId="{8D048395-40AF-41FC-9DC7-9CE8B8FBC594}" dt="2022-04-27T01:43:58.885" v="48" actId="1036"/>
          <ac:picMkLst>
            <pc:docMk/>
            <pc:sldMk cId="2153618632" sldId="452"/>
            <ac:picMk id="5" creationId="{2A9552AC-3840-40AE-9617-77965C015869}"/>
          </ac:picMkLst>
        </pc:picChg>
      </pc:sldChg>
      <pc:sldChg chg="modSp mod">
        <pc:chgData name="user646" userId="f285884f-657b-41d5-995c-aa0dfb0f6f4a" providerId="ADAL" clId="{8D048395-40AF-41FC-9DC7-9CE8B8FBC594}" dt="2022-04-27T01:45:32" v="59" actId="1076"/>
        <pc:sldMkLst>
          <pc:docMk/>
          <pc:sldMk cId="4285920185" sldId="453"/>
        </pc:sldMkLst>
        <pc:spChg chg="mod">
          <ac:chgData name="user646" userId="f285884f-657b-41d5-995c-aa0dfb0f6f4a" providerId="ADAL" clId="{8D048395-40AF-41FC-9DC7-9CE8B8FBC594}" dt="2022-04-27T01:45:20.957" v="58" actId="20577"/>
          <ac:spMkLst>
            <pc:docMk/>
            <pc:sldMk cId="4285920185" sldId="453"/>
            <ac:spMk id="2" creationId="{E48378F0-DDBD-41B0-A3FA-0B16BFAEE599}"/>
          </ac:spMkLst>
        </pc:spChg>
        <pc:spChg chg="mod">
          <ac:chgData name="user646" userId="f285884f-657b-41d5-995c-aa0dfb0f6f4a" providerId="ADAL" clId="{8D048395-40AF-41FC-9DC7-9CE8B8FBC594}" dt="2022-04-27T01:45:32" v="59" actId="1076"/>
          <ac:spMkLst>
            <pc:docMk/>
            <pc:sldMk cId="4285920185" sldId="453"/>
            <ac:spMk id="3" creationId="{FFD516AD-53DF-439A-8E8F-BBCB97D1C346}"/>
          </ac:spMkLst>
        </pc:spChg>
        <pc:spChg chg="mod">
          <ac:chgData name="user646" userId="f285884f-657b-41d5-995c-aa0dfb0f6f4a" providerId="ADAL" clId="{8D048395-40AF-41FC-9DC7-9CE8B8FBC594}" dt="2022-04-27T01:45:32" v="59" actId="1076"/>
          <ac:spMkLst>
            <pc:docMk/>
            <pc:sldMk cId="4285920185" sldId="453"/>
            <ac:spMk id="4" creationId="{D6E06C4D-C20C-4CBA-88C0-436B25B99562}"/>
          </ac:spMkLst>
        </pc:spChg>
      </pc:sldChg>
      <pc:sldChg chg="modSp mod">
        <pc:chgData name="user646" userId="f285884f-657b-41d5-995c-aa0dfb0f6f4a" providerId="ADAL" clId="{8D048395-40AF-41FC-9DC7-9CE8B8FBC594}" dt="2022-04-27T01:45:53.307" v="68" actId="1035"/>
        <pc:sldMkLst>
          <pc:docMk/>
          <pc:sldMk cId="1619224723" sldId="454"/>
        </pc:sldMkLst>
        <pc:spChg chg="mod">
          <ac:chgData name="user646" userId="f285884f-657b-41d5-995c-aa0dfb0f6f4a" providerId="ADAL" clId="{8D048395-40AF-41FC-9DC7-9CE8B8FBC594}" dt="2022-04-27T01:45:48.073" v="62" actId="1076"/>
          <ac:spMkLst>
            <pc:docMk/>
            <pc:sldMk cId="1619224723" sldId="454"/>
            <ac:spMk id="3" creationId="{F2119A87-3F8C-4A4B-86FB-20155A54E92A}"/>
          </ac:spMkLst>
        </pc:spChg>
        <pc:spChg chg="mod">
          <ac:chgData name="user646" userId="f285884f-657b-41d5-995c-aa0dfb0f6f4a" providerId="ADAL" clId="{8D048395-40AF-41FC-9DC7-9CE8B8FBC594}" dt="2022-04-27T01:45:53.307" v="68" actId="1035"/>
          <ac:spMkLst>
            <pc:docMk/>
            <pc:sldMk cId="1619224723" sldId="454"/>
            <ac:spMk id="4" creationId="{D7FEE9CE-0825-48BB-9373-12C29CD2202B}"/>
          </ac:spMkLst>
        </pc:spChg>
        <pc:spChg chg="mod">
          <ac:chgData name="user646" userId="f285884f-657b-41d5-995c-aa0dfb0f6f4a" providerId="ADAL" clId="{8D048395-40AF-41FC-9DC7-9CE8B8FBC594}" dt="2022-04-27T01:45:48.073" v="62" actId="1076"/>
          <ac:spMkLst>
            <pc:docMk/>
            <pc:sldMk cId="1619224723" sldId="454"/>
            <ac:spMk id="5" creationId="{F1681FA7-6F8F-4E2E-BBA5-96386F808AD9}"/>
          </ac:spMkLst>
        </pc:spChg>
        <pc:picChg chg="mod">
          <ac:chgData name="user646" userId="f285884f-657b-41d5-995c-aa0dfb0f6f4a" providerId="ADAL" clId="{8D048395-40AF-41FC-9DC7-9CE8B8FBC594}" dt="2022-04-27T01:45:44.219" v="61" actId="1076"/>
          <ac:picMkLst>
            <pc:docMk/>
            <pc:sldMk cId="1619224723" sldId="454"/>
            <ac:picMk id="7" creationId="{8AD2A0CC-4B58-404B-8AF3-9C55861F5E92}"/>
          </ac:picMkLst>
        </pc:picChg>
      </pc:sldChg>
      <pc:sldChg chg="modSp mod">
        <pc:chgData name="user646" userId="f285884f-657b-41d5-995c-aa0dfb0f6f4a" providerId="ADAL" clId="{8D048395-40AF-41FC-9DC7-9CE8B8FBC594}" dt="2022-04-27T01:46:02.297" v="69" actId="1076"/>
        <pc:sldMkLst>
          <pc:docMk/>
          <pc:sldMk cId="726285500" sldId="455"/>
        </pc:sldMkLst>
        <pc:spChg chg="mod">
          <ac:chgData name="user646" userId="f285884f-657b-41d5-995c-aa0dfb0f6f4a" providerId="ADAL" clId="{8D048395-40AF-41FC-9DC7-9CE8B8FBC594}" dt="2022-04-27T01:46:02.297" v="69" actId="1076"/>
          <ac:spMkLst>
            <pc:docMk/>
            <pc:sldMk cId="726285500" sldId="455"/>
            <ac:spMk id="3" creationId="{8C8BA7B9-5D09-45A5-AD69-E40A323E902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463CF-D469-49FE-89BB-CEDC169E12B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161CB-81E1-47BF-B2F9-D824F3D2E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30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7" y="2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07246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8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5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1749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25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05634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811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27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34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4" y="136526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3671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8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661" r:id="rId6"/>
    <p:sldLayoutId id="2147483662" r:id="rId7"/>
    <p:sldLayoutId id="2147483770" r:id="rId8"/>
    <p:sldLayoutId id="214748377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emf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496185" y="1658362"/>
            <a:ext cx="9429441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18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35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218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 tập cuối năm – Tiết 3&amp;4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632" y="3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909" y="579198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64366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A_图片 6">
            <a:extLst>
              <a:ext uri="{FF2B5EF4-FFF2-40B4-BE49-F238E27FC236}">
                <a16:creationId xmlns:a16="http://schemas.microsoft.com/office/drawing/2014/main" id="{91496B80-1B57-496D-94B4-06CDB715269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94" r="9742" b="11258"/>
          <a:stretch/>
        </p:blipFill>
        <p:spPr>
          <a:xfrm>
            <a:off x="721929" y="1359838"/>
            <a:ext cx="9341560" cy="503341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4" y="6679778"/>
            <a:ext cx="12190413" cy="17777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21839" tIns="60920" rIns="121839" bIns="60920" spcCol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8" name="图片 37">
            <a:extLst>
              <a:ext uri="{FF2B5EF4-FFF2-40B4-BE49-F238E27FC236}">
                <a16:creationId xmlns:a16="http://schemas.microsoft.com/office/drawing/2014/main" id="{CA51BFDD-7EB2-41C7-B1D2-9A78363AE0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203" y="448"/>
            <a:ext cx="2052477" cy="2254683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组合 23"/>
          <p:cNvGrpSpPr/>
          <p:nvPr/>
        </p:nvGrpSpPr>
        <p:grpSpPr>
          <a:xfrm>
            <a:off x="-16787" y="5831640"/>
            <a:ext cx="12202134" cy="1123217"/>
            <a:chOff x="-17585" y="5729324"/>
            <a:chExt cx="12203723" cy="1123362"/>
          </a:xfrm>
        </p:grpSpPr>
        <p:pic>
          <p:nvPicPr>
            <p:cNvPr id="11" name="图片 24"/>
            <p:cNvPicPr>
              <a:picLocks noChangeAspect="1"/>
            </p:cNvPicPr>
            <p:nvPr/>
          </p:nvPicPr>
          <p:blipFill rotWithShape="1">
            <a:blip r:embed="rId7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2" name="图片 25"/>
            <p:cNvPicPr>
              <a:picLocks noChangeAspect="1"/>
            </p:cNvPicPr>
            <p:nvPr/>
          </p:nvPicPr>
          <p:blipFill rotWithShape="1">
            <a:blip r:embed="rId7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13" name="图片 3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792791" y="2030318"/>
            <a:ext cx="2448413" cy="4924538"/>
          </a:xfrm>
          <a:prstGeom prst="rect">
            <a:avLst/>
          </a:prstGeom>
        </p:spPr>
      </p:pic>
      <p:pic>
        <p:nvPicPr>
          <p:cNvPr id="17" name="PA_图片 3">
            <a:extLst>
              <a:ext uri="{FF2B5EF4-FFF2-40B4-BE49-F238E27FC236}">
                <a16:creationId xmlns:a16="http://schemas.microsoft.com/office/drawing/2014/main" id="{5B74BE9E-C78D-4DEC-B03F-FC27DD50910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3092" y="2839036"/>
            <a:ext cx="3713472" cy="371347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87687" y="2795407"/>
            <a:ext cx="6742177" cy="1323219"/>
          </a:xfrm>
          <a:prstGeom prst="rect">
            <a:avLst/>
          </a:prstGeom>
          <a:noFill/>
        </p:spPr>
        <p:txBody>
          <a:bodyPr wrap="square" lIns="91379" tIns="45690" rIns="91379" bIns="45690" rtlCol="0">
            <a:spAutoFit/>
          </a:bodyPr>
          <a:lstStyle>
            <a:defPPr>
              <a:defRPr lang="en-US"/>
            </a:defPPr>
            <a:lvl1pPr algn="just">
              <a:defRPr sz="2800" b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999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KHỞI</a:t>
            </a:r>
            <a:r>
              <a:rPr kumimoji="0" lang="en-US" sz="7999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7999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endParaRPr kumimoji="0" lang="en-US" sz="7999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43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ùa Xuân Đến Rồi ♫ Candy Ngọc Hà ♫ Nhạc Tết Thiếu Nhi Sôi Động [MV 4K]">
            <a:hlinkClick r:id="" action="ppaction://media"/>
            <a:extLst>
              <a:ext uri="{FF2B5EF4-FFF2-40B4-BE49-F238E27FC236}">
                <a16:creationId xmlns:a16="http://schemas.microsoft.com/office/drawing/2014/main" id="{750436A5-2E23-4E2D-9981-7D40933B8D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50574"/>
            <a:ext cx="12192000" cy="640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8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3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1D401AA9-A04C-4479-BB84-8FB4BEC2EA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7" r="8607" b="20562"/>
          <a:stretch/>
        </p:blipFill>
        <p:spPr>
          <a:xfrm>
            <a:off x="2239617" y="309862"/>
            <a:ext cx="6480313" cy="660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71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9">
            <a:extLst>
              <a:ext uri="{FF2B5EF4-FFF2-40B4-BE49-F238E27FC236}">
                <a16:creationId xmlns:a16="http://schemas.microsoft.com/office/drawing/2014/main" id="{AD72987C-C894-4CE0-871C-D3BB30405E54}"/>
              </a:ext>
            </a:extLst>
          </p:cNvPr>
          <p:cNvSpPr txBox="1"/>
          <p:nvPr/>
        </p:nvSpPr>
        <p:spPr>
          <a:xfrm>
            <a:off x="3778230" y="1034692"/>
            <a:ext cx="3891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MÙA XUÂN ĐẾN</a:t>
            </a:r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737615E5-DFB1-4113-9725-84D6684E423D}"/>
              </a:ext>
            </a:extLst>
          </p:cNvPr>
          <p:cNvSpPr txBox="1"/>
          <p:nvPr/>
        </p:nvSpPr>
        <p:spPr>
          <a:xfrm>
            <a:off x="584659" y="2023369"/>
            <a:ext cx="11022682" cy="3681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>
                <a:latin typeface="+mj-lt"/>
                <a:cs typeface="Arial" panose="020B0604020202020204" pitchFamily="34" charset="0"/>
              </a:rPr>
              <a:t>	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Hoa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mận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vừa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tàn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thì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mùa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xuân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đến.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Bầu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trời ngày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càng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thêm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xanh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.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Nắng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vàng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ngày càng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rực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rỡ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.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Vườn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cây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lại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đâm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chồi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nảy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lộc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. Rồi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vườn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cây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ra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hoa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.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Hoa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bưởi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nồng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nàn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.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Hoa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nhãn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ngọt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.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Hoa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cau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thoảng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qua.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Vườn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cây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lại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đầy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tiếng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chim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và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bóng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chim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bay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nhảy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60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0">
            <a:extLst>
              <a:ext uri="{FF2B5EF4-FFF2-40B4-BE49-F238E27FC236}">
                <a16:creationId xmlns:a16="http://schemas.microsoft.com/office/drawing/2014/main" id="{9788CB39-7241-4397-9A2E-7629F438E735}"/>
              </a:ext>
            </a:extLst>
          </p:cNvPr>
          <p:cNvSpPr txBox="1"/>
          <p:nvPr/>
        </p:nvSpPr>
        <p:spPr>
          <a:xfrm>
            <a:off x="890271" y="1095830"/>
            <a:ext cx="10411458" cy="4999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 err="1">
                <a:latin typeface="+mj-lt"/>
                <a:cs typeface="Arial" panose="020B0604020202020204" pitchFamily="34" charset="0"/>
              </a:rPr>
              <a:t>Những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chú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khướu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lắm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điều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.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Những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anh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chào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mào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đỏm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dáng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.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Những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bác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cu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gáy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trầm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ngâm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.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Chú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chim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sâu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vui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cùng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vườn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cây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và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các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loài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chim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bạn. Nhưng trong trí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thơ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ngày của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chú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, còn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mãi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sáng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ngời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hình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ảnh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một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cánh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hoa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mận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trắng biết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nở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cuối đông để báo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trước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mùa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xuân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tới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algn="r">
              <a:lnSpc>
                <a:spcPct val="150000"/>
              </a:lnSpc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NGUYỄN KIÊN</a:t>
            </a:r>
          </a:p>
        </p:txBody>
      </p:sp>
    </p:spTree>
    <p:extLst>
      <p:ext uri="{BB962C8B-B14F-4D97-AF65-F5344CB8AC3E}">
        <p14:creationId xmlns:p14="http://schemas.microsoft.com/office/powerpoint/2010/main" val="208193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FDE26E0-9315-4AA3-8C06-4DCE13915E57}"/>
              </a:ext>
            </a:extLst>
          </p:cNvPr>
          <p:cNvSpPr/>
          <p:nvPr/>
        </p:nvSpPr>
        <p:spPr>
          <a:xfrm>
            <a:off x="328556" y="4191652"/>
            <a:ext cx="578325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Mận</a:t>
            </a:r>
            <a:r>
              <a:rPr lang="vi-VN" sz="32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: 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loài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cây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có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hoa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trắng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quả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màu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nâu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vàng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hay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xanh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nhạt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ăn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có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vị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ngọt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hoặc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chua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56E694-A91B-4020-A2B7-F388D44E3EF9}"/>
              </a:ext>
            </a:extLst>
          </p:cNvPr>
          <p:cNvSpPr/>
          <p:nvPr/>
        </p:nvSpPr>
        <p:spPr>
          <a:xfrm>
            <a:off x="6490198" y="5176537"/>
            <a:ext cx="54401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Khướu</a:t>
            </a:r>
            <a:r>
              <a:rPr lang="en-US" sz="32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: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loài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chim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đuôi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dài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lông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màu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đen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, hay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hót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B29A02-9B83-4ECD-B849-A1D9E8C2C5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43" b="34245" l="18082" r="63324">
                        <a14:foregroundMark x1="34993" y1="21484" x2="35212" y2="20573"/>
                        <a14:foregroundMark x1="42606" y1="21094" x2="42606" y2="23698"/>
                        <a14:foregroundMark x1="51025" y1="21484" x2="51025" y2="21484"/>
                        <a14:foregroundMark x1="51903" y1="20573" x2="52416" y2="19531"/>
                        <a14:foregroundMark x1="57467" y1="22266" x2="57906" y2="25130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7624" t="7229" r="36013" b="62920"/>
          <a:stretch/>
        </p:blipFill>
        <p:spPr>
          <a:xfrm>
            <a:off x="367802" y="719464"/>
            <a:ext cx="3276600" cy="1186100"/>
          </a:xfrm>
          <a:prstGeom prst="rect">
            <a:avLst/>
          </a:prstGeom>
        </p:spPr>
      </p:pic>
      <p:pic>
        <p:nvPicPr>
          <p:cNvPr id="6" name="Hình ảnh 5">
            <a:extLst>
              <a:ext uri="{FF2B5EF4-FFF2-40B4-BE49-F238E27FC236}">
                <a16:creationId xmlns:a16="http://schemas.microsoft.com/office/drawing/2014/main" id="{8F11A2BD-EC81-41FE-8679-EF82D6604E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231" y="2118277"/>
            <a:ext cx="3469822" cy="1943100"/>
          </a:xfrm>
          <a:prstGeom prst="rect">
            <a:avLst/>
          </a:prstGeom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id="{7468E1B1-D0F8-443C-A880-A1163821D2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56" y="2118277"/>
            <a:ext cx="2352675" cy="1943100"/>
          </a:xfrm>
          <a:prstGeom prst="rect">
            <a:avLst/>
          </a:prstGeom>
        </p:spPr>
      </p:pic>
      <p:pic>
        <p:nvPicPr>
          <p:cNvPr id="12" name="Hình ảnh 11">
            <a:extLst>
              <a:ext uri="{FF2B5EF4-FFF2-40B4-BE49-F238E27FC236}">
                <a16:creationId xmlns:a16="http://schemas.microsoft.com/office/drawing/2014/main" id="{B8BEC628-2473-4E21-9166-589D021436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583" y="1052423"/>
            <a:ext cx="5273615" cy="395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8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73E03A68-C490-4C6C-9B0C-C02594C208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8626"/>
            <a:ext cx="12192000" cy="6400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0D4F07-724F-437B-BF78-FFBC274B09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43" b="34245" l="18082" r="63324">
                        <a14:foregroundMark x1="34993" y1="21484" x2="35212" y2="20573"/>
                        <a14:foregroundMark x1="42606" y1="21094" x2="42606" y2="23698"/>
                        <a14:foregroundMark x1="51025" y1="21484" x2="51025" y2="21484"/>
                        <a14:foregroundMark x1="51903" y1="20573" x2="52416" y2="19531"/>
                        <a14:foregroundMark x1="57467" y1="22266" x2="57906" y2="25130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7624" t="7229" r="36013" b="62920"/>
          <a:stretch/>
        </p:blipFill>
        <p:spPr>
          <a:xfrm>
            <a:off x="4558352" y="-6773"/>
            <a:ext cx="3002508" cy="1086881"/>
          </a:xfrm>
          <a:prstGeom prst="rect">
            <a:avLst/>
          </a:prstGeom>
        </p:spPr>
      </p:pic>
      <p:sp>
        <p:nvSpPr>
          <p:cNvPr id="5" name="TextBox 12">
            <a:extLst>
              <a:ext uri="{FF2B5EF4-FFF2-40B4-BE49-F238E27FC236}">
                <a16:creationId xmlns:a16="http://schemas.microsoft.com/office/drawing/2014/main" id="{65ED4A37-F3A9-41AF-8740-CCBB3E236678}"/>
              </a:ext>
            </a:extLst>
          </p:cNvPr>
          <p:cNvSpPr txBox="1"/>
          <p:nvPr/>
        </p:nvSpPr>
        <p:spPr>
          <a:xfrm>
            <a:off x="450135" y="1344637"/>
            <a:ext cx="11609343" cy="323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3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Nồng</a:t>
            </a:r>
            <a:r>
              <a:rPr lang="en-US" sz="3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nàn</a:t>
            </a:r>
            <a:r>
              <a:rPr lang="en-US" sz="3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:</a:t>
            </a:r>
            <a:r>
              <a:rPr lang="en-US" sz="36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ý nói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tỏa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mùi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thơm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đậm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đà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dễ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chịu</a:t>
            </a:r>
            <a:endParaRPr lang="en-US" sz="36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  <a:p>
            <a:pPr marL="571500" indent="-5715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3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Đỏm</a:t>
            </a:r>
            <a:r>
              <a:rPr lang="en-US" sz="3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dáng</a:t>
            </a:r>
            <a:r>
              <a:rPr lang="en-US" sz="3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đẹp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bề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ngoài, có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vẻ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chải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chuốt</a:t>
            </a:r>
            <a:endParaRPr lang="en-US" sz="36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  <a:p>
            <a:pPr marL="571500" indent="-5715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3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Trầm</a:t>
            </a:r>
            <a:r>
              <a:rPr lang="en-US" sz="3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ngâm</a:t>
            </a:r>
            <a:r>
              <a:rPr lang="en-US" sz="3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có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dáng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lặng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lẽ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như đang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suy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nghĩ</a:t>
            </a:r>
          </a:p>
        </p:txBody>
      </p:sp>
    </p:spTree>
    <p:extLst>
      <p:ext uri="{BB962C8B-B14F-4D97-AF65-F5344CB8AC3E}">
        <p14:creationId xmlns:p14="http://schemas.microsoft.com/office/powerpoint/2010/main" val="318362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067CBB-9D1D-4A91-94C6-DD0FE020A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452"/>
            <a:ext cx="12192000" cy="64819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F23833-B5B9-4FB5-B14D-8AB7956259D8}"/>
              </a:ext>
            </a:extLst>
          </p:cNvPr>
          <p:cNvSpPr txBox="1"/>
          <p:nvPr/>
        </p:nvSpPr>
        <p:spPr>
          <a:xfrm>
            <a:off x="4055496" y="1276906"/>
            <a:ext cx="6828503" cy="3545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>
                <a:solidFill>
                  <a:schemeClr val="bg1"/>
                </a:solidFill>
                <a:cs typeface="Times New Roman" panose="02020603050405020304" pitchFamily="18" charset="0"/>
              </a:rPr>
              <a:t>CÂU HỎI </a:t>
            </a:r>
          </a:p>
          <a:p>
            <a:pPr algn="ctr">
              <a:lnSpc>
                <a:spcPct val="150000"/>
              </a:lnSpc>
            </a:pPr>
            <a:r>
              <a:rPr lang="en-US" sz="8000" b="1">
                <a:solidFill>
                  <a:schemeClr val="bg1"/>
                </a:solidFill>
                <a:cs typeface="Times New Roman" panose="02020603050405020304" pitchFamily="18" charset="0"/>
              </a:rPr>
              <a:t>VÀ BÀI TẬP</a:t>
            </a:r>
          </a:p>
        </p:txBody>
      </p:sp>
    </p:spTree>
    <p:extLst>
      <p:ext uri="{BB962C8B-B14F-4D97-AF65-F5344CB8AC3E}">
        <p14:creationId xmlns:p14="http://schemas.microsoft.com/office/powerpoint/2010/main" val="871817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94664DE3-E615-4723-9DD8-4BEFF0DF7C24}"/>
              </a:ext>
            </a:extLst>
          </p:cNvPr>
          <p:cNvSpPr txBox="1"/>
          <p:nvPr/>
        </p:nvSpPr>
        <p:spPr>
          <a:xfrm>
            <a:off x="171653" y="938655"/>
            <a:ext cx="11567527" cy="7533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lnSpc>
                <a:spcPts val="7039"/>
              </a:lnSpc>
            </a:pPr>
            <a:r>
              <a:rPr lang="en-US" sz="32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en-US" sz="32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Bầu</a:t>
            </a:r>
            <a:r>
              <a:rPr lang="en-US" sz="32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trời </a:t>
            </a:r>
            <a:r>
              <a:rPr lang="en-US" sz="32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và</a:t>
            </a:r>
            <a:r>
              <a:rPr lang="en-US" sz="32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mọi</a:t>
            </a:r>
            <a:r>
              <a:rPr lang="en-US" sz="32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vật</a:t>
            </a:r>
            <a:r>
              <a:rPr lang="en-US" sz="32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thay</a:t>
            </a:r>
            <a:r>
              <a:rPr lang="en-US" sz="32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đổi thế nào khi </a:t>
            </a:r>
            <a:r>
              <a:rPr lang="en-US" sz="32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mùa</a:t>
            </a:r>
            <a:r>
              <a:rPr lang="en-US" sz="32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xuân</a:t>
            </a:r>
            <a:r>
              <a:rPr lang="en-US" sz="32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đến?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A23822BD-FA15-4D8C-AD58-BE6005F29BE5}"/>
              </a:ext>
            </a:extLst>
          </p:cNvPr>
          <p:cNvSpPr/>
          <p:nvPr/>
        </p:nvSpPr>
        <p:spPr>
          <a:xfrm>
            <a:off x="690113" y="2054718"/>
            <a:ext cx="11049067" cy="3878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800" b="1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thay</a:t>
            </a:r>
            <a:r>
              <a:rPr lang="en-US" sz="2800" b="1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đổi của </a:t>
            </a:r>
            <a:r>
              <a:rPr lang="en-US" sz="2800" b="1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bầu</a:t>
            </a:r>
            <a:r>
              <a:rPr lang="en-US" sz="2800" b="1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trời </a:t>
            </a:r>
            <a:r>
              <a:rPr lang="en-US" sz="2800" b="1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800" b="1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mọi</a:t>
            </a:r>
            <a:r>
              <a:rPr lang="en-US" sz="2800" b="1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800" b="1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khi </a:t>
            </a:r>
            <a:r>
              <a:rPr lang="en-US" sz="2800" b="1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mùa</a:t>
            </a:r>
            <a:r>
              <a:rPr lang="en-US" sz="2800" b="1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xuân</a:t>
            </a:r>
            <a:r>
              <a:rPr lang="en-US" sz="2800" b="1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đến: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Bầu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trời ngày càng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thêm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xanh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Nắng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vàng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ngày càng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rực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rỡ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Vườn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đâm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chồi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nảy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lộc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Vườn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ra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Vườn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đầy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tiếng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chim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bóng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chim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bay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nhảy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057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F02B354E-49C5-4E14-A6E1-3BF84D41C52A}"/>
              </a:ext>
            </a:extLst>
          </p:cNvPr>
          <p:cNvSpPr txBox="1"/>
          <p:nvPr/>
        </p:nvSpPr>
        <p:spPr>
          <a:xfrm>
            <a:off x="1836126" y="237261"/>
            <a:ext cx="10582942" cy="7666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lnSpc>
                <a:spcPts val="7039"/>
              </a:lnSpc>
            </a:pPr>
            <a:r>
              <a:rPr lang="en-US" sz="32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US" sz="32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Xếp</a:t>
            </a:r>
            <a:r>
              <a:rPr lang="en-US" sz="32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các từ </a:t>
            </a:r>
            <a:r>
              <a:rPr lang="en-US" sz="32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ngữ</a:t>
            </a:r>
            <a:r>
              <a:rPr lang="en-US" sz="32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sau</a:t>
            </a:r>
            <a:r>
              <a:rPr lang="en-US" sz="32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vào </a:t>
            </a:r>
            <a:r>
              <a:rPr lang="en-US" sz="32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nhóm</a:t>
            </a:r>
            <a:r>
              <a:rPr lang="en-US" sz="32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thích hợp: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DBAEE54B-8FAB-46C6-835B-E6BE746C7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89"/>
          <a:stretch/>
        </p:blipFill>
        <p:spPr>
          <a:xfrm>
            <a:off x="699224" y="4644239"/>
            <a:ext cx="10793552" cy="241980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2A9552AC-3840-40AE-9617-77965C0158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752"/>
          <a:stretch/>
        </p:blipFill>
        <p:spPr>
          <a:xfrm>
            <a:off x="733129" y="812111"/>
            <a:ext cx="10793552" cy="2724837"/>
          </a:xfrm>
          <a:prstGeom prst="rect">
            <a:avLst/>
          </a:prstGeom>
        </p:spPr>
      </p:pic>
      <p:sp>
        <p:nvSpPr>
          <p:cNvPr id="6" name="Hình chữ nhật: Góc Tròn 5">
            <a:extLst>
              <a:ext uri="{FF2B5EF4-FFF2-40B4-BE49-F238E27FC236}">
                <a16:creationId xmlns:a16="http://schemas.microsoft.com/office/drawing/2014/main" id="{9C98D83F-A3E0-4741-89A8-0EB88C80EC00}"/>
              </a:ext>
            </a:extLst>
          </p:cNvPr>
          <p:cNvSpPr/>
          <p:nvPr/>
        </p:nvSpPr>
        <p:spPr>
          <a:xfrm>
            <a:off x="2372139" y="1736041"/>
            <a:ext cx="1470991" cy="148424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E6A5045E-3706-4DC4-A58A-E27C9520BFD7}"/>
              </a:ext>
            </a:extLst>
          </p:cNvPr>
          <p:cNvSpPr txBox="1"/>
          <p:nvPr/>
        </p:nvSpPr>
        <p:spPr>
          <a:xfrm>
            <a:off x="2354005" y="1710545"/>
            <a:ext cx="15470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hoa b</a:t>
            </a:r>
            <a:r>
              <a:rPr lang="vi-VN" sz="2000"/>
              <a:t>ư</a:t>
            </a:r>
            <a:r>
              <a:rPr lang="en-US" sz="2000"/>
              <a:t>ởi</a:t>
            </a:r>
          </a:p>
        </p:txBody>
      </p:sp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780C1FC3-BB71-49BC-9A8F-5A786194D47E}"/>
              </a:ext>
            </a:extLst>
          </p:cNvPr>
          <p:cNvSpPr txBox="1"/>
          <p:nvPr/>
        </p:nvSpPr>
        <p:spPr>
          <a:xfrm>
            <a:off x="2446769" y="1982790"/>
            <a:ext cx="1396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hoa nhãn</a:t>
            </a:r>
          </a:p>
        </p:txBody>
      </p:sp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44260551-0A13-4DDF-A204-EDA20672D056}"/>
              </a:ext>
            </a:extLst>
          </p:cNvPr>
          <p:cNvSpPr txBox="1"/>
          <p:nvPr/>
        </p:nvSpPr>
        <p:spPr>
          <a:xfrm>
            <a:off x="2365513" y="2266272"/>
            <a:ext cx="1477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ngọt</a:t>
            </a:r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4A631402-7FF6-4B36-A6FA-63E2177956B7}"/>
              </a:ext>
            </a:extLst>
          </p:cNvPr>
          <p:cNvSpPr txBox="1"/>
          <p:nvPr/>
        </p:nvSpPr>
        <p:spPr>
          <a:xfrm>
            <a:off x="2345751" y="2544569"/>
            <a:ext cx="1477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nồng nàn</a:t>
            </a: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082A0524-FF8D-4967-BE73-9E39EAA485CF}"/>
              </a:ext>
            </a:extLst>
          </p:cNvPr>
          <p:cNvSpPr txBox="1"/>
          <p:nvPr/>
        </p:nvSpPr>
        <p:spPr>
          <a:xfrm>
            <a:off x="2557669" y="2860892"/>
            <a:ext cx="11375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nở</a:t>
            </a:r>
          </a:p>
        </p:txBody>
      </p:sp>
      <p:sp>
        <p:nvSpPr>
          <p:cNvPr id="12" name="Hình chữ nhật: Góc Tròn 11">
            <a:extLst>
              <a:ext uri="{FF2B5EF4-FFF2-40B4-BE49-F238E27FC236}">
                <a16:creationId xmlns:a16="http://schemas.microsoft.com/office/drawing/2014/main" id="{6A76B21E-AABF-4975-AAE7-CE5D02EC03DC}"/>
              </a:ext>
            </a:extLst>
          </p:cNvPr>
          <p:cNvSpPr/>
          <p:nvPr/>
        </p:nvSpPr>
        <p:spPr>
          <a:xfrm>
            <a:off x="4369732" y="1844507"/>
            <a:ext cx="1778988" cy="1560442"/>
          </a:xfrm>
          <a:prstGeom prst="roundRect">
            <a:avLst/>
          </a:prstGeom>
          <a:solidFill>
            <a:srgbClr val="F8AA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34DF6623-0E60-47E6-A72C-7D8D71D8E9F8}"/>
              </a:ext>
            </a:extLst>
          </p:cNvPr>
          <p:cNvSpPr txBox="1"/>
          <p:nvPr/>
        </p:nvSpPr>
        <p:spPr>
          <a:xfrm>
            <a:off x="4595018" y="1831254"/>
            <a:ext cx="1474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đến</a:t>
            </a: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3822AE52-44FD-42F8-ADB9-FE8A1150C4D3}"/>
              </a:ext>
            </a:extLst>
          </p:cNvPr>
          <p:cNvSpPr txBox="1"/>
          <p:nvPr/>
        </p:nvSpPr>
        <p:spPr>
          <a:xfrm>
            <a:off x="4588392" y="2091255"/>
            <a:ext cx="1474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bay nhảy</a:t>
            </a:r>
          </a:p>
        </p:txBody>
      </p:sp>
      <p:sp>
        <p:nvSpPr>
          <p:cNvPr id="15" name="Hộp Văn bản 14">
            <a:extLst>
              <a:ext uri="{FF2B5EF4-FFF2-40B4-BE49-F238E27FC236}">
                <a16:creationId xmlns:a16="http://schemas.microsoft.com/office/drawing/2014/main" id="{2983242B-7EBD-4949-A1C0-CDB7A8D96C6E}"/>
              </a:ext>
            </a:extLst>
          </p:cNvPr>
          <p:cNvSpPr txBox="1"/>
          <p:nvPr/>
        </p:nvSpPr>
        <p:spPr>
          <a:xfrm>
            <a:off x="4515505" y="2374737"/>
            <a:ext cx="15802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chào mào</a:t>
            </a:r>
          </a:p>
        </p:txBody>
      </p:sp>
      <p:sp>
        <p:nvSpPr>
          <p:cNvPr id="16" name="Hộp Văn bản 15">
            <a:extLst>
              <a:ext uri="{FF2B5EF4-FFF2-40B4-BE49-F238E27FC236}">
                <a16:creationId xmlns:a16="http://schemas.microsoft.com/office/drawing/2014/main" id="{43A160E1-6133-480F-9B39-205B11F82D62}"/>
              </a:ext>
            </a:extLst>
          </p:cNvPr>
          <p:cNvSpPr txBox="1"/>
          <p:nvPr/>
        </p:nvSpPr>
        <p:spPr>
          <a:xfrm>
            <a:off x="4460034" y="2689478"/>
            <a:ext cx="1778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đâm (chồi)</a:t>
            </a:r>
          </a:p>
        </p:txBody>
      </p:sp>
      <p:sp>
        <p:nvSpPr>
          <p:cNvPr id="17" name="Hộp Văn bản 16">
            <a:extLst>
              <a:ext uri="{FF2B5EF4-FFF2-40B4-BE49-F238E27FC236}">
                <a16:creationId xmlns:a16="http://schemas.microsoft.com/office/drawing/2014/main" id="{63331730-400E-43A7-82F7-D1D5356EA654}"/>
              </a:ext>
            </a:extLst>
          </p:cNvPr>
          <p:cNvSpPr txBox="1"/>
          <p:nvPr/>
        </p:nvSpPr>
        <p:spPr>
          <a:xfrm>
            <a:off x="4621522" y="3035617"/>
            <a:ext cx="1474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nảy (lộc)</a:t>
            </a:r>
          </a:p>
        </p:txBody>
      </p:sp>
      <p:sp>
        <p:nvSpPr>
          <p:cNvPr id="18" name="Hình chữ nhật: Góc Tròn 17">
            <a:extLst>
              <a:ext uri="{FF2B5EF4-FFF2-40B4-BE49-F238E27FC236}">
                <a16:creationId xmlns:a16="http://schemas.microsoft.com/office/drawing/2014/main" id="{816AC8AC-FC81-4EB6-88A3-0270FD71019E}"/>
              </a:ext>
            </a:extLst>
          </p:cNvPr>
          <p:cNvSpPr/>
          <p:nvPr/>
        </p:nvSpPr>
        <p:spPr>
          <a:xfrm>
            <a:off x="7646504" y="1498941"/>
            <a:ext cx="1669774" cy="15604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Hộp Văn bản 18">
            <a:extLst>
              <a:ext uri="{FF2B5EF4-FFF2-40B4-BE49-F238E27FC236}">
                <a16:creationId xmlns:a16="http://schemas.microsoft.com/office/drawing/2014/main" id="{75B803A4-A99A-4D2F-87D0-2ED40E0B9C9E}"/>
              </a:ext>
            </a:extLst>
          </p:cNvPr>
          <p:cNvSpPr txBox="1"/>
          <p:nvPr/>
        </p:nvSpPr>
        <p:spPr>
          <a:xfrm>
            <a:off x="7540487" y="1485689"/>
            <a:ext cx="1842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nhanh nhảu</a:t>
            </a:r>
          </a:p>
        </p:txBody>
      </p:sp>
      <p:sp>
        <p:nvSpPr>
          <p:cNvPr id="20" name="Hộp Văn bản 19">
            <a:extLst>
              <a:ext uri="{FF2B5EF4-FFF2-40B4-BE49-F238E27FC236}">
                <a16:creationId xmlns:a16="http://schemas.microsoft.com/office/drawing/2014/main" id="{FB020432-6371-44EA-A7C7-F5F57A53A6EE}"/>
              </a:ext>
            </a:extLst>
          </p:cNvPr>
          <p:cNvSpPr txBox="1"/>
          <p:nvPr/>
        </p:nvSpPr>
        <p:spPr>
          <a:xfrm>
            <a:off x="7725729" y="1758368"/>
            <a:ext cx="15306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đỏm dáng</a:t>
            </a:r>
          </a:p>
        </p:txBody>
      </p:sp>
      <p:sp>
        <p:nvSpPr>
          <p:cNvPr id="21" name="Hộp Văn bản 20">
            <a:extLst>
              <a:ext uri="{FF2B5EF4-FFF2-40B4-BE49-F238E27FC236}">
                <a16:creationId xmlns:a16="http://schemas.microsoft.com/office/drawing/2014/main" id="{B9191131-8B0F-46B4-AF37-D586EE529B9A}"/>
              </a:ext>
            </a:extLst>
          </p:cNvPr>
          <p:cNvSpPr txBox="1"/>
          <p:nvPr/>
        </p:nvSpPr>
        <p:spPr>
          <a:xfrm>
            <a:off x="7699512" y="2029172"/>
            <a:ext cx="1616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chích chòe</a:t>
            </a:r>
          </a:p>
        </p:txBody>
      </p:sp>
      <p:sp>
        <p:nvSpPr>
          <p:cNvPr id="22" name="Hộp Văn bản 21">
            <a:extLst>
              <a:ext uri="{FF2B5EF4-FFF2-40B4-BE49-F238E27FC236}">
                <a16:creationId xmlns:a16="http://schemas.microsoft.com/office/drawing/2014/main" id="{06CC34FD-FBE0-4B2D-B24E-B5822458A008}"/>
              </a:ext>
            </a:extLst>
          </p:cNvPr>
          <p:cNvSpPr txBox="1"/>
          <p:nvPr/>
        </p:nvSpPr>
        <p:spPr>
          <a:xfrm>
            <a:off x="7725729" y="2344487"/>
            <a:ext cx="1590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trầm ngâm</a:t>
            </a:r>
          </a:p>
        </p:txBody>
      </p:sp>
      <p:sp>
        <p:nvSpPr>
          <p:cNvPr id="23" name="Hộp Văn bản 22">
            <a:extLst>
              <a:ext uri="{FF2B5EF4-FFF2-40B4-BE49-F238E27FC236}">
                <a16:creationId xmlns:a16="http://schemas.microsoft.com/office/drawing/2014/main" id="{E5F1155C-686B-4BB6-879C-99AB65A3B621}"/>
              </a:ext>
            </a:extLst>
          </p:cNvPr>
          <p:cNvSpPr txBox="1"/>
          <p:nvPr/>
        </p:nvSpPr>
        <p:spPr>
          <a:xfrm>
            <a:off x="7898295" y="2690052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cu gáy</a:t>
            </a:r>
          </a:p>
        </p:txBody>
      </p:sp>
      <p:sp>
        <p:nvSpPr>
          <p:cNvPr id="24" name="Rounded Rectangle 45">
            <a:extLst>
              <a:ext uri="{FF2B5EF4-FFF2-40B4-BE49-F238E27FC236}">
                <a16:creationId xmlns:a16="http://schemas.microsoft.com/office/drawing/2014/main" id="{2B6B28E2-11B1-4494-BAB8-F6A440EC912B}"/>
              </a:ext>
            </a:extLst>
          </p:cNvPr>
          <p:cNvSpPr/>
          <p:nvPr/>
        </p:nvSpPr>
        <p:spPr>
          <a:xfrm>
            <a:off x="4329974" y="3651697"/>
            <a:ext cx="2057572" cy="2849773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45">
            <a:extLst>
              <a:ext uri="{FF2B5EF4-FFF2-40B4-BE49-F238E27FC236}">
                <a16:creationId xmlns:a16="http://schemas.microsoft.com/office/drawing/2014/main" id="{7E225399-65F9-4C25-A6FF-A2A9B271F83F}"/>
              </a:ext>
            </a:extLst>
          </p:cNvPr>
          <p:cNvSpPr/>
          <p:nvPr/>
        </p:nvSpPr>
        <p:spPr>
          <a:xfrm>
            <a:off x="6467058" y="3651696"/>
            <a:ext cx="2057572" cy="2849773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45">
            <a:extLst>
              <a:ext uri="{FF2B5EF4-FFF2-40B4-BE49-F238E27FC236}">
                <a16:creationId xmlns:a16="http://schemas.microsoft.com/office/drawing/2014/main" id="{3DC7AB43-20AF-4CBF-AC55-15E3413CD9C2}"/>
              </a:ext>
            </a:extLst>
          </p:cNvPr>
          <p:cNvSpPr/>
          <p:nvPr/>
        </p:nvSpPr>
        <p:spPr>
          <a:xfrm>
            <a:off x="8603800" y="3608844"/>
            <a:ext cx="2057572" cy="2849773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1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L 0.17578 0.291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14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0.17422 0.304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1" y="15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59259E-6 L 0.54024 0.2113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5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7.40741E-7 L 0.54024 0.2275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5" y="1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48148E-6 L 0.36197 0.1201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9" y="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48148E-6 L 0.18294 0.32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41" y="1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96296E-6 L 0.18607 0.4296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97" y="2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85185E-6 L -0.00716 0.3041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15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96296E-6 L 0.19206 0.258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96" y="1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0.17683 0.2513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41" y="1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48148E-6 L 0.10273 0.4481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30" y="2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48148E-6 L 0.08972 0.4479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9" y="2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-0.2569 0.39722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52" y="1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0.01296 L 0.09401 0.39977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" y="20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96296E-6 L -0.26511 0.3382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55" y="1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5">
            <a:extLst>
              <a:ext uri="{FF2B5EF4-FFF2-40B4-BE49-F238E27FC236}">
                <a16:creationId xmlns:a16="http://schemas.microsoft.com/office/drawing/2014/main" id="{4BB7945A-C275-4E6B-9D3E-E062D8963BBD}"/>
              </a:ext>
            </a:extLst>
          </p:cNvPr>
          <p:cNvSpPr txBox="1"/>
          <p:nvPr/>
        </p:nvSpPr>
        <p:spPr>
          <a:xfrm>
            <a:off x="571082" y="591656"/>
            <a:ext cx="11620918" cy="7584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lnSpc>
                <a:spcPts val="7039"/>
              </a:lnSpc>
            </a:pPr>
            <a:r>
              <a:rPr lang="en-US" sz="3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vi-VN" sz="3000" i="1" dirty="0">
                <a:solidFill>
                  <a:srgbClr val="FF0000"/>
                </a:solidFill>
                <a:cs typeface="Arial" panose="020B0604020202020204" pitchFamily="34" charset="0"/>
              </a:rPr>
              <a:t>Tìm những từ ngữ chỉ đặc điểm giúp em cảm nhận được:</a:t>
            </a:r>
            <a:endParaRPr lang="en-US" sz="30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11">
            <a:extLst>
              <a:ext uri="{FF2B5EF4-FFF2-40B4-BE49-F238E27FC236}">
                <a16:creationId xmlns:a16="http://schemas.microsoft.com/office/drawing/2014/main" id="{73F91376-1826-4E88-8FC7-F77BDC65F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05218" y="3463088"/>
            <a:ext cx="3262178" cy="3394912"/>
          </a:xfrm>
          <a:prstGeom prst="rect">
            <a:avLst/>
          </a:prstGeom>
        </p:spPr>
      </p:pic>
      <p:sp>
        <p:nvSpPr>
          <p:cNvPr id="26" name="Rectangle 5">
            <a:extLst>
              <a:ext uri="{FF2B5EF4-FFF2-40B4-BE49-F238E27FC236}">
                <a16:creationId xmlns:a16="http://schemas.microsoft.com/office/drawing/2014/main" id="{E3FBFA71-126E-4FE9-9A35-6DEB90E2E7BE}"/>
              </a:ext>
            </a:extLst>
          </p:cNvPr>
          <p:cNvSpPr/>
          <p:nvPr/>
        </p:nvSpPr>
        <p:spPr>
          <a:xfrm>
            <a:off x="608017" y="1506246"/>
            <a:ext cx="10975965" cy="164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32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a. Hương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vị</a:t>
            </a:r>
            <a:r>
              <a:rPr lang="en-US" sz="32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riêng</a:t>
            </a:r>
            <a:r>
              <a:rPr lang="en-US" sz="32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của mỗi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loài</a:t>
            </a:r>
            <a:r>
              <a:rPr lang="en-US" sz="32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en-US" sz="32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mùa</a:t>
            </a:r>
            <a:r>
              <a:rPr lang="en-US" sz="32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xuân</a:t>
            </a:r>
            <a:r>
              <a:rPr lang="en-US" sz="32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32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b.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Đặc</a:t>
            </a:r>
            <a:r>
              <a:rPr lang="en-US" sz="32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điểm</a:t>
            </a:r>
            <a:r>
              <a:rPr lang="en-US" sz="32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riêng</a:t>
            </a:r>
            <a:r>
              <a:rPr lang="en-US" sz="32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của mỗi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loài</a:t>
            </a:r>
            <a:r>
              <a:rPr lang="en-US" sz="32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chim</a:t>
            </a:r>
            <a:r>
              <a:rPr lang="en-US" sz="32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9644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9CE4D896-38F1-4A1F-83D9-44F8EBBB54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3"/>
          <a:stretch/>
        </p:blipFill>
        <p:spPr>
          <a:xfrm>
            <a:off x="3175" y="0"/>
            <a:ext cx="12185650" cy="6414052"/>
          </a:xfrm>
          <a:prstGeom prst="rect">
            <a:avLst/>
          </a:prstGeom>
        </p:spPr>
      </p:pic>
      <p:sp>
        <p:nvSpPr>
          <p:cNvPr id="6" name="Rectangle 13">
            <a:extLst>
              <a:ext uri="{FF2B5EF4-FFF2-40B4-BE49-F238E27FC236}">
                <a16:creationId xmlns:a16="http://schemas.microsoft.com/office/drawing/2014/main" id="{B6FE3DFB-8B96-427B-9C6C-BA1CA4B019F7}"/>
              </a:ext>
            </a:extLst>
          </p:cNvPr>
          <p:cNvSpPr/>
          <p:nvPr/>
        </p:nvSpPr>
        <p:spPr>
          <a:xfrm>
            <a:off x="185548" y="820137"/>
            <a:ext cx="11213342" cy="815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AutoNum type="alphaLcPeriod"/>
            </a:pPr>
            <a:r>
              <a:rPr lang="en-US" sz="36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Hương</a:t>
            </a:r>
            <a:r>
              <a:rPr lang="en-US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vị</a:t>
            </a:r>
            <a:r>
              <a:rPr lang="en-US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riêng</a:t>
            </a:r>
            <a:r>
              <a:rPr lang="en-US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của mỗi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loài</a:t>
            </a:r>
            <a:r>
              <a:rPr lang="en-US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en-US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mùa</a:t>
            </a:r>
            <a:r>
              <a:rPr lang="en-US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xuân</a:t>
            </a:r>
            <a:r>
              <a:rPr lang="en-US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82C91FE-3979-4B27-ACB1-6D392DCD4A61}"/>
              </a:ext>
            </a:extLst>
          </p:cNvPr>
          <p:cNvSpPr/>
          <p:nvPr/>
        </p:nvSpPr>
        <p:spPr>
          <a:xfrm>
            <a:off x="1492699" y="1968754"/>
            <a:ext cx="5665333" cy="3229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nl-NL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Hoa bưởi nồng nàn. 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nl-NL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Hoa nhãn ngọt. 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nl-NL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Hoa cau thoáng qua.</a:t>
            </a:r>
            <a:endParaRPr lang="en-US" sz="36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298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9CC058EE-A721-418D-8769-CB3853C3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0"/>
          <a:stretch/>
        </p:blipFill>
        <p:spPr>
          <a:xfrm>
            <a:off x="0" y="450574"/>
            <a:ext cx="12192000" cy="6407426"/>
          </a:xfrm>
          <a:prstGeom prst="rect">
            <a:avLst/>
          </a:prstGeom>
        </p:spPr>
      </p:pic>
      <p:sp>
        <p:nvSpPr>
          <p:cNvPr id="7" name="Rectangle 13">
            <a:extLst>
              <a:ext uri="{FF2B5EF4-FFF2-40B4-BE49-F238E27FC236}">
                <a16:creationId xmlns:a16="http://schemas.microsoft.com/office/drawing/2014/main" id="{3788333F-56EF-4DB4-8ABA-EB53813113C7}"/>
              </a:ext>
            </a:extLst>
          </p:cNvPr>
          <p:cNvSpPr/>
          <p:nvPr/>
        </p:nvSpPr>
        <p:spPr>
          <a:xfrm>
            <a:off x="1127647" y="600439"/>
            <a:ext cx="9367481" cy="815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b. 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Đặc</a:t>
            </a:r>
            <a:r>
              <a:rPr lang="en-US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điểm</a:t>
            </a:r>
            <a:r>
              <a:rPr lang="en-US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riêng</a:t>
            </a:r>
            <a:r>
              <a:rPr lang="en-US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của mỗi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loài</a:t>
            </a:r>
            <a:r>
              <a:rPr lang="en-US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chim</a:t>
            </a:r>
            <a:r>
              <a:rPr lang="en-US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3CB6B33-385F-4DD9-B7A0-6EA48C954DB0}"/>
              </a:ext>
            </a:extLst>
          </p:cNvPr>
          <p:cNvSpPr/>
          <p:nvPr/>
        </p:nvSpPr>
        <p:spPr>
          <a:xfrm>
            <a:off x="990600" y="1595021"/>
            <a:ext cx="9504528" cy="4337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vi-VN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Những thím chích choè nhanh nhảu. </a:t>
            </a:r>
            <a:endParaRPr lang="en-US" sz="36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vi-VN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Những chú khướu lắm điều. </a:t>
            </a:r>
            <a:endParaRPr lang="en-US" sz="36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vi-VN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Những anh chào mào đỏm dáng. </a:t>
            </a:r>
            <a:endParaRPr lang="en-US" sz="36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vi-VN" sz="36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Những bác cu gáy trầm ngâm.</a:t>
            </a:r>
            <a:endParaRPr lang="en-US" sz="36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27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F35A6FB4-E723-4AD8-9CCF-020C242C00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13" y="17252"/>
            <a:ext cx="12208713" cy="6481549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FDD3B183-6968-417A-AC7E-9DE8AF18B565}"/>
              </a:ext>
            </a:extLst>
          </p:cNvPr>
          <p:cNvSpPr txBox="1"/>
          <p:nvPr/>
        </p:nvSpPr>
        <p:spPr>
          <a:xfrm>
            <a:off x="705479" y="1425198"/>
            <a:ext cx="10781042" cy="5350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7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4. Đặt câu nói về </a:t>
            </a:r>
            <a:r>
              <a:rPr lang="en-US" sz="27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đặc</a:t>
            </a:r>
            <a:r>
              <a:rPr lang="en-US" sz="27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7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điểm</a:t>
            </a:r>
            <a:r>
              <a:rPr lang="en-US" sz="27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của </a:t>
            </a:r>
            <a:r>
              <a:rPr lang="en-US" sz="27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một</a:t>
            </a:r>
            <a:r>
              <a:rPr lang="en-US" sz="27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7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loài</a:t>
            </a:r>
            <a:r>
              <a:rPr lang="en-US" sz="27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7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hoa</a:t>
            </a:r>
            <a:r>
              <a:rPr lang="en-US" sz="27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khi </a:t>
            </a:r>
            <a:r>
              <a:rPr lang="en-US" sz="27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mùa</a:t>
            </a:r>
            <a:r>
              <a:rPr lang="en-US" sz="27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7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xuân</a:t>
            </a:r>
            <a:r>
              <a:rPr lang="en-US" sz="27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đến: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5F9122-CBF7-4E81-B990-4E4CF92A513B}"/>
              </a:ext>
            </a:extLst>
          </p:cNvPr>
          <p:cNvSpPr/>
          <p:nvPr/>
        </p:nvSpPr>
        <p:spPr>
          <a:xfrm>
            <a:off x="332194" y="2308036"/>
            <a:ext cx="10781042" cy="3124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1" indent="-742950"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vi-VN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Hoa hồng thơm ngát.</a:t>
            </a:r>
          </a:p>
          <a:p>
            <a:pPr marL="1200150" lvl="1" indent="-742950"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vi-VN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Hoa huệ thơm nức, d</a:t>
            </a:r>
            <a:r>
              <a:rPr lang="en-US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ị</a:t>
            </a:r>
            <a:r>
              <a:rPr lang="vi-VN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 dàng.</a:t>
            </a:r>
          </a:p>
          <a:p>
            <a:pPr marL="1200150" lvl="1" indent="-742950"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vi-VN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Hoa cúc vàng tươi, rưc rờ dưới ánh nắng xuân.</a:t>
            </a:r>
          </a:p>
          <a:p>
            <a:pPr marL="1200150" lvl="1" indent="-742950" algn="just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vi-VN" sz="28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Hoa đồng tiền thắm tươi dưới ánh Mặt Trời. </a:t>
            </a:r>
          </a:p>
        </p:txBody>
      </p:sp>
    </p:spTree>
    <p:extLst>
      <p:ext uri="{BB962C8B-B14F-4D97-AF65-F5344CB8AC3E}">
        <p14:creationId xmlns:p14="http://schemas.microsoft.com/office/powerpoint/2010/main" val="14212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82C8A92F-9F0C-448B-90E9-725BC56DE7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0"/>
          <a:stretch/>
        </p:blipFill>
        <p:spPr>
          <a:xfrm>
            <a:off x="-19083" y="450573"/>
            <a:ext cx="12192000" cy="6407425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E48378F0-DDBD-41B0-A3FA-0B16BFAEE599}"/>
              </a:ext>
            </a:extLst>
          </p:cNvPr>
          <p:cNvSpPr txBox="1"/>
          <p:nvPr/>
        </p:nvSpPr>
        <p:spPr>
          <a:xfrm>
            <a:off x="307577" y="354841"/>
            <a:ext cx="11538680" cy="763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lnSpc>
                <a:spcPts val="7039"/>
              </a:lnSpc>
            </a:pPr>
            <a:r>
              <a:rPr lang="en-US" sz="3600" i="1" dirty="0">
                <a:solidFill>
                  <a:srgbClr val="5E3023"/>
                </a:solidFill>
                <a:latin typeface="+mj-lt"/>
                <a:cs typeface="Arial" panose="020B0604020202020204" pitchFamily="34" charset="0"/>
              </a:rPr>
              <a:t>5. Nghe-</a:t>
            </a:r>
            <a:r>
              <a:rPr lang="en-US" sz="3600" i="1" dirty="0" err="1">
                <a:solidFill>
                  <a:srgbClr val="5E3023"/>
                </a:solidFill>
                <a:latin typeface="+mj-lt"/>
                <a:cs typeface="Arial" panose="020B0604020202020204" pitchFamily="34" charset="0"/>
              </a:rPr>
              <a:t>viết</a:t>
            </a:r>
            <a:r>
              <a:rPr lang="en-US" sz="3600" i="1" dirty="0">
                <a:solidFill>
                  <a:srgbClr val="5E3023"/>
                </a:solidFill>
                <a:latin typeface="+mj-lt"/>
                <a:cs typeface="Arial" panose="020B0604020202020204" pitchFamily="34" charset="0"/>
              </a:rPr>
              <a:t>:</a:t>
            </a:r>
            <a:r>
              <a:rPr lang="en-US" sz="2800" i="1" dirty="0">
                <a:solidFill>
                  <a:srgbClr val="5E3023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Mùa</a:t>
            </a:r>
            <a:r>
              <a:rPr lang="en-US" sz="36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xuân</a:t>
            </a:r>
            <a:r>
              <a:rPr lang="en-US" sz="3600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đến </a:t>
            </a:r>
            <a:r>
              <a:rPr lang="en-US" sz="2000" i="1" dirty="0">
                <a:solidFill>
                  <a:srgbClr val="5E3023"/>
                </a:solidFill>
                <a:latin typeface="+mj-lt"/>
                <a:cs typeface="Arial" panose="020B0604020202020204" pitchFamily="34" charset="0"/>
              </a:rPr>
              <a:t>(từ đầu đến “</a:t>
            </a:r>
            <a:r>
              <a:rPr lang="en-US" sz="2000" i="1" dirty="0" err="1">
                <a:solidFill>
                  <a:srgbClr val="5E3023"/>
                </a:solidFill>
                <a:latin typeface="+mj-lt"/>
                <a:cs typeface="Arial" panose="020B0604020202020204" pitchFamily="34" charset="0"/>
              </a:rPr>
              <a:t>Hoa</a:t>
            </a:r>
            <a:r>
              <a:rPr lang="en-US" sz="2000" i="1" dirty="0">
                <a:solidFill>
                  <a:srgbClr val="5E3023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5E3023"/>
                </a:solidFill>
                <a:latin typeface="+mj-lt"/>
                <a:cs typeface="Arial" panose="020B0604020202020204" pitchFamily="34" charset="0"/>
              </a:rPr>
              <a:t>cau</a:t>
            </a:r>
            <a:r>
              <a:rPr lang="en-US" sz="2000" i="1" dirty="0">
                <a:solidFill>
                  <a:srgbClr val="5E3023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5E3023"/>
                </a:solidFill>
                <a:latin typeface="+mj-lt"/>
                <a:cs typeface="Arial" panose="020B0604020202020204" pitchFamily="34" charset="0"/>
              </a:rPr>
              <a:t>thoảng</a:t>
            </a:r>
            <a:r>
              <a:rPr lang="en-US" sz="2000" i="1" dirty="0">
                <a:solidFill>
                  <a:srgbClr val="5E3023"/>
                </a:solidFill>
                <a:latin typeface="+mj-lt"/>
                <a:cs typeface="Arial" panose="020B0604020202020204" pitchFamily="34" charset="0"/>
              </a:rPr>
              <a:t> qua.”) </a:t>
            </a:r>
            <a:endParaRPr lang="en-US" sz="2800" i="1" dirty="0">
              <a:solidFill>
                <a:srgbClr val="5E3023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FD516AD-53DF-439A-8E8F-BBCB97D1C346}"/>
              </a:ext>
            </a:extLst>
          </p:cNvPr>
          <p:cNvSpPr/>
          <p:nvPr/>
        </p:nvSpPr>
        <p:spPr>
          <a:xfrm>
            <a:off x="326660" y="2438637"/>
            <a:ext cx="11538679" cy="3034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 dirty="0">
                <a:latin typeface="+mj-lt"/>
                <a:cs typeface="Arial" panose="020B0604020202020204" pitchFamily="34" charset="0"/>
              </a:rPr>
              <a:t>	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“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Hoa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mận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vừa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tàn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thì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mùa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xuân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đến.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Bầu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trời ngày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càng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thêm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xanh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Nắng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vàng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ngày càng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rực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rỡ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Vườn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cây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lại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đâm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chồi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nảy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lộc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 Rồi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vườn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cây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ra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hoa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Hoa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bưởi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nồng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nàn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Hoa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nhãn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ngọt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Hoa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cau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thoảng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qua.”</a:t>
            </a:r>
            <a:endParaRPr lang="en-US" sz="36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D6E06C4D-C20C-4CBA-88C0-436B25B99562}"/>
              </a:ext>
            </a:extLst>
          </p:cNvPr>
          <p:cNvSpPr txBox="1"/>
          <p:nvPr/>
        </p:nvSpPr>
        <p:spPr>
          <a:xfrm>
            <a:off x="4092387" y="1657833"/>
            <a:ext cx="4007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Mùa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xuân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đến</a:t>
            </a:r>
            <a:endParaRPr lang="en-US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8592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ình ảnh 6">
            <a:extLst>
              <a:ext uri="{FF2B5EF4-FFF2-40B4-BE49-F238E27FC236}">
                <a16:creationId xmlns:a16="http://schemas.microsoft.com/office/drawing/2014/main" id="{8AD2A0CC-4B58-404B-8AF3-9C55861F5E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1"/>
          <a:stretch/>
        </p:blipFill>
        <p:spPr>
          <a:xfrm>
            <a:off x="0" y="-31663"/>
            <a:ext cx="12185650" cy="6472220"/>
          </a:xfrm>
          <a:prstGeom prst="rect">
            <a:avLst/>
          </a:prstGeom>
        </p:spPr>
      </p:pic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CC809688-3F59-46B8-8FD8-800F2CE14B43}"/>
              </a:ext>
            </a:extLst>
          </p:cNvPr>
          <p:cNvSpPr txBox="1"/>
          <p:nvPr/>
        </p:nvSpPr>
        <p:spPr>
          <a:xfrm>
            <a:off x="4465983" y="730635"/>
            <a:ext cx="47169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FF00"/>
                </a:solidFill>
                <a:latin typeface="+mj-lt"/>
                <a:cs typeface="Arial" panose="020B0604020202020204" pitchFamily="34" charset="0"/>
              </a:rPr>
              <a:t>Luyện viết từ khó</a:t>
            </a:r>
            <a:endParaRPr lang="en-US" sz="400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F2119A87-3F8C-4A4B-86FB-20155A54E92A}"/>
              </a:ext>
            </a:extLst>
          </p:cNvPr>
          <p:cNvSpPr txBox="1"/>
          <p:nvPr/>
        </p:nvSpPr>
        <p:spPr>
          <a:xfrm>
            <a:off x="5561875" y="2021309"/>
            <a:ext cx="3455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tàn</a:t>
            </a:r>
          </a:p>
        </p:txBody>
      </p:sp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D7FEE9CE-0825-48BB-9373-12C29CD2202B}"/>
              </a:ext>
            </a:extLst>
          </p:cNvPr>
          <p:cNvSpPr txBox="1"/>
          <p:nvPr/>
        </p:nvSpPr>
        <p:spPr>
          <a:xfrm>
            <a:off x="5552910" y="2748175"/>
            <a:ext cx="3455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rực</a:t>
            </a:r>
            <a:r>
              <a:rPr lang="en-US" sz="3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rỡ</a:t>
            </a:r>
            <a:endParaRPr lang="en-US" sz="36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F1681FA7-6F8F-4E2E-BBA5-96386F808AD9}"/>
              </a:ext>
            </a:extLst>
          </p:cNvPr>
          <p:cNvSpPr txBox="1"/>
          <p:nvPr/>
        </p:nvSpPr>
        <p:spPr>
          <a:xfrm>
            <a:off x="5561875" y="3500854"/>
            <a:ext cx="3455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v</a:t>
            </a:r>
            <a:r>
              <a:rPr lang="vi-VN" sz="3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ư</a:t>
            </a:r>
            <a:r>
              <a:rPr lang="en-US" sz="36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ờn</a:t>
            </a:r>
            <a:r>
              <a:rPr lang="en-US" sz="3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cây</a:t>
            </a:r>
            <a:endParaRPr lang="en-US" sz="36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22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9CE2EBB4-936B-4D88-9527-3B0F2034D6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84"/>
          <a:stretch/>
        </p:blipFill>
        <p:spPr>
          <a:xfrm>
            <a:off x="6350" y="424069"/>
            <a:ext cx="12185650" cy="6433931"/>
          </a:xfrm>
          <a:prstGeom prst="rect">
            <a:avLst/>
          </a:prstGeom>
        </p:spPr>
      </p:pic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8C8BA7B9-5D09-45A5-AD69-E40A323E9028}"/>
              </a:ext>
            </a:extLst>
          </p:cNvPr>
          <p:cNvSpPr txBox="1"/>
          <p:nvPr/>
        </p:nvSpPr>
        <p:spPr>
          <a:xfrm>
            <a:off x="3569977" y="2525154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- </a:t>
            </a:r>
            <a:r>
              <a:rPr lang="en-US" sz="36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Đề</a:t>
            </a:r>
            <a:r>
              <a:rPr lang="en-US" sz="3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bài</a:t>
            </a:r>
            <a:r>
              <a:rPr lang="en-US" sz="3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lùi</a:t>
            </a:r>
            <a:r>
              <a:rPr lang="en-US" sz="3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vào</a:t>
            </a:r>
            <a:r>
              <a:rPr lang="en-US" sz="3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mấy</a:t>
            </a:r>
            <a:r>
              <a:rPr lang="en-US" sz="36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ô?</a:t>
            </a:r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8BA8D817-A148-421E-A983-88F0B1C0471C}"/>
              </a:ext>
            </a:extLst>
          </p:cNvPr>
          <p:cNvSpPr txBox="1"/>
          <p:nvPr/>
        </p:nvSpPr>
        <p:spPr>
          <a:xfrm>
            <a:off x="3569977" y="3500956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- Những chữ nào cần viết hoa?</a:t>
            </a:r>
          </a:p>
        </p:txBody>
      </p:sp>
      <p:sp>
        <p:nvSpPr>
          <p:cNvPr id="6" name="Hộp Văn bản 2">
            <a:extLst>
              <a:ext uri="{FF2B5EF4-FFF2-40B4-BE49-F238E27FC236}">
                <a16:creationId xmlns:a16="http://schemas.microsoft.com/office/drawing/2014/main" id="{43FCAB82-7E94-4B9E-900E-8CCFE3B8E17A}"/>
              </a:ext>
            </a:extLst>
          </p:cNvPr>
          <p:cNvSpPr txBox="1"/>
          <p:nvPr/>
        </p:nvSpPr>
        <p:spPr>
          <a:xfrm>
            <a:off x="3058285" y="1313029"/>
            <a:ext cx="4368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Chú ý:</a:t>
            </a:r>
          </a:p>
        </p:txBody>
      </p:sp>
    </p:spTree>
    <p:extLst>
      <p:ext uri="{BB962C8B-B14F-4D97-AF65-F5344CB8AC3E}">
        <p14:creationId xmlns:p14="http://schemas.microsoft.com/office/powerpoint/2010/main" val="726285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569" y="2397203"/>
            <a:ext cx="2887461" cy="38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3128267" y="610849"/>
            <a:ext cx="6055490" cy="165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</a:t>
            </a:r>
            <a:r>
              <a:rPr kumimoji="0" lang="vi-VN" sz="36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viết bài</a:t>
            </a:r>
            <a:r>
              <a:rPr kumimoji="0" lang="en-US" sz="36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kumimoji="0" lang="vi-VN" sz="36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vào vở </a:t>
            </a:r>
            <a:r>
              <a:rPr kumimoji="0" lang="en-US" sz="36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LUYỆN VIẾT</a:t>
            </a:r>
            <a:endParaRPr kumimoji="0" lang="en-US" sz="3600" b="1" i="0" u="none" strike="noStrike" kern="0" cap="all" spc="0" normalizeH="0" baseline="0" noProof="0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389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1801</TotalTime>
  <Words>605</Words>
  <Application>Microsoft Office PowerPoint</Application>
  <PresentationFormat>Widescreen</PresentationFormat>
  <Paragraphs>68</Paragraphs>
  <Slides>20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Courier New</vt:lpstr>
      <vt:lpstr>UTM Avo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 HAI AN</dc:creator>
  <cp:lastModifiedBy>user646</cp:lastModifiedBy>
  <cp:revision>44</cp:revision>
  <dcterms:created xsi:type="dcterms:W3CDTF">2021-11-09T13:51:41Z</dcterms:created>
  <dcterms:modified xsi:type="dcterms:W3CDTF">2022-04-27T01:46:12Z</dcterms:modified>
</cp:coreProperties>
</file>