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66" r:id="rId2"/>
    <p:sldId id="317" r:id="rId3"/>
    <p:sldId id="372" r:id="rId4"/>
    <p:sldId id="365" r:id="rId5"/>
    <p:sldId id="450" r:id="rId6"/>
    <p:sldId id="456" r:id="rId7"/>
    <p:sldId id="457" r:id="rId8"/>
    <p:sldId id="458" r:id="rId9"/>
    <p:sldId id="460" r:id="rId10"/>
    <p:sldId id="461" r:id="rId11"/>
    <p:sldId id="459" r:id="rId12"/>
    <p:sldId id="462" r:id="rId13"/>
    <p:sldId id="463" r:id="rId14"/>
    <p:sldId id="464" r:id="rId15"/>
    <p:sldId id="465" r:id="rId16"/>
    <p:sldId id="26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M HAI AN" initials="LHA" lastIdx="1" clrIdx="0">
    <p:extLst>
      <p:ext uri="{19B8F6BF-5375-455C-9EA6-DF929625EA0E}">
        <p15:presenceInfo xmlns:p15="http://schemas.microsoft.com/office/powerpoint/2012/main" userId="LAM HAI 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AE4"/>
    <a:srgbClr val="F694C7"/>
    <a:srgbClr val="E482C3"/>
    <a:srgbClr val="79E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291" autoAdjust="0"/>
  </p:normalViewPr>
  <p:slideViewPr>
    <p:cSldViewPr snapToGrid="0">
      <p:cViewPr>
        <p:scale>
          <a:sx n="50" d="100"/>
          <a:sy n="50" d="100"/>
        </p:scale>
        <p:origin x="1494" y="552"/>
      </p:cViewPr>
      <p:guideLst/>
    </p:cSldViewPr>
  </p:slideViewPr>
  <p:outlineViewPr>
    <p:cViewPr>
      <p:scale>
        <a:sx n="33" d="100"/>
        <a:sy n="33" d="100"/>
      </p:scale>
      <p:origin x="0" y="-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44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463CF-D469-49FE-89BB-CEDC169E12BA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161CB-81E1-47BF-B2F9-D824F3D2E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3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0724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8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74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2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0563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1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3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3671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661" r:id="rId6"/>
    <p:sldLayoutId id="2147483662" r:id="rId7"/>
    <p:sldLayoutId id="2147483770" r:id="rId8"/>
    <p:sldLayoutId id="21474837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496185" y="1658362"/>
            <a:ext cx="9429441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cuối năm – Tiết 5&amp;6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6436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4" r="9742" b="11258"/>
          <a:stretch/>
        </p:blipFill>
        <p:spPr>
          <a:xfrm>
            <a:off x="721929" y="1359838"/>
            <a:ext cx="9341560" cy="50334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4" y="6679778"/>
            <a:ext cx="12190413" cy="1777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39" tIns="60920" rIns="121839" bIns="609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03" y="448"/>
            <a:ext cx="2052477" cy="225468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6787" y="5831640"/>
            <a:ext cx="12202134" cy="1123217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92791" y="2030318"/>
            <a:ext cx="2448413" cy="4924538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092" y="2839036"/>
            <a:ext cx="3713472" cy="3713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7687" y="2795407"/>
            <a:ext cx="6742177" cy="1323219"/>
          </a:xfrm>
          <a:prstGeom prst="rect">
            <a:avLst/>
          </a:prstGeom>
          <a:noFill/>
        </p:spPr>
        <p:txBody>
          <a:bodyPr wrap="square" lIns="91379" tIns="45690" rIns="91379" bIns="45690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r>
              <a:rPr kumimoji="0" lang="en-US" sz="7999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kumimoji="0" lang="en-US" sz="7999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73B2744-DBDE-4CF1-91B2-1E1AC78F9431}"/>
              </a:ext>
            </a:extLst>
          </p:cNvPr>
          <p:cNvSpPr txBox="1"/>
          <p:nvPr/>
        </p:nvSpPr>
        <p:spPr>
          <a:xfrm>
            <a:off x="238539" y="749947"/>
            <a:ext cx="993913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Nghe, kể lại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mẩu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A38C6D6-F0F9-46D2-B706-E9BB14CAA8FB}"/>
              </a:ext>
            </a:extLst>
          </p:cNvPr>
          <p:cNvSpPr txBox="1"/>
          <p:nvPr/>
        </p:nvSpPr>
        <p:spPr>
          <a:xfrm>
            <a:off x="4038600" y="1397041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SOI GƯƠNG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CAE42F94-0AD9-412A-8136-69896210E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20" y="2870822"/>
            <a:ext cx="11125802" cy="3766449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7EF818AA-B010-4CAE-9F75-126A8B8B6775}"/>
              </a:ext>
            </a:extLst>
          </p:cNvPr>
          <p:cNvSpPr txBox="1"/>
          <p:nvPr/>
        </p:nvSpPr>
        <p:spPr>
          <a:xfrm>
            <a:off x="6837520" y="2380744"/>
            <a:ext cx="381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+mj-lt"/>
                <a:cs typeface="Arial" panose="020B0604020202020204" pitchFamily="34" charset="0"/>
              </a:rPr>
              <a:t>Hạt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giống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tâm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hồn</a:t>
            </a:r>
            <a:endParaRPr lang="en-US" sz="2400" i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071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kA7OOXEwoKO2MkGAfAsWULoEIYr8xcn">
            <a:hlinkClick r:id="" action="ppaction://media"/>
            <a:extLst>
              <a:ext uri="{FF2B5EF4-FFF2-40B4-BE49-F238E27FC236}">
                <a16:creationId xmlns:a16="http://schemas.microsoft.com/office/drawing/2014/main" id="{0D4D8449-C5A9-44FA-AC2A-13F0A1A553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4070"/>
            <a:ext cx="12192000" cy="643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E203BB18-4E11-464D-B01E-4968365F9CAE}"/>
              </a:ext>
            </a:extLst>
          </p:cNvPr>
          <p:cNvSpPr txBox="1"/>
          <p:nvPr/>
        </p:nvSpPr>
        <p:spPr>
          <a:xfrm>
            <a:off x="4245748" y="828839"/>
            <a:ext cx="3457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SOI GƯƠNG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00C38811-E02B-47D3-B61C-370CEF2FCCB8}"/>
              </a:ext>
            </a:extLst>
          </p:cNvPr>
          <p:cNvSpPr txBox="1"/>
          <p:nvPr/>
        </p:nvSpPr>
        <p:spPr>
          <a:xfrm>
            <a:off x="6703950" y="1475170"/>
            <a:ext cx="3457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+mj-lt"/>
                <a:cs typeface="Arial" panose="020B0604020202020204" pitchFamily="34" charset="0"/>
              </a:rPr>
              <a:t>Hạt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giống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tâm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hồn</a:t>
            </a:r>
            <a:endParaRPr lang="en-US" sz="2400" i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5F31A8E-8DAC-44AA-AB18-4552B786985C}"/>
              </a:ext>
            </a:extLst>
          </p:cNvPr>
          <p:cNvSpPr txBox="1"/>
          <p:nvPr/>
        </p:nvSpPr>
        <p:spPr>
          <a:xfrm>
            <a:off x="457397" y="1923582"/>
            <a:ext cx="11277206" cy="4432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u="sng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Gợi ý:</a:t>
            </a:r>
          </a:p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a. </a:t>
            </a: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Câu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xảy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đâu?</a:t>
            </a:r>
          </a:p>
          <a:p>
            <a:pPr algn="just">
              <a:lnSpc>
                <a:spcPct val="150000"/>
              </a:lnSpc>
            </a:pP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b. Chú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chó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thứ nhất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tình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thế nào?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nhìn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thấy gì trong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gương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làm gì?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nghĩ gì khi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khỏi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ngôi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nhà?</a:t>
            </a:r>
          </a:p>
          <a:p>
            <a:pPr algn="just">
              <a:lnSpc>
                <a:spcPct val="150000"/>
              </a:lnSpc>
            </a:pP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c. Chú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chó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thứ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hai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mặt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mũi thế nào?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nhìn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thấy gì trong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gương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làm gì?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nghĩ gì khi chạy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khỏi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ngôi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nhà?</a:t>
            </a:r>
          </a:p>
          <a:p>
            <a:pPr algn="just">
              <a:lnSpc>
                <a:spcPct val="150000"/>
              </a:lnSpc>
            </a:pP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d. Câu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hiểu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điều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gì?</a:t>
            </a:r>
          </a:p>
        </p:txBody>
      </p:sp>
    </p:spTree>
    <p:extLst>
      <p:ext uri="{BB962C8B-B14F-4D97-AF65-F5344CB8AC3E}">
        <p14:creationId xmlns:p14="http://schemas.microsoft.com/office/powerpoint/2010/main" val="208193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E979FB82-7AA5-4B49-8C65-5C4735CFFA0A}"/>
              </a:ext>
            </a:extLst>
          </p:cNvPr>
          <p:cNvSpPr/>
          <p:nvPr/>
        </p:nvSpPr>
        <p:spPr>
          <a:xfrm>
            <a:off x="-19184" y="442549"/>
            <a:ext cx="5779146" cy="647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00100" lvl="1" indent="-342900" algn="just">
              <a:lnSpc>
                <a:spcPct val="150000"/>
              </a:lnSpc>
              <a:buAutoNum type="alphaLcPeriod"/>
            </a:pP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Câu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xảy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ra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ở đâu?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0403B8C5-1255-45E6-B7D1-A9D3F8BA1678}"/>
              </a:ext>
            </a:extLst>
          </p:cNvPr>
          <p:cNvSpPr/>
          <p:nvPr/>
        </p:nvSpPr>
        <p:spPr>
          <a:xfrm>
            <a:off x="271116" y="1289148"/>
            <a:ext cx="7888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Câu </a:t>
            </a:r>
            <a:r>
              <a:rPr lang="nl-NL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chuyện xảy ra ở ngôi nhà bán gương.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EE22DD5-D2D5-4A0E-95A2-51FE35DFB8A9}"/>
              </a:ext>
            </a:extLst>
          </p:cNvPr>
          <p:cNvSpPr/>
          <p:nvPr/>
        </p:nvSpPr>
        <p:spPr>
          <a:xfrm>
            <a:off x="0" y="2077200"/>
            <a:ext cx="11649768" cy="129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b. </a:t>
            </a:r>
            <a:r>
              <a:rPr lang="vi-VN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Chú chó thứ nhất tính tình thế nào? Chú nhìn thấy gì trong gương và làm gì? Chú nghĩ gì khi ra khỏi ngôi nhà?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C2E6AC3-6E89-44D9-92D1-A8DF915688AB}"/>
              </a:ext>
            </a:extLst>
          </p:cNvPr>
          <p:cNvSpPr/>
          <p:nvPr/>
        </p:nvSpPr>
        <p:spPr>
          <a:xfrm>
            <a:off x="165099" y="3486653"/>
            <a:ext cx="11649768" cy="2586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    -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chó thứ nhất tính tình vui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vẻ.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ngạc nhiên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vì t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hấy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có r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ấ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 nhi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ề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 chó vui vẻ đang nhìn chú và vẫy đuôi. Chú cười, các bạn chó cũng cười. Chú gâu gâu chào hỏi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c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á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 cũng gâu gâu chào hỏi.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 nghĩ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“Nơi này thật tuyệt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vời!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nl-NL" sz="28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9008843D-C077-4124-9656-4D1EC886E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94"/>
          <a:stretch/>
        </p:blipFill>
        <p:spPr>
          <a:xfrm>
            <a:off x="0" y="0"/>
            <a:ext cx="12192000" cy="6457950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4543F8C9-B947-4E65-9C5B-0BEF2D8448C2}"/>
              </a:ext>
            </a:extLst>
          </p:cNvPr>
          <p:cNvSpPr/>
          <p:nvPr/>
        </p:nvSpPr>
        <p:spPr>
          <a:xfrm>
            <a:off x="2524835" y="568755"/>
            <a:ext cx="9130889" cy="1939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c. Chú chó thứ hai mặt mũi thế nào? Chú nhìn thấy gì trong gương và làm gì? Chú nghĩ gì khi chạy khỏi ngôi nhà?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F45DA3E-A3F5-4B4D-A29F-B28C362ED9D1}"/>
              </a:ext>
            </a:extLst>
          </p:cNvPr>
          <p:cNvSpPr/>
          <p:nvPr/>
        </p:nvSpPr>
        <p:spPr>
          <a:xfrm>
            <a:off x="3057099" y="2600080"/>
            <a:ext cx="85986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chó thứ hai mặt mũi cau có ủ rũ. </a:t>
            </a:r>
            <a:endParaRPr lang="en-US" sz="28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 thấy những con chó xấu xí đang nhìn mình. Chú sủa ầm lên. Chú sợ quá, hốt hoảng chạy ra ngoài. Chú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nghĩ 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không 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bao gi</a:t>
            </a:r>
            <a:r>
              <a:rPr lang="en-US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ờ</a:t>
            </a:r>
            <a:r>
              <a:rPr lang="vi-VN" sz="28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đến đây nữa!</a:t>
            </a:r>
            <a:endParaRPr lang="nl-NL" sz="28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78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7A41F21-5DDE-4DB5-9D9D-6799A6952E30}"/>
              </a:ext>
            </a:extLst>
          </p:cNvPr>
          <p:cNvSpPr txBox="1"/>
          <p:nvPr/>
        </p:nvSpPr>
        <p:spPr>
          <a:xfrm>
            <a:off x="1980328" y="874395"/>
            <a:ext cx="837286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3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KỂ CHUYỆN THEO NHÓM</a:t>
            </a:r>
            <a:endParaRPr lang="en-US" sz="36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E2E7E020-9DCE-4957-B8B3-9CE486B3FD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76297">
            <a:off x="30271" y="460436"/>
            <a:ext cx="2282780" cy="2454602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2C5A2FF6-74A1-450C-A461-69EFAB7F4F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9807">
            <a:off x="7892279" y="5293489"/>
            <a:ext cx="4587115" cy="1238521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1DEBFB2A-7732-466D-A7D7-6C484ABBC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402" y="1556413"/>
            <a:ext cx="7413195" cy="519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19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73C17418-D1E4-4ADB-A4CE-1539BA8A0E9B}"/>
              </a:ext>
            </a:extLst>
          </p:cNvPr>
          <p:cNvSpPr txBox="1"/>
          <p:nvPr/>
        </p:nvSpPr>
        <p:spPr>
          <a:xfrm>
            <a:off x="2378525" y="962616"/>
            <a:ext cx="913464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4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KỂ CHUYỆN TRƯỚC LỚP</a:t>
            </a:r>
            <a:endParaRPr lang="en-US" sz="48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866F8E12-FD1A-46D1-998C-B28A1D8F35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76297">
            <a:off x="-2186341" y="-2193083"/>
            <a:ext cx="1656915" cy="1781629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D8E4F275-3E22-4BD2-8096-7203C68DFC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9807">
            <a:off x="8803303" y="5509098"/>
            <a:ext cx="3329476" cy="898959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BE6797A-88F1-4F6D-A89B-1ACBFD202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920" y="2386568"/>
            <a:ext cx="5917442" cy="331488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0995DD2-C10C-4EE2-9B07-AFBCFD8294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76297">
            <a:off x="30271" y="460436"/>
            <a:ext cx="2282780" cy="245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3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2F98FE42-11EC-4234-AAD3-468E1B2026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8"/>
          <a:stretch/>
        </p:blipFill>
        <p:spPr>
          <a:xfrm>
            <a:off x="3175" y="0"/>
            <a:ext cx="12185650" cy="6419850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A1C624AD-359B-44BA-848A-4E0467DC373A}"/>
              </a:ext>
            </a:extLst>
          </p:cNvPr>
          <p:cNvSpPr/>
          <p:nvPr/>
        </p:nvSpPr>
        <p:spPr>
          <a:xfrm>
            <a:off x="2795233" y="827851"/>
            <a:ext cx="8259453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en-US" sz="2800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d. Câu </a:t>
            </a:r>
            <a:r>
              <a:rPr lang="en-US" sz="2800" dirty="0" err="1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800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 trên </a:t>
            </a:r>
            <a:r>
              <a:rPr lang="en-US" sz="2800" dirty="0" err="1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2800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 hiểu </a:t>
            </a:r>
            <a:r>
              <a:rPr lang="en-US" sz="2800" dirty="0" err="1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điều</a:t>
            </a:r>
            <a:r>
              <a:rPr lang="en-US" sz="2800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 gì? 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3AB5C7EF-9EB0-451E-8A07-A46E6C1E2FB0}"/>
              </a:ext>
            </a:extLst>
          </p:cNvPr>
          <p:cNvSpPr/>
          <p:nvPr/>
        </p:nvSpPr>
        <p:spPr>
          <a:xfrm>
            <a:off x="3725838" y="1813470"/>
            <a:ext cx="757930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vi-VN" sz="280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Nếu </a:t>
            </a:r>
            <a:r>
              <a:rPr lang="vi-VN" sz="2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 vui vẻ, yêu quý mọi người, mọi người cũng yêu quý em. Nếu em cau có, ghét mọi người, mọi người cũng sẽ có thái độ như vậy với em.</a:t>
            </a:r>
            <a:endParaRPr lang="nl-NL" sz="28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4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DE501070-86CF-446E-B0D3-DB596F576732}"/>
              </a:ext>
            </a:extLst>
          </p:cNvPr>
          <p:cNvSpPr txBox="1"/>
          <p:nvPr/>
        </p:nvSpPr>
        <p:spPr>
          <a:xfrm>
            <a:off x="286763" y="554784"/>
            <a:ext cx="10958918" cy="147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+mj-lt"/>
                <a:cs typeface="Arial" panose="020B0604020202020204" pitchFamily="34" charset="0"/>
              </a:rPr>
              <a:t>2.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câu nào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phù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hợp với ô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trống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chấm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hay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chấm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hỏi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chấm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than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6082B836-DCFC-4BB8-B4B5-AAB890DE0FB2}"/>
              </a:ext>
            </a:extLst>
          </p:cNvPr>
          <p:cNvSpPr txBox="1"/>
          <p:nvPr/>
        </p:nvSpPr>
        <p:spPr>
          <a:xfrm>
            <a:off x="122952" y="2280064"/>
            <a:ext cx="11578718" cy="2942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>
                <a:latin typeface="+mj-lt"/>
                <a:cs typeface="Arial" panose="020B0604020202020204" pitchFamily="34" charset="0"/>
              </a:rPr>
              <a:t>    </a:t>
            </a: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Ông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quạ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thông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thái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Bọn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trẻ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cả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xóm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đều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thích học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ông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kháo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nhau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 “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hay </a:t>
            </a:r>
            <a:r>
              <a:rPr lang="en-US" sz="320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tuyệt</a:t>
            </a: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”- Vì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sao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vậy     Rất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đơn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giản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cộng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trừ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bằng các thứ </a:t>
            </a:r>
            <a:r>
              <a:rPr lang="en-US" sz="320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hạt</a:t>
            </a: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 Trò 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nào làm đúng thì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ăn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số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hạt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đó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641ACB3-D987-4F70-9AD9-4226287D9772}"/>
              </a:ext>
            </a:extLst>
          </p:cNvPr>
          <p:cNvSpPr/>
          <p:nvPr/>
        </p:nvSpPr>
        <p:spPr>
          <a:xfrm>
            <a:off x="2984043" y="3915094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108795A-EBB0-4767-B879-3693000374EF}"/>
              </a:ext>
            </a:extLst>
          </p:cNvPr>
          <p:cNvSpPr/>
          <p:nvPr/>
        </p:nvSpPr>
        <p:spPr>
          <a:xfrm>
            <a:off x="6904517" y="2452340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4C88DEAC-5C73-4280-972B-D9B59C552537}"/>
              </a:ext>
            </a:extLst>
          </p:cNvPr>
          <p:cNvSpPr/>
          <p:nvPr/>
        </p:nvSpPr>
        <p:spPr>
          <a:xfrm>
            <a:off x="2591175" y="4568783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6BCDE795-2974-49FB-B423-4D50E6F57F72}"/>
              </a:ext>
            </a:extLst>
          </p:cNvPr>
          <p:cNvSpPr/>
          <p:nvPr/>
        </p:nvSpPr>
        <p:spPr>
          <a:xfrm>
            <a:off x="11593111" y="3172992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81795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A55F669F-E776-4696-979B-2A004F99EE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1"/>
          <a:stretch/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3FD2DCC8-F61B-4473-B2FB-360C9183D9BB}"/>
              </a:ext>
            </a:extLst>
          </p:cNvPr>
          <p:cNvSpPr txBox="1"/>
          <p:nvPr/>
        </p:nvSpPr>
        <p:spPr>
          <a:xfrm>
            <a:off x="2120348" y="2818515"/>
            <a:ext cx="7288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- Dấu chấm dùng để làm gì?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E8A93114-4633-47A6-987E-1E9C97E9BE64}"/>
              </a:ext>
            </a:extLst>
          </p:cNvPr>
          <p:cNvSpPr txBox="1"/>
          <p:nvPr/>
        </p:nvSpPr>
        <p:spPr>
          <a:xfrm>
            <a:off x="2120349" y="3761099"/>
            <a:ext cx="7739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- Dấu chấm dùng để kết thúc câu kể.</a:t>
            </a:r>
          </a:p>
        </p:txBody>
      </p:sp>
    </p:spTree>
    <p:extLst>
      <p:ext uri="{BB962C8B-B14F-4D97-AF65-F5344CB8AC3E}">
        <p14:creationId xmlns:p14="http://schemas.microsoft.com/office/powerpoint/2010/main" val="87384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A55F669F-E776-4696-979B-2A004F99EE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1"/>
          <a:stretch/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3FD2DCC8-F61B-4473-B2FB-360C9183D9BB}"/>
              </a:ext>
            </a:extLst>
          </p:cNvPr>
          <p:cNvSpPr txBox="1"/>
          <p:nvPr/>
        </p:nvSpPr>
        <p:spPr>
          <a:xfrm>
            <a:off x="2054087" y="2844225"/>
            <a:ext cx="7149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- Dấu chấm hỏi dùng để làm gì?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E8A93114-4633-47A6-987E-1E9C97E9BE64}"/>
              </a:ext>
            </a:extLst>
          </p:cNvPr>
          <p:cNvSpPr txBox="1"/>
          <p:nvPr/>
        </p:nvSpPr>
        <p:spPr>
          <a:xfrm>
            <a:off x="2054087" y="3681586"/>
            <a:ext cx="765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- Dấu chấm hỏi dùng để kết thúc câu hỏi.</a:t>
            </a:r>
          </a:p>
        </p:txBody>
      </p:sp>
    </p:spTree>
    <p:extLst>
      <p:ext uri="{BB962C8B-B14F-4D97-AF65-F5344CB8AC3E}">
        <p14:creationId xmlns:p14="http://schemas.microsoft.com/office/powerpoint/2010/main" val="382089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A55F669F-E776-4696-979B-2A004F99EE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3FD2DCC8-F61B-4473-B2FB-360C9183D9BB}"/>
              </a:ext>
            </a:extLst>
          </p:cNvPr>
          <p:cNvSpPr txBox="1"/>
          <p:nvPr/>
        </p:nvSpPr>
        <p:spPr>
          <a:xfrm>
            <a:off x="2133600" y="2844225"/>
            <a:ext cx="7268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- Dấu chấm than dùng để làm gì?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E8A93114-4633-47A6-987E-1E9C97E9BE64}"/>
              </a:ext>
            </a:extLst>
          </p:cNvPr>
          <p:cNvSpPr txBox="1"/>
          <p:nvPr/>
        </p:nvSpPr>
        <p:spPr>
          <a:xfrm>
            <a:off x="2133600" y="3681586"/>
            <a:ext cx="7580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- Dấu chấm than dùng để kết thúc câu cảm, câu đề nghị.</a:t>
            </a:r>
          </a:p>
        </p:txBody>
      </p:sp>
    </p:spTree>
    <p:extLst>
      <p:ext uri="{BB962C8B-B14F-4D97-AF65-F5344CB8AC3E}">
        <p14:creationId xmlns:p14="http://schemas.microsoft.com/office/powerpoint/2010/main" val="277411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DE501070-86CF-446E-B0D3-DB596F576732}"/>
              </a:ext>
            </a:extLst>
          </p:cNvPr>
          <p:cNvSpPr txBox="1"/>
          <p:nvPr/>
        </p:nvSpPr>
        <p:spPr>
          <a:xfrm>
            <a:off x="202681" y="623460"/>
            <a:ext cx="11534393" cy="147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+mj-lt"/>
                <a:cs typeface="Arial" panose="020B0604020202020204" pitchFamily="34" charset="0"/>
              </a:rPr>
              <a:t>2.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câu nào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phù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hợp với ô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trống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chấm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hay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chấm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hỏi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chấm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than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6082B836-DCFC-4BB8-B4B5-AAB890DE0FB2}"/>
              </a:ext>
            </a:extLst>
          </p:cNvPr>
          <p:cNvSpPr txBox="1"/>
          <p:nvPr/>
        </p:nvSpPr>
        <p:spPr>
          <a:xfrm>
            <a:off x="366455" y="2377072"/>
            <a:ext cx="112865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Ông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quạ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thông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thái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Bọn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trẻ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cả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xóm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đều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thích học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ông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kháo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nhau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 “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hay </a:t>
            </a:r>
            <a:r>
              <a:rPr lang="en-US" sz="320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tuyệt</a:t>
            </a: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”- Vì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sao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vậy    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đơn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giản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cộng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trừ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bằng các thứ </a:t>
            </a:r>
            <a:r>
              <a:rPr lang="en-US" sz="320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hạt</a:t>
            </a: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    Trò 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nào làm đúng thì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ăn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số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hạt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đó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641ACB3-D987-4F70-9AD9-4226287D9772}"/>
              </a:ext>
            </a:extLst>
          </p:cNvPr>
          <p:cNvSpPr/>
          <p:nvPr/>
        </p:nvSpPr>
        <p:spPr>
          <a:xfrm>
            <a:off x="3140565" y="3955110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F108795A-EBB0-4767-B879-3693000374EF}"/>
              </a:ext>
            </a:extLst>
          </p:cNvPr>
          <p:cNvSpPr/>
          <p:nvPr/>
        </p:nvSpPr>
        <p:spPr>
          <a:xfrm>
            <a:off x="6984030" y="2512809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4C88DEAC-5C73-4280-972B-D9B59C552537}"/>
              </a:ext>
            </a:extLst>
          </p:cNvPr>
          <p:cNvSpPr/>
          <p:nvPr/>
        </p:nvSpPr>
        <p:spPr>
          <a:xfrm>
            <a:off x="2844667" y="4715670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6BCDE795-2974-49FB-B423-4D50E6F57F72}"/>
              </a:ext>
            </a:extLst>
          </p:cNvPr>
          <p:cNvSpPr/>
          <p:nvPr/>
        </p:nvSpPr>
        <p:spPr>
          <a:xfrm>
            <a:off x="11588778" y="3250953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337A1F15-E3FE-4A32-A811-735EED3D6760}"/>
              </a:ext>
            </a:extLst>
          </p:cNvPr>
          <p:cNvSpPr/>
          <p:nvPr/>
        </p:nvSpPr>
        <p:spPr>
          <a:xfrm>
            <a:off x="6984030" y="2508449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 18">
            <a:extLst>
              <a:ext uri="{FF2B5EF4-FFF2-40B4-BE49-F238E27FC236}">
                <a16:creationId xmlns:a16="http://schemas.microsoft.com/office/drawing/2014/main" id="{51D1A428-CE0F-46BB-B058-73BC41847A98}"/>
              </a:ext>
            </a:extLst>
          </p:cNvPr>
          <p:cNvSpPr/>
          <p:nvPr/>
        </p:nvSpPr>
        <p:spPr>
          <a:xfrm>
            <a:off x="11569437" y="3257401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2F884E96-28B2-421C-BB79-6DCF5DBF8060}"/>
              </a:ext>
            </a:extLst>
          </p:cNvPr>
          <p:cNvSpPr/>
          <p:nvPr/>
        </p:nvSpPr>
        <p:spPr>
          <a:xfrm>
            <a:off x="3149740" y="3941858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65373865-E18C-45BF-ADED-E33FA9A70CE3}"/>
              </a:ext>
            </a:extLst>
          </p:cNvPr>
          <p:cNvSpPr/>
          <p:nvPr/>
        </p:nvSpPr>
        <p:spPr>
          <a:xfrm>
            <a:off x="2852315" y="4716089"/>
            <a:ext cx="473534" cy="512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499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</TotalTime>
  <Words>601</Words>
  <Application>Microsoft Office PowerPoint</Application>
  <PresentationFormat>Widescreen</PresentationFormat>
  <Paragraphs>49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等线</vt:lpstr>
      <vt:lpstr>Arial</vt:lpstr>
      <vt:lpstr>Arial-Rounded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 HAI AN</dc:creator>
  <cp:lastModifiedBy>Administrator</cp:lastModifiedBy>
  <cp:revision>47</cp:revision>
  <dcterms:created xsi:type="dcterms:W3CDTF">2021-11-09T13:51:41Z</dcterms:created>
  <dcterms:modified xsi:type="dcterms:W3CDTF">2022-04-20T10:29:39Z</dcterms:modified>
</cp:coreProperties>
</file>