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66" r:id="rId2"/>
    <p:sldId id="317" r:id="rId3"/>
    <p:sldId id="456" r:id="rId4"/>
    <p:sldId id="461" r:id="rId5"/>
    <p:sldId id="462" r:id="rId6"/>
    <p:sldId id="368" r:id="rId7"/>
    <p:sldId id="463" r:id="rId8"/>
    <p:sldId id="381" r:id="rId9"/>
    <p:sldId id="384" r:id="rId10"/>
    <p:sldId id="457" r:id="rId11"/>
    <p:sldId id="451" r:id="rId12"/>
    <p:sldId id="458" r:id="rId13"/>
    <p:sldId id="452" r:id="rId14"/>
    <p:sldId id="459" r:id="rId15"/>
    <p:sldId id="460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M HAI AN" initials="LHA" lastIdx="1" clrIdx="0">
    <p:extLst>
      <p:ext uri="{19B8F6BF-5375-455C-9EA6-DF929625EA0E}">
        <p15:presenceInfo xmlns:p15="http://schemas.microsoft.com/office/powerpoint/2012/main" userId="LAM HAI 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AE4"/>
    <a:srgbClr val="F694C7"/>
    <a:srgbClr val="E482C3"/>
    <a:srgbClr val="79E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4" autoAdjust="0"/>
    <p:restoredTop sz="94291" autoAdjust="0"/>
  </p:normalViewPr>
  <p:slideViewPr>
    <p:cSldViewPr snapToGrid="0">
      <p:cViewPr varScale="1">
        <p:scale>
          <a:sx n="108" d="100"/>
          <a:sy n="108" d="100"/>
        </p:scale>
        <p:origin x="138" y="114"/>
      </p:cViewPr>
      <p:guideLst/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44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r646" userId="f285884f-657b-41d5-995c-aa0dfb0f6f4a" providerId="ADAL" clId="{0BE3884B-70C8-44FD-8ABC-97F889807A3C}"/>
    <pc:docChg chg="modSld">
      <pc:chgData name="user646" userId="f285884f-657b-41d5-995c-aa0dfb0f6f4a" providerId="ADAL" clId="{0BE3884B-70C8-44FD-8ABC-97F889807A3C}" dt="2022-04-27T02:11:51.095" v="14" actId="1076"/>
      <pc:docMkLst>
        <pc:docMk/>
      </pc:docMkLst>
      <pc:sldChg chg="modSp mod">
        <pc:chgData name="user646" userId="f285884f-657b-41d5-995c-aa0dfb0f6f4a" providerId="ADAL" clId="{0BE3884B-70C8-44FD-8ABC-97F889807A3C}" dt="2022-04-27T02:10:17.207" v="3" actId="1076"/>
        <pc:sldMkLst>
          <pc:docMk/>
          <pc:sldMk cId="1075680035" sldId="368"/>
        </pc:sldMkLst>
        <pc:spChg chg="mod">
          <ac:chgData name="user646" userId="f285884f-657b-41d5-995c-aa0dfb0f6f4a" providerId="ADAL" clId="{0BE3884B-70C8-44FD-8ABC-97F889807A3C}" dt="2022-04-27T02:10:08.048" v="1" actId="14100"/>
          <ac:spMkLst>
            <pc:docMk/>
            <pc:sldMk cId="1075680035" sldId="368"/>
            <ac:spMk id="5" creationId="{BFDE26E0-9315-4AA3-8C06-4DCE13915E57}"/>
          </ac:spMkLst>
        </pc:spChg>
        <pc:spChg chg="mod">
          <ac:chgData name="user646" userId="f285884f-657b-41d5-995c-aa0dfb0f6f4a" providerId="ADAL" clId="{0BE3884B-70C8-44FD-8ABC-97F889807A3C}" dt="2022-04-27T02:10:17.207" v="3" actId="1076"/>
          <ac:spMkLst>
            <pc:docMk/>
            <pc:sldMk cId="1075680035" sldId="368"/>
            <ac:spMk id="7" creationId="{BA56E694-A91B-4020-A2B7-F388D44E3EF9}"/>
          </ac:spMkLst>
        </pc:spChg>
      </pc:sldChg>
      <pc:sldChg chg="modAnim">
        <pc:chgData name="user646" userId="f285884f-657b-41d5-995c-aa0dfb0f6f4a" providerId="ADAL" clId="{0BE3884B-70C8-44FD-8ABC-97F889807A3C}" dt="2022-04-27T02:10:53.479" v="5"/>
        <pc:sldMkLst>
          <pc:docMk/>
          <pc:sldMk cId="386053161" sldId="451"/>
        </pc:sldMkLst>
      </pc:sldChg>
      <pc:sldChg chg="modAnim">
        <pc:chgData name="user646" userId="f285884f-657b-41d5-995c-aa0dfb0f6f4a" providerId="ADAL" clId="{0BE3884B-70C8-44FD-8ABC-97F889807A3C}" dt="2022-04-27T02:11:10.831" v="7"/>
        <pc:sldMkLst>
          <pc:docMk/>
          <pc:sldMk cId="277127313" sldId="457"/>
        </pc:sldMkLst>
      </pc:sldChg>
      <pc:sldChg chg="modAnim">
        <pc:chgData name="user646" userId="f285884f-657b-41d5-995c-aa0dfb0f6f4a" providerId="ADAL" clId="{0BE3884B-70C8-44FD-8ABC-97F889807A3C}" dt="2022-04-27T02:11:20.879" v="8"/>
        <pc:sldMkLst>
          <pc:docMk/>
          <pc:sldMk cId="287835652" sldId="458"/>
        </pc:sldMkLst>
      </pc:sldChg>
      <pc:sldChg chg="modSp mod">
        <pc:chgData name="user646" userId="f285884f-657b-41d5-995c-aa0dfb0f6f4a" providerId="ADAL" clId="{0BE3884B-70C8-44FD-8ABC-97F889807A3C}" dt="2022-04-27T02:11:32.986" v="10" actId="1036"/>
        <pc:sldMkLst>
          <pc:docMk/>
          <pc:sldMk cId="2191260689" sldId="459"/>
        </pc:sldMkLst>
        <pc:spChg chg="mod">
          <ac:chgData name="user646" userId="f285884f-657b-41d5-995c-aa0dfb0f6f4a" providerId="ADAL" clId="{0BE3884B-70C8-44FD-8ABC-97F889807A3C}" dt="2022-04-27T02:11:31.952" v="9" actId="1076"/>
          <ac:spMkLst>
            <pc:docMk/>
            <pc:sldMk cId="2191260689" sldId="459"/>
            <ac:spMk id="2" creationId="{0CFF88DA-733E-4F8B-8507-2E85B2A2CD77}"/>
          </ac:spMkLst>
        </pc:spChg>
        <pc:spChg chg="mod">
          <ac:chgData name="user646" userId="f285884f-657b-41d5-995c-aa0dfb0f6f4a" providerId="ADAL" clId="{0BE3884B-70C8-44FD-8ABC-97F889807A3C}" dt="2022-04-27T02:11:31.952" v="9" actId="1076"/>
          <ac:spMkLst>
            <pc:docMk/>
            <pc:sldMk cId="2191260689" sldId="459"/>
            <ac:spMk id="3" creationId="{6C713AF8-10D6-4708-8B0F-328473BBBFA2}"/>
          </ac:spMkLst>
        </pc:spChg>
        <pc:picChg chg="mod">
          <ac:chgData name="user646" userId="f285884f-657b-41d5-995c-aa0dfb0f6f4a" providerId="ADAL" clId="{0BE3884B-70C8-44FD-8ABC-97F889807A3C}" dt="2022-04-27T02:11:32.986" v="10" actId="1036"/>
          <ac:picMkLst>
            <pc:docMk/>
            <pc:sldMk cId="2191260689" sldId="459"/>
            <ac:picMk id="5" creationId="{24D00668-098D-40B3-AD84-F7C9A4CDAF0D}"/>
          </ac:picMkLst>
        </pc:picChg>
      </pc:sldChg>
      <pc:sldChg chg="modSp mod">
        <pc:chgData name="user646" userId="f285884f-657b-41d5-995c-aa0dfb0f6f4a" providerId="ADAL" clId="{0BE3884B-70C8-44FD-8ABC-97F889807A3C}" dt="2022-04-27T02:11:51.095" v="14" actId="1076"/>
        <pc:sldMkLst>
          <pc:docMk/>
          <pc:sldMk cId="1366444250" sldId="460"/>
        </pc:sldMkLst>
        <pc:spChg chg="mod">
          <ac:chgData name="user646" userId="f285884f-657b-41d5-995c-aa0dfb0f6f4a" providerId="ADAL" clId="{0BE3884B-70C8-44FD-8ABC-97F889807A3C}" dt="2022-04-27T02:11:45.144" v="12" actId="1076"/>
          <ac:spMkLst>
            <pc:docMk/>
            <pc:sldMk cId="1366444250" sldId="460"/>
            <ac:spMk id="2" creationId="{7A6321D8-EDE7-4D87-8A0B-1A6FBE8D78BE}"/>
          </ac:spMkLst>
        </pc:spChg>
        <pc:picChg chg="mod">
          <ac:chgData name="user646" userId="f285884f-657b-41d5-995c-aa0dfb0f6f4a" providerId="ADAL" clId="{0BE3884B-70C8-44FD-8ABC-97F889807A3C}" dt="2022-04-27T02:11:51.095" v="14" actId="1076"/>
          <ac:picMkLst>
            <pc:docMk/>
            <pc:sldMk cId="1366444250" sldId="460"/>
            <ac:picMk id="3" creationId="{EDCC7766-C81F-4C1E-AABF-540A371F63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463CF-D469-49FE-89BB-CEDC169E12B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61CB-81E1-47BF-B2F9-D824F3D2E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3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0724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8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7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2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0563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1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3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367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661" r:id="rId6"/>
    <p:sldLayoutId id="2147483662" r:id="rId7"/>
    <p:sldLayoutId id="2147483770" r:id="rId8"/>
    <p:sldLayoutId id="21474837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496185" y="1658362"/>
            <a:ext cx="9429441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cuối năm – Tiết 7&amp;8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436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721929" y="1359838"/>
            <a:ext cx="9341560" cy="50334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4" y="6679778"/>
            <a:ext cx="12190413" cy="1777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39" tIns="60920" rIns="121839" bIns="609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03" y="448"/>
            <a:ext cx="2052477" cy="225468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6787" y="5831640"/>
            <a:ext cx="12202134" cy="1123217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2791" y="2030318"/>
            <a:ext cx="2448413" cy="4924538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092" y="2839036"/>
            <a:ext cx="3713472" cy="3713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7687" y="2795407"/>
            <a:ext cx="6742177" cy="1323219"/>
          </a:xfrm>
          <a:prstGeom prst="rect">
            <a:avLst/>
          </a:prstGeom>
          <a:noFill/>
        </p:spPr>
        <p:txBody>
          <a:bodyPr wrap="square" lIns="91379" tIns="45690" rIns="91379" bIns="45690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kumimoji="0" lang="en-US" sz="7999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kumimoji="0" lang="en-US" sz="7999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8D344B50-1EDC-4DAD-BEE2-5E5B85B4EE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04"/>
          <a:stretch/>
        </p:blipFill>
        <p:spPr>
          <a:xfrm>
            <a:off x="467253" y="463826"/>
            <a:ext cx="11201148" cy="639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9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>
            <a:extLst>
              <a:ext uri="{FF2B5EF4-FFF2-40B4-BE49-F238E27FC236}">
                <a16:creationId xmlns:a16="http://schemas.microsoft.com/office/drawing/2014/main" id="{0861DDBD-5032-4EFE-9A83-A75CF288FB1C}"/>
              </a:ext>
            </a:extLst>
          </p:cNvPr>
          <p:cNvSpPr txBox="1"/>
          <p:nvPr/>
        </p:nvSpPr>
        <p:spPr>
          <a:xfrm>
            <a:off x="3281662" y="1066099"/>
            <a:ext cx="5740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 đông nắng ở đâu?</a:t>
            </a:r>
            <a:endParaRPr lang="en-US" sz="36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DF00A6EB-B223-43B4-8365-C103350A46C3}"/>
              </a:ext>
            </a:extLst>
          </p:cNvPr>
          <p:cNvSpPr txBox="1"/>
          <p:nvPr/>
        </p:nvSpPr>
        <p:spPr>
          <a:xfrm>
            <a:off x="3348822" y="1919910"/>
            <a:ext cx="6113229" cy="124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Tx/>
              <a:buChar char="-"/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ở nhà ta</a:t>
            </a:r>
          </a:p>
          <a:p>
            <a:pPr>
              <a:lnSpc>
                <a:spcPct val="125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đông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đi đâu mất?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FF236DB-7747-4B82-B723-D490E970994B}"/>
              </a:ext>
            </a:extLst>
          </p:cNvPr>
          <p:cNvSpPr txBox="1"/>
          <p:nvPr/>
        </p:nvSpPr>
        <p:spPr>
          <a:xfrm>
            <a:off x="3281662" y="3584506"/>
            <a:ext cx="6774540" cy="2480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Tx/>
              <a:buChar char="-"/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xung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quanh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bình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tích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Ủ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tươi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bà</a:t>
            </a:r>
          </a:p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Bà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nhấp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ngụm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rồi “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khà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”</a:t>
            </a:r>
          </a:p>
          <a:p>
            <a:pPr>
              <a:lnSpc>
                <a:spcPct val="125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trong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chan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chát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7C0DC697-4173-43D3-B330-FCE0F86792B1}"/>
              </a:ext>
            </a:extLst>
          </p:cNvPr>
          <p:cNvSpPr/>
          <p:nvPr/>
        </p:nvSpPr>
        <p:spPr>
          <a:xfrm>
            <a:off x="132522" y="530087"/>
            <a:ext cx="2786782" cy="646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+mj-lt"/>
                <a:cs typeface="Arial" panose="020B0604020202020204" pitchFamily="34" charset="0"/>
              </a:rPr>
              <a:t>Luyện đọc</a:t>
            </a:r>
          </a:p>
        </p:txBody>
      </p:sp>
    </p:spTree>
    <p:extLst>
      <p:ext uri="{BB962C8B-B14F-4D97-AF65-F5344CB8AC3E}">
        <p14:creationId xmlns:p14="http://schemas.microsoft.com/office/powerpoint/2010/main" val="36416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7C0DC697-4173-43D3-B330-FCE0F86792B1}"/>
              </a:ext>
            </a:extLst>
          </p:cNvPr>
          <p:cNvSpPr/>
          <p:nvPr/>
        </p:nvSpPr>
        <p:spPr>
          <a:xfrm>
            <a:off x="132522" y="530087"/>
            <a:ext cx="2737529" cy="646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+mj-lt"/>
                <a:cs typeface="Arial" panose="020B0604020202020204" pitchFamily="34" charset="0"/>
              </a:rPr>
              <a:t>Luyện đọc</a:t>
            </a: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3AD38C2D-DC71-49AE-8719-1558F22826CB}"/>
              </a:ext>
            </a:extLst>
          </p:cNvPr>
          <p:cNvSpPr txBox="1"/>
          <p:nvPr/>
        </p:nvSpPr>
        <p:spPr>
          <a:xfrm>
            <a:off x="3111759" y="948256"/>
            <a:ext cx="6654808" cy="2480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vào quả cam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ngọt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Trong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suốt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đông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vào trong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thơm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Của trăm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ngàn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cúc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25">
            <a:extLst>
              <a:ext uri="{FF2B5EF4-FFF2-40B4-BE49-F238E27FC236}">
                <a16:creationId xmlns:a16="http://schemas.microsoft.com/office/drawing/2014/main" id="{B9776FA8-6BD3-432E-9EBA-053C800D436D}"/>
              </a:ext>
            </a:extLst>
          </p:cNvPr>
          <p:cNvSpPr txBox="1"/>
          <p:nvPr/>
        </p:nvSpPr>
        <p:spPr>
          <a:xfrm>
            <a:off x="3111759" y="3890649"/>
            <a:ext cx="6654808" cy="2967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Mà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cũng hay làm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nũng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Ở trong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lòng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mẹ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nhiều</a:t>
            </a:r>
          </a:p>
          <a:p>
            <a:pPr>
              <a:lnSpc>
                <a:spcPct val="125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Mỗi lần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ôm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mẹ, mẹ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yêu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thấy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ơi là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!</a:t>
            </a:r>
          </a:p>
          <a:p>
            <a:pPr algn="r">
              <a:lnSpc>
                <a:spcPct val="125000"/>
              </a:lnSpc>
            </a:pPr>
            <a:r>
              <a:rPr lang="en-US" sz="20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XUÂN QUỲNH</a:t>
            </a:r>
          </a:p>
        </p:txBody>
      </p:sp>
    </p:spTree>
    <p:extLst>
      <p:ext uri="{BB962C8B-B14F-4D97-AF65-F5344CB8AC3E}">
        <p14:creationId xmlns:p14="http://schemas.microsoft.com/office/powerpoint/2010/main" val="27976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DE26E0-9315-4AA3-8C06-4DCE13915E57}"/>
              </a:ext>
            </a:extLst>
          </p:cNvPr>
          <p:cNvSpPr/>
          <p:nvPr/>
        </p:nvSpPr>
        <p:spPr>
          <a:xfrm>
            <a:off x="367802" y="4977392"/>
            <a:ext cx="51807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Bình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tích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tích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):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sứ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to,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thường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dùng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pha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vối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56E694-A91B-4020-A2B7-F388D44E3EF9}"/>
              </a:ext>
            </a:extLst>
          </p:cNvPr>
          <p:cNvSpPr/>
          <p:nvPr/>
        </p:nvSpPr>
        <p:spPr>
          <a:xfrm>
            <a:off x="6007894" y="4984506"/>
            <a:ext cx="60032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tươi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nấu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hoặc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pha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bằng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lá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già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mới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hái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29A02-9B83-4ECD-B849-A1D9E8C2C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43" b="34245" l="18082" r="63324">
                        <a14:foregroundMark x1="34993" y1="21484" x2="35212" y2="20573"/>
                        <a14:foregroundMark x1="42606" y1="21094" x2="42606" y2="23698"/>
                        <a14:foregroundMark x1="51025" y1="21484" x2="51025" y2="21484"/>
                        <a14:foregroundMark x1="51903" y1="20573" x2="52416" y2="19531"/>
                        <a14:foregroundMark x1="57467" y1="22266" x2="57906" y2="25130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624" t="7229" r="36013" b="62920"/>
          <a:stretch/>
        </p:blipFill>
        <p:spPr>
          <a:xfrm>
            <a:off x="367802" y="521806"/>
            <a:ext cx="3276600" cy="1186100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D6D69692-82EF-4268-8CCE-1610956276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87" y="1707906"/>
            <a:ext cx="3276600" cy="3276600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A3FBA801-3689-4726-9661-26C93BD62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902" y="1702108"/>
            <a:ext cx="4801220" cy="31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8D344B50-1EDC-4DAD-BEE2-5E5B85B4EE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04"/>
          <a:stretch/>
        </p:blipFill>
        <p:spPr>
          <a:xfrm>
            <a:off x="467253" y="463826"/>
            <a:ext cx="11201148" cy="6394173"/>
          </a:xfrm>
          <a:prstGeom prst="rect">
            <a:avLst/>
          </a:prstGeom>
        </p:spPr>
      </p:pic>
      <p:sp>
        <p:nvSpPr>
          <p:cNvPr id="3" name="Hình chữ nhật 2">
            <a:extLst>
              <a:ext uri="{FF2B5EF4-FFF2-40B4-BE49-F238E27FC236}">
                <a16:creationId xmlns:a16="http://schemas.microsoft.com/office/drawing/2014/main" id="{2F3C4AB4-8DC1-43C9-BEB9-D92C20C53F0C}"/>
              </a:ext>
            </a:extLst>
          </p:cNvPr>
          <p:cNvSpPr/>
          <p:nvPr/>
        </p:nvSpPr>
        <p:spPr>
          <a:xfrm>
            <a:off x="523599" y="668346"/>
            <a:ext cx="3899858" cy="450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+mj-lt"/>
                <a:cs typeface="Arial" panose="020B0604020202020204" pitchFamily="34" charset="0"/>
              </a:rPr>
              <a:t>Đọc toàn bài</a:t>
            </a:r>
          </a:p>
        </p:txBody>
      </p:sp>
    </p:spTree>
    <p:extLst>
      <p:ext uri="{BB962C8B-B14F-4D97-AF65-F5344CB8AC3E}">
        <p14:creationId xmlns:p14="http://schemas.microsoft.com/office/powerpoint/2010/main" val="411912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067CBB-9D1D-4A91-94C6-DD0FE020A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084"/>
            <a:ext cx="12192000" cy="6481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F23833-B5B9-4FB5-B14D-8AB7956259D8}"/>
              </a:ext>
            </a:extLst>
          </p:cNvPr>
          <p:cNvSpPr txBox="1"/>
          <p:nvPr/>
        </p:nvSpPr>
        <p:spPr>
          <a:xfrm>
            <a:off x="4678347" y="1983202"/>
            <a:ext cx="6559495" cy="1859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800" b="1">
                <a:solidFill>
                  <a:schemeClr val="bg1"/>
                </a:solidFill>
                <a:cs typeface="Times New Roman" panose="020206030504050203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87181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CC901995-5679-4606-AEBB-C6547AD3C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0"/>
          <a:stretch/>
        </p:blipFill>
        <p:spPr>
          <a:xfrm>
            <a:off x="-1" y="410816"/>
            <a:ext cx="12192001" cy="6447183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FB50F394-199E-417A-8B26-4491E27FA79A}"/>
              </a:ext>
            </a:extLst>
          </p:cNvPr>
          <p:cNvSpPr txBox="1"/>
          <p:nvPr/>
        </p:nvSpPr>
        <p:spPr>
          <a:xfrm>
            <a:off x="198783" y="538976"/>
            <a:ext cx="7169426" cy="785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đông,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đâu?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876E5860-1247-4D38-9E76-CA68716DC294}"/>
              </a:ext>
            </a:extLst>
          </p:cNvPr>
          <p:cNvSpPr/>
          <p:nvPr/>
        </p:nvSpPr>
        <p:spPr>
          <a:xfrm>
            <a:off x="590675" y="1863873"/>
            <a:ext cx="11124247" cy="3950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8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 Ủ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tươi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bà.</a:t>
            </a:r>
          </a:p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chan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chát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vào quả cam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ngọt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lặn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vào trong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mùi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thơm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/ Của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ngàn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bông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cúc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ở trong </a:t>
            </a:r>
            <a:r>
              <a:rPr lang="en-US" sz="280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8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mẹ </a:t>
            </a:r>
            <a:r>
              <a:rPr lang="en-US" sz="280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nhiều.</a:t>
            </a:r>
            <a:endParaRPr lang="en-US" sz="2800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7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6C3D471B-41B5-4D74-9EB6-68305E2857FC}"/>
              </a:ext>
            </a:extLst>
          </p:cNvPr>
          <p:cNvSpPr txBox="1"/>
          <p:nvPr/>
        </p:nvSpPr>
        <p:spPr>
          <a:xfrm>
            <a:off x="490175" y="482722"/>
            <a:ext cx="11211650" cy="76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200"/>
              </a:lnSpc>
              <a:spcBef>
                <a:spcPct val="0"/>
              </a:spcBef>
            </a:pP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từ nào có thể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thay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thế từ </a:t>
            </a:r>
            <a:r>
              <a:rPr lang="en-US" sz="2800" u="none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trong câu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</a:t>
            </a:r>
            <a:endParaRPr lang="en-US" sz="28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42B2B2ED-C40B-4928-A372-B801E5804A6D}"/>
              </a:ext>
            </a:extLst>
          </p:cNvPr>
          <p:cNvSpPr txBox="1"/>
          <p:nvPr/>
        </p:nvSpPr>
        <p:spPr>
          <a:xfrm>
            <a:off x="3088357" y="2681971"/>
            <a:ext cx="6705000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      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     vào trong mùi th</a:t>
            </a:r>
            <a:r>
              <a:rPr lang="vi-VN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Của trăm ngàn bông hoa cúc.</a:t>
            </a:r>
          </a:p>
        </p:txBody>
      </p:sp>
      <p:sp>
        <p:nvSpPr>
          <p:cNvPr id="7" name="Hình Bầu dục 6">
            <a:extLst>
              <a:ext uri="{FF2B5EF4-FFF2-40B4-BE49-F238E27FC236}">
                <a16:creationId xmlns:a16="http://schemas.microsoft.com/office/drawing/2014/main" id="{0BFCF1AB-FCE9-4400-B0D1-9B85311171AD}"/>
              </a:ext>
            </a:extLst>
          </p:cNvPr>
          <p:cNvSpPr/>
          <p:nvPr/>
        </p:nvSpPr>
        <p:spPr>
          <a:xfrm>
            <a:off x="1007165" y="2286000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ngủ</a:t>
            </a:r>
          </a:p>
        </p:txBody>
      </p:sp>
      <p:sp>
        <p:nvSpPr>
          <p:cNvPr id="8" name="Hình Bầu dục 7">
            <a:extLst>
              <a:ext uri="{FF2B5EF4-FFF2-40B4-BE49-F238E27FC236}">
                <a16:creationId xmlns:a16="http://schemas.microsoft.com/office/drawing/2014/main" id="{64C19987-57FE-4090-A829-02EF049C24A3}"/>
              </a:ext>
            </a:extLst>
          </p:cNvPr>
          <p:cNvSpPr/>
          <p:nvPr/>
        </p:nvSpPr>
        <p:spPr>
          <a:xfrm>
            <a:off x="887896" y="3751360"/>
            <a:ext cx="16233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chìm</a:t>
            </a:r>
          </a:p>
        </p:txBody>
      </p:sp>
      <p:sp>
        <p:nvSpPr>
          <p:cNvPr id="9" name="Hình Bầu dục 8">
            <a:extLst>
              <a:ext uri="{FF2B5EF4-FFF2-40B4-BE49-F238E27FC236}">
                <a16:creationId xmlns:a16="http://schemas.microsoft.com/office/drawing/2014/main" id="{10BFB973-6D64-4ACB-83F5-2BA0A187E67C}"/>
              </a:ext>
            </a:extLst>
          </p:cNvPr>
          <p:cNvSpPr/>
          <p:nvPr/>
        </p:nvSpPr>
        <p:spPr>
          <a:xfrm>
            <a:off x="2478157" y="5392313"/>
            <a:ext cx="1769165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luồn</a:t>
            </a:r>
          </a:p>
        </p:txBody>
      </p:sp>
      <p:sp>
        <p:nvSpPr>
          <p:cNvPr id="10" name="Hình Bầu dục 9">
            <a:extLst>
              <a:ext uri="{FF2B5EF4-FFF2-40B4-BE49-F238E27FC236}">
                <a16:creationId xmlns:a16="http://schemas.microsoft.com/office/drawing/2014/main" id="{0BD91A6D-09FF-4A02-AA66-A19015AA0E95}"/>
              </a:ext>
            </a:extLst>
          </p:cNvPr>
          <p:cNvSpPr/>
          <p:nvPr/>
        </p:nvSpPr>
        <p:spPr>
          <a:xfrm>
            <a:off x="6096000" y="5385687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nấp</a:t>
            </a:r>
          </a:p>
        </p:txBody>
      </p:sp>
      <p:sp>
        <p:nvSpPr>
          <p:cNvPr id="11" name="Hình Bầu dục 10">
            <a:extLst>
              <a:ext uri="{FF2B5EF4-FFF2-40B4-BE49-F238E27FC236}">
                <a16:creationId xmlns:a16="http://schemas.microsoft.com/office/drawing/2014/main" id="{A2312D7F-6FAB-4F92-AAE4-491FDC52CBE8}"/>
              </a:ext>
            </a:extLst>
          </p:cNvPr>
          <p:cNvSpPr/>
          <p:nvPr/>
        </p:nvSpPr>
        <p:spPr>
          <a:xfrm>
            <a:off x="8905461" y="4736331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b</a:t>
            </a:r>
            <a:r>
              <a:rPr lang="vi-VN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2" name="Hình Bầu dục 11">
            <a:extLst>
              <a:ext uri="{FF2B5EF4-FFF2-40B4-BE49-F238E27FC236}">
                <a16:creationId xmlns:a16="http://schemas.microsoft.com/office/drawing/2014/main" id="{EF067084-656B-48C9-A280-5373AD66DC89}"/>
              </a:ext>
            </a:extLst>
          </p:cNvPr>
          <p:cNvSpPr/>
          <p:nvPr/>
        </p:nvSpPr>
        <p:spPr>
          <a:xfrm>
            <a:off x="10230833" y="3104322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ẩn</a:t>
            </a:r>
          </a:p>
        </p:txBody>
      </p:sp>
    </p:spTree>
    <p:extLst>
      <p:ext uri="{BB962C8B-B14F-4D97-AF65-F5344CB8AC3E}">
        <p14:creationId xmlns:p14="http://schemas.microsoft.com/office/powerpoint/2010/main" val="27712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0.27149 -0.134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6C3D471B-41B5-4D74-9EB6-68305E2857FC}"/>
              </a:ext>
            </a:extLst>
          </p:cNvPr>
          <p:cNvSpPr txBox="1"/>
          <p:nvPr/>
        </p:nvSpPr>
        <p:spPr>
          <a:xfrm>
            <a:off x="490175" y="451547"/>
            <a:ext cx="11211650" cy="76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200"/>
              </a:lnSpc>
              <a:spcBef>
                <a:spcPct val="0"/>
              </a:spcBef>
            </a:pP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từ nào có thể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thay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thế từ </a:t>
            </a:r>
            <a:r>
              <a:rPr lang="en-US" sz="2800" u="none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trong câu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</a:t>
            </a:r>
            <a:endParaRPr lang="en-US" sz="28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42B2B2ED-C40B-4928-A372-B801E5804A6D}"/>
              </a:ext>
            </a:extLst>
          </p:cNvPr>
          <p:cNvSpPr txBox="1"/>
          <p:nvPr/>
        </p:nvSpPr>
        <p:spPr>
          <a:xfrm>
            <a:off x="3088357" y="2644170"/>
            <a:ext cx="6705000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    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lặn     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vào trong mùi th</a:t>
            </a:r>
            <a:r>
              <a:rPr lang="vi-VN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Của trăm ngàn bông hoa cúc.</a:t>
            </a:r>
          </a:p>
        </p:txBody>
      </p:sp>
      <p:sp>
        <p:nvSpPr>
          <p:cNvPr id="7" name="Hình Bầu dục 6">
            <a:extLst>
              <a:ext uri="{FF2B5EF4-FFF2-40B4-BE49-F238E27FC236}">
                <a16:creationId xmlns:a16="http://schemas.microsoft.com/office/drawing/2014/main" id="{0BFCF1AB-FCE9-4400-B0D1-9B85311171AD}"/>
              </a:ext>
            </a:extLst>
          </p:cNvPr>
          <p:cNvSpPr/>
          <p:nvPr/>
        </p:nvSpPr>
        <p:spPr>
          <a:xfrm>
            <a:off x="1007165" y="2248199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ngủ</a:t>
            </a:r>
          </a:p>
        </p:txBody>
      </p:sp>
      <p:sp>
        <p:nvSpPr>
          <p:cNvPr id="8" name="Hình Bầu dục 7">
            <a:extLst>
              <a:ext uri="{FF2B5EF4-FFF2-40B4-BE49-F238E27FC236}">
                <a16:creationId xmlns:a16="http://schemas.microsoft.com/office/drawing/2014/main" id="{64C19987-57FE-4090-A829-02EF049C24A3}"/>
              </a:ext>
            </a:extLst>
          </p:cNvPr>
          <p:cNvSpPr/>
          <p:nvPr/>
        </p:nvSpPr>
        <p:spPr>
          <a:xfrm>
            <a:off x="742123" y="3713559"/>
            <a:ext cx="1769165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chìm</a:t>
            </a:r>
          </a:p>
        </p:txBody>
      </p:sp>
      <p:sp>
        <p:nvSpPr>
          <p:cNvPr id="9" name="Hình Bầu dục 8">
            <a:extLst>
              <a:ext uri="{FF2B5EF4-FFF2-40B4-BE49-F238E27FC236}">
                <a16:creationId xmlns:a16="http://schemas.microsoft.com/office/drawing/2014/main" id="{10BFB973-6D64-4ACB-83F5-2BA0A187E67C}"/>
              </a:ext>
            </a:extLst>
          </p:cNvPr>
          <p:cNvSpPr/>
          <p:nvPr/>
        </p:nvSpPr>
        <p:spPr>
          <a:xfrm>
            <a:off x="2478157" y="5385687"/>
            <a:ext cx="1769165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luồn</a:t>
            </a:r>
          </a:p>
        </p:txBody>
      </p:sp>
      <p:sp>
        <p:nvSpPr>
          <p:cNvPr id="10" name="Hình Bầu dục 9">
            <a:extLst>
              <a:ext uri="{FF2B5EF4-FFF2-40B4-BE49-F238E27FC236}">
                <a16:creationId xmlns:a16="http://schemas.microsoft.com/office/drawing/2014/main" id="{0BD91A6D-09FF-4A02-AA66-A19015AA0E95}"/>
              </a:ext>
            </a:extLst>
          </p:cNvPr>
          <p:cNvSpPr/>
          <p:nvPr/>
        </p:nvSpPr>
        <p:spPr>
          <a:xfrm>
            <a:off x="6096000" y="5379061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nấp</a:t>
            </a:r>
            <a:endParaRPr lang="en-US" sz="2800" dirty="0">
              <a:solidFill>
                <a:srgbClr val="00B05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Hình Bầu dục 10">
            <a:extLst>
              <a:ext uri="{FF2B5EF4-FFF2-40B4-BE49-F238E27FC236}">
                <a16:creationId xmlns:a16="http://schemas.microsoft.com/office/drawing/2014/main" id="{A2312D7F-6FAB-4F92-AAE4-491FDC52CBE8}"/>
              </a:ext>
            </a:extLst>
          </p:cNvPr>
          <p:cNvSpPr/>
          <p:nvPr/>
        </p:nvSpPr>
        <p:spPr>
          <a:xfrm>
            <a:off x="8905461" y="4736331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b</a:t>
            </a:r>
            <a:r>
              <a:rPr lang="vi-VN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2" name="Hình Bầu dục 11">
            <a:extLst>
              <a:ext uri="{FF2B5EF4-FFF2-40B4-BE49-F238E27FC236}">
                <a16:creationId xmlns:a16="http://schemas.microsoft.com/office/drawing/2014/main" id="{EF067084-656B-48C9-A280-5373AD66DC89}"/>
              </a:ext>
            </a:extLst>
          </p:cNvPr>
          <p:cNvSpPr/>
          <p:nvPr/>
        </p:nvSpPr>
        <p:spPr>
          <a:xfrm>
            <a:off x="10230833" y="3104322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ẩn</a:t>
            </a:r>
          </a:p>
        </p:txBody>
      </p:sp>
    </p:spTree>
    <p:extLst>
      <p:ext uri="{BB962C8B-B14F-4D97-AF65-F5344CB8AC3E}">
        <p14:creationId xmlns:p14="http://schemas.microsoft.com/office/powerpoint/2010/main" val="38605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-0.16185 -0.38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-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6C3D471B-41B5-4D74-9EB6-68305E2857FC}"/>
              </a:ext>
            </a:extLst>
          </p:cNvPr>
          <p:cNvSpPr txBox="1"/>
          <p:nvPr/>
        </p:nvSpPr>
        <p:spPr>
          <a:xfrm>
            <a:off x="490175" y="482722"/>
            <a:ext cx="11211650" cy="770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7200"/>
              </a:lnSpc>
              <a:spcBef>
                <a:spcPct val="0"/>
              </a:spcBef>
            </a:pP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từ nào có thể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thay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thế từ </a:t>
            </a:r>
            <a:r>
              <a:rPr lang="en-US" sz="2800" u="none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trong câu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28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</a:t>
            </a:r>
            <a:endParaRPr lang="en-US" sz="28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42B2B2ED-C40B-4928-A372-B801E5804A6D}"/>
              </a:ext>
            </a:extLst>
          </p:cNvPr>
          <p:cNvSpPr txBox="1"/>
          <p:nvPr/>
        </p:nvSpPr>
        <p:spPr>
          <a:xfrm>
            <a:off x="3088357" y="2675345"/>
            <a:ext cx="6705000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     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lặn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    vào trong mùi th</a:t>
            </a:r>
            <a:r>
              <a:rPr lang="vi-VN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280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Của trăm ngàn bông hoa cúc.</a:t>
            </a:r>
          </a:p>
        </p:txBody>
      </p:sp>
      <p:sp>
        <p:nvSpPr>
          <p:cNvPr id="7" name="Hình Bầu dục 6">
            <a:extLst>
              <a:ext uri="{FF2B5EF4-FFF2-40B4-BE49-F238E27FC236}">
                <a16:creationId xmlns:a16="http://schemas.microsoft.com/office/drawing/2014/main" id="{0BFCF1AB-FCE9-4400-B0D1-9B85311171AD}"/>
              </a:ext>
            </a:extLst>
          </p:cNvPr>
          <p:cNvSpPr/>
          <p:nvPr/>
        </p:nvSpPr>
        <p:spPr>
          <a:xfrm>
            <a:off x="1007165" y="2279374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ngủ</a:t>
            </a:r>
          </a:p>
        </p:txBody>
      </p:sp>
      <p:sp>
        <p:nvSpPr>
          <p:cNvPr id="8" name="Hình Bầu dục 7">
            <a:extLst>
              <a:ext uri="{FF2B5EF4-FFF2-40B4-BE49-F238E27FC236}">
                <a16:creationId xmlns:a16="http://schemas.microsoft.com/office/drawing/2014/main" id="{64C19987-57FE-4090-A829-02EF049C24A3}"/>
              </a:ext>
            </a:extLst>
          </p:cNvPr>
          <p:cNvSpPr/>
          <p:nvPr/>
        </p:nvSpPr>
        <p:spPr>
          <a:xfrm>
            <a:off x="742123" y="3744734"/>
            <a:ext cx="1769165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chìm</a:t>
            </a:r>
          </a:p>
        </p:txBody>
      </p:sp>
      <p:sp>
        <p:nvSpPr>
          <p:cNvPr id="9" name="Hình Bầu dục 8">
            <a:extLst>
              <a:ext uri="{FF2B5EF4-FFF2-40B4-BE49-F238E27FC236}">
                <a16:creationId xmlns:a16="http://schemas.microsoft.com/office/drawing/2014/main" id="{10BFB973-6D64-4ACB-83F5-2BA0A187E67C}"/>
              </a:ext>
            </a:extLst>
          </p:cNvPr>
          <p:cNvSpPr/>
          <p:nvPr/>
        </p:nvSpPr>
        <p:spPr>
          <a:xfrm>
            <a:off x="2478157" y="5385687"/>
            <a:ext cx="1769165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luồn</a:t>
            </a:r>
          </a:p>
        </p:txBody>
      </p:sp>
      <p:sp>
        <p:nvSpPr>
          <p:cNvPr id="10" name="Hình Bầu dục 9">
            <a:extLst>
              <a:ext uri="{FF2B5EF4-FFF2-40B4-BE49-F238E27FC236}">
                <a16:creationId xmlns:a16="http://schemas.microsoft.com/office/drawing/2014/main" id="{0BD91A6D-09FF-4A02-AA66-A19015AA0E95}"/>
              </a:ext>
            </a:extLst>
          </p:cNvPr>
          <p:cNvSpPr/>
          <p:nvPr/>
        </p:nvSpPr>
        <p:spPr>
          <a:xfrm>
            <a:off x="6096000" y="5379061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nấp</a:t>
            </a:r>
          </a:p>
        </p:txBody>
      </p:sp>
      <p:sp>
        <p:nvSpPr>
          <p:cNvPr id="11" name="Hình Bầu dục 10">
            <a:extLst>
              <a:ext uri="{FF2B5EF4-FFF2-40B4-BE49-F238E27FC236}">
                <a16:creationId xmlns:a16="http://schemas.microsoft.com/office/drawing/2014/main" id="{A2312D7F-6FAB-4F92-AAE4-491FDC52CBE8}"/>
              </a:ext>
            </a:extLst>
          </p:cNvPr>
          <p:cNvSpPr/>
          <p:nvPr/>
        </p:nvSpPr>
        <p:spPr>
          <a:xfrm>
            <a:off x="8905461" y="4736331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b</a:t>
            </a:r>
            <a:r>
              <a:rPr lang="vi-VN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2" name="Hình Bầu dục 11">
            <a:extLst>
              <a:ext uri="{FF2B5EF4-FFF2-40B4-BE49-F238E27FC236}">
                <a16:creationId xmlns:a16="http://schemas.microsoft.com/office/drawing/2014/main" id="{EF067084-656B-48C9-A280-5373AD66DC89}"/>
              </a:ext>
            </a:extLst>
          </p:cNvPr>
          <p:cNvSpPr/>
          <p:nvPr/>
        </p:nvSpPr>
        <p:spPr>
          <a:xfrm>
            <a:off x="10230833" y="3104322"/>
            <a:ext cx="1470992" cy="6493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ẩn</a:t>
            </a:r>
          </a:p>
        </p:txBody>
      </p:sp>
    </p:spTree>
    <p:extLst>
      <p:ext uri="{BB962C8B-B14F-4D97-AF65-F5344CB8AC3E}">
        <p14:creationId xmlns:p14="http://schemas.microsoft.com/office/powerpoint/2010/main" val="28783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49831 -0.04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22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Hình ảnh 30">
            <a:extLst>
              <a:ext uri="{FF2B5EF4-FFF2-40B4-BE49-F238E27FC236}">
                <a16:creationId xmlns:a16="http://schemas.microsoft.com/office/drawing/2014/main" id="{7E323EAD-675F-47D8-BE83-5C126B6F5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1"/>
          <a:stretch/>
        </p:blipFill>
        <p:spPr>
          <a:xfrm>
            <a:off x="0" y="0"/>
            <a:ext cx="12192000" cy="6427304"/>
          </a:xfrm>
          <a:prstGeom prst="rect">
            <a:avLst/>
          </a:prstGeom>
        </p:spPr>
      </p:pic>
      <p:sp>
        <p:nvSpPr>
          <p:cNvPr id="29" name="TextBox 13">
            <a:extLst>
              <a:ext uri="{FF2B5EF4-FFF2-40B4-BE49-F238E27FC236}">
                <a16:creationId xmlns:a16="http://schemas.microsoft.com/office/drawing/2014/main" id="{A1945883-3C66-4AC8-B52E-BE5CF73040AB}"/>
              </a:ext>
            </a:extLst>
          </p:cNvPr>
          <p:cNvSpPr txBox="1"/>
          <p:nvPr/>
        </p:nvSpPr>
        <p:spPr>
          <a:xfrm>
            <a:off x="1318591" y="971056"/>
            <a:ext cx="9554818" cy="1372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50000"/>
              </a:lnSpc>
              <a:spcBef>
                <a:spcPct val="0"/>
              </a:spcBef>
            </a:pP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3. Vì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mỗi lần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ôm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mẹ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mẹ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bạn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nhỏ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thấy như có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trong vòng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mẹ?</a:t>
            </a: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875BBEC7-432A-45E4-8CFC-D53F2F55D282}"/>
              </a:ext>
            </a:extLst>
          </p:cNvPr>
          <p:cNvSpPr/>
          <p:nvPr/>
        </p:nvSpPr>
        <p:spPr>
          <a:xfrm>
            <a:off x="1318591" y="2695162"/>
            <a:ext cx="9037983" cy="2203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  - </a:t>
            </a:r>
            <a:r>
              <a:rPr lang="vi-VN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Mỗi </a:t>
            </a:r>
            <a:r>
              <a:rPr lang="vi-VN" sz="32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lần ôm mẹ và được mẹ yêu, bạn nhỏ thấy như có nắng trong vòng tay </a:t>
            </a:r>
            <a:r>
              <a:rPr lang="vi-VN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mẹ vì</a:t>
            </a:r>
            <a:r>
              <a:rPr lang="en-US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lòng mẹ ấm</a:t>
            </a:r>
            <a:r>
              <a:rPr lang="en-US" sz="320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ơi là ấm.</a:t>
            </a:r>
            <a:endParaRPr lang="en-US" sz="3200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1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24D00668-098D-40B3-AD84-F7C9A4CDA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4"/>
          <a:stretch/>
        </p:blipFill>
        <p:spPr>
          <a:xfrm>
            <a:off x="0" y="8878"/>
            <a:ext cx="12192000" cy="6419850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0CFF88DA-733E-4F8B-8507-2E85B2A2CD77}"/>
              </a:ext>
            </a:extLst>
          </p:cNvPr>
          <p:cNvSpPr txBox="1"/>
          <p:nvPr/>
        </p:nvSpPr>
        <p:spPr>
          <a:xfrm>
            <a:off x="2542857" y="1751024"/>
            <a:ext cx="9136812" cy="785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4.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hiểu “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ơi là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” có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nghĩa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là gì?</a:t>
            </a:r>
            <a:endParaRPr lang="en-US" sz="32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6C713AF8-10D6-4708-8B0F-328473BBBFA2}"/>
              </a:ext>
            </a:extLst>
          </p:cNvPr>
          <p:cNvSpPr/>
          <p:nvPr/>
        </p:nvSpPr>
        <p:spPr>
          <a:xfrm>
            <a:off x="2840468" y="3261348"/>
            <a:ext cx="8839201" cy="735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2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32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2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Ấ</a:t>
            </a:r>
            <a:r>
              <a:rPr lang="vi-VN" sz="320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 ơi là ấm” có nghĩa là rất ấm.</a:t>
            </a:r>
            <a:endParaRPr lang="en-US" sz="3200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6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7A6321D8-EDE7-4D87-8A0B-1A6FBE8D78BE}"/>
              </a:ext>
            </a:extLst>
          </p:cNvPr>
          <p:cNvSpPr txBox="1"/>
          <p:nvPr/>
        </p:nvSpPr>
        <p:spPr>
          <a:xfrm>
            <a:off x="1094157" y="641720"/>
            <a:ext cx="1025150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5.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Sử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cách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nói 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ơi là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ấm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”, 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đặt câu với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trong các từ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để thể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đánh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giá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của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đối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với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người,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vật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hoặc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con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vật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32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EDCC7766-C81F-4C1E-AABF-540A371F6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87" y="2949984"/>
            <a:ext cx="10764625" cy="296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4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1776</TotalTime>
  <Words>463</Words>
  <Application>Microsoft Office PowerPoint</Application>
  <PresentationFormat>Widescreen</PresentationFormat>
  <Paragraphs>66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 HAI AN</dc:creator>
  <cp:lastModifiedBy>user646</cp:lastModifiedBy>
  <cp:revision>44</cp:revision>
  <dcterms:created xsi:type="dcterms:W3CDTF">2021-11-09T13:51:41Z</dcterms:created>
  <dcterms:modified xsi:type="dcterms:W3CDTF">2022-04-27T02:12:15Z</dcterms:modified>
</cp:coreProperties>
</file>