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1491" r:id="rId2"/>
    <p:sldId id="259" r:id="rId3"/>
    <p:sldId id="1458" r:id="rId4"/>
    <p:sldId id="1463" r:id="rId5"/>
    <p:sldId id="1487" r:id="rId6"/>
    <p:sldId id="1486" r:id="rId7"/>
    <p:sldId id="1489" r:id="rId8"/>
    <p:sldId id="1459" r:id="rId9"/>
    <p:sldId id="1480" r:id="rId10"/>
    <p:sldId id="1481" r:id="rId11"/>
    <p:sldId id="1482" r:id="rId12"/>
    <p:sldId id="1483" r:id="rId13"/>
    <p:sldId id="1488" r:id="rId14"/>
    <p:sldId id="1484" r:id="rId15"/>
    <p:sldId id="1490" r:id="rId16"/>
    <p:sldId id="1485" r:id="rId17"/>
    <p:sldId id="1464" r:id="rId18"/>
    <p:sldId id="1465" r:id="rId19"/>
    <p:sldId id="442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FCBD4B"/>
    <a:srgbClr val="5F360E"/>
    <a:srgbClr val="895527"/>
    <a:srgbClr val="D1FAFE"/>
    <a:srgbClr val="42D64C"/>
    <a:srgbClr val="FF7707"/>
    <a:srgbClr val="4472C4"/>
    <a:srgbClr val="29AE9D"/>
    <a:srgbClr val="8C7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12" autoAdjust="0"/>
    <p:restoredTop sz="90291" autoAdjust="0"/>
  </p:normalViewPr>
  <p:slideViewPr>
    <p:cSldViewPr snapToGrid="0">
      <p:cViewPr varScale="1">
        <p:scale>
          <a:sx n="74" d="100"/>
          <a:sy n="74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08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75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74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74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4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2229" y="-159657"/>
            <a:ext cx="12670972" cy="714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0539A96-04F5-4E02-8D26-ED9E230D45BD}"/>
              </a:ext>
            </a:extLst>
          </p:cNvPr>
          <p:cNvSpPr/>
          <p:nvPr userDrawn="1"/>
        </p:nvSpPr>
        <p:spPr>
          <a:xfrm>
            <a:off x="10872515" y="105230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19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5" r:id="rId6"/>
    <p:sldLayoutId id="2147483673" r:id="rId7"/>
    <p:sldLayoutId id="2147483662" r:id="rId8"/>
    <p:sldLayoutId id="2147483663" r:id="rId9"/>
    <p:sldLayoutId id="2147483665" r:id="rId10"/>
    <p:sldLayoutId id="2147483667" r:id="rId11"/>
    <p:sldLayoutId id="2147483674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gif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1.png"/><Relationship Id="rId12" Type="http://schemas.openxmlformats.org/officeDocument/2006/relationships/slide" Target="slide14.xml"/><Relationship Id="rId2" Type="http://schemas.openxmlformats.org/officeDocument/2006/relationships/audio" Target="../media/media2.mp3"/><Relationship Id="rId16" Type="http://schemas.openxmlformats.org/officeDocument/2006/relationships/slide" Target="slide16.xml"/><Relationship Id="rId1" Type="http://schemas.microsoft.com/office/2007/relationships/media" Target="../media/media2.mp3"/><Relationship Id="rId6" Type="http://schemas.openxmlformats.org/officeDocument/2006/relationships/slide" Target="slide11.xml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slide" Target="slide15.xml"/><Relationship Id="rId10" Type="http://schemas.openxmlformats.org/officeDocument/2006/relationships/slide" Target="slide13.xml"/><Relationship Id="rId4" Type="http://schemas.openxmlformats.org/officeDocument/2006/relationships/image" Target="../media/image19.jpg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24.png"/><Relationship Id="rId18" Type="http://schemas.openxmlformats.org/officeDocument/2006/relationships/slide" Target="slide16.xml"/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12" Type="http://schemas.openxmlformats.org/officeDocument/2006/relationships/slide" Target="slide14.xml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1.xml"/><Relationship Id="rId11" Type="http://schemas.openxmlformats.org/officeDocument/2006/relationships/image" Target="../media/image23.png"/><Relationship Id="rId5" Type="http://schemas.openxmlformats.org/officeDocument/2006/relationships/image" Target="../media/image27.gif"/><Relationship Id="rId15" Type="http://schemas.openxmlformats.org/officeDocument/2006/relationships/image" Target="../media/image28.png"/><Relationship Id="rId10" Type="http://schemas.openxmlformats.org/officeDocument/2006/relationships/slide" Target="slide13.xml"/><Relationship Id="rId4" Type="http://schemas.openxmlformats.org/officeDocument/2006/relationships/image" Target="../media/image26.jpg"/><Relationship Id="rId9" Type="http://schemas.openxmlformats.org/officeDocument/2006/relationships/image" Target="../media/image22.png"/><Relationship Id="rId14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9.jpg"/><Relationship Id="rId7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microsoft.com/office/2007/relationships/hdphoto" Target="../media/hdphoto1.wdp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jp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slide" Target="slide10.xml"/><Relationship Id="rId4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6.jpg"/><Relationship Id="rId7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openxmlformats.org/officeDocument/2006/relationships/image" Target="../media/image32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openxmlformats.org/officeDocument/2006/relationships/image" Target="../media/image34.png"/><Relationship Id="rId10" Type="http://schemas.openxmlformats.org/officeDocument/2006/relationships/image" Target="../media/image32.png"/><Relationship Id="rId4" Type="http://schemas.openxmlformats.org/officeDocument/2006/relationships/image" Target="../media/image38.jpe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microsoft.com/office/2007/relationships/hdphoto" Target="../media/hdphoto2.wdp"/><Relationship Id="rId5" Type="http://schemas.openxmlformats.org/officeDocument/2006/relationships/image" Target="../media/image34.png"/><Relationship Id="rId10" Type="http://schemas.openxmlformats.org/officeDocument/2006/relationships/image" Target="../media/image31.png"/><Relationship Id="rId4" Type="http://schemas.openxmlformats.org/officeDocument/2006/relationships/image" Target="../media/image40.png"/><Relationship Id="rId9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jp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slide" Target="slide10.xml"/><Relationship Id="rId4" Type="http://schemas.openxmlformats.org/officeDocument/2006/relationships/image" Target="../media/image34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0111" y="1648606"/>
            <a:ext cx="11571887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 chuyện: Chuyện của th</a:t>
            </a:r>
            <a:r>
              <a:rPr lang="vi-VN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ớc kẻ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75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2C47BE-96B1-49D3-B608-4021CF056D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488"/>
            <a:ext cx="12192000" cy="6324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3026572" y="1592256"/>
            <a:ext cx="6644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ln w="0">
                  <a:solidFill>
                    <a:srgbClr val="FFFF00"/>
                  </a:solidFill>
                </a:ln>
                <a:solidFill>
                  <a:srgbClr val="29AE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6600" b="1" dirty="0">
              <a:ln w="0">
                <a:solidFill>
                  <a:srgbClr val="FFFF00"/>
                </a:solidFill>
              </a:ln>
              <a:solidFill>
                <a:srgbClr val="29AE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463A91-6E11-4D78-893A-49DA32523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330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125E-6 -2.96296E-6 L -3.125E-6 -0.07222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i hát buổi sáng VTV7">
            <a:hlinkClick r:id="" action="ppaction://media"/>
            <a:extLst>
              <a:ext uri="{FF2B5EF4-FFF2-40B4-BE49-F238E27FC236}">
                <a16:creationId xmlns:a16="http://schemas.microsoft.com/office/drawing/2014/main" id="{8C57AA36-9937-4098-9F27-DD7A28C2D5F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90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1" cy="643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5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182147-AB60-44EF-9875-BE8238A0B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12854"/>
          </a:xfrm>
          <a:prstGeom prst="rect">
            <a:avLst/>
          </a:prstGeom>
        </p:spPr>
      </p:pic>
      <p:sp>
        <p:nvSpPr>
          <p:cNvPr id="4" name="矩形 13">
            <a:extLst>
              <a:ext uri="{FF2B5EF4-FFF2-40B4-BE49-F238E27FC236}">
                <a16:creationId xmlns:a16="http://schemas.microsoft.com/office/drawing/2014/main" id="{43C7B25E-F930-48F3-8B3B-1128DD5936A0}"/>
              </a:ext>
            </a:extLst>
          </p:cNvPr>
          <p:cNvSpPr/>
          <p:nvPr/>
        </p:nvSpPr>
        <p:spPr>
          <a:xfrm>
            <a:off x="1355964" y="797626"/>
            <a:ext cx="9012402" cy="24088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zh-CN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汉仪喵小姐简" panose="02010509060101010101" pitchFamily="49" charset="-122"/>
              </a:rPr>
              <a:t>KỂ CHUYỆN</a:t>
            </a:r>
          </a:p>
          <a:p>
            <a:pPr algn="ctr" fontAlgn="base">
              <a:lnSpc>
                <a:spcPct val="150000"/>
              </a:lnSpc>
            </a:pPr>
            <a:r>
              <a:rPr lang="en-US" altLang="zh-CN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汉仪喵小姐简" panose="02010509060101010101" pitchFamily="49" charset="-122"/>
              </a:rPr>
              <a:t>CHUYỆN CỦA THƯỚC KẺ</a:t>
            </a:r>
          </a:p>
        </p:txBody>
      </p:sp>
      <p:sp>
        <p:nvSpPr>
          <p:cNvPr id="6" name="矩形 13">
            <a:extLst>
              <a:ext uri="{FF2B5EF4-FFF2-40B4-BE49-F238E27FC236}">
                <a16:creationId xmlns:a16="http://schemas.microsoft.com/office/drawing/2014/main" id="{4D9E759C-F1D5-4354-86DA-0705B1B59D4E}"/>
              </a:ext>
            </a:extLst>
          </p:cNvPr>
          <p:cNvSpPr/>
          <p:nvPr/>
        </p:nvSpPr>
        <p:spPr>
          <a:xfrm>
            <a:off x="6710628" y="3429000"/>
            <a:ext cx="5481372" cy="8849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zh-CN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汉仪喵小姐简" panose="02010509060101010101" pitchFamily="49" charset="-122"/>
              </a:rPr>
              <a:t>Nguyễn</a:t>
            </a:r>
            <a:r>
              <a:rPr lang="en-US" altLang="zh-CN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汉仪喵小姐简" panose="02010509060101010101" pitchFamily="49" charset="-122"/>
              </a:rPr>
              <a:t> </a:t>
            </a:r>
            <a:r>
              <a:rPr lang="en-US" altLang="zh-CN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汉仪喵小姐简" panose="02010509060101010101" pitchFamily="49" charset="-122"/>
              </a:rPr>
              <a:t>Kiên</a:t>
            </a:r>
            <a:endParaRPr lang="en-US" altLang="zh-CN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2240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380BDD-5475-42DA-A79D-0C377D570F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57" b="67361"/>
          <a:stretch/>
        </p:blipFill>
        <p:spPr>
          <a:xfrm>
            <a:off x="0" y="0"/>
            <a:ext cx="8117097" cy="32391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FCE374-8976-435E-811C-BA9E7594A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" t="65200" r="2394" b="2161"/>
          <a:stretch/>
        </p:blipFill>
        <p:spPr>
          <a:xfrm>
            <a:off x="3758913" y="3133887"/>
            <a:ext cx="8433087" cy="32391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71087-7481-4956-950A-DFA4F9111E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" t="31559" r="52917" b="35802"/>
          <a:stretch/>
        </p:blipFill>
        <p:spPr>
          <a:xfrm>
            <a:off x="8117098" y="0"/>
            <a:ext cx="4074902" cy="32391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EC8910-6D34-43A2-ADD2-5174458D7B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724" t="31207" r="2198" b="36154"/>
          <a:stretch/>
        </p:blipFill>
        <p:spPr>
          <a:xfrm>
            <a:off x="-2" y="3133887"/>
            <a:ext cx="3758915" cy="323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06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6627E9-2782-4E91-A63A-4318D9537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421579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9734AD52-7E97-45D3-9F2B-5A32ED277A44}"/>
              </a:ext>
            </a:extLst>
          </p:cNvPr>
          <p:cNvSpPr/>
          <p:nvPr/>
        </p:nvSpPr>
        <p:spPr>
          <a:xfrm>
            <a:off x="2949098" y="0"/>
            <a:ext cx="5983835" cy="1417393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Nghe </a:t>
            </a:r>
            <a:r>
              <a:rPr lang="en-US" sz="3200" dirty="0" err="1">
                <a:solidFill>
                  <a:srgbClr val="00B050"/>
                </a:solidFill>
              </a:rPr>
              <a:t>kể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chuyện</a:t>
            </a:r>
            <a:endParaRPr lang="vi-VN" sz="3200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EF5DFD-B3BE-4F36-8BC7-22C1D457C6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4406" r="52327" b="54926"/>
          <a:stretch/>
        </p:blipFill>
        <p:spPr>
          <a:xfrm>
            <a:off x="2949098" y="1556875"/>
            <a:ext cx="5150601" cy="3958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ED1188-7851-45BE-9085-489F1F21E1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0" t="24671" r="11079" b="54661"/>
          <a:stretch/>
        </p:blipFill>
        <p:spPr>
          <a:xfrm>
            <a:off x="2949098" y="1589294"/>
            <a:ext cx="5150601" cy="3958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A868CB-64E3-4D60-87EF-93EFF6AC7E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1" t="45978" r="50578" b="33354"/>
          <a:stretch/>
        </p:blipFill>
        <p:spPr>
          <a:xfrm>
            <a:off x="2949098" y="1524456"/>
            <a:ext cx="5150601" cy="3958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FFEEBC-A098-4EA6-93C1-B13C26D727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7" t="45806" r="11122" b="33526"/>
          <a:stretch/>
        </p:blipFill>
        <p:spPr>
          <a:xfrm>
            <a:off x="2949097" y="1492037"/>
            <a:ext cx="5150601" cy="3958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025211-8F2E-4AB7-AE97-501D118DDD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9" t="68497" r="52197" b="10615"/>
          <a:stretch/>
        </p:blipFill>
        <p:spPr>
          <a:xfrm>
            <a:off x="3025296" y="1547179"/>
            <a:ext cx="4998201" cy="4000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733ACC-E920-4DE6-953F-D20DD11ADA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7" t="68521" r="10562" b="9198"/>
          <a:stretch/>
        </p:blipFill>
        <p:spPr>
          <a:xfrm>
            <a:off x="2949097" y="1579598"/>
            <a:ext cx="5150601" cy="4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30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34DDEB-8335-4232-AE7C-E0FCA4369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10476"/>
          </a:xfrm>
          <a:prstGeom prst="rect">
            <a:avLst/>
          </a:prstGeom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623DF334-377D-4661-9EC7-C09D78B493EF}"/>
              </a:ext>
            </a:extLst>
          </p:cNvPr>
          <p:cNvSpPr/>
          <p:nvPr/>
        </p:nvSpPr>
        <p:spPr>
          <a:xfrm>
            <a:off x="4863650" y="1118628"/>
            <a:ext cx="7036049" cy="2964108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7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Trả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lời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câu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hỏi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tranh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6966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D41A91E-2353-4F9C-9C4D-69078542E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761"/>
            <a:ext cx="12192000" cy="65059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351237-8D40-41DC-B3DC-94C66A938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736" y="3252969"/>
            <a:ext cx="5795630" cy="3142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232991-ECC2-47F1-BABA-DD43D729548B}"/>
              </a:ext>
            </a:extLst>
          </p:cNvPr>
          <p:cNvSpPr/>
          <p:nvPr/>
        </p:nvSpPr>
        <p:spPr>
          <a:xfrm>
            <a:off x="1600615" y="1456841"/>
            <a:ext cx="8597269" cy="137306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lvl="0" algn="ctr">
              <a:defRPr/>
            </a:pPr>
            <a:r>
              <a:rPr kumimoji="0" lang="en-US" sz="3200" i="1" u="none" strike="noStrike" kern="1200" normalizeH="0" baseline="0" noProof="0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Giải</a:t>
            </a:r>
            <a:r>
              <a:rPr kumimoji="0" lang="en-US" sz="3200" i="1" u="none" strike="noStrike" kern="1200" normalizeH="0" baseline="0" noProof="0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1" u="none" strike="noStrike" kern="1200" normalizeH="0" baseline="0" noProof="0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cứu</a:t>
            </a:r>
            <a:r>
              <a:rPr kumimoji="0" lang="en-US" sz="3200" i="1" u="none" strike="noStrike" kern="1200" normalizeH="0" baseline="0" noProof="0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nàng</a:t>
            </a:r>
            <a:r>
              <a:rPr lang="en-US" sz="3200" i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tiên</a:t>
            </a:r>
            <a:r>
              <a:rPr lang="en-US" sz="3200" i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cá</a:t>
            </a:r>
            <a:endParaRPr kumimoji="0" lang="en-US" sz="3200" i="1" u="none" strike="noStrike" kern="1200" normalizeH="0" baseline="0" noProof="0" dirty="0">
              <a:ln w="13462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9305E302-41C9-41E7-AD83-E7B088502117}"/>
              </a:ext>
            </a:extLst>
          </p:cNvPr>
          <p:cNvSpPr/>
          <p:nvPr/>
        </p:nvSpPr>
        <p:spPr>
          <a:xfrm>
            <a:off x="3236329" y="-16605"/>
            <a:ext cx="5024268" cy="1373069"/>
          </a:xfrm>
          <a:prstGeom prst="cloud">
            <a:avLst/>
          </a:prstGeom>
          <a:solidFill>
            <a:srgbClr val="FFFF00"/>
          </a:solidFill>
          <a:ln>
            <a:solidFill>
              <a:srgbClr val="FF7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Trò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chơi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2567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2B67F9-BEEA-4261-B462-624253152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745"/>
            <a:ext cx="12192000" cy="6609452"/>
          </a:xfrm>
          <a:prstGeom prst="rect">
            <a:avLst/>
          </a:prstGeom>
        </p:spPr>
      </p:pic>
      <p:sp>
        <p:nvSpPr>
          <p:cNvPr id="3" name="giai cứu">
            <a:extLst>
              <a:ext uri="{FF2B5EF4-FFF2-40B4-BE49-F238E27FC236}">
                <a16:creationId xmlns:a16="http://schemas.microsoft.com/office/drawing/2014/main" id="{DDFA75EC-AB89-4C54-8EE1-E7533516A5AE}"/>
              </a:ext>
            </a:extLst>
          </p:cNvPr>
          <p:cNvSpPr/>
          <p:nvPr/>
        </p:nvSpPr>
        <p:spPr>
          <a:xfrm>
            <a:off x="4972595" y="5437618"/>
            <a:ext cx="1123405" cy="958168"/>
          </a:xfrm>
          <a:prstGeom prst="star7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Cứu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F3A17-0B6F-4FDB-9743-7676EE13F498}"/>
              </a:ext>
            </a:extLst>
          </p:cNvPr>
          <p:cNvSpPr/>
          <p:nvPr/>
        </p:nvSpPr>
        <p:spPr>
          <a:xfrm>
            <a:off x="1335428" y="3897522"/>
            <a:ext cx="7125944" cy="13449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lvl="0" algn="ctr">
              <a:defRPr/>
            </a:pPr>
            <a:r>
              <a:rPr kumimoji="0" lang="en-US" sz="7200" b="1" i="1" u="none" strike="noStrike" kern="1200" normalizeH="0" baseline="0" noProof="0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US" sz="7200" b="1" i="1" u="none" strike="noStrike" kern="1200" normalizeH="0" baseline="0" noProof="0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7200" b="1" i="1" u="none" strike="noStrike" kern="1200" normalizeH="0" baseline="0" noProof="0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cứu</a:t>
            </a:r>
            <a:r>
              <a:rPr kumimoji="0" lang="en-US" sz="7200" b="1" i="1" u="none" strike="noStrike" kern="1200" normalizeH="0" baseline="0" noProof="0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7200" b="1" i="1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nàng</a:t>
            </a:r>
            <a:r>
              <a:rPr lang="en-US" sz="7200" b="1" i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7200" b="1" i="1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tiên</a:t>
            </a:r>
            <a:r>
              <a:rPr lang="en-US" sz="7200" b="1" i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7200" b="1" i="1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+mj-lt"/>
                <a:cs typeface="Times New Roman" panose="02020603050405020304" pitchFamily="18" charset="0"/>
              </a:rPr>
              <a:t>cá</a:t>
            </a:r>
            <a:endParaRPr kumimoji="0" lang="en-US" sz="7200" b="1" i="1" u="none" strike="noStrike" kern="1200" normalizeH="0" baseline="0" noProof="0" dirty="0">
              <a:ln w="13462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3" name="Here Come The Raindrops - Reed Mathis">
            <a:hlinkClick r:id="" action="ppaction://media"/>
            <a:extLst>
              <a:ext uri="{FF2B5EF4-FFF2-40B4-BE49-F238E27FC236}">
                <a16:creationId xmlns:a16="http://schemas.microsoft.com/office/drawing/2014/main" id="{AB84C0B1-BA92-4BDB-B66E-2325A030FC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47886" y="5916702"/>
            <a:ext cx="609600" cy="609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620EC9-BBAB-46BB-BFDC-570E80FF8415}"/>
              </a:ext>
            </a:extLst>
          </p:cNvPr>
          <p:cNvSpPr txBox="1"/>
          <p:nvPr/>
        </p:nvSpPr>
        <p:spPr>
          <a:xfrm>
            <a:off x="0" y="6858000"/>
            <a:ext cx="12192000" cy="581697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Luật</a:t>
            </a:r>
            <a:r>
              <a:rPr lang="en-US" sz="3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chơi</a:t>
            </a:r>
            <a:r>
              <a:rPr lang="en-US" sz="3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:</a:t>
            </a:r>
          </a:p>
          <a:p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	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Nàng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tiên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cá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bị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phù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thủy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Bạch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tuột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lừa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giọng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hát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và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nhốt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nàng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trong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hang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động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đ</a:t>
            </a:r>
            <a:r>
              <a:rPr lang="vi-VN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ược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khóa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bởi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rất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nhiều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tầng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cơ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quan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với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nhiều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câu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hỏi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và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đ</a:t>
            </a:r>
            <a:r>
              <a:rPr lang="vi-VN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ược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canh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phòng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nghiêm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ngặt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.</a:t>
            </a:r>
          </a:p>
          <a:p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	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Các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em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hãy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giúp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nàng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tiên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cá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thoát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ra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bằng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cách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giải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đáp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hết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các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yêu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cầu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ở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mỗi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cơ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quan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để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mở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đ</a:t>
            </a:r>
            <a:r>
              <a:rPr lang="vi-VN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ược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cửa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hang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động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.</a:t>
            </a:r>
          </a:p>
          <a:p>
            <a:r>
              <a:rPr lang="en-US" sz="3200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Cách</a:t>
            </a:r>
            <a:r>
              <a:rPr lang="en-US" sz="3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tiến</a:t>
            </a:r>
            <a:r>
              <a:rPr lang="en-US" sz="3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hành</a:t>
            </a:r>
            <a:r>
              <a:rPr lang="en-US" sz="3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:</a:t>
            </a:r>
          </a:p>
          <a:p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- Click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vào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từng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cơ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quan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: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hiện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nội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dung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câu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hỏi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. Click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số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câu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(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vàng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):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hiện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đáp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án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.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Câu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hỏi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có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2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đáp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án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thì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lick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thêm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lần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nữa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.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Thực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hiện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được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yêu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cầu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, click quay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về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Tx/>
              <a:buChar char="-"/>
            </a:pP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Click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vào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số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(1-6) :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cơ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quan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biến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mất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Tx/>
              <a:buChar char="-"/>
            </a:pP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Click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chữ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giải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cứu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: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lời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cảm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vi-VN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ơn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,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nàng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tiên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cá</a:t>
            </a:r>
            <a:r>
              <a:rPr lang="en-US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2800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thoát</a:t>
            </a:r>
            <a:r>
              <a:rPr lang="vi-VN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 ra.</a:t>
            </a:r>
          </a:p>
          <a:p>
            <a:pPr marL="457200" indent="-457200">
              <a:buFontTx/>
              <a:buChar char="-"/>
            </a:pPr>
            <a:r>
              <a:rPr lang="vi-VN" sz="2800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Click con mực : chuyển slide bài mới</a:t>
            </a:r>
            <a:endParaRPr lang="en-US" sz="28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1" name="c1">
            <a:hlinkClick r:id="rId6" action="ppaction://hlinksldjump"/>
            <a:extLst>
              <a:ext uri="{FF2B5EF4-FFF2-40B4-BE49-F238E27FC236}">
                <a16:creationId xmlns:a16="http://schemas.microsoft.com/office/drawing/2014/main" id="{3877D7D4-60D8-46A0-90B8-F34E6898B6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371" y="-31796"/>
            <a:ext cx="1254511" cy="1553592"/>
          </a:xfrm>
          <a:prstGeom prst="rect">
            <a:avLst/>
          </a:prstGeom>
        </p:spPr>
      </p:pic>
      <p:pic>
        <p:nvPicPr>
          <p:cNvPr id="22" name="c2">
            <a:hlinkClick r:id="rId8" action="ppaction://hlinksldjump"/>
            <a:extLst>
              <a:ext uri="{FF2B5EF4-FFF2-40B4-BE49-F238E27FC236}">
                <a16:creationId xmlns:a16="http://schemas.microsoft.com/office/drawing/2014/main" id="{2D7F950C-232E-4FCD-837E-B35D9D44FD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48" y="-14702"/>
            <a:ext cx="1254511" cy="1553592"/>
          </a:xfrm>
          <a:prstGeom prst="rect">
            <a:avLst/>
          </a:prstGeom>
        </p:spPr>
      </p:pic>
      <p:pic>
        <p:nvPicPr>
          <p:cNvPr id="23" name="c3">
            <a:hlinkClick r:id="rId10" action="ppaction://hlinksldjump"/>
            <a:extLst>
              <a:ext uri="{FF2B5EF4-FFF2-40B4-BE49-F238E27FC236}">
                <a16:creationId xmlns:a16="http://schemas.microsoft.com/office/drawing/2014/main" id="{9AD6BF83-F04B-4C27-9A0F-71B1B7F7248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543" y="1710949"/>
            <a:ext cx="1211973" cy="1553593"/>
          </a:xfrm>
          <a:prstGeom prst="rect">
            <a:avLst/>
          </a:prstGeom>
        </p:spPr>
      </p:pic>
      <p:pic>
        <p:nvPicPr>
          <p:cNvPr id="24" name="c4">
            <a:hlinkClick r:id="rId12" action="ppaction://hlinksldjump"/>
            <a:extLst>
              <a:ext uri="{FF2B5EF4-FFF2-40B4-BE49-F238E27FC236}">
                <a16:creationId xmlns:a16="http://schemas.microsoft.com/office/drawing/2014/main" id="{0A129441-F73F-42B0-A8B8-50C06310EBD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48" y="1637353"/>
            <a:ext cx="1211974" cy="1553594"/>
          </a:xfrm>
          <a:prstGeom prst="rect">
            <a:avLst/>
          </a:prstGeom>
        </p:spPr>
      </p:pic>
      <p:sp>
        <p:nvSpPr>
          <p:cNvPr id="25" name="1">
            <a:extLst>
              <a:ext uri="{FF2B5EF4-FFF2-40B4-BE49-F238E27FC236}">
                <a16:creationId xmlns:a16="http://schemas.microsoft.com/office/drawing/2014/main" id="{3C810071-A2D4-437E-9255-A3A5BDBD64D0}"/>
              </a:ext>
            </a:extLst>
          </p:cNvPr>
          <p:cNvSpPr/>
          <p:nvPr/>
        </p:nvSpPr>
        <p:spPr>
          <a:xfrm>
            <a:off x="7128899" y="5771359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6" name="2">
            <a:extLst>
              <a:ext uri="{FF2B5EF4-FFF2-40B4-BE49-F238E27FC236}">
                <a16:creationId xmlns:a16="http://schemas.microsoft.com/office/drawing/2014/main" id="{6D558CA8-6693-42A0-B448-7B5EDE0924E1}"/>
              </a:ext>
            </a:extLst>
          </p:cNvPr>
          <p:cNvSpPr/>
          <p:nvPr/>
        </p:nvSpPr>
        <p:spPr>
          <a:xfrm>
            <a:off x="7967555" y="5771359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7" name="3">
            <a:extLst>
              <a:ext uri="{FF2B5EF4-FFF2-40B4-BE49-F238E27FC236}">
                <a16:creationId xmlns:a16="http://schemas.microsoft.com/office/drawing/2014/main" id="{E6B7C171-4AFB-4F9F-A510-EA420AAD8671}"/>
              </a:ext>
            </a:extLst>
          </p:cNvPr>
          <p:cNvSpPr/>
          <p:nvPr/>
        </p:nvSpPr>
        <p:spPr>
          <a:xfrm>
            <a:off x="8850521" y="5771359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4">
            <a:extLst>
              <a:ext uri="{FF2B5EF4-FFF2-40B4-BE49-F238E27FC236}">
                <a16:creationId xmlns:a16="http://schemas.microsoft.com/office/drawing/2014/main" id="{B410D0A3-0933-413A-8088-E51BC277ED2F}"/>
              </a:ext>
            </a:extLst>
          </p:cNvPr>
          <p:cNvSpPr/>
          <p:nvPr/>
        </p:nvSpPr>
        <p:spPr>
          <a:xfrm>
            <a:off x="9737625" y="5787487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9" name="4">
            <a:extLst>
              <a:ext uri="{FF2B5EF4-FFF2-40B4-BE49-F238E27FC236}">
                <a16:creationId xmlns:a16="http://schemas.microsoft.com/office/drawing/2014/main" id="{A0A7CA28-3122-493F-8C41-22F866CAB7D9}"/>
              </a:ext>
            </a:extLst>
          </p:cNvPr>
          <p:cNvSpPr/>
          <p:nvPr/>
        </p:nvSpPr>
        <p:spPr>
          <a:xfrm>
            <a:off x="10576281" y="5781343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0" name="4">
            <a:extLst>
              <a:ext uri="{FF2B5EF4-FFF2-40B4-BE49-F238E27FC236}">
                <a16:creationId xmlns:a16="http://schemas.microsoft.com/office/drawing/2014/main" id="{C5C9DCA1-6BDF-4869-B8D5-C651BB53AF6B}"/>
              </a:ext>
            </a:extLst>
          </p:cNvPr>
          <p:cNvSpPr/>
          <p:nvPr/>
        </p:nvSpPr>
        <p:spPr>
          <a:xfrm>
            <a:off x="11385411" y="575824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CBA8D0D-C4CB-4E17-96B4-424B4E65E457}"/>
              </a:ext>
            </a:extLst>
          </p:cNvPr>
          <p:cNvGrpSpPr/>
          <p:nvPr/>
        </p:nvGrpSpPr>
        <p:grpSpPr>
          <a:xfrm>
            <a:off x="9464806" y="3396249"/>
            <a:ext cx="1124574" cy="1762410"/>
            <a:chOff x="9464806" y="3396249"/>
            <a:chExt cx="1124574" cy="176241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C6E7312-7002-44F3-8EB6-BFE45A12C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806" y="3396249"/>
              <a:ext cx="1124574" cy="1762410"/>
            </a:xfrm>
            <a:prstGeom prst="rect">
              <a:avLst/>
            </a:prstGeom>
          </p:spPr>
        </p:pic>
        <p:sp>
          <p:nvSpPr>
            <p:cNvPr id="33" name="TextBox 32">
              <a:hlinkClick r:id="rId15" action="ppaction://hlinksldjump"/>
              <a:extLst>
                <a:ext uri="{FF2B5EF4-FFF2-40B4-BE49-F238E27FC236}">
                  <a16:creationId xmlns:a16="http://schemas.microsoft.com/office/drawing/2014/main" id="{DA2B3A4C-67C1-4444-BCDB-D6BB3D2D06C3}"/>
                </a:ext>
              </a:extLst>
            </p:cNvPr>
            <p:cNvSpPr txBox="1"/>
            <p:nvPr/>
          </p:nvSpPr>
          <p:spPr>
            <a:xfrm>
              <a:off x="9750724" y="3954288"/>
              <a:ext cx="5036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F983847-8E70-400D-BEB3-4C4626FD2ADC}"/>
              </a:ext>
            </a:extLst>
          </p:cNvPr>
          <p:cNvGrpSpPr/>
          <p:nvPr/>
        </p:nvGrpSpPr>
        <p:grpSpPr>
          <a:xfrm>
            <a:off x="10871827" y="3396249"/>
            <a:ext cx="1124574" cy="1762410"/>
            <a:chOff x="10871827" y="3396249"/>
            <a:chExt cx="1124574" cy="1762410"/>
          </a:xfrm>
        </p:grpSpPr>
        <p:pic>
          <p:nvPicPr>
            <p:cNvPr id="35" name="Picture 34">
              <a:hlinkClick r:id="rId16" action="ppaction://hlinksldjump"/>
              <a:extLst>
                <a:ext uri="{FF2B5EF4-FFF2-40B4-BE49-F238E27FC236}">
                  <a16:creationId xmlns:a16="http://schemas.microsoft.com/office/drawing/2014/main" id="{61DB872D-4F89-4577-9872-C8CCF3C58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1827" y="3396249"/>
              <a:ext cx="1124574" cy="176241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94368C-140F-4939-975E-975064FF553E}"/>
                </a:ext>
              </a:extLst>
            </p:cNvPr>
            <p:cNvSpPr txBox="1"/>
            <p:nvPr/>
          </p:nvSpPr>
          <p:spPr>
            <a:xfrm>
              <a:off x="11182266" y="3954287"/>
              <a:ext cx="5036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6333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0833E-6 -3.7037E-6 L -2.70833E-6 -0.07222 " pathEditMode="relative" rAng="0" ptsTypes="AA">
                                      <p:cBhvr>
                                        <p:cTn id="8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1A5F5B-7882-4AFD-9132-4B07B04291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8" t="811"/>
          <a:stretch/>
        </p:blipFill>
        <p:spPr>
          <a:xfrm>
            <a:off x="78515" y="-10926"/>
            <a:ext cx="12096700" cy="63918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4312C8-1B49-44F5-9258-D198ED11B2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36" y="-32084"/>
            <a:ext cx="12111432" cy="6446062"/>
          </a:xfrm>
          <a:prstGeom prst="rect">
            <a:avLst/>
          </a:prstGeom>
        </p:spPr>
      </p:pic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BE8934F0-66D0-4DDE-8044-E69E2D846F12}"/>
              </a:ext>
            </a:extLst>
          </p:cNvPr>
          <p:cNvSpPr/>
          <p:nvPr/>
        </p:nvSpPr>
        <p:spPr>
          <a:xfrm>
            <a:off x="280097" y="0"/>
            <a:ext cx="6653941" cy="2146370"/>
          </a:xfrm>
          <a:prstGeom prst="cloudCallout">
            <a:avLst>
              <a:gd name="adj1" fmla="val 50399"/>
              <a:gd name="adj2" fmla="val 27604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Cảm</a:t>
            </a:r>
            <a:r>
              <a:rPr lang="en-US" sz="36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ơn</a:t>
            </a:r>
            <a:r>
              <a:rPr lang="en-US" sz="36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các</a:t>
            </a:r>
            <a:r>
              <a:rPr lang="en-US" sz="36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bạn</a:t>
            </a:r>
            <a:r>
              <a:rPr lang="en-US" sz="36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nhỏ</a:t>
            </a:r>
            <a:r>
              <a:rPr lang="en-US" sz="36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nhiều</a:t>
            </a:r>
            <a:r>
              <a:rPr lang="en-US" sz="36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lắm</a:t>
            </a:r>
            <a:r>
              <a:rPr lang="en-US" sz="36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!!!</a:t>
            </a:r>
          </a:p>
        </p:txBody>
      </p:sp>
      <p:sp>
        <p:nvSpPr>
          <p:cNvPr id="5" name="giai cứu">
            <a:extLst>
              <a:ext uri="{FF2B5EF4-FFF2-40B4-BE49-F238E27FC236}">
                <a16:creationId xmlns:a16="http://schemas.microsoft.com/office/drawing/2014/main" id="{53E9066C-D4ED-45CA-982B-17B9015BCDF0}"/>
              </a:ext>
            </a:extLst>
          </p:cNvPr>
          <p:cNvSpPr/>
          <p:nvPr/>
        </p:nvSpPr>
        <p:spPr>
          <a:xfrm>
            <a:off x="4865387" y="5414699"/>
            <a:ext cx="1567616" cy="1027924"/>
          </a:xfrm>
          <a:prstGeom prst="star7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Cứu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c1">
            <a:hlinkClick r:id="rId6" action="ppaction://hlinksldjump"/>
            <a:extLst>
              <a:ext uri="{FF2B5EF4-FFF2-40B4-BE49-F238E27FC236}">
                <a16:creationId xmlns:a16="http://schemas.microsoft.com/office/drawing/2014/main" id="{F2218121-C5FE-4DB5-B967-BA25AA88AD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371" y="-31796"/>
            <a:ext cx="1254511" cy="1553592"/>
          </a:xfrm>
          <a:prstGeom prst="rect">
            <a:avLst/>
          </a:prstGeom>
        </p:spPr>
      </p:pic>
      <p:pic>
        <p:nvPicPr>
          <p:cNvPr id="7" name="c2">
            <a:hlinkClick r:id="rId8" action="ppaction://hlinksldjump"/>
            <a:extLst>
              <a:ext uri="{FF2B5EF4-FFF2-40B4-BE49-F238E27FC236}">
                <a16:creationId xmlns:a16="http://schemas.microsoft.com/office/drawing/2014/main" id="{B6EC2BF7-FD62-4040-8C2D-E198802AAF9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48" y="-14702"/>
            <a:ext cx="1254511" cy="1553592"/>
          </a:xfrm>
          <a:prstGeom prst="rect">
            <a:avLst/>
          </a:prstGeom>
        </p:spPr>
      </p:pic>
      <p:pic>
        <p:nvPicPr>
          <p:cNvPr id="8" name="c3">
            <a:hlinkClick r:id="rId10" action="ppaction://hlinksldjump"/>
            <a:extLst>
              <a:ext uri="{FF2B5EF4-FFF2-40B4-BE49-F238E27FC236}">
                <a16:creationId xmlns:a16="http://schemas.microsoft.com/office/drawing/2014/main" id="{BD9810CD-3BE2-4A5E-994D-1ACFFC4C60E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543" y="1710949"/>
            <a:ext cx="1211973" cy="1553593"/>
          </a:xfrm>
          <a:prstGeom prst="rect">
            <a:avLst/>
          </a:prstGeom>
        </p:spPr>
      </p:pic>
      <p:pic>
        <p:nvPicPr>
          <p:cNvPr id="9" name="c4">
            <a:hlinkClick r:id="rId12" action="ppaction://hlinksldjump"/>
            <a:extLst>
              <a:ext uri="{FF2B5EF4-FFF2-40B4-BE49-F238E27FC236}">
                <a16:creationId xmlns:a16="http://schemas.microsoft.com/office/drawing/2014/main" id="{524F60C3-92A2-4294-8697-B5FB8926555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48" y="1637353"/>
            <a:ext cx="1211974" cy="1553594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id="{B6398084-A83F-4057-8111-F324C79CC22D}"/>
              </a:ext>
            </a:extLst>
          </p:cNvPr>
          <p:cNvSpPr/>
          <p:nvPr/>
        </p:nvSpPr>
        <p:spPr>
          <a:xfrm>
            <a:off x="7128899" y="5771359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2">
            <a:extLst>
              <a:ext uri="{FF2B5EF4-FFF2-40B4-BE49-F238E27FC236}">
                <a16:creationId xmlns:a16="http://schemas.microsoft.com/office/drawing/2014/main" id="{755F1318-C1C1-45AF-9880-8B2D2223C4D5}"/>
              </a:ext>
            </a:extLst>
          </p:cNvPr>
          <p:cNvSpPr/>
          <p:nvPr/>
        </p:nvSpPr>
        <p:spPr>
          <a:xfrm>
            <a:off x="7967555" y="5771359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32795C38-DC60-454D-BB4B-0FB939B65182}"/>
              </a:ext>
            </a:extLst>
          </p:cNvPr>
          <p:cNvSpPr/>
          <p:nvPr/>
        </p:nvSpPr>
        <p:spPr>
          <a:xfrm>
            <a:off x="8850521" y="5771359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" name="4">
            <a:extLst>
              <a:ext uri="{FF2B5EF4-FFF2-40B4-BE49-F238E27FC236}">
                <a16:creationId xmlns:a16="http://schemas.microsoft.com/office/drawing/2014/main" id="{FABF1AE4-5074-418B-856C-882F3BAAE45E}"/>
              </a:ext>
            </a:extLst>
          </p:cNvPr>
          <p:cNvSpPr/>
          <p:nvPr/>
        </p:nvSpPr>
        <p:spPr>
          <a:xfrm>
            <a:off x="9737625" y="5787487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4" name="Picture 13">
            <a:hlinkClick r:id="rId14" action="ppaction://hlinksldjump"/>
            <a:extLst>
              <a:ext uri="{FF2B5EF4-FFF2-40B4-BE49-F238E27FC236}">
                <a16:creationId xmlns:a16="http://schemas.microsoft.com/office/drawing/2014/main" id="{06BD352F-BD3A-4048-92A0-8F514215CA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5054">
            <a:off x="31484" y="4722827"/>
            <a:ext cx="2046958" cy="1383744"/>
          </a:xfrm>
          <a:prstGeom prst="rect">
            <a:avLst/>
          </a:prstGeom>
        </p:spPr>
      </p:pic>
      <p:sp>
        <p:nvSpPr>
          <p:cNvPr id="16" name="4">
            <a:extLst>
              <a:ext uri="{FF2B5EF4-FFF2-40B4-BE49-F238E27FC236}">
                <a16:creationId xmlns:a16="http://schemas.microsoft.com/office/drawing/2014/main" id="{3706EE8A-1BDD-45A1-8A0F-4CE42AC718FA}"/>
              </a:ext>
            </a:extLst>
          </p:cNvPr>
          <p:cNvSpPr/>
          <p:nvPr/>
        </p:nvSpPr>
        <p:spPr>
          <a:xfrm>
            <a:off x="10576281" y="5781343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7" name="4">
            <a:extLst>
              <a:ext uri="{FF2B5EF4-FFF2-40B4-BE49-F238E27FC236}">
                <a16:creationId xmlns:a16="http://schemas.microsoft.com/office/drawing/2014/main" id="{5BEBCC17-719C-4B52-BDE0-87A1E893E13F}"/>
              </a:ext>
            </a:extLst>
          </p:cNvPr>
          <p:cNvSpPr/>
          <p:nvPr/>
        </p:nvSpPr>
        <p:spPr>
          <a:xfrm>
            <a:off x="11385411" y="575824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A44F2B-1541-4403-B26B-6032BE1D7801}"/>
              </a:ext>
            </a:extLst>
          </p:cNvPr>
          <p:cNvGrpSpPr/>
          <p:nvPr/>
        </p:nvGrpSpPr>
        <p:grpSpPr>
          <a:xfrm>
            <a:off x="9464806" y="3396249"/>
            <a:ext cx="1124574" cy="1762410"/>
            <a:chOff x="9464806" y="3396249"/>
            <a:chExt cx="1124574" cy="1762410"/>
          </a:xfrm>
        </p:grpSpPr>
        <p:pic>
          <p:nvPicPr>
            <p:cNvPr id="18" name="Picture 17">
              <a:hlinkClick r:id="rId16" action="ppaction://hlinksldjump"/>
              <a:extLst>
                <a:ext uri="{FF2B5EF4-FFF2-40B4-BE49-F238E27FC236}">
                  <a16:creationId xmlns:a16="http://schemas.microsoft.com/office/drawing/2014/main" id="{DB6ED160-7924-4FDA-AE8B-D232D3686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806" y="3396249"/>
              <a:ext cx="1124574" cy="176241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5FD6A81-2FA9-4F31-8C17-79146DD7C233}"/>
                </a:ext>
              </a:extLst>
            </p:cNvPr>
            <p:cNvSpPr txBox="1"/>
            <p:nvPr/>
          </p:nvSpPr>
          <p:spPr>
            <a:xfrm>
              <a:off x="9543269" y="3871619"/>
              <a:ext cx="10330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B1D76C-24B4-4DD4-8337-C5308F6084AB}"/>
              </a:ext>
            </a:extLst>
          </p:cNvPr>
          <p:cNvGrpSpPr/>
          <p:nvPr/>
        </p:nvGrpSpPr>
        <p:grpSpPr>
          <a:xfrm>
            <a:off x="10871827" y="3396249"/>
            <a:ext cx="1124574" cy="1762410"/>
            <a:chOff x="10871827" y="3396249"/>
            <a:chExt cx="1124574" cy="1762410"/>
          </a:xfrm>
        </p:grpSpPr>
        <p:pic>
          <p:nvPicPr>
            <p:cNvPr id="22" name="Picture 21">
              <a:hlinkClick r:id="rId18" action="ppaction://hlinksldjump"/>
              <a:extLst>
                <a:ext uri="{FF2B5EF4-FFF2-40B4-BE49-F238E27FC236}">
                  <a16:creationId xmlns:a16="http://schemas.microsoft.com/office/drawing/2014/main" id="{6D9FCA08-AC1B-4DB8-8A5F-2FD2969CA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1827" y="3396249"/>
              <a:ext cx="1124574" cy="1762410"/>
            </a:xfrm>
            <a:prstGeom prst="rect">
              <a:avLst/>
            </a:prstGeom>
          </p:spPr>
        </p:pic>
        <p:sp>
          <p:nvSpPr>
            <p:cNvPr id="23" name="TextBox 22">
              <a:hlinkClick r:id="rId18" action="ppaction://hlinksldjump"/>
              <a:extLst>
                <a:ext uri="{FF2B5EF4-FFF2-40B4-BE49-F238E27FC236}">
                  <a16:creationId xmlns:a16="http://schemas.microsoft.com/office/drawing/2014/main" id="{4CD267E9-1EDF-43FD-A618-E9A4A5BC73D4}"/>
                </a:ext>
              </a:extLst>
            </p:cNvPr>
            <p:cNvSpPr txBox="1"/>
            <p:nvPr/>
          </p:nvSpPr>
          <p:spPr>
            <a:xfrm>
              <a:off x="10948831" y="3954288"/>
              <a:ext cx="96160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166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 tmFilter="0,0; .5, 0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 tmFilter="0,0; .5, 0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 tmFilter="0,0; .5, 0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3" presetClass="exit" presetSubtype="32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 tmFilter="0,0; .5, 0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500" tmFilter="0,0; .5, 0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E16897-E7D0-4CB4-B4C0-FF96BE36E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6" y="0"/>
            <a:ext cx="12192000" cy="6421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ED65A2-AF4D-48AC-A226-1C0369A94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2" t="2044" b="3933"/>
          <a:stretch/>
        </p:blipFill>
        <p:spPr>
          <a:xfrm>
            <a:off x="5222818" y="6361"/>
            <a:ext cx="6428635" cy="6448733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  <a:extLst>
              <a:ext uri="{FF2B5EF4-FFF2-40B4-BE49-F238E27FC236}">
                <a16:creationId xmlns:a16="http://schemas.microsoft.com/office/drawing/2014/main" id="{4E0EDD4C-7CDE-4BCC-9826-35296AFB5A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853950" y="5203569"/>
            <a:ext cx="1413848" cy="12614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46624D-2748-4120-A41D-E5E77E256A4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0" t="24407" r="52327" b="54576"/>
          <a:stretch/>
        </p:blipFill>
        <p:spPr>
          <a:xfrm>
            <a:off x="5147020" y="812221"/>
            <a:ext cx="6087172" cy="4797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98DA01-19EE-43B4-B391-E432BE328C4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8" r="8885" b="50631"/>
          <a:stretch/>
        </p:blipFill>
        <p:spPr>
          <a:xfrm>
            <a:off x="10135079" y="-26775"/>
            <a:ext cx="2426736" cy="2223340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E805DF86-A613-4B4E-9150-6F822AE0FBE2}"/>
              </a:ext>
            </a:extLst>
          </p:cNvPr>
          <p:cNvSpPr/>
          <p:nvPr/>
        </p:nvSpPr>
        <p:spPr>
          <a:xfrm>
            <a:off x="4648114" y="436041"/>
            <a:ext cx="1673817" cy="117787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1</a:t>
            </a:r>
            <a:endParaRPr lang="vi-VN" sz="4000" b="1" dirty="0">
              <a:solidFill>
                <a:srgbClr val="C00000"/>
              </a:solidFill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F9D4BBD1-6803-4B9F-ACBC-1E102193ABA4}"/>
              </a:ext>
            </a:extLst>
          </p:cNvPr>
          <p:cNvSpPr/>
          <p:nvPr/>
        </p:nvSpPr>
        <p:spPr>
          <a:xfrm>
            <a:off x="117707" y="2196565"/>
            <a:ext cx="5407199" cy="4258529"/>
          </a:xfrm>
          <a:prstGeom prst="cloud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5F360E"/>
                </a:solidFill>
              </a:rPr>
              <a:t>Trả</a:t>
            </a:r>
            <a:r>
              <a:rPr lang="en-US" sz="3200" b="1" dirty="0">
                <a:solidFill>
                  <a:srgbClr val="5F360E"/>
                </a:solidFill>
              </a:rPr>
              <a:t> </a:t>
            </a:r>
            <a:r>
              <a:rPr lang="en-US" sz="3200" b="1" dirty="0" err="1">
                <a:solidFill>
                  <a:srgbClr val="5F360E"/>
                </a:solidFill>
              </a:rPr>
              <a:t>lời</a:t>
            </a:r>
            <a:r>
              <a:rPr lang="en-US" sz="3200" b="1" dirty="0">
                <a:solidFill>
                  <a:srgbClr val="5F360E"/>
                </a:solidFill>
              </a:rPr>
              <a:t>: </a:t>
            </a:r>
          </a:p>
          <a:p>
            <a:pPr algn="just"/>
            <a:r>
              <a:rPr lang="en-US" sz="3200" dirty="0" err="1">
                <a:solidFill>
                  <a:srgbClr val="5F360E"/>
                </a:solidFill>
              </a:rPr>
              <a:t>Thước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kẻ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và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các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bạn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làm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việc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với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nhau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rất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vui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vẻ</a:t>
            </a:r>
            <a:r>
              <a:rPr lang="en-US" sz="3200" dirty="0">
                <a:solidFill>
                  <a:srgbClr val="5F360E"/>
                </a:solidFill>
              </a:rPr>
              <a:t>.</a:t>
            </a:r>
            <a:endParaRPr lang="vi-VN" sz="3200" dirty="0">
              <a:solidFill>
                <a:srgbClr val="5F36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503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996B74-953D-4226-86F1-218259D21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" y="0"/>
            <a:ext cx="12192000" cy="6421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8DB5C1-8C72-4C36-B02F-EE86DA36B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460" y="31112"/>
            <a:ext cx="6400801" cy="6597707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9AAAEF4B-7708-43D2-B1FE-61F3B51B43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761799" y="5078917"/>
            <a:ext cx="1413848" cy="12614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CC4C92-290F-4F40-AA4C-C8B5B439F1F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3" t="24735" r="11054" b="54248"/>
          <a:stretch/>
        </p:blipFill>
        <p:spPr>
          <a:xfrm>
            <a:off x="5248295" y="877439"/>
            <a:ext cx="5742966" cy="4526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97148E-41E1-4890-8640-3827414AF1F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" t="-1130" r="-701" b="62237"/>
          <a:stretch/>
        </p:blipFill>
        <p:spPr>
          <a:xfrm>
            <a:off x="8048996" y="55671"/>
            <a:ext cx="4126651" cy="1614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8AD2F6-E52E-468A-8F9F-25AE49E3178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0" t="23668" r="26372" b="-1973"/>
          <a:stretch/>
        </p:blipFill>
        <p:spPr>
          <a:xfrm>
            <a:off x="9803639" y="1090341"/>
            <a:ext cx="1236635" cy="2431950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A4F01257-F0AB-478E-AACF-D8A46AE8A918}"/>
              </a:ext>
            </a:extLst>
          </p:cNvPr>
          <p:cNvSpPr/>
          <p:nvPr/>
        </p:nvSpPr>
        <p:spPr>
          <a:xfrm>
            <a:off x="4040804" y="501405"/>
            <a:ext cx="1673817" cy="117787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2</a:t>
            </a:r>
            <a:endParaRPr lang="vi-VN" sz="4000" b="1" dirty="0">
              <a:solidFill>
                <a:srgbClr val="C00000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9A047F-B865-405B-8327-4E7F00AF9155}"/>
              </a:ext>
            </a:extLst>
          </p:cNvPr>
          <p:cNvSpPr/>
          <p:nvPr/>
        </p:nvSpPr>
        <p:spPr>
          <a:xfrm>
            <a:off x="16353" y="1710389"/>
            <a:ext cx="5248295" cy="4580837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5F360E"/>
                </a:solidFill>
              </a:rPr>
              <a:t>Trả</a:t>
            </a:r>
            <a:r>
              <a:rPr lang="en-US" sz="3200" b="1" dirty="0">
                <a:solidFill>
                  <a:srgbClr val="5F360E"/>
                </a:solidFill>
              </a:rPr>
              <a:t> </a:t>
            </a:r>
            <a:r>
              <a:rPr lang="en-US" sz="3200" b="1" dirty="0" err="1">
                <a:solidFill>
                  <a:srgbClr val="5F360E"/>
                </a:solidFill>
              </a:rPr>
              <a:t>lời</a:t>
            </a:r>
            <a:r>
              <a:rPr lang="en-US" sz="3200" b="1" dirty="0">
                <a:solidFill>
                  <a:srgbClr val="5F360E"/>
                </a:solidFill>
              </a:rPr>
              <a:t>: </a:t>
            </a:r>
          </a:p>
          <a:p>
            <a:pPr algn="just"/>
            <a:r>
              <a:rPr lang="en-US" sz="3200" dirty="0" err="1">
                <a:solidFill>
                  <a:srgbClr val="5F360E"/>
                </a:solidFill>
              </a:rPr>
              <a:t>Thước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kẻ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nghĩ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rằng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nó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quan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trọng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nhất</a:t>
            </a:r>
            <a:r>
              <a:rPr lang="en-US" sz="3200" dirty="0">
                <a:solidFill>
                  <a:srgbClr val="5F360E"/>
                </a:solidFill>
              </a:rPr>
              <a:t>.</a:t>
            </a:r>
          </a:p>
          <a:p>
            <a:pPr algn="just"/>
            <a:r>
              <a:rPr lang="en-US" sz="3200" dirty="0" err="1">
                <a:solidFill>
                  <a:srgbClr val="5F360E"/>
                </a:solidFill>
              </a:rPr>
              <a:t>Nghĩ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là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mình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oai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lắm</a:t>
            </a:r>
            <a:r>
              <a:rPr lang="en-US" sz="3200" dirty="0">
                <a:solidFill>
                  <a:srgbClr val="5F360E"/>
                </a:solidFill>
              </a:rPr>
              <a:t>, </a:t>
            </a:r>
            <a:r>
              <a:rPr lang="en-US" sz="3200" dirty="0" err="1">
                <a:solidFill>
                  <a:srgbClr val="5F360E"/>
                </a:solidFill>
              </a:rPr>
              <a:t>nó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cứ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ưỡn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ngực</a:t>
            </a:r>
            <a:r>
              <a:rPr lang="en-US" sz="3200" dirty="0">
                <a:solidFill>
                  <a:srgbClr val="5F360E"/>
                </a:solidFill>
              </a:rPr>
              <a:t>. </a:t>
            </a:r>
            <a:r>
              <a:rPr lang="en-US" sz="3200" dirty="0" err="1">
                <a:solidFill>
                  <a:srgbClr val="5F360E"/>
                </a:solidFill>
              </a:rPr>
              <a:t>Dần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dần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nó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trở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thành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chiếc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thước</a:t>
            </a:r>
            <a:r>
              <a:rPr lang="en-US" sz="3200" dirty="0">
                <a:solidFill>
                  <a:srgbClr val="5F360E"/>
                </a:solidFill>
              </a:rPr>
              <a:t> </a:t>
            </a:r>
            <a:r>
              <a:rPr lang="en-US" sz="3200" dirty="0" err="1">
                <a:solidFill>
                  <a:srgbClr val="5F360E"/>
                </a:solidFill>
              </a:rPr>
              <a:t>kẻ</a:t>
            </a:r>
            <a:r>
              <a:rPr lang="en-US" sz="3200" dirty="0">
                <a:solidFill>
                  <a:srgbClr val="5F360E"/>
                </a:solidFill>
              </a:rPr>
              <a:t> cong.</a:t>
            </a:r>
            <a:endParaRPr lang="vi-VN" sz="3200" dirty="0">
              <a:solidFill>
                <a:srgbClr val="5F36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419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4391126-0191-4849-9D9F-166A336E3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17"/>
            <a:ext cx="12175648" cy="6367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8DB5C1-8C72-4C36-B02F-EE86DA36B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45" y="-26775"/>
            <a:ext cx="6752409" cy="65977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457AB3-B3BD-4E8F-920C-05EF073CFC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1" t="46033" r="51226" b="32950"/>
          <a:stretch/>
        </p:blipFill>
        <p:spPr>
          <a:xfrm>
            <a:off x="358886" y="790414"/>
            <a:ext cx="6026531" cy="4749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rId6" action="ppaction://hlinksldjump"/>
            <a:extLst>
              <a:ext uri="{FF2B5EF4-FFF2-40B4-BE49-F238E27FC236}">
                <a16:creationId xmlns:a16="http://schemas.microsoft.com/office/drawing/2014/main" id="{9AAAEF4B-7708-43D2-B1FE-61F3B51B43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761799" y="5078917"/>
            <a:ext cx="1413848" cy="1261457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A4F01257-F0AB-478E-AACF-D8A46AE8A918}"/>
              </a:ext>
            </a:extLst>
          </p:cNvPr>
          <p:cNvSpPr/>
          <p:nvPr/>
        </p:nvSpPr>
        <p:spPr>
          <a:xfrm>
            <a:off x="68328" y="170987"/>
            <a:ext cx="1673817" cy="117787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3</a:t>
            </a:r>
            <a:endParaRPr lang="vi-VN" sz="4000" b="1" dirty="0">
              <a:solidFill>
                <a:srgbClr val="C0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B2D43A-27BE-424E-B313-55A7557BCE6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785" y="-557834"/>
            <a:ext cx="1673817" cy="233691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92D6A9A-4378-465C-A2A9-43CA06BFE888}"/>
              </a:ext>
            </a:extLst>
          </p:cNvPr>
          <p:cNvSpPr/>
          <p:nvPr/>
        </p:nvSpPr>
        <p:spPr>
          <a:xfrm>
            <a:off x="6192984" y="621847"/>
            <a:ext cx="5748618" cy="4288504"/>
          </a:xfrm>
          <a:prstGeom prst="roundRect">
            <a:avLst/>
          </a:prstGeom>
          <a:solidFill>
            <a:srgbClr val="5F360E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</a:rPr>
              <a:t>Trả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solidFill>
                  <a:srgbClr val="FFFF00"/>
                </a:solidFill>
              </a:rPr>
              <a:t>lời</a:t>
            </a:r>
            <a:r>
              <a:rPr lang="en-US" sz="3200" b="1" dirty="0">
                <a:solidFill>
                  <a:srgbClr val="FFFF00"/>
                </a:solidFill>
              </a:rPr>
              <a:t>: </a:t>
            </a:r>
          </a:p>
          <a:p>
            <a:r>
              <a:rPr lang="en-US" sz="3200" dirty="0" err="1">
                <a:solidFill>
                  <a:srgbClr val="FFFF00"/>
                </a:solidFill>
              </a:rPr>
              <a:t>Bút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mực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và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bút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chì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phàn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nàn</a:t>
            </a:r>
            <a:r>
              <a:rPr lang="en-US" sz="3200" dirty="0">
                <a:solidFill>
                  <a:srgbClr val="FFFF00"/>
                </a:solidFill>
              </a:rPr>
              <a:t>:</a:t>
            </a:r>
          </a:p>
          <a:p>
            <a:r>
              <a:rPr lang="en-US" sz="3200" dirty="0">
                <a:solidFill>
                  <a:srgbClr val="FFFF00"/>
                </a:solidFill>
              </a:rPr>
              <a:t>- Anh </a:t>
            </a:r>
            <a:r>
              <a:rPr lang="en-US" sz="3200" dirty="0" err="1">
                <a:solidFill>
                  <a:srgbClr val="FFFF00"/>
                </a:solidFill>
              </a:rPr>
              <a:t>thước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kẻ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bị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cong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rồi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nên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đường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kẻ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của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chúng</a:t>
            </a:r>
            <a:r>
              <a:rPr lang="en-US" sz="3200" dirty="0">
                <a:solidFill>
                  <a:srgbClr val="FFFF00"/>
                </a:solidFill>
              </a:rPr>
              <a:t> ta </a:t>
            </a:r>
            <a:r>
              <a:rPr lang="en-US" sz="3200" dirty="0" err="1">
                <a:solidFill>
                  <a:srgbClr val="FFFF00"/>
                </a:solidFill>
              </a:rPr>
              <a:t>cong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quá</a:t>
            </a:r>
            <a:r>
              <a:rPr lang="en-US" sz="3200" dirty="0">
                <a:solidFill>
                  <a:srgbClr val="FFFF00"/>
                </a:solidFill>
              </a:rPr>
              <a:t>.</a:t>
            </a:r>
            <a:endParaRPr lang="vi-VN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22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0.0831 C 0.01705 -0.0831 0.03099 -0.04306 0.03099 0.00648 C 0.03099 0.0588 0.01705 0.09884 2.70833E-6 0.09884 C -0.01706 0.09884 -0.03099 0.14028 -0.03099 0.18912 C -0.03099 0.23912 -0.01706 0.2794 2.70833E-6 0.2794 C 0.01705 0.2794 0.03099 0.31968 0.03099 0.36898 C 0.03099 0.41829 0.01705 0.45926 2.70833E-6 0.45926 C -0.01706 0.45926 -0.03099 0.49977 -0.03099 0.55208 C -0.03099 0.60185 -0.01706 0.64236 2.70833E-6 0.64236 C 0.01705 0.64236 0.03099 0.60185 0.03099 0.55208 C 0.03099 0.49977 0.01705 0.45926 2.70833E-6 0.45926 C -0.01706 0.45926 -0.03099 0.41829 -0.03099 0.36898 C -0.03099 0.31968 -0.01706 0.2794 2.70833E-6 0.2794 C 0.01705 0.2794 0.03099 0.23912 0.03099 0.18912 C 0.03099 0.14028 0.01705 0.09884 2.70833E-6 0.09884 C -0.01706 0.09884 -0.03099 0.0588 -0.03099 0.00648 C -0.03099 -0.04306 -0.01706 -0.0831 2.70833E-6 -0.0831 Z " pathEditMode="relative" rAng="0" ptsTypes="AAAAAAAAAAAAAAAAA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914D53-0104-4809-909A-F26E9A853A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5812"/>
            <a:ext cx="12175647" cy="64741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51C171-2F77-4C50-8AA3-CECDCE51D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132" y="-131625"/>
            <a:ext cx="6109470" cy="6657877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  <a:extLst>
              <a:ext uri="{FF2B5EF4-FFF2-40B4-BE49-F238E27FC236}">
                <a16:creationId xmlns:a16="http://schemas.microsoft.com/office/drawing/2014/main" id="{D4AF67B4-92EB-48C6-92D5-C01166BCC4C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874343" y="5264796"/>
            <a:ext cx="1413848" cy="12614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0BB841-67A6-4DDD-AAD6-5D7735673A9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88" y="33671"/>
            <a:ext cx="1844531" cy="20162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D57489-F0CA-460F-B5C1-E01CA4A7E2F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35" t="45705" r="11022" b="33278"/>
          <a:stretch/>
        </p:blipFill>
        <p:spPr>
          <a:xfrm>
            <a:off x="211513" y="863292"/>
            <a:ext cx="5440179" cy="4484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5C6CF3C6-097B-42ED-925C-BDBAEE82D9EC}"/>
              </a:ext>
            </a:extLst>
          </p:cNvPr>
          <p:cNvSpPr/>
          <p:nvPr/>
        </p:nvSpPr>
        <p:spPr>
          <a:xfrm>
            <a:off x="-85133" y="274356"/>
            <a:ext cx="1673817" cy="117787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4</a:t>
            </a:r>
            <a:endParaRPr lang="vi-VN" sz="4000" b="1" dirty="0">
              <a:solidFill>
                <a:srgbClr val="C0000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CB2C81-9F59-448F-BF48-5FAF64B5706F}"/>
              </a:ext>
            </a:extLst>
          </p:cNvPr>
          <p:cNvSpPr/>
          <p:nvPr/>
        </p:nvSpPr>
        <p:spPr>
          <a:xfrm>
            <a:off x="5799020" y="863292"/>
            <a:ext cx="6071471" cy="4640062"/>
          </a:xfrm>
          <a:prstGeom prst="roundRect">
            <a:avLst/>
          </a:prstGeom>
          <a:solidFill>
            <a:srgbClr val="5F360E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FF00"/>
                </a:solidFill>
              </a:rPr>
              <a:t>Trả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lời</a:t>
            </a:r>
            <a:r>
              <a:rPr lang="en-US" sz="2800" b="1" dirty="0">
                <a:solidFill>
                  <a:srgbClr val="FFFF00"/>
                </a:solidFill>
              </a:rPr>
              <a:t>: </a:t>
            </a:r>
          </a:p>
          <a:p>
            <a:pPr algn="just"/>
            <a:r>
              <a:rPr lang="en-US" sz="3200" dirty="0" err="1">
                <a:solidFill>
                  <a:srgbClr val="FFFF00"/>
                </a:solidFill>
              </a:rPr>
              <a:t>Thước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kẻ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nói</a:t>
            </a:r>
            <a:r>
              <a:rPr lang="en-US" sz="3200" dirty="0">
                <a:solidFill>
                  <a:srgbClr val="FFFF00"/>
                </a:solidFill>
              </a:rPr>
              <a:t>:</a:t>
            </a:r>
          </a:p>
          <a:p>
            <a:pPr algn="just"/>
            <a:r>
              <a:rPr lang="en-US" sz="3200">
                <a:solidFill>
                  <a:srgbClr val="FFFF00"/>
                </a:solidFill>
              </a:rPr>
              <a:t>- Cái </a:t>
            </a:r>
            <a:r>
              <a:rPr lang="en-US" sz="3200" dirty="0" err="1">
                <a:solidFill>
                  <a:srgbClr val="FFFF00"/>
                </a:solidFill>
              </a:rPr>
              <a:t>thước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kẻ</a:t>
            </a:r>
            <a:r>
              <a:rPr lang="en-US" sz="3200" dirty="0">
                <a:solidFill>
                  <a:srgbClr val="FFFF00"/>
                </a:solidFill>
              </a:rPr>
              <a:t> ở </a:t>
            </a:r>
            <a:r>
              <a:rPr lang="en-US" sz="3200" dirty="0" err="1">
                <a:solidFill>
                  <a:srgbClr val="FFFF00"/>
                </a:solidFill>
              </a:rPr>
              <a:t>trong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gương</a:t>
            </a:r>
            <a:r>
              <a:rPr lang="en-US" sz="3200" dirty="0">
                <a:solidFill>
                  <a:srgbClr val="FFFF00"/>
                </a:solidFill>
              </a:rPr>
              <a:t> kia </a:t>
            </a:r>
            <a:r>
              <a:rPr lang="en-US" sz="3200" dirty="0" err="1">
                <a:solidFill>
                  <a:srgbClr val="FFFF00"/>
                </a:solidFill>
              </a:rPr>
              <a:t>không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phải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tôi</a:t>
            </a:r>
            <a:r>
              <a:rPr lang="en-US" sz="3200" dirty="0">
                <a:solidFill>
                  <a:srgbClr val="FFFF00"/>
                </a:solidFill>
              </a:rPr>
              <a:t>. </a:t>
            </a:r>
            <a:r>
              <a:rPr lang="en-US" sz="3200" dirty="0" err="1">
                <a:solidFill>
                  <a:srgbClr val="FFFF00"/>
                </a:solidFill>
              </a:rPr>
              <a:t>Vạch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đo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của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tôi</a:t>
            </a:r>
            <a:r>
              <a:rPr lang="en-US" sz="3200" dirty="0">
                <a:solidFill>
                  <a:srgbClr val="FFFF00"/>
                </a:solidFill>
              </a:rPr>
              <a:t> ở </a:t>
            </a:r>
            <a:r>
              <a:rPr lang="en-US" sz="3200" dirty="0" err="1">
                <a:solidFill>
                  <a:srgbClr val="FFFF00"/>
                </a:solidFill>
              </a:rPr>
              <a:t>bên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trái</a:t>
            </a:r>
            <a:r>
              <a:rPr lang="en-US" sz="3200" dirty="0">
                <a:solidFill>
                  <a:srgbClr val="FFFF00"/>
                </a:solidFill>
              </a:rPr>
              <a:t>, </a:t>
            </a:r>
            <a:r>
              <a:rPr lang="en-US" sz="3200" dirty="0" err="1">
                <a:solidFill>
                  <a:srgbClr val="FFFF00"/>
                </a:solidFill>
              </a:rPr>
              <a:t>còn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vạch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đo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của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thước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kẻ</a:t>
            </a:r>
            <a:r>
              <a:rPr lang="en-US" sz="3200" dirty="0">
                <a:solidFill>
                  <a:srgbClr val="FFFF00"/>
                </a:solidFill>
              </a:rPr>
              <a:t> kia ở </a:t>
            </a:r>
            <a:r>
              <a:rPr lang="en-US" sz="3200" dirty="0" err="1">
                <a:solidFill>
                  <a:srgbClr val="FFFF00"/>
                </a:solidFill>
              </a:rPr>
              <a:t>bên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phải</a:t>
            </a:r>
            <a:r>
              <a:rPr lang="en-US" sz="3200" dirty="0">
                <a:solidFill>
                  <a:srgbClr val="FFFF00"/>
                </a:solidFill>
              </a:rPr>
              <a:t>. </a:t>
            </a:r>
            <a:r>
              <a:rPr lang="en-US" sz="3200" dirty="0" err="1">
                <a:solidFill>
                  <a:srgbClr val="FFFF00"/>
                </a:solidFill>
              </a:rPr>
              <a:t>Các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số</a:t>
            </a:r>
            <a:r>
              <a:rPr lang="en-US" sz="3200" dirty="0">
                <a:solidFill>
                  <a:srgbClr val="FFFF00"/>
                </a:solidFill>
              </a:rPr>
              <a:t> ở </a:t>
            </a:r>
            <a:r>
              <a:rPr lang="en-US" sz="3200" dirty="0" err="1">
                <a:solidFill>
                  <a:srgbClr val="FFFF00"/>
                </a:solidFill>
              </a:rPr>
              <a:t>đó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còn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ngược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nữa</a:t>
            </a:r>
            <a:r>
              <a:rPr lang="en-US" sz="3200" dirty="0">
                <a:solidFill>
                  <a:srgbClr val="FFFF00"/>
                </a:solidFill>
              </a:rPr>
              <a:t>.</a:t>
            </a:r>
            <a:endParaRPr lang="vi-VN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09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path" presetSubtype="0" repeatCount="10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57 -0.05602 C 0.08997 -0.02708 0.0763 0.0132 0.02786 0.01273 C -0.04232 0.01273 -0.04753 -0.12245 -0.13099 -0.12291 C -0.20638 -0.12291 -0.16615 -0.00486 -0.23854 -0.00532 C -0.31419 -0.00532 -0.27396 -0.09074 -0.35469 -0.09074 C -0.4276 -0.09074 -0.38698 -0.0331 -0.45169 -0.0331 C -0.5138 -0.0331 -0.48151 -0.07731 -0.53802 -0.07731 C -0.57018 -0.07731 -0.57292 -0.06528 -0.57513 -0.05602 " pathEditMode="relative" rAng="0" ptsTypes="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4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7402C93-FC0D-4083-AF39-BD8DDE7BA85C}"/>
              </a:ext>
            </a:extLst>
          </p:cNvPr>
          <p:cNvGrpSpPr/>
          <p:nvPr/>
        </p:nvGrpSpPr>
        <p:grpSpPr>
          <a:xfrm>
            <a:off x="0" y="0"/>
            <a:ext cx="12192000" cy="6402232"/>
            <a:chOff x="0" y="0"/>
            <a:chExt cx="12192000" cy="640223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7972C59-E24D-4F24-90B5-CBE1DAC85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40223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AD4222E-F346-4413-97BA-0DD727D9C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45" t="42162" r="67436" b="43054"/>
            <a:stretch/>
          </p:blipFill>
          <p:spPr>
            <a:xfrm>
              <a:off x="1058749" y="4213637"/>
              <a:ext cx="3818354" cy="94651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5B21157-3FEB-468E-83A0-95BB40E4F0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45" t="42162" r="67436" b="43054"/>
            <a:stretch/>
          </p:blipFill>
          <p:spPr>
            <a:xfrm>
              <a:off x="844755" y="1108915"/>
              <a:ext cx="4751696" cy="1535447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CFF497-A0A4-4697-8718-5204F37230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582" y="48755"/>
            <a:ext cx="5538532" cy="63047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9790FB-BC6B-44F6-B50B-CB40341C68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4" t="68419" r="52763" b="9589"/>
          <a:stretch/>
        </p:blipFill>
        <p:spPr>
          <a:xfrm>
            <a:off x="6933514" y="919349"/>
            <a:ext cx="5175013" cy="4563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255045-0B50-4330-B098-1F2BC087A6D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05" b="8604"/>
          <a:stretch/>
        </p:blipFill>
        <p:spPr>
          <a:xfrm>
            <a:off x="0" y="4679928"/>
            <a:ext cx="2588216" cy="1820092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  <a:extLst>
              <a:ext uri="{FF2B5EF4-FFF2-40B4-BE49-F238E27FC236}">
                <a16:creationId xmlns:a16="http://schemas.microsoft.com/office/drawing/2014/main" id="{C34E51EF-2DF7-4E2D-AEFA-A3B6EDD6A1F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778152" y="5140775"/>
            <a:ext cx="1413848" cy="126145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7535731-B207-4999-ADBA-3696156BEDD6}"/>
              </a:ext>
            </a:extLst>
          </p:cNvPr>
          <p:cNvSpPr/>
          <p:nvPr/>
        </p:nvSpPr>
        <p:spPr>
          <a:xfrm>
            <a:off x="6098" y="-23962"/>
            <a:ext cx="6927416" cy="4890429"/>
          </a:xfrm>
          <a:prstGeom prst="roundRect">
            <a:avLst/>
          </a:prstGeom>
          <a:solidFill>
            <a:srgbClr val="FCBD4B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</a:rPr>
              <a:t>Trả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lời</a:t>
            </a:r>
            <a:r>
              <a:rPr lang="en-US" sz="3200" b="1" dirty="0">
                <a:solidFill>
                  <a:srgbClr val="0070C0"/>
                </a:solidFill>
              </a:rPr>
              <a:t>: </a:t>
            </a:r>
          </a:p>
          <a:p>
            <a:pPr algn="just"/>
            <a:r>
              <a:rPr lang="en-US" sz="3200">
                <a:solidFill>
                  <a:srgbClr val="0070C0"/>
                </a:solidFill>
              </a:rPr>
              <a:t>- Một </a:t>
            </a:r>
            <a:r>
              <a:rPr lang="en-US" sz="3200" dirty="0" err="1">
                <a:solidFill>
                  <a:srgbClr val="0070C0"/>
                </a:solidFill>
              </a:rPr>
              <a:t>bà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cụ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nhặt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thước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kẻ</a:t>
            </a:r>
            <a:r>
              <a:rPr lang="en-US" sz="3200" dirty="0">
                <a:solidFill>
                  <a:srgbClr val="0070C0"/>
                </a:solidFill>
              </a:rPr>
              <a:t>, </a:t>
            </a:r>
            <a:r>
              <a:rPr lang="en-US" sz="3200" dirty="0" err="1">
                <a:solidFill>
                  <a:srgbClr val="0070C0"/>
                </a:solidFill>
              </a:rPr>
              <a:t>định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đem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về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làm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củi</a:t>
            </a:r>
            <a:r>
              <a:rPr lang="en-US" sz="3200" dirty="0">
                <a:solidFill>
                  <a:srgbClr val="0070C0"/>
                </a:solidFill>
              </a:rPr>
              <a:t>. </a:t>
            </a:r>
            <a:r>
              <a:rPr lang="en-US" sz="3200" dirty="0" err="1">
                <a:solidFill>
                  <a:srgbClr val="0070C0"/>
                </a:solidFill>
              </a:rPr>
              <a:t>Thước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kẻ</a:t>
            </a:r>
            <a:r>
              <a:rPr lang="en-US" sz="3200" dirty="0">
                <a:solidFill>
                  <a:srgbClr val="0070C0"/>
                </a:solidFill>
              </a:rPr>
              <a:t> la </a:t>
            </a:r>
            <a:r>
              <a:rPr lang="en-US" sz="3200" dirty="0" err="1">
                <a:solidFill>
                  <a:srgbClr val="0070C0"/>
                </a:solidFill>
              </a:rPr>
              <a:t>ầm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lên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rằng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nó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không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phải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là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củi</a:t>
            </a:r>
            <a:r>
              <a:rPr lang="en-US" sz="3200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en-US" sz="3200">
                <a:solidFill>
                  <a:srgbClr val="0070C0"/>
                </a:solidFill>
              </a:rPr>
              <a:t>- Bác </a:t>
            </a:r>
            <a:r>
              <a:rPr lang="en-US" sz="3200" dirty="0" err="1">
                <a:solidFill>
                  <a:srgbClr val="0070C0"/>
                </a:solidFill>
              </a:rPr>
              <a:t>thợ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mộc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nói</a:t>
            </a:r>
            <a:r>
              <a:rPr lang="en-US" sz="3200" dirty="0">
                <a:solidFill>
                  <a:srgbClr val="0070C0"/>
                </a:solidFill>
              </a:rPr>
              <a:t>:”</a:t>
            </a:r>
            <a:r>
              <a:rPr lang="en-US" sz="3200" dirty="0" err="1">
                <a:solidFill>
                  <a:srgbClr val="0070C0"/>
                </a:solidFill>
              </a:rPr>
              <a:t>Đây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là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cái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thước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kẻ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gỗ</a:t>
            </a:r>
            <a:r>
              <a:rPr lang="en-US" sz="3200" dirty="0">
                <a:solidFill>
                  <a:srgbClr val="0070C0"/>
                </a:solidFill>
              </a:rPr>
              <a:t>. </a:t>
            </a:r>
            <a:r>
              <a:rPr lang="en-US" sz="3200" dirty="0" err="1">
                <a:solidFill>
                  <a:srgbClr val="0070C0"/>
                </a:solidFill>
              </a:rPr>
              <a:t>Nó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hơi</a:t>
            </a:r>
            <a:r>
              <a:rPr lang="en-US" sz="3200" dirty="0">
                <a:solidFill>
                  <a:srgbClr val="0070C0"/>
                </a:solidFill>
              </a:rPr>
              <a:t> cong. </a:t>
            </a:r>
            <a:r>
              <a:rPr lang="en-US" sz="3200" dirty="0" err="1">
                <a:solidFill>
                  <a:srgbClr val="0070C0"/>
                </a:solidFill>
              </a:rPr>
              <a:t>Để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tôi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bào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lại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cho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nó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thẳng</a:t>
            </a:r>
            <a:r>
              <a:rPr lang="en-US" sz="3200" dirty="0">
                <a:solidFill>
                  <a:srgbClr val="0070C0"/>
                </a:solidFill>
              </a:rPr>
              <a:t>.”</a:t>
            </a:r>
            <a:endParaRPr lang="vi-VN" sz="3200" dirty="0">
              <a:solidFill>
                <a:srgbClr val="0070C0"/>
              </a:solidFill>
            </a:endParaRPr>
          </a:p>
          <a:p>
            <a:pPr marL="457200" indent="-457200">
              <a:buFontTx/>
              <a:buChar char="-"/>
            </a:pP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D22D839A-B864-4F4B-B762-ED9E256F18E0}"/>
              </a:ext>
            </a:extLst>
          </p:cNvPr>
          <p:cNvSpPr/>
          <p:nvPr/>
        </p:nvSpPr>
        <p:spPr>
          <a:xfrm>
            <a:off x="6636021" y="519979"/>
            <a:ext cx="1673817" cy="117787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5</a:t>
            </a:r>
            <a:endParaRPr lang="vi-VN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39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15 0.00439 C -0.06315 0.00208 -0.0181 0.00069 0.03672 0.00069 C 0.09323 0.00069 0.13828 0.00208 0.13828 0.00439 C 0.13828 0.00648 0.18333 0.00833 0.23984 0.00833 C 0.29466 0.00833 0.33997 0.00648 0.33997 0.00439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F4E202-01A5-416E-BEA7-7023A5690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00"/>
            <a:ext cx="12179023" cy="64535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CF7173-ED4F-4FA2-95B1-0403CB7CF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7" y="0"/>
            <a:ext cx="6083024" cy="6647108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EC0B076C-96EE-4B60-99FD-1D87D8C6BA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761800" y="5225089"/>
            <a:ext cx="1413848" cy="12614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C6EDF8-CB07-4266-8C86-AA52317A3C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9234" flipH="1">
            <a:off x="11254206" y="830707"/>
            <a:ext cx="2886908" cy="22514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97115F-7AA6-43C4-8B51-7E93F157184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8" t="68490" r="10929" b="9204"/>
          <a:stretch/>
        </p:blipFill>
        <p:spPr>
          <a:xfrm>
            <a:off x="277412" y="593868"/>
            <a:ext cx="5513706" cy="4930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B72EDD90-48FC-4D01-B62A-447DB81FB5C4}"/>
              </a:ext>
            </a:extLst>
          </p:cNvPr>
          <p:cNvSpPr/>
          <p:nvPr/>
        </p:nvSpPr>
        <p:spPr>
          <a:xfrm>
            <a:off x="12976" y="323320"/>
            <a:ext cx="1673817" cy="117787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6</a:t>
            </a:r>
            <a:endParaRPr lang="vi-VN" sz="4000" b="1" dirty="0">
              <a:solidFill>
                <a:srgbClr val="C0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CF9762-2724-40AD-8121-2136ECAA887F}"/>
              </a:ext>
            </a:extLst>
          </p:cNvPr>
          <p:cNvSpPr/>
          <p:nvPr/>
        </p:nvSpPr>
        <p:spPr>
          <a:xfrm>
            <a:off x="5420091" y="1203158"/>
            <a:ext cx="5513706" cy="5283387"/>
          </a:xfrm>
          <a:prstGeom prst="roundRect">
            <a:avLst/>
          </a:prstGeom>
          <a:solidFill>
            <a:srgbClr val="5F360E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</a:rPr>
              <a:t>Trả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solidFill>
                  <a:srgbClr val="FFFF00"/>
                </a:solidFill>
              </a:rPr>
              <a:t>lời</a:t>
            </a:r>
            <a:r>
              <a:rPr lang="en-US" sz="3200" b="1" dirty="0">
                <a:solidFill>
                  <a:srgbClr val="FFFF00"/>
                </a:solidFill>
              </a:rPr>
              <a:t>: </a:t>
            </a:r>
          </a:p>
          <a:p>
            <a:pPr algn="just"/>
            <a:r>
              <a:rPr lang="en-US" sz="3200">
                <a:solidFill>
                  <a:srgbClr val="FFFF00"/>
                </a:solidFill>
              </a:rPr>
              <a:t>- Sau </a:t>
            </a:r>
            <a:r>
              <a:rPr lang="en-US" sz="3200" dirty="0" err="1">
                <a:solidFill>
                  <a:srgbClr val="FFFF00"/>
                </a:solidFill>
              </a:rPr>
              <a:t>khi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được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sửa</a:t>
            </a:r>
            <a:r>
              <a:rPr lang="en-US" sz="3200" dirty="0">
                <a:solidFill>
                  <a:srgbClr val="FFFF00"/>
                </a:solidFill>
              </a:rPr>
              <a:t>, </a:t>
            </a:r>
            <a:r>
              <a:rPr lang="en-US" sz="3200" dirty="0" err="1">
                <a:solidFill>
                  <a:srgbClr val="FFFF00"/>
                </a:solidFill>
              </a:rPr>
              <a:t>thước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kẻ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đã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thẳng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trở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lại</a:t>
            </a:r>
            <a:r>
              <a:rPr lang="en-US" sz="3200" dirty="0">
                <a:solidFill>
                  <a:srgbClr val="FFFF00"/>
                </a:solidFill>
              </a:rPr>
              <a:t>. </a:t>
            </a:r>
            <a:r>
              <a:rPr lang="en-US" sz="3200" dirty="0" err="1">
                <a:solidFill>
                  <a:srgbClr val="FFFF00"/>
                </a:solidFill>
              </a:rPr>
              <a:t>Các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bạn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vui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vẻ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đón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nó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trở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về</a:t>
            </a:r>
            <a:r>
              <a:rPr lang="en-US" sz="3200" dirty="0">
                <a:solidFill>
                  <a:srgbClr val="FFFF00"/>
                </a:solidFill>
              </a:rPr>
              <a:t>.</a:t>
            </a:r>
          </a:p>
          <a:p>
            <a:pPr algn="just"/>
            <a:r>
              <a:rPr lang="en-US" sz="3200">
                <a:solidFill>
                  <a:srgbClr val="FFFF00"/>
                </a:solidFill>
              </a:rPr>
              <a:t>- Từ </a:t>
            </a:r>
            <a:r>
              <a:rPr lang="en-US" sz="3200" dirty="0" err="1">
                <a:solidFill>
                  <a:srgbClr val="FFFF00"/>
                </a:solidFill>
              </a:rPr>
              <a:t>đó</a:t>
            </a:r>
            <a:r>
              <a:rPr lang="en-US" sz="3200" dirty="0">
                <a:solidFill>
                  <a:srgbClr val="FFFF00"/>
                </a:solidFill>
              </a:rPr>
              <a:t>, </a:t>
            </a:r>
            <a:r>
              <a:rPr lang="en-US" sz="3200" dirty="0" err="1">
                <a:solidFill>
                  <a:srgbClr val="FFFF00"/>
                </a:solidFill>
              </a:rPr>
              <a:t>nó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luôn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chăm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chỉ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cùng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các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err="1">
                <a:solidFill>
                  <a:srgbClr val="FFFF00"/>
                </a:solidFill>
              </a:rPr>
              <a:t>bạn</a:t>
            </a:r>
            <a:r>
              <a:rPr lang="en-US" sz="3200">
                <a:solidFill>
                  <a:srgbClr val="FFFF00"/>
                </a:solidFill>
              </a:rPr>
              <a:t> bút </a:t>
            </a:r>
            <a:r>
              <a:rPr lang="en-US" sz="3200" dirty="0" err="1">
                <a:solidFill>
                  <a:srgbClr val="FFFF00"/>
                </a:solidFill>
              </a:rPr>
              <a:t>kẻ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những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đường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thẳng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 err="1">
                <a:solidFill>
                  <a:srgbClr val="FFFF00"/>
                </a:solidFill>
              </a:rPr>
              <a:t>tắp</a:t>
            </a:r>
            <a:r>
              <a:rPr lang="en-US" sz="3200" dirty="0">
                <a:solidFill>
                  <a:srgbClr val="FFFF00"/>
                </a:solidFill>
              </a:rPr>
              <a:t>.</a:t>
            </a:r>
            <a:endParaRPr lang="vi-VN" sz="3200" dirty="0">
              <a:solidFill>
                <a:srgbClr val="FFFF00"/>
              </a:solidFill>
            </a:endParaRPr>
          </a:p>
          <a:p>
            <a:pPr marL="457200" indent="-457200">
              <a:buFontTx/>
              <a:buChar char="-"/>
            </a:pP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260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05 4.81481E-6 C 0.03138 0.0081 -0.00404 0.0162 -0.01693 0.0162 C -0.09558 0.0162 -0.17696 -0.10602 -0.17696 -0.22755 C -0.17696 -0.16667 -0.21758 -0.10602 -0.25573 -0.10602 C -0.29636 -0.10602 -0.33438 -0.16737 -0.33438 -0.22755 C -0.33438 -0.19746 -0.35443 -0.16667 -0.375 -0.16667 C -0.39519 -0.16667 -0.41576 -0.19676 -0.41576 -0.22755 C -0.41576 -0.21227 -0.42592 -0.19746 -0.43594 -0.19746 C -0.44623 -0.19746 -0.45612 -0.21297 -0.45612 -0.22755 C -0.45612 -0.22014 -0.46107 -0.21227 -0.46628 -0.21227 C -0.46901 -0.21227 -0.47657 -0.22014 -0.47657 -0.22755 C -0.47657 -0.22431 -0.47917 -0.22014 -0.48151 -0.22014 C -0.48151 -0.21945 -0.48646 -0.22408 -0.48646 -0.22755 C -0.48646 -0.22616 -0.48646 -0.22431 -0.48907 -0.22431 C -0.48907 -0.22524 -0.4918 -0.22639 -0.4918 -0.22755 C -0.4918 -0.22732 -0.4918 -0.22616 -0.4918 -0.22524 C -0.49427 -0.22524 -0.49427 -0.22616 -0.49427 -0.22732 C -0.49701 -0.22732 -0.49701 -0.22639 -0.49701 -0.22524 C -0.49935 -0.22524 -0.49935 -0.22616 -0.49935 -0.22732 " pathEditMode="relative" rAng="0" ptsTypes="AAAAAAAAAAAAAAAAA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70" y="-1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CB59F57-121D-4B00-AC6A-130182258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386679"/>
          </a:xfrm>
          <a:prstGeom prst="rect">
            <a:avLst/>
          </a:prstGeom>
        </p:spPr>
      </p:pic>
      <p:sp>
        <p:nvSpPr>
          <p:cNvPr id="15" name="Cloud 14">
            <a:extLst>
              <a:ext uri="{FF2B5EF4-FFF2-40B4-BE49-F238E27FC236}">
                <a16:creationId xmlns:a16="http://schemas.microsoft.com/office/drawing/2014/main" id="{73CDDF72-0E8D-4D63-A0BA-EEE87928279F}"/>
              </a:ext>
            </a:extLst>
          </p:cNvPr>
          <p:cNvSpPr/>
          <p:nvPr/>
        </p:nvSpPr>
        <p:spPr>
          <a:xfrm>
            <a:off x="-1" y="0"/>
            <a:ext cx="8291594" cy="1368572"/>
          </a:xfrm>
          <a:prstGeom prst="cloud">
            <a:avLst/>
          </a:prstGeom>
          <a:solidFill>
            <a:srgbClr val="D1FAFE"/>
          </a:solidFill>
          <a:ln>
            <a:solidFill>
              <a:srgbClr val="FF7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</a:rPr>
              <a:t>Kể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chuyện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theo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tranh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E5B1FE8-A7FA-4103-986F-7D12C68E95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609" b="67518"/>
          <a:stretch/>
        </p:blipFill>
        <p:spPr>
          <a:xfrm>
            <a:off x="5625886" y="1368575"/>
            <a:ext cx="6411132" cy="50181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492A17-BF05-4F7E-BFCB-2D1FD6A009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63" t="-130" r="1446" b="67648"/>
          <a:stretch/>
        </p:blipFill>
        <p:spPr>
          <a:xfrm>
            <a:off x="5625886" y="1368574"/>
            <a:ext cx="6411132" cy="50181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C9CDF8-1938-4FB4-B430-ADA093EAF2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448" t="32268" r="53057" b="35250"/>
          <a:stretch/>
        </p:blipFill>
        <p:spPr>
          <a:xfrm>
            <a:off x="5625886" y="1368574"/>
            <a:ext cx="6411132" cy="50181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9EC427-AF2D-496C-8858-0C7FDA037D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609" t="32580" b="34938"/>
          <a:stretch/>
        </p:blipFill>
        <p:spPr>
          <a:xfrm>
            <a:off x="5625886" y="1368574"/>
            <a:ext cx="6411132" cy="50181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8C50BE3-471F-455F-99C6-6F4B2737E7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9" t="66177" r="50020" b="1341"/>
          <a:stretch/>
        </p:blipFill>
        <p:spPr>
          <a:xfrm>
            <a:off x="5625886" y="1368573"/>
            <a:ext cx="6411132" cy="501810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9F91DE9-1822-40F9-92E2-D7D40B054B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424" t="66281" r="185" b="1237"/>
          <a:stretch/>
        </p:blipFill>
        <p:spPr>
          <a:xfrm>
            <a:off x="5625886" y="1368573"/>
            <a:ext cx="6411132" cy="501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6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644170-8732-4A57-97BC-45A70887D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408916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30C2B25B-01A7-4F76-9342-200718CE81B0}"/>
              </a:ext>
            </a:extLst>
          </p:cNvPr>
          <p:cNvSpPr/>
          <p:nvPr/>
        </p:nvSpPr>
        <p:spPr>
          <a:xfrm>
            <a:off x="320841" y="0"/>
            <a:ext cx="9462668" cy="1588264"/>
          </a:xfrm>
          <a:prstGeom prst="cloud">
            <a:avLst/>
          </a:prstGeom>
          <a:solidFill>
            <a:srgbClr val="D1FAFE"/>
          </a:solidFill>
          <a:ln>
            <a:solidFill>
              <a:srgbClr val="FF7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Nghe </a:t>
            </a:r>
            <a:r>
              <a:rPr lang="en-US" sz="3600" dirty="0" err="1">
                <a:solidFill>
                  <a:srgbClr val="002060"/>
                </a:solidFill>
              </a:rPr>
              <a:t>kể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lại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câu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chuyện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3E57FB-F251-491A-9D0C-BDF4D03C5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084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43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1C4327-9937-4B07-8A91-130DDAD40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447754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4D0DD899-11D3-42AF-B4E3-DA7D63C3DF87}"/>
              </a:ext>
            </a:extLst>
          </p:cNvPr>
          <p:cNvSpPr/>
          <p:nvPr/>
        </p:nvSpPr>
        <p:spPr>
          <a:xfrm>
            <a:off x="1985504" y="1939927"/>
            <a:ext cx="8220990" cy="3344995"/>
          </a:xfrm>
          <a:prstGeom prst="cloud">
            <a:avLst/>
          </a:prstGeom>
          <a:solidFill>
            <a:srgbClr val="D1FAFE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hiểu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được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điều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gì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qua </a:t>
            </a:r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câu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chuyện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này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vi-VN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84314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3875</TotalTime>
  <Words>483</Words>
  <Application>Microsoft Office PowerPoint</Application>
  <PresentationFormat>Widescreen</PresentationFormat>
  <Paragraphs>75</Paragraphs>
  <Slides>20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128</cp:revision>
  <dcterms:created xsi:type="dcterms:W3CDTF">2021-10-30T04:56:06Z</dcterms:created>
  <dcterms:modified xsi:type="dcterms:W3CDTF">2022-04-27T10:46:48Z</dcterms:modified>
</cp:coreProperties>
</file>