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583" r:id="rId2"/>
    <p:sldId id="367" r:id="rId3"/>
    <p:sldId id="368" r:id="rId4"/>
    <p:sldId id="369" r:id="rId5"/>
    <p:sldId id="370" r:id="rId6"/>
    <p:sldId id="371" r:id="rId7"/>
    <p:sldId id="372" r:id="rId8"/>
    <p:sldId id="373" r:id="rId9"/>
    <p:sldId id="374" r:id="rId10"/>
    <p:sldId id="375" r:id="rId11"/>
    <p:sldId id="376" r:id="rId12"/>
    <p:sldId id="377" r:id="rId13"/>
    <p:sldId id="378" r:id="rId14"/>
    <p:sldId id="380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270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35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50800" y="0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7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4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21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96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49;p11">
            <a:extLst>
              <a:ext uri="{FF2B5EF4-FFF2-40B4-BE49-F238E27FC236}">
                <a16:creationId xmlns:a16="http://schemas.microsoft.com/office/drawing/2014/main" id="{6DC773F1-F434-5820-DBE7-D02E1E8D0FDF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-36653" y="-90897"/>
            <a:ext cx="12548895" cy="69996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6F26267-CF56-D08C-4FD6-087A3907D927}"/>
              </a:ext>
            </a:extLst>
          </p:cNvPr>
          <p:cNvSpPr/>
          <p:nvPr userDrawn="1"/>
        </p:nvSpPr>
        <p:spPr>
          <a:xfrm>
            <a:off x="11067470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1F0ED2F4-BCA4-2D34-EBC4-64D9E0797ABF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DB9250E8-958C-27AF-C40D-B86E2CEAD188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19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5" r:id="rId8"/>
    <p:sldLayoutId id="2147483661" r:id="rId9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5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5" Type="http://schemas.openxmlformats.org/officeDocument/2006/relationships/image" Target="../media/image33.emf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43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0.GIF"/><Relationship Id="rId3" Type="http://schemas.microsoft.com/office/2007/relationships/media" Target="../media/media4.mp3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48.png"/><Relationship Id="rId5" Type="http://schemas.openxmlformats.org/officeDocument/2006/relationships/slideLayout" Target="../slideLayouts/slideLayout3.xml"/><Relationship Id="rId15" Type="http://schemas.openxmlformats.org/officeDocument/2006/relationships/image" Target="../media/image15.png"/><Relationship Id="rId10" Type="http://schemas.openxmlformats.org/officeDocument/2006/relationships/image" Target="../media/image46.png"/><Relationship Id="rId4" Type="http://schemas.openxmlformats.org/officeDocument/2006/relationships/audio" Target="../media/media4.mp3"/><Relationship Id="rId9" Type="http://schemas.openxmlformats.org/officeDocument/2006/relationships/image" Target="../media/image30.png"/><Relationship Id="rId14" Type="http://schemas.openxmlformats.org/officeDocument/2006/relationships/image" Target="../media/image51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294802" y="1539813"/>
            <a:ext cx="1294938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7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16: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cộng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trong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phạm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vi 6 –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2</a:t>
            </a:r>
            <a:endParaRPr sz="43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2595"/>
            <a:ext cx="12192635" cy="6415405"/>
          </a:xfrm>
          <a:prstGeom prst="rect">
            <a:avLst/>
          </a:prstGeom>
        </p:spPr>
      </p:pic>
      <p:pic>
        <p:nvPicPr>
          <p:cNvPr id="10242" name="Picture 6"/>
          <p:cNvPicPr>
            <a:picLocks noChangeAspect="1"/>
          </p:cNvPicPr>
          <p:nvPr/>
        </p:nvPicPr>
        <p:blipFill>
          <a:blip r:embed="rId3"/>
          <a:srcRect l="18745" t="9879" r="10995" b="4836"/>
          <a:stretch>
            <a:fillRect/>
          </a:stretch>
        </p:blipFill>
        <p:spPr>
          <a:xfrm>
            <a:off x="1603375" y="995363"/>
            <a:ext cx="3213100" cy="1909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9"/>
          <p:cNvSpPr/>
          <p:nvPr/>
        </p:nvSpPr>
        <p:spPr>
          <a:xfrm>
            <a:off x="4648199" y="945453"/>
            <a:ext cx="4992237" cy="14452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6350" stA="50000" endA="300" endPos="50000" dist="29997" dir="5400000" sy="-100000" algn="bl" rotWithShape="0"/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MARIO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5141" y="2504575"/>
            <a:ext cx="6453505" cy="76073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500" b="1" i="0" u="none" strike="noStrike" kern="1200" cap="none" spc="0" normalizeH="0" baseline="0" noProof="0" dirty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FF33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GIẢI</a:t>
            </a:r>
            <a:r>
              <a:rPr kumimoji="0" lang="en-US" sz="4500" b="1" i="0" u="none" strike="noStrike" kern="1200" cap="none" spc="0" normalizeH="0" baseline="0" noProof="0" dirty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500" b="1" i="0" u="none" strike="noStrike" kern="1200" cap="none" spc="0" normalizeH="0" baseline="0" noProof="0" dirty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CỨU</a:t>
            </a:r>
            <a:r>
              <a:rPr kumimoji="0" lang="en-US" sz="4500" b="1" i="0" u="none" strike="noStrike" kern="1200" cap="none" spc="0" normalizeH="0" baseline="0" noProof="0" dirty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500" b="1" i="0" u="none" strike="noStrike" kern="1200" cap="none" spc="0" normalizeH="0" baseline="0" noProof="0" dirty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FF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CÔNG</a:t>
            </a:r>
            <a:r>
              <a:rPr kumimoji="0" lang="en-US" sz="4500" b="1" i="0" u="none" strike="noStrike" kern="1200" cap="none" spc="0" normalizeH="0" baseline="0" noProof="0" dirty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500" b="1" i="0" u="none" strike="noStrike" kern="1200" cap="none" spc="0" normalizeH="0" baseline="0" noProof="0" dirty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00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CHÚA</a:t>
            </a:r>
          </a:p>
        </p:txBody>
      </p:sp>
      <p:pic>
        <p:nvPicPr>
          <p:cNvPr id="10245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938" y="4360863"/>
            <a:ext cx="795337" cy="987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050" y="439737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7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0975" y="3921125"/>
            <a:ext cx="492125" cy="490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8" name="NhacGameSuperMario1-VariousArtists_3er2k">
            <a:hlinkClick r:id="" action="ppaction://media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5875" y="6858000"/>
            <a:ext cx="457200" cy="457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2595"/>
            <a:ext cx="12192635" cy="64154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r="16228"/>
          <a:stretch>
            <a:fillRect/>
          </a:stretch>
        </p:blipFill>
        <p:spPr>
          <a:xfrm>
            <a:off x="9628188" y="2640013"/>
            <a:ext cx="1119187" cy="133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100" y="4743450"/>
            <a:ext cx="582613" cy="582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3566" y="3094037"/>
            <a:ext cx="6858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1475" y="1857375"/>
            <a:ext cx="1146175" cy="1220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6000" y="3659188"/>
            <a:ext cx="1020763" cy="1582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Horizontal Scroll 8"/>
          <p:cNvSpPr/>
          <p:nvPr/>
        </p:nvSpPr>
        <p:spPr>
          <a:xfrm>
            <a:off x="6707188" y="4248150"/>
            <a:ext cx="1568450" cy="68897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Khởi động</a:t>
            </a:r>
            <a:endParaRPr sz="15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Horizontal Scroll 9"/>
          <p:cNvSpPr/>
          <p:nvPr/>
        </p:nvSpPr>
        <p:spPr>
          <a:xfrm>
            <a:off x="6143308" y="2395061"/>
            <a:ext cx="1843405" cy="79184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Vượt chướng ngại vật</a:t>
            </a:r>
            <a:endParaRPr sz="15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Horizontal Scroll 10"/>
          <p:cNvSpPr/>
          <p:nvPr/>
        </p:nvSpPr>
        <p:spPr>
          <a:xfrm>
            <a:off x="7519988" y="1435100"/>
            <a:ext cx="1816100" cy="690563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Chiến đấu với quái vật </a:t>
            </a:r>
            <a:endParaRPr sz="15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Horizontal Scroll 11"/>
          <p:cNvSpPr/>
          <p:nvPr/>
        </p:nvSpPr>
        <p:spPr>
          <a:xfrm>
            <a:off x="9231313" y="3903663"/>
            <a:ext cx="1516063" cy="68897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4. Giải cứu công chúa</a:t>
            </a:r>
            <a:endParaRPr sz="15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0.18854 0.0275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54 0.02755 L 0.15403 -0.29051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0" y="-1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403 -0.29051 L 0.4375 -0.45208 " pathEditMode="relative" rAng="0" ptsTypes="AA">
                                      <p:cBhvr>
                                        <p:cTn id="2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00" y="-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75 -0.45208 L 0.44323 -0.23287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1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2595"/>
            <a:ext cx="12192635" cy="6415405"/>
          </a:xfrm>
          <a:prstGeom prst="rect">
            <a:avLst/>
          </a:prstGeom>
        </p:spPr>
      </p:pic>
      <p:pic>
        <p:nvPicPr>
          <p:cNvPr id="12290" name="Picture 1"/>
          <p:cNvPicPr>
            <a:picLocks noChangeAspect="1"/>
          </p:cNvPicPr>
          <p:nvPr/>
        </p:nvPicPr>
        <p:blipFill>
          <a:blip r:embed="rId3"/>
          <a:srcRect r="16228"/>
          <a:stretch>
            <a:fillRect/>
          </a:stretch>
        </p:blipFill>
        <p:spPr>
          <a:xfrm>
            <a:off x="9628188" y="2640013"/>
            <a:ext cx="1119187" cy="133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425" y="4933950"/>
            <a:ext cx="582613" cy="582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2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200" y="3078163"/>
            <a:ext cx="6858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1475" y="1857375"/>
            <a:ext cx="1146175" cy="1220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6000" y="3659188"/>
            <a:ext cx="1020763" cy="1582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Horizontal Scroll 8">
            <a:hlinkClick r:id="" action="ppaction://noaction"/>
          </p:cNvPr>
          <p:cNvSpPr/>
          <p:nvPr/>
        </p:nvSpPr>
        <p:spPr>
          <a:xfrm>
            <a:off x="6707188" y="4248150"/>
            <a:ext cx="1627188" cy="68897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Khởi động</a:t>
            </a:r>
            <a:endParaRPr sz="15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2297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9800" y="228600"/>
            <a:ext cx="715963" cy="714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0.18854 0.0275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212545_568235684259730_1028786844335609818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418465"/>
            <a:ext cx="12192000" cy="6539230"/>
          </a:xfrm>
          <a:prstGeom prst="rect">
            <a:avLst/>
          </a:prstGeom>
        </p:spPr>
      </p:pic>
      <p:pic>
        <p:nvPicPr>
          <p:cNvPr id="13314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50" y="145732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5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050" y="145732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50" y="145732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8813" y="3017838"/>
            <a:ext cx="1555750" cy="2074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976155" y="1599967"/>
            <a:ext cx="5367495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6600" b="1">
                <a:ln w="22225">
                  <a:solidFill>
                    <a:srgbClr val="ED7D31">
                      <a:lumMod val="75000"/>
                    </a:srgbClr>
                  </a:solidFill>
                  <a:prstDash val="solid"/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KHỞI ĐỘNG</a:t>
            </a:r>
            <a:endParaRPr kumimoji="0" lang="vi-VN" altLang="en-US" sz="6600" b="1" i="0" u="none" strike="noStrike" kern="1200" cap="none" spc="0" normalizeH="0" baseline="0" noProof="0" dirty="0">
              <a:ln w="22225">
                <a:solidFill>
                  <a:srgbClr val="ED7D31">
                    <a:lumMod val="75000"/>
                  </a:srgbClr>
                </a:solidFill>
                <a:prstDash val="solid"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630" t="20956"/>
          <a:stretch/>
        </p:blipFill>
        <p:spPr>
          <a:xfrm>
            <a:off x="136843" y="1198880"/>
            <a:ext cx="12055157" cy="4268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970405" y="2323783"/>
            <a:ext cx="6400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vi-VN" altLang="x-none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74680" y="2323783"/>
            <a:ext cx="6400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endParaRPr lang="vi-VN" altLang="x-none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8" name="TextBox 14"/>
          <p:cNvSpPr txBox="1"/>
          <p:nvPr/>
        </p:nvSpPr>
        <p:spPr>
          <a:xfrm>
            <a:off x="10774680" y="4155440"/>
            <a:ext cx="6400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  <a:endParaRPr lang="vi-VN" altLang="x-none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09115" y="4155440"/>
            <a:ext cx="96266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4</a:t>
            </a:r>
            <a:endParaRPr lang="vi-VN" altLang="x-none" sz="4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" y="5180648"/>
            <a:ext cx="1339850" cy="16017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8198" grpId="0"/>
      <p:bldP spid="8198" grpId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212545_568235684259730_1028786844335609818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418465"/>
            <a:ext cx="12192000" cy="653923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8194675" y="1517015"/>
            <a:ext cx="1508125" cy="795338"/>
            <a:chOff x="1765812" y="688278"/>
            <a:chExt cx="2011660" cy="1059051"/>
          </a:xfrm>
        </p:grpSpPr>
        <p:pic>
          <p:nvPicPr>
            <p:cNvPr id="16393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5275" y="701335"/>
              <a:ext cx="522997" cy="5229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4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38478" y="688278"/>
              <a:ext cx="522997" cy="5229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5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4944" y="1224332"/>
              <a:ext cx="522997" cy="5229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6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0097" y="1211275"/>
              <a:ext cx="522997" cy="5229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7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65812" y="1212050"/>
              <a:ext cx="522997" cy="5229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8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1475" y="702765"/>
              <a:ext cx="522997" cy="52299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399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4475" y="1218519"/>
              <a:ext cx="522997" cy="522997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6387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820" y="145732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220" y="145732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9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5620" y="145732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8813" y="3017838"/>
            <a:ext cx="1555750" cy="20748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42253 -0.000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253 -0.0007 L 0.43112 -0.16644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" y="-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112 -0.16644 L 0.42252 -0.000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8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77556E-17 L -0.00092 -0.11991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0.11991 L 0.09245 -0.11991 C 0.13438 -0.11991 0.18633 0.05856 0.18633 0.20393 L 0.18633 0.52777 " pathEditMode="relative" rAng="0" ptsTypes="AAAA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62" y="3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253 -0.00069 L 0.55013 0.00463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0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013 0.00463 L 0.84636 -0.00231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9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2595"/>
            <a:ext cx="12192635" cy="6415405"/>
          </a:xfrm>
          <a:prstGeom prst="rect">
            <a:avLst/>
          </a:prstGeom>
        </p:spPr>
      </p:pic>
      <p:pic>
        <p:nvPicPr>
          <p:cNvPr id="17410" name="Picture 1"/>
          <p:cNvPicPr>
            <a:picLocks noChangeAspect="1"/>
          </p:cNvPicPr>
          <p:nvPr/>
        </p:nvPicPr>
        <p:blipFill>
          <a:blip r:embed="rId3"/>
          <a:srcRect r="16228"/>
          <a:stretch>
            <a:fillRect/>
          </a:stretch>
        </p:blipFill>
        <p:spPr>
          <a:xfrm>
            <a:off x="9628188" y="2640013"/>
            <a:ext cx="1119187" cy="133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100" y="4743450"/>
            <a:ext cx="582613" cy="582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200" y="3078163"/>
            <a:ext cx="6858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3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1475" y="1857375"/>
            <a:ext cx="1146175" cy="1220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5263" y="3665538"/>
            <a:ext cx="1022350" cy="1582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Horizontal Scroll 8">
            <a:hlinkClick r:id="" action="ppaction://noaction"/>
          </p:cNvPr>
          <p:cNvSpPr/>
          <p:nvPr/>
        </p:nvSpPr>
        <p:spPr>
          <a:xfrm>
            <a:off x="6707188" y="4248150"/>
            <a:ext cx="1627188" cy="68897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Khởi động</a:t>
            </a:r>
            <a:endParaRPr sz="15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Horizontal Scroll 9">
            <a:hlinkClick r:id="" action="ppaction://noaction"/>
          </p:cNvPr>
          <p:cNvSpPr/>
          <p:nvPr/>
        </p:nvSpPr>
        <p:spPr>
          <a:xfrm>
            <a:off x="6096000" y="2092325"/>
            <a:ext cx="1843405" cy="107632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2.Vượt chướng ngại vật</a:t>
            </a:r>
            <a:endParaRPr sz="15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-0.02917 -0.3532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-1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2212545_568235684259730_1028786844335609818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418465"/>
            <a:ext cx="12192000" cy="6539230"/>
          </a:xfrm>
          <a:prstGeom prst="rect">
            <a:avLst/>
          </a:prstGeom>
        </p:spPr>
      </p:pic>
      <p:pic>
        <p:nvPicPr>
          <p:cNvPr id="1843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4508500"/>
            <a:ext cx="595313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713" y="4508500"/>
            <a:ext cx="596900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13" y="4508500"/>
            <a:ext cx="595312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925" y="4508500"/>
            <a:ext cx="595313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238" y="4508500"/>
            <a:ext cx="596900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713" y="3913188"/>
            <a:ext cx="596900" cy="59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13" y="3913188"/>
            <a:ext cx="595312" cy="59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925" y="3913188"/>
            <a:ext cx="595313" cy="59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13" y="3316288"/>
            <a:ext cx="595312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925" y="3316288"/>
            <a:ext cx="595313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925" y="2720975"/>
            <a:ext cx="595313" cy="595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238" y="3316288"/>
            <a:ext cx="596900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238" y="3913188"/>
            <a:ext cx="596900" cy="59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138" y="4508500"/>
            <a:ext cx="595312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4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138" y="3925888"/>
            <a:ext cx="595312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0" y="3776980"/>
            <a:ext cx="1355725" cy="18072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50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5350" y="3906838"/>
            <a:ext cx="963613" cy="1233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51" name="Picture 33"/>
          <p:cNvPicPr>
            <a:picLocks noChangeAspect="1"/>
          </p:cNvPicPr>
          <p:nvPr/>
        </p:nvPicPr>
        <p:blipFill>
          <a:blip r:embed="rId6"/>
          <a:srcRect b="35229"/>
          <a:stretch>
            <a:fillRect/>
          </a:stretch>
        </p:blipFill>
        <p:spPr>
          <a:xfrm>
            <a:off x="8367713" y="3092450"/>
            <a:ext cx="1258887" cy="8143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1"/>
          <p:cNvSpPr/>
          <p:nvPr/>
        </p:nvSpPr>
        <p:spPr>
          <a:xfrm>
            <a:off x="1837650" y="1688240"/>
            <a:ext cx="9443931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5400" b="1" noProof="0">
                <a:ln w="22225">
                  <a:solidFill>
                    <a:srgbClr val="ED7D31">
                      <a:lumMod val="75000"/>
                    </a:srgbClr>
                  </a:solidFill>
                  <a:prstDash val="solid"/>
                </a:ln>
                <a:solidFill>
                  <a:srgbClr val="FFC000">
                    <a:lumMod val="60000"/>
                    <a:lumOff val="4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VƯỢT CHƯỚNG NGẠI VẬT</a:t>
            </a:r>
            <a:endParaRPr kumimoji="0" lang="vi-VN" altLang="en-US" sz="5400" b="1" i="0" u="none" strike="noStrike" kern="1200" cap="none" spc="0" normalizeH="0" baseline="0" noProof="0" dirty="0">
              <a:ln w="22225">
                <a:solidFill>
                  <a:srgbClr val="ED7D31">
                    <a:lumMod val="75000"/>
                  </a:srgbClr>
                </a:solidFill>
                <a:prstDash val="solid"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417 L 0.19701 -0.0016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01 -0.00162 L 0.19349 -0.1294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349 -0.1294 L 0.27084 -0.10301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" y="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2" descr="Kết quả hình ảnh cho mario cartoon 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8503" y="195898"/>
            <a:ext cx="1382712" cy="1539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TextBox 3"/>
          <p:cNvSpPr txBox="1"/>
          <p:nvPr/>
        </p:nvSpPr>
        <p:spPr>
          <a:xfrm>
            <a:off x="533400" y="1736090"/>
            <a:ext cx="364236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48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+ 1 </a:t>
            </a:r>
          </a:p>
          <a:p>
            <a:endParaRPr sz="48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r>
              <a:rPr sz="48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+ 2 </a:t>
            </a:r>
          </a:p>
          <a:p>
            <a:endParaRPr sz="48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r>
              <a:rPr sz="48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 + 1</a:t>
            </a:r>
            <a:endParaRPr lang="vi-VN" altLang="x-none" sz="4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2" name="TextBox 5"/>
          <p:cNvSpPr txBox="1"/>
          <p:nvPr/>
        </p:nvSpPr>
        <p:spPr>
          <a:xfrm>
            <a:off x="4777105" y="1736090"/>
            <a:ext cx="236220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4800" b="1" dirty="0">
                <a:solidFill>
                  <a:srgbClr val="FFC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+ 2 </a:t>
            </a:r>
          </a:p>
          <a:p>
            <a:endParaRPr sz="4800" b="1" dirty="0">
              <a:solidFill>
                <a:srgbClr val="FFC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r>
              <a:rPr sz="4800" b="1" dirty="0">
                <a:solidFill>
                  <a:srgbClr val="FFC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+ 4 </a:t>
            </a:r>
          </a:p>
          <a:p>
            <a:endParaRPr sz="4800" b="1" dirty="0">
              <a:solidFill>
                <a:srgbClr val="FFC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r>
              <a:rPr sz="4800" b="1" dirty="0">
                <a:solidFill>
                  <a:srgbClr val="FFC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+ 3</a:t>
            </a:r>
            <a:endParaRPr lang="vi-VN" altLang="x-none" sz="4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3" name="TextBox 7"/>
          <p:cNvSpPr txBox="1"/>
          <p:nvPr/>
        </p:nvSpPr>
        <p:spPr>
          <a:xfrm>
            <a:off x="8563928" y="1883093"/>
            <a:ext cx="2314575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solidFill>
                  <a:srgbClr val="00B05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+ 5 </a:t>
            </a:r>
          </a:p>
          <a:p>
            <a:endParaRPr sz="4800" b="1" dirty="0">
              <a:solidFill>
                <a:srgbClr val="00B05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r>
              <a:rPr sz="4800" b="1" dirty="0">
                <a:solidFill>
                  <a:srgbClr val="00B05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+ 3 </a:t>
            </a:r>
          </a:p>
          <a:p>
            <a:endParaRPr sz="4800" b="1" dirty="0">
              <a:solidFill>
                <a:srgbClr val="00B05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r>
              <a:rPr sz="4800" b="1" dirty="0">
                <a:solidFill>
                  <a:srgbClr val="00B05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+ 4 </a:t>
            </a:r>
            <a:endParaRPr lang="vi-VN" altLang="x-none" sz="4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0773" y="1735773"/>
            <a:ext cx="11572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latin typeface="UTM Avo" panose="02040603050506020204" pitchFamily="18" charset="0"/>
                <a:cs typeface="Arial" panose="020B0604020202020204" pitchFamily="34" charset="0"/>
              </a:rPr>
              <a:t>= </a:t>
            </a:r>
            <a:r>
              <a:rPr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</a:t>
            </a:r>
            <a:endParaRPr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70773" y="3235325"/>
            <a:ext cx="1157287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latin typeface="UTM Avo" panose="02040603050506020204" pitchFamily="18" charset="0"/>
                <a:cs typeface="Arial" panose="020B0604020202020204" pitchFamily="34" charset="0"/>
              </a:rPr>
              <a:t>= </a:t>
            </a:r>
            <a:r>
              <a:rPr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 </a:t>
            </a:r>
          </a:p>
          <a:p>
            <a:endParaRPr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85378" y="4736465"/>
            <a:ext cx="1157287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latin typeface="UTM Avo" panose="02040603050506020204" pitchFamily="18" charset="0"/>
                <a:cs typeface="Arial" panose="020B0604020202020204" pitchFamily="34" charset="0"/>
              </a:rPr>
              <a:t>= </a:t>
            </a:r>
            <a:r>
              <a:rPr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</a:t>
            </a:r>
          </a:p>
          <a:p>
            <a:endParaRPr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321" name="TextBox 11"/>
          <p:cNvSpPr txBox="1"/>
          <p:nvPr>
            <p:custDataLst>
              <p:tags r:id="rId1"/>
            </p:custDataLst>
          </p:nvPr>
        </p:nvSpPr>
        <p:spPr>
          <a:xfrm>
            <a:off x="6660833" y="1736090"/>
            <a:ext cx="11572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latin typeface="UTM Avo" panose="02040603050506020204" pitchFamily="18" charset="0"/>
                <a:cs typeface="Arial" panose="020B0604020202020204" pitchFamily="34" charset="0"/>
              </a:rPr>
              <a:t>= </a:t>
            </a:r>
            <a:r>
              <a:rPr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</a:t>
            </a:r>
            <a:endParaRPr lang="en-US"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322" name="TextBox 12"/>
          <p:cNvSpPr txBox="1"/>
          <p:nvPr>
            <p:custDataLst>
              <p:tags r:id="rId2"/>
            </p:custDataLst>
          </p:nvPr>
        </p:nvSpPr>
        <p:spPr>
          <a:xfrm>
            <a:off x="6662738" y="3249295"/>
            <a:ext cx="11572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latin typeface="UTM Avo" panose="02040603050506020204" pitchFamily="18" charset="0"/>
                <a:cs typeface="Arial" panose="020B0604020202020204" pitchFamily="34" charset="0"/>
              </a:rPr>
              <a:t>= </a:t>
            </a:r>
            <a:r>
              <a:rPr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 </a:t>
            </a:r>
            <a:endParaRPr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323" name="TextBox 13"/>
          <p:cNvSpPr txBox="1"/>
          <p:nvPr/>
        </p:nvSpPr>
        <p:spPr>
          <a:xfrm>
            <a:off x="6662738" y="4658995"/>
            <a:ext cx="11572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latin typeface="UTM Avo" panose="02040603050506020204" pitchFamily="18" charset="0"/>
                <a:cs typeface="Arial" panose="020B0604020202020204" pitchFamily="34" charset="0"/>
              </a:rPr>
              <a:t>= </a:t>
            </a:r>
            <a:r>
              <a:rPr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</a:t>
            </a:r>
            <a:endParaRPr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03193" y="1884680"/>
            <a:ext cx="11572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latin typeface="UTM Avo" panose="02040603050506020204" pitchFamily="18" charset="0"/>
                <a:cs typeface="Arial" panose="020B0604020202020204" pitchFamily="34" charset="0"/>
              </a:rPr>
              <a:t>= </a:t>
            </a:r>
            <a:r>
              <a:rPr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 </a:t>
            </a:r>
            <a:endParaRPr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307320" y="3337878"/>
            <a:ext cx="1157288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latin typeface="UTM Avo" panose="02040603050506020204" pitchFamily="18" charset="0"/>
                <a:cs typeface="Arial" panose="020B0604020202020204" pitchFamily="34" charset="0"/>
              </a:rPr>
              <a:t>= </a:t>
            </a:r>
            <a:r>
              <a:rPr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 </a:t>
            </a:r>
            <a:endParaRPr lang="en-US"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307003" y="4782185"/>
            <a:ext cx="11572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800" b="1" dirty="0">
                <a:latin typeface="UTM Avo" panose="02040603050506020204" pitchFamily="18" charset="0"/>
                <a:cs typeface="Arial" panose="020B0604020202020204" pitchFamily="34" charset="0"/>
              </a:rPr>
              <a:t>= </a:t>
            </a:r>
            <a:r>
              <a:rPr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</a:t>
            </a:r>
            <a:endParaRPr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8"/>
          <p:cNvSpPr txBox="1"/>
          <p:nvPr/>
        </p:nvSpPr>
        <p:spPr>
          <a:xfrm>
            <a:off x="533400" y="551180"/>
            <a:ext cx="236601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4800" b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Tính</a:t>
            </a:r>
            <a:endParaRPr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12130"/>
            <a:ext cx="2175510" cy="1273175"/>
          </a:xfrm>
          <a:prstGeom prst="rect">
            <a:avLst/>
          </a:prstGeom>
        </p:spPr>
      </p:pic>
      <p:pic>
        <p:nvPicPr>
          <p:cNvPr id="4" name="图形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8120" y="6171565"/>
            <a:ext cx="1156335" cy="686435"/>
          </a:xfrm>
          <a:prstGeom prst="rect">
            <a:avLst/>
          </a:prstGeom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6520" y="6082030"/>
            <a:ext cx="1316990" cy="775970"/>
          </a:xfrm>
          <a:prstGeom prst="rect">
            <a:avLst/>
          </a:prstGeom>
        </p:spPr>
      </p:pic>
      <p:pic>
        <p:nvPicPr>
          <p:cNvPr id="6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3510" y="6102350"/>
            <a:ext cx="1041400" cy="735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13321" grpId="0"/>
      <p:bldP spid="13321" grpId="1"/>
      <p:bldP spid="13322" grpId="0"/>
      <p:bldP spid="13322" grpId="1"/>
      <p:bldP spid="13323" grpId="0"/>
      <p:bldP spid="13323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2212545_568235684259730_1028786844335609818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418465"/>
            <a:ext cx="12192000" cy="6539230"/>
          </a:xfrm>
          <a:prstGeom prst="rect">
            <a:avLst/>
          </a:prstGeom>
        </p:spPr>
      </p:pic>
      <p:pic>
        <p:nvPicPr>
          <p:cNvPr id="2048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4508500"/>
            <a:ext cx="595313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713" y="4508500"/>
            <a:ext cx="596900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13" y="4508500"/>
            <a:ext cx="595312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925" y="4508500"/>
            <a:ext cx="595313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238" y="4508500"/>
            <a:ext cx="596900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713" y="3913188"/>
            <a:ext cx="596900" cy="59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13" y="3913188"/>
            <a:ext cx="595312" cy="59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925" y="3913188"/>
            <a:ext cx="595313" cy="59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13" y="3316288"/>
            <a:ext cx="595312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925" y="3316288"/>
            <a:ext cx="595313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925" y="2720975"/>
            <a:ext cx="595313" cy="595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238" y="3316288"/>
            <a:ext cx="596900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238" y="3913188"/>
            <a:ext cx="596900" cy="595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138" y="4508500"/>
            <a:ext cx="595312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138" y="3925888"/>
            <a:ext cx="595312" cy="596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825" y="3611245"/>
            <a:ext cx="1368425" cy="1824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9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5350" y="3906838"/>
            <a:ext cx="963613" cy="12334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rcRect b="35229"/>
          <a:stretch>
            <a:fillRect/>
          </a:stretch>
        </p:blipFill>
        <p:spPr>
          <a:xfrm>
            <a:off x="8367713" y="3092450"/>
            <a:ext cx="1258887" cy="814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417 L 0.19701 -0.0016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701 -0.00162 L 0.19349 -0.1294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349 -0.1294 L 0.27084 -0.10301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" y="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084 -0.10301 L 0.34349 -0.2395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" y="-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349 -0.23958 L 0.48659 -0.4506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659 -0.45069 L 0.61459 -0.22153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0" y="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459 -0.22153 L 0.76927 -0.23333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6927 -0.23333 L 0.86159 -0.0037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0" y="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159 -0.0037 L 1.00742 0.01296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0" y="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2595"/>
            <a:ext cx="12192635" cy="6415405"/>
          </a:xfrm>
          <a:prstGeom prst="rect">
            <a:avLst/>
          </a:prstGeom>
        </p:spPr>
      </p:pic>
      <p:pic>
        <p:nvPicPr>
          <p:cNvPr id="21506" name="Picture 1"/>
          <p:cNvPicPr>
            <a:picLocks noChangeAspect="1"/>
          </p:cNvPicPr>
          <p:nvPr/>
        </p:nvPicPr>
        <p:blipFill>
          <a:blip r:embed="rId3"/>
          <a:srcRect r="16228"/>
          <a:stretch>
            <a:fillRect/>
          </a:stretch>
        </p:blipFill>
        <p:spPr>
          <a:xfrm>
            <a:off x="9628188" y="2640013"/>
            <a:ext cx="1119187" cy="133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100" y="4743450"/>
            <a:ext cx="582613" cy="582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8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200" y="3078163"/>
            <a:ext cx="6858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1475" y="1857375"/>
            <a:ext cx="1146175" cy="1220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013" y="1898650"/>
            <a:ext cx="1022350" cy="1582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Horizontal Scroll 8">
            <a:hlinkClick r:id="" action="ppaction://noaction"/>
          </p:cNvPr>
          <p:cNvSpPr/>
          <p:nvPr/>
        </p:nvSpPr>
        <p:spPr>
          <a:xfrm>
            <a:off x="6707188" y="4248150"/>
            <a:ext cx="1627188" cy="68897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Khởi động</a:t>
            </a:r>
            <a:endParaRPr sz="15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Horizontal Scroll 9">
            <a:hlinkClick r:id="" action="ppaction://noaction"/>
          </p:cNvPr>
          <p:cNvSpPr/>
          <p:nvPr/>
        </p:nvSpPr>
        <p:spPr>
          <a:xfrm>
            <a:off x="6183630" y="2479675"/>
            <a:ext cx="2150745" cy="68897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Vượt chướng ngại vật</a:t>
            </a:r>
            <a:endParaRPr sz="15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Horizontal Scroll 10">
            <a:hlinkClick r:id="" action="ppaction://noaction"/>
          </p:cNvPr>
          <p:cNvSpPr/>
          <p:nvPr/>
        </p:nvSpPr>
        <p:spPr>
          <a:xfrm>
            <a:off x="7519988" y="1435100"/>
            <a:ext cx="1816100" cy="731838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Chiến đấu với quái vật</a:t>
            </a:r>
            <a:r>
              <a:rPr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0 L 0.30208 -0.1016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0" y="-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2212545_568235684259730_1028786844335609818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418465"/>
            <a:ext cx="12192000" cy="6539230"/>
          </a:xfrm>
          <a:prstGeom prst="rect">
            <a:avLst/>
          </a:prstGeom>
        </p:spPr>
      </p:pic>
      <p:pic>
        <p:nvPicPr>
          <p:cNvPr id="22530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13" y="1638300"/>
            <a:ext cx="3038475" cy="3890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1410503" y="1357993"/>
            <a:ext cx="9484007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>
                <a:ln w="22225">
                  <a:solidFill>
                    <a:srgbClr val="ED7D31">
                      <a:lumMod val="75000"/>
                    </a:srgbClr>
                  </a:solidFill>
                  <a:prstDash val="solid"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CHIẾN</a:t>
            </a:r>
            <a:r>
              <a:rPr kumimoji="0" lang="en-US" sz="5400" b="1" i="0" u="none" strike="noStrike" kern="1200" cap="none" spc="0" normalizeH="0" noProof="0">
                <a:ln w="22225">
                  <a:solidFill>
                    <a:srgbClr val="ED7D31">
                      <a:lumMod val="75000"/>
                    </a:srgbClr>
                  </a:solidFill>
                  <a:prstDash val="solid"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ĐẤU VỚI QUÁI VẬT</a:t>
            </a:r>
            <a:endParaRPr kumimoji="0" lang="en-US" sz="5400" b="1" i="0" u="none" strike="noStrike" kern="1200" cap="none" spc="0" normalizeH="0" baseline="0" noProof="0" dirty="0">
              <a:ln w="22225">
                <a:solidFill>
                  <a:srgbClr val="ED7D31">
                    <a:lumMod val="75000"/>
                  </a:srgbClr>
                </a:solidFill>
                <a:prstDash val="solid"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532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875" y="2865438"/>
            <a:ext cx="719138" cy="719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3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7038" y="2865438"/>
            <a:ext cx="719137" cy="719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4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013" y="2865438"/>
            <a:ext cx="719137" cy="719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80" y="3980180"/>
            <a:ext cx="1335405" cy="17449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785"/>
          <a:stretch/>
        </p:blipFill>
        <p:spPr>
          <a:xfrm>
            <a:off x="1320799" y="3276600"/>
            <a:ext cx="9916795" cy="3281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8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545" y="493486"/>
            <a:ext cx="10525125" cy="32810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">
            <a:hlinkClick r:id="" action="ppaction://media"/>
            <a:extLst>
              <a:ext uri="{FF2B5EF4-FFF2-40B4-BE49-F238E27FC236}">
                <a16:creationId xmlns:a16="http://schemas.microsoft.com/office/drawing/2014/main" id="{FFB511AF-14A6-44F3-92AA-9F38B55E5E6A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5429"/>
            <a:ext cx="12164871" cy="642257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31800"/>
            <a:ext cx="12192000" cy="642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8633222" y="4779419"/>
            <a:ext cx="535781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vi-VN" altLang="x-none" sz="4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5163" y="4779419"/>
            <a:ext cx="535781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vi-VN" altLang="x-none" sz="4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8704" y="4779419"/>
            <a:ext cx="535781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400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lang="vi-VN" altLang="x-none" sz="4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">
            <a:hlinkClick r:id="" action="ppaction://media"/>
            <a:extLst>
              <a:ext uri="{FF2B5EF4-FFF2-40B4-BE49-F238E27FC236}">
                <a16:creationId xmlns:a16="http://schemas.microsoft.com/office/drawing/2014/main" id="{2B5DEBA7-0A99-4A1F-95AC-766F80F2B2D4}"/>
              </a:ext>
            </a:extLst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9944"/>
            <a:ext cx="12192000" cy="640805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39" t="4761" b="4718"/>
          <a:stretch/>
        </p:blipFill>
        <p:spPr>
          <a:xfrm>
            <a:off x="62517" y="1026941"/>
            <a:ext cx="12066965" cy="554267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 flipH="1">
            <a:off x="362857" y="4020456"/>
            <a:ext cx="535780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4400" dirty="0">
                <a:solidFill>
                  <a:srgbClr val="00B05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lang="vi-VN" altLang="x-none" sz="4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6388" y="4020456"/>
            <a:ext cx="535781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400" dirty="0">
                <a:solidFill>
                  <a:srgbClr val="00B05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vi-VN" altLang="x-none" sz="4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61867" y="4020456"/>
            <a:ext cx="535781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sz="4400" dirty="0">
                <a:solidFill>
                  <a:srgbClr val="00B05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lang="vi-VN" altLang="x-none" sz="4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2212545_568235684259730_1028786844335609818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418465"/>
            <a:ext cx="12192000" cy="65392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13" y="1638300"/>
            <a:ext cx="3038475" cy="3890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463" y="3998913"/>
            <a:ext cx="885825" cy="1157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6175" y="2941638"/>
            <a:ext cx="566738" cy="565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75" y="2865438"/>
            <a:ext cx="719138" cy="719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7038" y="2865438"/>
            <a:ext cx="719137" cy="719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8013" y="2865438"/>
            <a:ext cx="719137" cy="719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85185E-6 L 0.20716 0.0013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716 0.00139 L 0.20417 -0.09167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 -0.11806 L 0.08034 -0.11806 C 0.11458 -0.11806 0.1569 0.0037 0.1569 0.103 L 0.1569 0.32407 " pathEditMode="relative" rAng="0" ptsTypes="AAAA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0" y="2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417 -0.09167 L 0.20716 0.00138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716 0.00139 L 0.33099 0.0013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099 0.00139 L 0.52774 -0.0011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-0.15833 C 4.375E-6 -0.2294 0.11145 -0.31666 0.20208 -0.31666 L 0.40416 -0.31666 " pathEditMode="relative" rAng="0" ptsTypes="AAAA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0" y="-1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2595"/>
            <a:ext cx="12192635" cy="64154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r="16228"/>
          <a:stretch>
            <a:fillRect/>
          </a:stretch>
        </p:blipFill>
        <p:spPr>
          <a:xfrm>
            <a:off x="9628188" y="2640013"/>
            <a:ext cx="1119187" cy="133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100" y="4743450"/>
            <a:ext cx="582613" cy="582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4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200" y="3078163"/>
            <a:ext cx="68580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5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1475" y="1857375"/>
            <a:ext cx="1146175" cy="1220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1288" y="1333500"/>
            <a:ext cx="1022350" cy="1582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Horizontal Scroll 8">
            <a:hlinkClick r:id="" action="ppaction://noaction"/>
          </p:cNvPr>
          <p:cNvSpPr/>
          <p:nvPr/>
        </p:nvSpPr>
        <p:spPr>
          <a:xfrm>
            <a:off x="6707188" y="4248150"/>
            <a:ext cx="1627188" cy="68897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/>
                <a:cs typeface="Times New Roman" panose="02020603050405020304" pitchFamily="18" charset="0"/>
              </a:rPr>
              <a:t>1. Khởi động</a:t>
            </a:r>
            <a:endParaRPr b="1" dirty="0">
              <a:solidFill>
                <a:srgbClr val="000000"/>
              </a:solidFill>
              <a:latin typeface="UTM Avo" panose="02040603050506020204"/>
              <a:ea typeface="Times New Roman" panose="02020603050405020304" pitchFamily="18" charset="0"/>
            </a:endParaRPr>
          </a:p>
        </p:txBody>
      </p:sp>
      <p:sp>
        <p:nvSpPr>
          <p:cNvPr id="10" name="Horizontal Scroll 9">
            <a:hlinkClick r:id="" action="ppaction://noaction"/>
          </p:cNvPr>
          <p:cNvSpPr/>
          <p:nvPr/>
        </p:nvSpPr>
        <p:spPr>
          <a:xfrm>
            <a:off x="6183630" y="2231390"/>
            <a:ext cx="1755775" cy="94361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/>
                <a:cs typeface="Times New Roman" panose="02020603050405020304" pitchFamily="18" charset="0"/>
              </a:rPr>
              <a:t>2. Vượt chướng ngại vật</a:t>
            </a:r>
            <a:endParaRPr sz="1500" b="1" dirty="0">
              <a:solidFill>
                <a:srgbClr val="000000"/>
              </a:solidFill>
              <a:latin typeface="UTM Avo" panose="02040603050506020204"/>
              <a:ea typeface="Times New Roman" panose="02020603050405020304" pitchFamily="18" charset="0"/>
            </a:endParaRPr>
          </a:p>
        </p:txBody>
      </p:sp>
      <p:sp>
        <p:nvSpPr>
          <p:cNvPr id="11" name="Horizontal Scroll 10"/>
          <p:cNvSpPr/>
          <p:nvPr/>
        </p:nvSpPr>
        <p:spPr>
          <a:xfrm>
            <a:off x="7519988" y="1435100"/>
            <a:ext cx="1816100" cy="655638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/>
                <a:cs typeface="Times New Roman" panose="02020603050405020304" pitchFamily="18" charset="0"/>
              </a:rPr>
              <a:t>3. Chiến đấu với quái vật </a:t>
            </a:r>
            <a:endParaRPr sz="1500" b="1" dirty="0">
              <a:solidFill>
                <a:srgbClr val="000000"/>
              </a:solidFill>
              <a:latin typeface="UTM Avo" panose="02040603050506020204"/>
              <a:ea typeface="Times New Roman" panose="02020603050405020304" pitchFamily="18" charset="0"/>
            </a:endParaRPr>
          </a:p>
        </p:txBody>
      </p:sp>
      <p:sp>
        <p:nvSpPr>
          <p:cNvPr id="12" name="Horizontal Scroll 11">
            <a:hlinkClick r:id="" action="ppaction://noaction"/>
          </p:cNvPr>
          <p:cNvSpPr/>
          <p:nvPr/>
        </p:nvSpPr>
        <p:spPr>
          <a:xfrm>
            <a:off x="9231313" y="3903663"/>
            <a:ext cx="1516063" cy="688975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685800" eaLnBrk="1" hangingPunct="1">
              <a:buNone/>
            </a:pPr>
            <a:r>
              <a:rPr sz="1500" b="1" dirty="0">
                <a:solidFill>
                  <a:srgbClr val="000000"/>
                </a:solidFill>
                <a:latin typeface="UTM Avo" panose="02040603050506020204"/>
                <a:cs typeface="Times New Roman" panose="02020603050405020304" pitchFamily="18" charset="0"/>
              </a:rPr>
              <a:t>4. Giải cứu công chúa</a:t>
            </a:r>
            <a:endParaRPr sz="1500" b="1" dirty="0">
              <a:solidFill>
                <a:srgbClr val="000000"/>
              </a:solidFill>
              <a:latin typeface="UTM Avo" panose="02040603050506020204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22222E-6 L -0.02239 0.2930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1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G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7515"/>
            <a:ext cx="12192000" cy="64204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263" y="4986338"/>
            <a:ext cx="571500" cy="752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1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8125" y="4216400"/>
            <a:ext cx="842963" cy="1522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9463" y="4864100"/>
            <a:ext cx="838200" cy="992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/>
        </p:nvSpPr>
        <p:spPr>
          <a:xfrm>
            <a:off x="2919473" y="939800"/>
            <a:ext cx="7186930" cy="829945"/>
          </a:xfrm>
          <a:prstGeom prst="rect">
            <a:avLst/>
          </a:prstGeom>
          <a:noFill/>
        </p:spPr>
        <p:txBody>
          <a:bodyPr wrap="none" lIns="68580" tIns="34290" rIns="68580" bIns="34290">
            <a:prstTxWarp prst="textCanDown">
              <a:avLst/>
            </a:prstTxWarp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950" b="1" i="0" u="none" strike="noStrike" kern="1200" cap="none" spc="0" normalizeH="0" baseline="0" noProof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FF3399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GIẢI</a:t>
            </a:r>
            <a:r>
              <a:rPr kumimoji="0" lang="en-US" sz="4950" b="1" i="0" u="none" strike="noStrike" kern="1200" cap="none" spc="0" normalizeH="0" baseline="0" noProof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950" b="1" i="0" u="none" strike="noStrike" kern="1200" cap="none" spc="0" normalizeH="0" baseline="0" noProof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CỨU</a:t>
            </a:r>
            <a:r>
              <a:rPr kumimoji="0" lang="en-US" sz="4950" b="1" i="0" u="none" strike="noStrike" kern="1200" cap="none" spc="0" normalizeH="0" baseline="0" noProof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950" b="1" i="0" u="none" strike="noStrike" kern="1200" cap="none" spc="0" normalizeH="0" baseline="0" noProof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FF66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CÔNG</a:t>
            </a:r>
            <a:r>
              <a:rPr kumimoji="0" lang="en-US" sz="4950" b="1" i="0" u="none" strike="noStrike" kern="1200" cap="none" spc="0" normalizeH="0" baseline="0" noProof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4950" b="1" i="0" u="none" strike="noStrike" kern="1200" cap="none" spc="0" normalizeH="0" baseline="0" noProof="0">
                <a:ln w="22225">
                  <a:solidFill>
                    <a:srgbClr val="006600"/>
                  </a:solidFill>
                  <a:prstDash val="solid"/>
                </a:ln>
                <a:solidFill>
                  <a:srgbClr val="00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CHÚA</a:t>
            </a:r>
            <a:endParaRPr kumimoji="0" lang="en-US" sz="4950" b="1" i="0" u="none" strike="noStrike" kern="1200" cap="none" spc="0" normalizeH="0" baseline="0" noProof="0" dirty="0">
              <a:ln w="22225">
                <a:solidFill>
                  <a:srgbClr val="006600"/>
                </a:solidFill>
                <a:prstDash val="solid"/>
              </a:ln>
              <a:solidFill>
                <a:srgbClr val="00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-0.09583 0.0011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G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37515"/>
            <a:ext cx="12192000" cy="64204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3325" y="4613275"/>
            <a:ext cx="854075" cy="1125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9238" y="4216400"/>
            <a:ext cx="842962" cy="1522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6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7400" y="4857750"/>
            <a:ext cx="836613" cy="993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rcRect l="4051" t="4718" r="9795"/>
          <a:stretch>
            <a:fillRect/>
          </a:stretch>
        </p:blipFill>
        <p:spPr>
          <a:xfrm>
            <a:off x="4319588" y="3295650"/>
            <a:ext cx="1541462" cy="2555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/>
          <a:srcRect l="26282" r="24719"/>
          <a:stretch>
            <a:fillRect/>
          </a:stretch>
        </p:blipFill>
        <p:spPr>
          <a:xfrm>
            <a:off x="6029325" y="3886200"/>
            <a:ext cx="903288" cy="1852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4813" y="906463"/>
            <a:ext cx="3571875" cy="3386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04683" y="990283"/>
            <a:ext cx="3571875" cy="3386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81" name="Super Mario Party 〇 Mario Wins by Doing Absolutely Nothing">
            <a:hlinkClick r:id="" action="ppaction://media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29193" y="7010083"/>
            <a:ext cx="457200" cy="457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Skip To My Lo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00570" y="6857986"/>
            <a:ext cx="609600" cy="609600"/>
          </a:xfrm>
          <a:prstGeom prst="rect">
            <a:avLst/>
          </a:prstGeom>
        </p:spPr>
      </p:pic>
      <p:pic>
        <p:nvPicPr>
          <p:cNvPr id="4" name="yeah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999355" y="6858090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32613" y="1066483"/>
            <a:ext cx="3571875" cy="3386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62083" y="906463"/>
            <a:ext cx="3571875" cy="3386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33333E-6 L -0.1776 0.0055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8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3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634829915995_1_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634829922666_1_1"/>
</p:tagLst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175</Words>
  <Application>Microsoft Office PowerPoint</Application>
  <PresentationFormat>Widescreen</PresentationFormat>
  <Paragraphs>58</Paragraphs>
  <Slides>23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UTM Avo</vt:lpstr>
      <vt:lpstr>Calibri</vt:lpstr>
      <vt:lpstr>Arial</vt:lpstr>
      <vt:lpstr>Green Color</vt:lpstr>
      <vt:lpstr>Tuần 7 Bài 16: Phép cộng trong phạm vi 6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54</cp:revision>
  <dcterms:created xsi:type="dcterms:W3CDTF">2021-11-01T08:16:00Z</dcterms:created>
  <dcterms:modified xsi:type="dcterms:W3CDTF">2022-08-24T02:37:34Z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34482B274F954653AD5223AB9773A1D8</vt:lpwstr>
  </property>
  <property fmtid="{D5CDD505-2E9C-101B-9397-08002B2CF9AE}" pid="3" name="KSOProductBuildVer">
    <vt:lpwstr>1033-11.2.0.10382</vt:lpwstr>
  </property>
</Properties>
</file>