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764" r:id="rId2"/>
  </p:sldMasterIdLst>
  <p:notesMasterIdLst>
    <p:notesMasterId r:id="rId20"/>
  </p:notesMasterIdLst>
  <p:sldIdLst>
    <p:sldId id="332" r:id="rId3"/>
    <p:sldId id="299" r:id="rId4"/>
    <p:sldId id="302" r:id="rId5"/>
    <p:sldId id="323" r:id="rId6"/>
    <p:sldId id="324" r:id="rId7"/>
    <p:sldId id="325" r:id="rId8"/>
    <p:sldId id="328" r:id="rId9"/>
    <p:sldId id="326" r:id="rId10"/>
    <p:sldId id="307" r:id="rId11"/>
    <p:sldId id="329" r:id="rId12"/>
    <p:sldId id="280" r:id="rId13"/>
    <p:sldId id="292" r:id="rId14"/>
    <p:sldId id="293" r:id="rId15"/>
    <p:sldId id="297" r:id="rId16"/>
    <p:sldId id="319" r:id="rId17"/>
    <p:sldId id="330" r:id="rId18"/>
    <p:sldId id="333" r:id="rId19"/>
  </p:sldIdLst>
  <p:sldSz cx="12192000" cy="6858000"/>
  <p:notesSz cx="6858000" cy="9144000"/>
  <p:embeddedFontLst>
    <p:embeddedFont>
      <p:font typeface="等线" panose="02010600030101010101" pitchFamily="2" charset="-122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HP001 5 hàng" panose="020B0604020202020204" charset="0"/>
      <p:regular r:id="rId26"/>
      <p:bold r:id="rId27"/>
    </p:embeddedFont>
    <p:embeddedFont>
      <p:font typeface="UTM Avo" panose="02040603050506020204" pitchFamily="18" charset="0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404040"/>
    <a:srgbClr val="FF8119"/>
    <a:srgbClr val="FF7707"/>
    <a:srgbClr val="FFAF6C"/>
    <a:srgbClr val="FFFFFF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2" y="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220C1-38E8-474C-BC28-C4DF9A050495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2F17D-F40F-4A79-8E8C-4520185BF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6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472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7B884C-8C00-4394-9DB6-15A5CAE11C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530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7B884C-8C00-4394-9DB6-15A5CAE11C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372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6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502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4314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36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3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2" y="136523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02017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4" y="0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015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39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4032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01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6" y="18627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3655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86C01D-8A94-44FA-8C7F-5DB093A0E813}"/>
              </a:ext>
            </a:extLst>
          </p:cNvPr>
          <p:cNvSpPr/>
          <p:nvPr userDrawn="1"/>
        </p:nvSpPr>
        <p:spPr>
          <a:xfrm>
            <a:off x="11308356" y="136525"/>
            <a:ext cx="985092" cy="1196516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0026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6633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86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endParaRPr>
              <a:solidFill>
                <a:prstClr val="whit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2" y="136523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85176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649" r:id="rId4"/>
    <p:sldLayoutId id="2147483650" r:id="rId5"/>
    <p:sldLayoutId id="2147483685" r:id="rId6"/>
    <p:sldLayoutId id="2147483652" r:id="rId7"/>
    <p:sldLayoutId id="2147483651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53" r:id="rId15"/>
    <p:sldLayoutId id="214748377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599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81036" y="1838954"/>
            <a:ext cx="6502101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  <a:endParaRPr lang="en-US" sz="52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B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8830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m Yêu Trường Em">
            <a:hlinkClick r:id="" action="ppaction://media"/>
            <a:extLst>
              <a:ext uri="{FF2B5EF4-FFF2-40B4-BE49-F238E27FC236}">
                <a16:creationId xmlns:a16="http://schemas.microsoft.com/office/drawing/2014/main" id="{B2A7E075-B70E-4CAF-9BCF-8FBFEC91C9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9768"/>
            <a:ext cx="12192000" cy="642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4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8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DE2D82B-315F-4AF7-88E3-775D2D0D33C9}"/>
              </a:ext>
            </a:extLst>
          </p:cNvPr>
          <p:cNvSpPr txBox="1"/>
          <p:nvPr/>
        </p:nvSpPr>
        <p:spPr>
          <a:xfrm>
            <a:off x="387459" y="1793345"/>
            <a:ext cx="11102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32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- Quan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sát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nêu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chiều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độ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rộng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dirty="0">
                <a:ea typeface="Arial-Rounded" panose="020B0500000000000000" pitchFamily="34" charset="0"/>
                <a:cs typeface="Arial-Rounded" panose="020B0500000000000000" pitchFamily="34" charset="0"/>
              </a:rPr>
              <a:t>B</a:t>
            </a: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85456" y="669961"/>
            <a:ext cx="6021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dirty="0" err="1"/>
              <a:t>Tập</a:t>
            </a:r>
            <a:r>
              <a:rPr lang="en-US" sz="3200" u="sng" dirty="0"/>
              <a:t> </a:t>
            </a:r>
            <a:r>
              <a:rPr lang="en-US" sz="3200" u="sng" dirty="0" err="1"/>
              <a:t>viết</a:t>
            </a:r>
            <a:r>
              <a:rPr lang="en-US" sz="3200" u="sng" dirty="0"/>
              <a:t> </a:t>
            </a:r>
            <a:r>
              <a:rPr lang="en-US" sz="3200" dirty="0"/>
              <a:t>: </a:t>
            </a:r>
            <a:r>
              <a:rPr lang="en-US" sz="3200" b="1" dirty="0" err="1"/>
              <a:t>Chữ</a:t>
            </a:r>
            <a:r>
              <a:rPr lang="en-US" sz="3200" b="1" dirty="0"/>
              <a:t> </a:t>
            </a:r>
            <a:r>
              <a:rPr lang="en-US" sz="3200" b="1" dirty="0" err="1"/>
              <a:t>hoa</a:t>
            </a:r>
            <a:r>
              <a:rPr lang="en-US" sz="3200" b="1" dirty="0"/>
              <a:t> B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594" y="2870563"/>
            <a:ext cx="8625385" cy="324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95959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8"/>
          <p:cNvSpPr>
            <a:spLocks noChangeArrowheads="1"/>
          </p:cNvSpPr>
          <p:nvPr/>
        </p:nvSpPr>
        <p:spPr bwMode="auto">
          <a:xfrm>
            <a:off x="1495425" y="3146177"/>
            <a:ext cx="457200" cy="45720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0000"/>
            </a:solidFill>
            <a:round/>
          </a:ln>
          <a:effectLst/>
        </p:spPr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1497843" y="2072592"/>
            <a:ext cx="1936888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4 ô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9"/>
          <p:cNvSpPr txBox="1"/>
          <p:nvPr/>
        </p:nvSpPr>
        <p:spPr>
          <a:xfrm>
            <a:off x="167885" y="604391"/>
            <a:ext cx="6603618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 algn="just" eaLnBrk="1" hangingPunct="1">
              <a:spcBef>
                <a:spcPct val="50000"/>
              </a:spcBef>
              <a:buFontTx/>
              <a:buNone/>
            </a:pPr>
            <a:r>
              <a:rPr i="1" dirty="0">
                <a:solidFill>
                  <a:srgbClr val="FF0000"/>
                </a:solidFill>
              </a:rPr>
              <a:t>Chọn ý đúng nhất:</a:t>
            </a:r>
          </a:p>
        </p:txBody>
      </p:sp>
      <p:pic>
        <p:nvPicPr>
          <p:cNvPr id="7" name="Picture 10" descr="hoa0001"/>
          <p:cNvPicPr>
            <a:picLocks noChangeAspect="1"/>
          </p:cNvPicPr>
          <p:nvPr/>
        </p:nvPicPr>
        <p:blipFill>
          <a:blip r:embed="rId2"/>
          <a:srcRect l="24504" r="25812" b="55757"/>
          <a:stretch>
            <a:fillRect/>
          </a:stretch>
        </p:blipFill>
        <p:spPr>
          <a:xfrm rot="9199349">
            <a:off x="769934" y="4988423"/>
            <a:ext cx="819150" cy="795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11" descr="hoa0001"/>
          <p:cNvPicPr>
            <a:picLocks noChangeAspect="1"/>
          </p:cNvPicPr>
          <p:nvPr/>
        </p:nvPicPr>
        <p:blipFill>
          <a:blip r:embed="rId3"/>
          <a:srcRect l="55197" t="42612" b="10580"/>
          <a:stretch>
            <a:fillRect/>
          </a:stretch>
        </p:blipFill>
        <p:spPr>
          <a:xfrm rot="8527350">
            <a:off x="1865310" y="4990011"/>
            <a:ext cx="779463" cy="842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12" descr="hoa0001"/>
          <p:cNvPicPr>
            <a:picLocks noChangeAspect="1"/>
          </p:cNvPicPr>
          <p:nvPr/>
        </p:nvPicPr>
        <p:blipFill>
          <a:blip r:embed="rId4"/>
          <a:srcRect l="-3510" t="58333" r="52632"/>
          <a:stretch>
            <a:fillRect/>
          </a:stretch>
        </p:blipFill>
        <p:spPr>
          <a:xfrm rot="-6827561">
            <a:off x="2832097" y="5034583"/>
            <a:ext cx="855662" cy="846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0" y="1579617"/>
            <a:ext cx="7924800" cy="4109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Chữ hoa B </a:t>
            </a:r>
            <a:r>
              <a:rPr lang="en-US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cỡ</a:t>
            </a:r>
            <a:r>
              <a:rPr lang="en-U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vừa</a:t>
            </a:r>
            <a:r>
              <a:rPr lang="en-U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cao</a:t>
            </a:r>
            <a:r>
              <a:rPr lang="en-U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mấy</a:t>
            </a:r>
            <a:r>
              <a:rPr lang="en-U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ô li ?</a:t>
            </a:r>
            <a:endParaRPr lang="en-US" sz="32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1495425" y="3047818"/>
            <a:ext cx="2628023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5ô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495426" y="3981706"/>
            <a:ext cx="2628023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6 ô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" name="Group 11"/>
          <p:cNvGrpSpPr/>
          <p:nvPr/>
        </p:nvGrpSpPr>
        <p:grpSpPr>
          <a:xfrm>
            <a:off x="8068553" y="1383285"/>
            <a:ext cx="3838831" cy="4440183"/>
            <a:chOff x="672" y="1296"/>
            <a:chExt cx="1968" cy="2004"/>
          </a:xfrm>
        </p:grpSpPr>
        <p:pic>
          <p:nvPicPr>
            <p:cNvPr id="14" name="Picture 12"/>
            <p:cNvPicPr>
              <a:picLocks noChangeAspect="1"/>
            </p:cNvPicPr>
            <p:nvPr/>
          </p:nvPicPr>
          <p:blipFill>
            <a:blip r:embed="rId5"/>
            <a:srcRect l="21146" t="39584" r="54736" b="30208"/>
            <a:stretch>
              <a:fillRect/>
            </a:stretch>
          </p:blipFill>
          <p:spPr>
            <a:xfrm>
              <a:off x="672" y="1318"/>
              <a:ext cx="1968" cy="1964"/>
            </a:xfrm>
            <a:prstGeom prst="rect">
              <a:avLst/>
            </a:prstGeom>
            <a:noFill/>
            <a:ln w="28575" cap="flat" cmpd="sng">
              <a:solidFill>
                <a:srgbClr val="0000CC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15" name="Picture 13" descr="b hoa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2" y="1296"/>
              <a:ext cx="1953" cy="200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Arc 14"/>
            <p:cNvSpPr/>
            <p:nvPr/>
          </p:nvSpPr>
          <p:spPr>
            <a:xfrm rot="-425654" flipH="1">
              <a:off x="1045" y="1977"/>
              <a:ext cx="379" cy="223"/>
            </a:xfrm>
            <a:custGeom>
              <a:avLst/>
              <a:gdLst>
                <a:gd name="txL" fmla="*/ 0 w 41742"/>
                <a:gd name="txT" fmla="*/ 0 h 21600"/>
                <a:gd name="txR" fmla="*/ 41742 w 41742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1742" h="21600" fill="none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</a:path>
                <a:path w="41742" h="21600" stroke="0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  <a:lnTo>
                    <a:pt x="21509" y="0"/>
                  </a:lnTo>
                  <a:lnTo>
                    <a:pt x="41742" y="756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17" name="Arc 15"/>
            <p:cNvSpPr/>
            <p:nvPr/>
          </p:nvSpPr>
          <p:spPr>
            <a:xfrm rot="2522265" flipH="1">
              <a:off x="1750" y="1793"/>
              <a:ext cx="205" cy="408"/>
            </a:xfrm>
            <a:custGeom>
              <a:avLst/>
              <a:gdLst>
                <a:gd name="txL" fmla="*/ 0 w 21600"/>
                <a:gd name="txT" fmla="*/ 0 h 23067"/>
                <a:gd name="txR" fmla="*/ 21600 w 21600"/>
                <a:gd name="txB" fmla="*/ 23067 h 2306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3067" fill="none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</a:path>
                <a:path w="21600" h="23067" stroke="0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  <a:lnTo>
                    <a:pt x="0" y="5480"/>
                  </a:lnTo>
                  <a:lnTo>
                    <a:pt x="20893" y="-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18" name="Text Box 16"/>
            <p:cNvSpPr txBox="1"/>
            <p:nvPr/>
          </p:nvSpPr>
          <p:spPr>
            <a:xfrm>
              <a:off x="1743" y="1893"/>
              <a:ext cx="192" cy="2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</a:lstStyle>
            <a:p>
              <a:pPr marL="0" indent="0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9" name="Text Box 17"/>
            <p:cNvSpPr txBox="1"/>
            <p:nvPr/>
          </p:nvSpPr>
          <p:spPr>
            <a:xfrm>
              <a:off x="1328" y="1674"/>
              <a:ext cx="192" cy="2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</a:lstStyle>
            <a:p>
              <a:pPr marL="0" indent="0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b="1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20" name="Arc 18"/>
            <p:cNvSpPr/>
            <p:nvPr/>
          </p:nvSpPr>
          <p:spPr>
            <a:xfrm rot="10654931" flipH="1">
              <a:off x="1987" y="2520"/>
              <a:ext cx="205" cy="408"/>
            </a:xfrm>
            <a:custGeom>
              <a:avLst/>
              <a:gdLst>
                <a:gd name="txL" fmla="*/ 0 w 21600"/>
                <a:gd name="txT" fmla="*/ 0 h 23067"/>
                <a:gd name="txR" fmla="*/ 21600 w 21600"/>
                <a:gd name="txB" fmla="*/ 23067 h 2306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3067" fill="none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</a:path>
                <a:path w="21600" h="23067" stroke="0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  <a:lnTo>
                    <a:pt x="0" y="5480"/>
                  </a:lnTo>
                  <a:lnTo>
                    <a:pt x="20893" y="-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21" name="Arc 19"/>
            <p:cNvSpPr/>
            <p:nvPr/>
          </p:nvSpPr>
          <p:spPr>
            <a:xfrm rot="5464541" flipH="1">
              <a:off x="834" y="2850"/>
              <a:ext cx="379" cy="223"/>
            </a:xfrm>
            <a:custGeom>
              <a:avLst/>
              <a:gdLst>
                <a:gd name="txL" fmla="*/ 0 w 41742"/>
                <a:gd name="txT" fmla="*/ 0 h 21600"/>
                <a:gd name="txR" fmla="*/ 41742 w 41742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1742" h="21600" fill="none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</a:path>
                <a:path w="41742" h="21600" stroke="0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  <a:lnTo>
                    <a:pt x="21509" y="0"/>
                  </a:lnTo>
                  <a:lnTo>
                    <a:pt x="41742" y="756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5173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8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6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allAtOnce"/>
      <p:bldP spid="6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9"/>
          <p:cNvSpPr txBox="1">
            <a:spLocks noChangeArrowheads="1"/>
          </p:cNvSpPr>
          <p:nvPr/>
        </p:nvSpPr>
        <p:spPr bwMode="auto">
          <a:xfrm>
            <a:off x="785866" y="4000973"/>
            <a:ext cx="3787139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c) 6 ô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10" descr="hoa0001"/>
          <p:cNvPicPr>
            <a:picLocks noChangeAspect="1"/>
          </p:cNvPicPr>
          <p:nvPr/>
        </p:nvPicPr>
        <p:blipFill>
          <a:blip r:embed="rId2"/>
          <a:srcRect l="24504" r="25812" b="55757"/>
          <a:stretch>
            <a:fillRect/>
          </a:stretch>
        </p:blipFill>
        <p:spPr>
          <a:xfrm rot="9199349">
            <a:off x="821140" y="4995998"/>
            <a:ext cx="819150" cy="795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11" descr="hoa0001"/>
          <p:cNvPicPr>
            <a:picLocks noChangeAspect="1"/>
          </p:cNvPicPr>
          <p:nvPr/>
        </p:nvPicPr>
        <p:blipFill>
          <a:blip r:embed="rId3"/>
          <a:srcRect l="55197" t="42612" b="10580"/>
          <a:stretch>
            <a:fillRect/>
          </a:stretch>
        </p:blipFill>
        <p:spPr>
          <a:xfrm rot="8527350">
            <a:off x="1916516" y="4997586"/>
            <a:ext cx="779463" cy="842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12" descr="hoa0001"/>
          <p:cNvPicPr>
            <a:picLocks noChangeAspect="1"/>
          </p:cNvPicPr>
          <p:nvPr/>
        </p:nvPicPr>
        <p:blipFill>
          <a:blip r:embed="rId4"/>
          <a:srcRect l="-3510" t="58333" r="52632"/>
          <a:stretch>
            <a:fillRect/>
          </a:stretch>
        </p:blipFill>
        <p:spPr>
          <a:xfrm rot="-6827561">
            <a:off x="2883303" y="4986473"/>
            <a:ext cx="855662" cy="846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0" y="711141"/>
            <a:ext cx="8101139" cy="95878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algn="just" fontAlgn="base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Chữ hoa B </a:t>
            </a:r>
            <a:r>
              <a:rPr lang="en-US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cỡ</a:t>
            </a:r>
            <a:r>
              <a:rPr lang="en-U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vừa</a:t>
            </a:r>
            <a:r>
              <a:rPr lang="en-U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rộng</a:t>
            </a:r>
            <a:r>
              <a:rPr lang="en-U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mấy</a:t>
            </a:r>
            <a:r>
              <a:rPr lang="en-US" sz="36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ô li ?</a:t>
            </a:r>
          </a:p>
        </p:txBody>
      </p:sp>
      <p:sp>
        <p:nvSpPr>
          <p:cNvPr id="10" name="Oval 16"/>
          <p:cNvSpPr>
            <a:spLocks noChangeArrowheads="1"/>
          </p:cNvSpPr>
          <p:nvPr/>
        </p:nvSpPr>
        <p:spPr bwMode="auto">
          <a:xfrm>
            <a:off x="773515" y="2278449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</a:ln>
          <a:effectLst/>
        </p:spPr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73515" y="2180332"/>
            <a:ext cx="4412633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a)  4 ô li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rưỡi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" name="Text Box 18"/>
          <p:cNvSpPr txBox="1">
            <a:spLocks noChangeArrowheads="1"/>
          </p:cNvSpPr>
          <p:nvPr/>
        </p:nvSpPr>
        <p:spPr bwMode="auto">
          <a:xfrm>
            <a:off x="773515" y="3090652"/>
            <a:ext cx="3461816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4 ô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" name="Group 11"/>
          <p:cNvGrpSpPr/>
          <p:nvPr/>
        </p:nvGrpSpPr>
        <p:grpSpPr>
          <a:xfrm>
            <a:off x="7747000" y="1648719"/>
            <a:ext cx="3581400" cy="4419600"/>
            <a:chOff x="672" y="1296"/>
            <a:chExt cx="1968" cy="2004"/>
          </a:xfrm>
        </p:grpSpPr>
        <p:pic>
          <p:nvPicPr>
            <p:cNvPr id="14" name="Picture 12"/>
            <p:cNvPicPr>
              <a:picLocks noChangeAspect="1"/>
            </p:cNvPicPr>
            <p:nvPr/>
          </p:nvPicPr>
          <p:blipFill>
            <a:blip r:embed="rId5"/>
            <a:srcRect l="21146" t="39584" r="54736" b="30208"/>
            <a:stretch>
              <a:fillRect/>
            </a:stretch>
          </p:blipFill>
          <p:spPr>
            <a:xfrm>
              <a:off x="672" y="1318"/>
              <a:ext cx="1968" cy="1964"/>
            </a:xfrm>
            <a:prstGeom prst="rect">
              <a:avLst/>
            </a:prstGeom>
            <a:noFill/>
            <a:ln w="28575" cap="flat" cmpd="sng">
              <a:solidFill>
                <a:srgbClr val="0000CC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15" name="Picture 13" descr="b hoa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2" y="1296"/>
              <a:ext cx="1953" cy="200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Arc 14"/>
            <p:cNvSpPr/>
            <p:nvPr/>
          </p:nvSpPr>
          <p:spPr>
            <a:xfrm rot="-425654" flipH="1">
              <a:off x="1045" y="1977"/>
              <a:ext cx="379" cy="223"/>
            </a:xfrm>
            <a:custGeom>
              <a:avLst/>
              <a:gdLst>
                <a:gd name="txL" fmla="*/ 0 w 41742"/>
                <a:gd name="txT" fmla="*/ 0 h 21600"/>
                <a:gd name="txR" fmla="*/ 41742 w 41742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1742" h="21600" fill="none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</a:path>
                <a:path w="41742" h="21600" stroke="0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  <a:lnTo>
                    <a:pt x="21509" y="0"/>
                  </a:lnTo>
                  <a:lnTo>
                    <a:pt x="41742" y="756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17" name="Arc 15"/>
            <p:cNvSpPr/>
            <p:nvPr/>
          </p:nvSpPr>
          <p:spPr>
            <a:xfrm rot="2522265" flipH="1">
              <a:off x="1750" y="1793"/>
              <a:ext cx="205" cy="408"/>
            </a:xfrm>
            <a:custGeom>
              <a:avLst/>
              <a:gdLst>
                <a:gd name="txL" fmla="*/ 0 w 21600"/>
                <a:gd name="txT" fmla="*/ 0 h 23067"/>
                <a:gd name="txR" fmla="*/ 21600 w 21600"/>
                <a:gd name="txB" fmla="*/ 23067 h 2306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3067" fill="none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</a:path>
                <a:path w="21600" h="23067" stroke="0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  <a:lnTo>
                    <a:pt x="0" y="5480"/>
                  </a:lnTo>
                  <a:lnTo>
                    <a:pt x="20893" y="-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18" name="Text Box 16"/>
            <p:cNvSpPr txBox="1"/>
            <p:nvPr/>
          </p:nvSpPr>
          <p:spPr>
            <a:xfrm>
              <a:off x="1743" y="1893"/>
              <a:ext cx="192" cy="2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</a:lstStyle>
            <a:p>
              <a:pPr marL="0" indent="0" eaLnBrk="1" hangingPunct="1">
                <a:spcBef>
                  <a:spcPct val="50000"/>
                </a:spcBef>
                <a:buNone/>
              </a:pPr>
              <a:r>
                <a:rPr lang="en-US" altLang="en-US" b="1" dirty="0">
                  <a:solidFill>
                    <a:srgbClr val="FF0000"/>
                  </a:solidFill>
                </a:rPr>
                <a:t>1</a:t>
              </a:r>
            </a:p>
          </p:txBody>
        </p:sp>
        <p:sp>
          <p:nvSpPr>
            <p:cNvPr id="19" name="Text Box 17"/>
            <p:cNvSpPr txBox="1"/>
            <p:nvPr/>
          </p:nvSpPr>
          <p:spPr>
            <a:xfrm>
              <a:off x="1328" y="1674"/>
              <a:ext cx="192" cy="2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</a:lstStyle>
            <a:p>
              <a:pPr marL="0" indent="0" eaLnBrk="1" hangingPunct="1">
                <a:spcBef>
                  <a:spcPct val="50000"/>
                </a:spcBef>
                <a:buNone/>
              </a:pPr>
              <a:r>
                <a:rPr lang="en-US" altLang="en-US" b="1" dirty="0">
                  <a:solidFill>
                    <a:srgbClr val="FF0000"/>
                  </a:solidFill>
                </a:rPr>
                <a:t>2</a:t>
              </a:r>
            </a:p>
          </p:txBody>
        </p:sp>
        <p:sp>
          <p:nvSpPr>
            <p:cNvPr id="20" name="Arc 18"/>
            <p:cNvSpPr/>
            <p:nvPr/>
          </p:nvSpPr>
          <p:spPr>
            <a:xfrm rot="10654931" flipH="1">
              <a:off x="1987" y="2520"/>
              <a:ext cx="205" cy="408"/>
            </a:xfrm>
            <a:custGeom>
              <a:avLst/>
              <a:gdLst>
                <a:gd name="txL" fmla="*/ 0 w 21600"/>
                <a:gd name="txT" fmla="*/ 0 h 23067"/>
                <a:gd name="txR" fmla="*/ 21600 w 21600"/>
                <a:gd name="txB" fmla="*/ 23067 h 2306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3067" fill="none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</a:path>
                <a:path w="21600" h="23067" stroke="0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  <a:lnTo>
                    <a:pt x="0" y="5480"/>
                  </a:lnTo>
                  <a:lnTo>
                    <a:pt x="20893" y="-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21" name="Arc 19"/>
            <p:cNvSpPr/>
            <p:nvPr/>
          </p:nvSpPr>
          <p:spPr>
            <a:xfrm rot="5464541" flipH="1">
              <a:off x="834" y="2850"/>
              <a:ext cx="379" cy="223"/>
            </a:xfrm>
            <a:custGeom>
              <a:avLst/>
              <a:gdLst>
                <a:gd name="txL" fmla="*/ 0 w 41742"/>
                <a:gd name="txT" fmla="*/ 0 h 21600"/>
                <a:gd name="txR" fmla="*/ 41742 w 41742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1742" h="21600" fill="none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</a:path>
                <a:path w="41742" h="21600" stroke="0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  <a:lnTo>
                    <a:pt x="21509" y="0"/>
                  </a:lnTo>
                  <a:lnTo>
                    <a:pt x="41742" y="756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115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2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 animBg="1"/>
      <p:bldP spid="11" grpId="0" build="allAtOnce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875092" y="2766864"/>
            <a:ext cx="380609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b) 3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nét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" name="Picture 10" descr="hoa0001"/>
          <p:cNvPicPr>
            <a:picLocks noChangeAspect="1"/>
          </p:cNvPicPr>
          <p:nvPr/>
        </p:nvPicPr>
        <p:blipFill>
          <a:blip r:embed="rId2"/>
          <a:srcRect l="24504" r="25812" b="55757"/>
          <a:stretch>
            <a:fillRect/>
          </a:stretch>
        </p:blipFill>
        <p:spPr>
          <a:xfrm rot="9199349">
            <a:off x="2305050" y="5219700"/>
            <a:ext cx="819150" cy="795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11" descr="hoa0001"/>
          <p:cNvPicPr>
            <a:picLocks noChangeAspect="1"/>
          </p:cNvPicPr>
          <p:nvPr/>
        </p:nvPicPr>
        <p:blipFill>
          <a:blip r:embed="rId3"/>
          <a:srcRect l="55197" t="42612" b="10580"/>
          <a:stretch>
            <a:fillRect/>
          </a:stretch>
        </p:blipFill>
        <p:spPr>
          <a:xfrm rot="8527350">
            <a:off x="3400426" y="5221288"/>
            <a:ext cx="779463" cy="842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Picture 12" descr="hoa0001"/>
          <p:cNvPicPr>
            <a:picLocks noChangeAspect="1"/>
          </p:cNvPicPr>
          <p:nvPr/>
        </p:nvPicPr>
        <p:blipFill>
          <a:blip r:embed="rId4"/>
          <a:srcRect l="-3510" t="58333" r="52632"/>
          <a:stretch>
            <a:fillRect/>
          </a:stretch>
        </p:blipFill>
        <p:spPr>
          <a:xfrm rot="-6827561">
            <a:off x="4367213" y="5210175"/>
            <a:ext cx="855662" cy="846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1782" y="989375"/>
            <a:ext cx="6761287" cy="4109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chemeClr val="accent1"/>
                </a:solidFill>
              </a:rPr>
              <a:t>  - Chữ hoa B gồm </a:t>
            </a:r>
            <a:r>
              <a:rPr lang="en-US" sz="3600" dirty="0" err="1">
                <a:solidFill>
                  <a:schemeClr val="accent1"/>
                </a:solidFill>
              </a:rPr>
              <a:t>mấy</a:t>
            </a:r>
            <a:r>
              <a:rPr lang="en-US" sz="3600" dirty="0">
                <a:solidFill>
                  <a:schemeClr val="accent1"/>
                </a:solidFill>
              </a:rPr>
              <a:t> </a:t>
            </a:r>
            <a:r>
              <a:rPr lang="en-US" sz="3600" dirty="0" err="1">
                <a:solidFill>
                  <a:schemeClr val="accent1"/>
                </a:solidFill>
              </a:rPr>
              <a:t>nét</a:t>
            </a:r>
            <a:r>
              <a:rPr lang="en-US" sz="3600" dirty="0">
                <a:solidFill>
                  <a:schemeClr val="accent1"/>
                </a:solidFill>
              </a:rPr>
              <a:t>?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989200" y="1903679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</a:ln>
          <a:effectLst/>
        </p:spPr>
        <p:txBody>
          <a:bodyPr wrap="none" anchor="ctr"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200" b="1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935395" y="1764504"/>
            <a:ext cx="3497239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a) 2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nét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875092" y="3753124"/>
            <a:ext cx="3606420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c) 4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nét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3" name="Group 223"/>
          <p:cNvGrpSpPr/>
          <p:nvPr/>
        </p:nvGrpSpPr>
        <p:grpSpPr>
          <a:xfrm>
            <a:off x="6324600" y="1371600"/>
            <a:ext cx="3581400" cy="4413250"/>
            <a:chOff x="672" y="1296"/>
            <a:chExt cx="1968" cy="2004"/>
          </a:xfrm>
        </p:grpSpPr>
        <p:pic>
          <p:nvPicPr>
            <p:cNvPr id="14" name="Picture 3"/>
            <p:cNvPicPr>
              <a:picLocks noChangeAspect="1"/>
            </p:cNvPicPr>
            <p:nvPr/>
          </p:nvPicPr>
          <p:blipFill>
            <a:blip r:embed="rId5"/>
            <a:srcRect l="21146" t="39584" r="54736" b="30208"/>
            <a:stretch>
              <a:fillRect/>
            </a:stretch>
          </p:blipFill>
          <p:spPr>
            <a:xfrm>
              <a:off x="672" y="1318"/>
              <a:ext cx="1968" cy="1964"/>
            </a:xfrm>
            <a:prstGeom prst="rect">
              <a:avLst/>
            </a:prstGeom>
            <a:noFill/>
            <a:ln w="28575" cap="flat" cmpd="sng">
              <a:solidFill>
                <a:srgbClr val="0000CC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15" name="Picture 4" descr="b hoa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2" y="1296"/>
              <a:ext cx="1953" cy="200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" name="Arc 5"/>
            <p:cNvSpPr/>
            <p:nvPr/>
          </p:nvSpPr>
          <p:spPr>
            <a:xfrm rot="-425654" flipH="1">
              <a:off x="1045" y="1977"/>
              <a:ext cx="379" cy="223"/>
            </a:xfrm>
            <a:custGeom>
              <a:avLst/>
              <a:gdLst>
                <a:gd name="txL" fmla="*/ 0 w 41742"/>
                <a:gd name="txT" fmla="*/ 0 h 21600"/>
                <a:gd name="txR" fmla="*/ 41742 w 41742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1742" h="21600" fill="none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</a:path>
                <a:path w="41742" h="21600" stroke="0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  <a:lnTo>
                    <a:pt x="21509" y="0"/>
                  </a:lnTo>
                  <a:lnTo>
                    <a:pt x="41742" y="756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17" name="Arc 6"/>
            <p:cNvSpPr/>
            <p:nvPr/>
          </p:nvSpPr>
          <p:spPr>
            <a:xfrm rot="2522265" flipH="1">
              <a:off x="1750" y="1793"/>
              <a:ext cx="205" cy="408"/>
            </a:xfrm>
            <a:custGeom>
              <a:avLst/>
              <a:gdLst>
                <a:gd name="txL" fmla="*/ 0 w 21600"/>
                <a:gd name="txT" fmla="*/ 0 h 23067"/>
                <a:gd name="txR" fmla="*/ 21600 w 21600"/>
                <a:gd name="txB" fmla="*/ 23067 h 2306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3067" fill="none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</a:path>
                <a:path w="21600" h="23067" stroke="0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  <a:lnTo>
                    <a:pt x="0" y="5480"/>
                  </a:lnTo>
                  <a:lnTo>
                    <a:pt x="20893" y="-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18" name="Text Box 7"/>
            <p:cNvSpPr txBox="1"/>
            <p:nvPr/>
          </p:nvSpPr>
          <p:spPr>
            <a:xfrm>
              <a:off x="1743" y="1893"/>
              <a:ext cx="192" cy="26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</a:lstStyle>
            <a:p>
              <a:pPr marL="0" indent="0">
                <a:spcBef>
                  <a:spcPct val="50000"/>
                </a:spcBef>
                <a:buNone/>
              </a:pPr>
              <a:r>
                <a:rPr lang="en-US" altLang="en-US" b="1" dirty="0">
                  <a:solidFill>
                    <a:srgbClr val="000000"/>
                  </a:solidFill>
                </a:rPr>
                <a:t>1</a:t>
              </a:r>
            </a:p>
          </p:txBody>
        </p:sp>
        <p:sp>
          <p:nvSpPr>
            <p:cNvPr id="19" name="Text Box 8"/>
            <p:cNvSpPr txBox="1"/>
            <p:nvPr/>
          </p:nvSpPr>
          <p:spPr>
            <a:xfrm>
              <a:off x="1328" y="1674"/>
              <a:ext cx="192" cy="26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</a:lstStyle>
            <a:p>
              <a:pPr marL="0" indent="0">
                <a:spcBef>
                  <a:spcPct val="50000"/>
                </a:spcBef>
                <a:buNone/>
              </a:pPr>
              <a:r>
                <a:rPr lang="en-US" altLang="en-US" b="1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20" name="Arc 9"/>
            <p:cNvSpPr/>
            <p:nvPr/>
          </p:nvSpPr>
          <p:spPr>
            <a:xfrm rot="10654931" flipH="1">
              <a:off x="1987" y="2520"/>
              <a:ext cx="205" cy="408"/>
            </a:xfrm>
            <a:custGeom>
              <a:avLst/>
              <a:gdLst>
                <a:gd name="txL" fmla="*/ 0 w 21600"/>
                <a:gd name="txT" fmla="*/ 0 h 23067"/>
                <a:gd name="txR" fmla="*/ 21600 w 21600"/>
                <a:gd name="txB" fmla="*/ 23067 h 23067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3067" fill="none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</a:path>
                <a:path w="21600" h="23067" stroke="0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  <a:lnTo>
                    <a:pt x="0" y="5480"/>
                  </a:lnTo>
                  <a:lnTo>
                    <a:pt x="20893" y="-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  <p:sp>
          <p:nvSpPr>
            <p:cNvPr id="21" name="Arc 10"/>
            <p:cNvSpPr/>
            <p:nvPr/>
          </p:nvSpPr>
          <p:spPr>
            <a:xfrm rot="5464541" flipH="1">
              <a:off x="834" y="2850"/>
              <a:ext cx="379" cy="223"/>
            </a:xfrm>
            <a:custGeom>
              <a:avLst/>
              <a:gdLst>
                <a:gd name="txL" fmla="*/ 0 w 41742"/>
                <a:gd name="txT" fmla="*/ 0 h 21600"/>
                <a:gd name="txR" fmla="*/ 41742 w 41742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41742" h="21600" fill="none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</a:path>
                <a:path w="41742" h="21600" stroke="0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  <a:lnTo>
                    <a:pt x="21509" y="0"/>
                  </a:lnTo>
                  <a:lnTo>
                    <a:pt x="41742" y="7561"/>
                  </a:lnTo>
                  <a:close/>
                </a:path>
              </a:pathLst>
            </a:custGeom>
            <a:noFill/>
            <a:ln w="38100" cap="flat" cmpd="sng">
              <a:solidFill>
                <a:srgbClr val="0000CC">
                  <a:alpha val="100000"/>
                </a:srgbClr>
              </a:solidFill>
              <a:prstDash val="solid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>
                <a:solidFill>
                  <a:srgbClr val="000000"/>
                </a:solidFill>
              </a:endParaRPr>
            </a:p>
          </p:txBody>
        </p:sp>
      </p:grpSp>
      <p:sp>
        <p:nvSpPr>
          <p:cNvPr id="22" name="Rectangle 20"/>
          <p:cNvSpPr/>
          <p:nvPr/>
        </p:nvSpPr>
        <p:spPr>
          <a:xfrm rot="8789638">
            <a:off x="8558213" y="2100263"/>
            <a:ext cx="139700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3" name="Rectangle 21"/>
          <p:cNvSpPr/>
          <p:nvPr/>
        </p:nvSpPr>
        <p:spPr>
          <a:xfrm rot="8590058">
            <a:off x="8499475" y="2159001"/>
            <a:ext cx="122238" cy="87313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4" name="Rectangle 22"/>
          <p:cNvSpPr/>
          <p:nvPr/>
        </p:nvSpPr>
        <p:spPr>
          <a:xfrm rot="8388071">
            <a:off x="8402639" y="2239963"/>
            <a:ext cx="141287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5" name="Rectangle 23"/>
          <p:cNvSpPr/>
          <p:nvPr/>
        </p:nvSpPr>
        <p:spPr>
          <a:xfrm rot="8186083">
            <a:off x="8283575" y="2370138"/>
            <a:ext cx="1397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6" name="Rectangle 24"/>
          <p:cNvSpPr/>
          <p:nvPr/>
        </p:nvSpPr>
        <p:spPr>
          <a:xfrm rot="7964225">
            <a:off x="8245476" y="2444751"/>
            <a:ext cx="100013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7" name="Rectangle 25"/>
          <p:cNvSpPr/>
          <p:nvPr/>
        </p:nvSpPr>
        <p:spPr>
          <a:xfrm rot="7661678">
            <a:off x="8204200" y="2509839"/>
            <a:ext cx="101600" cy="71437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8" name="Rectangle 26"/>
          <p:cNvSpPr/>
          <p:nvPr/>
        </p:nvSpPr>
        <p:spPr>
          <a:xfrm rot="6952721">
            <a:off x="8180389" y="2581275"/>
            <a:ext cx="77787" cy="71438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9" name="Rectangle 27"/>
          <p:cNvSpPr/>
          <p:nvPr/>
        </p:nvSpPr>
        <p:spPr>
          <a:xfrm rot="6952721">
            <a:off x="8142289" y="2671764"/>
            <a:ext cx="77787" cy="71437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0" name="Rectangle 28"/>
          <p:cNvSpPr/>
          <p:nvPr/>
        </p:nvSpPr>
        <p:spPr>
          <a:xfrm rot="6952721">
            <a:off x="8110538" y="2759076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1" name="Rectangle 29"/>
          <p:cNvSpPr/>
          <p:nvPr/>
        </p:nvSpPr>
        <p:spPr>
          <a:xfrm rot="6560880">
            <a:off x="8085138" y="2838451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2" name="Rectangle 30"/>
          <p:cNvSpPr/>
          <p:nvPr/>
        </p:nvSpPr>
        <p:spPr>
          <a:xfrm rot="6158289">
            <a:off x="8061325" y="2921001"/>
            <a:ext cx="77788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3" name="Rectangle 31"/>
          <p:cNvSpPr/>
          <p:nvPr/>
        </p:nvSpPr>
        <p:spPr>
          <a:xfrm rot="6158289">
            <a:off x="8043864" y="3024189"/>
            <a:ext cx="77787" cy="71437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4" name="Rectangle 32"/>
          <p:cNvSpPr/>
          <p:nvPr/>
        </p:nvSpPr>
        <p:spPr>
          <a:xfrm rot="5855742">
            <a:off x="8027989" y="3114676"/>
            <a:ext cx="77787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5" name="Rectangle 33"/>
          <p:cNvSpPr/>
          <p:nvPr/>
        </p:nvSpPr>
        <p:spPr>
          <a:xfrm rot="5400000">
            <a:off x="8026400" y="3203576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6" name="Rectangle 34"/>
          <p:cNvSpPr/>
          <p:nvPr/>
        </p:nvSpPr>
        <p:spPr>
          <a:xfrm rot="5400000">
            <a:off x="8005764" y="3298826"/>
            <a:ext cx="115887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7" name="Rectangle 35"/>
          <p:cNvSpPr/>
          <p:nvPr/>
        </p:nvSpPr>
        <p:spPr>
          <a:xfrm rot="5400000">
            <a:off x="8005764" y="3435351"/>
            <a:ext cx="115887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8" name="Rectangle 36"/>
          <p:cNvSpPr/>
          <p:nvPr/>
        </p:nvSpPr>
        <p:spPr>
          <a:xfrm rot="5400000">
            <a:off x="8007350" y="3576639"/>
            <a:ext cx="1143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9" name="Rectangle 37"/>
          <p:cNvSpPr/>
          <p:nvPr/>
        </p:nvSpPr>
        <p:spPr>
          <a:xfrm rot="5400000">
            <a:off x="8007350" y="3722689"/>
            <a:ext cx="1143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0" name="Rectangle 38"/>
          <p:cNvSpPr/>
          <p:nvPr/>
        </p:nvSpPr>
        <p:spPr>
          <a:xfrm rot="5400000">
            <a:off x="8007350" y="3867151"/>
            <a:ext cx="1143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1" name="Rectangle 39"/>
          <p:cNvSpPr/>
          <p:nvPr/>
        </p:nvSpPr>
        <p:spPr>
          <a:xfrm rot="5400000">
            <a:off x="8007350" y="4003676"/>
            <a:ext cx="1143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2" name="Rectangle 40"/>
          <p:cNvSpPr/>
          <p:nvPr/>
        </p:nvSpPr>
        <p:spPr>
          <a:xfrm rot="5400000">
            <a:off x="8007350" y="4140201"/>
            <a:ext cx="1143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3" name="Rectangle 41"/>
          <p:cNvSpPr/>
          <p:nvPr/>
        </p:nvSpPr>
        <p:spPr>
          <a:xfrm rot="5400000">
            <a:off x="8007350" y="4264026"/>
            <a:ext cx="1143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4" name="Rectangle 42"/>
          <p:cNvSpPr/>
          <p:nvPr/>
        </p:nvSpPr>
        <p:spPr>
          <a:xfrm rot="5400000">
            <a:off x="8007350" y="4405314"/>
            <a:ext cx="1143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5" name="Rectangle 43"/>
          <p:cNvSpPr/>
          <p:nvPr/>
        </p:nvSpPr>
        <p:spPr>
          <a:xfrm rot="5775526">
            <a:off x="8023225" y="4498976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6" name="Rectangle 44"/>
          <p:cNvSpPr/>
          <p:nvPr/>
        </p:nvSpPr>
        <p:spPr>
          <a:xfrm rot="5775526">
            <a:off x="8013700" y="4576764"/>
            <a:ext cx="77788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7" name="Rectangle 45"/>
          <p:cNvSpPr/>
          <p:nvPr/>
        </p:nvSpPr>
        <p:spPr>
          <a:xfrm rot="5974933">
            <a:off x="8005764" y="4662489"/>
            <a:ext cx="77787" cy="71437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8" name="Rectangle 46"/>
          <p:cNvSpPr/>
          <p:nvPr/>
        </p:nvSpPr>
        <p:spPr>
          <a:xfrm rot="6277480">
            <a:off x="7991475" y="4735514"/>
            <a:ext cx="77788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9" name="Rectangle 47"/>
          <p:cNvSpPr/>
          <p:nvPr/>
        </p:nvSpPr>
        <p:spPr>
          <a:xfrm rot="6277480">
            <a:off x="7975600" y="4824414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0" name="Rectangle 48"/>
          <p:cNvSpPr/>
          <p:nvPr/>
        </p:nvSpPr>
        <p:spPr>
          <a:xfrm rot="6277480">
            <a:off x="7950200" y="4929189"/>
            <a:ext cx="77788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1" name="Rectangle 49"/>
          <p:cNvSpPr/>
          <p:nvPr/>
        </p:nvSpPr>
        <p:spPr>
          <a:xfrm rot="6277480">
            <a:off x="7926389" y="5030789"/>
            <a:ext cx="77787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2" name="Rectangle 50"/>
          <p:cNvSpPr/>
          <p:nvPr/>
        </p:nvSpPr>
        <p:spPr>
          <a:xfrm rot="6661528">
            <a:off x="7908925" y="5099051"/>
            <a:ext cx="77788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3" name="Rectangle 51"/>
          <p:cNvSpPr/>
          <p:nvPr/>
        </p:nvSpPr>
        <p:spPr>
          <a:xfrm rot="7064118">
            <a:off x="7878764" y="5173664"/>
            <a:ext cx="77787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4" name="Rectangle 52"/>
          <p:cNvSpPr/>
          <p:nvPr/>
        </p:nvSpPr>
        <p:spPr>
          <a:xfrm rot="7265585">
            <a:off x="7842250" y="5245101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5" name="Rectangle 53"/>
          <p:cNvSpPr/>
          <p:nvPr/>
        </p:nvSpPr>
        <p:spPr>
          <a:xfrm rot="7767538">
            <a:off x="7793038" y="5324476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6" name="Rectangle 54"/>
          <p:cNvSpPr/>
          <p:nvPr/>
        </p:nvSpPr>
        <p:spPr>
          <a:xfrm rot="7891622">
            <a:off x="7751763" y="5381626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7" name="Rectangle 55"/>
          <p:cNvSpPr/>
          <p:nvPr/>
        </p:nvSpPr>
        <p:spPr>
          <a:xfrm rot="8492101">
            <a:off x="7707313" y="5430838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8" name="Rectangle 56"/>
          <p:cNvSpPr/>
          <p:nvPr/>
        </p:nvSpPr>
        <p:spPr>
          <a:xfrm rot="8894691">
            <a:off x="7640638" y="5489575"/>
            <a:ext cx="63500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9" name="Rectangle 57"/>
          <p:cNvSpPr/>
          <p:nvPr/>
        </p:nvSpPr>
        <p:spPr>
          <a:xfrm rot="8894691">
            <a:off x="7588250" y="5529263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0" name="Rectangle 58"/>
          <p:cNvSpPr/>
          <p:nvPr/>
        </p:nvSpPr>
        <p:spPr>
          <a:xfrm rot="9689123">
            <a:off x="7527925" y="5564188"/>
            <a:ext cx="63500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1" name="Rectangle 59"/>
          <p:cNvSpPr/>
          <p:nvPr/>
        </p:nvSpPr>
        <p:spPr>
          <a:xfrm rot="9809998">
            <a:off x="7456488" y="5595938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2" name="Rectangle 60"/>
          <p:cNvSpPr/>
          <p:nvPr/>
        </p:nvSpPr>
        <p:spPr>
          <a:xfrm rot="10212589">
            <a:off x="7372350" y="5621338"/>
            <a:ext cx="63500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3" name="Rectangle 61"/>
          <p:cNvSpPr/>
          <p:nvPr/>
        </p:nvSpPr>
        <p:spPr>
          <a:xfrm rot="10312454">
            <a:off x="7288214" y="5637213"/>
            <a:ext cx="65087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4" name="Rectangle 62"/>
          <p:cNvSpPr/>
          <p:nvPr/>
        </p:nvSpPr>
        <p:spPr>
          <a:xfrm rot="10800000">
            <a:off x="7204075" y="5646738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5" name="Rectangle 63"/>
          <p:cNvSpPr/>
          <p:nvPr/>
        </p:nvSpPr>
        <p:spPr>
          <a:xfrm rot="10800000">
            <a:off x="7107238" y="5646738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6" name="Rectangle 64"/>
          <p:cNvSpPr/>
          <p:nvPr/>
        </p:nvSpPr>
        <p:spPr>
          <a:xfrm rot="-10114613">
            <a:off x="7007226" y="5630863"/>
            <a:ext cx="87313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7" name="Rectangle 65"/>
          <p:cNvSpPr/>
          <p:nvPr/>
        </p:nvSpPr>
        <p:spPr>
          <a:xfrm rot="-9612660">
            <a:off x="6908801" y="5597526"/>
            <a:ext cx="87313" cy="87313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8" name="Rectangle 66"/>
          <p:cNvSpPr/>
          <p:nvPr/>
        </p:nvSpPr>
        <p:spPr>
          <a:xfrm rot="-9310113">
            <a:off x="6811963" y="5548313"/>
            <a:ext cx="87312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9" name="Rectangle 67"/>
          <p:cNvSpPr/>
          <p:nvPr/>
        </p:nvSpPr>
        <p:spPr>
          <a:xfrm rot="-8204016">
            <a:off x="6729413" y="5480050"/>
            <a:ext cx="87312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0" name="Rectangle 68"/>
          <p:cNvSpPr/>
          <p:nvPr/>
        </p:nvSpPr>
        <p:spPr>
          <a:xfrm rot="-7776167">
            <a:off x="6659563" y="5410201"/>
            <a:ext cx="106362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1" name="Rectangle 69"/>
          <p:cNvSpPr/>
          <p:nvPr/>
        </p:nvSpPr>
        <p:spPr>
          <a:xfrm rot="-7003667">
            <a:off x="6607176" y="5310189"/>
            <a:ext cx="104775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2" name="Rectangle 70"/>
          <p:cNvSpPr/>
          <p:nvPr/>
        </p:nvSpPr>
        <p:spPr>
          <a:xfrm rot="-7003667">
            <a:off x="6572251" y="5226051"/>
            <a:ext cx="104775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3" name="Rectangle 71"/>
          <p:cNvSpPr/>
          <p:nvPr/>
        </p:nvSpPr>
        <p:spPr>
          <a:xfrm rot="10000789">
            <a:off x="6559550" y="5119688"/>
            <a:ext cx="63500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4" name="Rectangle 72"/>
          <p:cNvSpPr/>
          <p:nvPr/>
        </p:nvSpPr>
        <p:spPr>
          <a:xfrm rot="10800000">
            <a:off x="6551613" y="5027613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5" name="Rectangle 73"/>
          <p:cNvSpPr/>
          <p:nvPr/>
        </p:nvSpPr>
        <p:spPr>
          <a:xfrm rot="10800000">
            <a:off x="6551613" y="4921250"/>
            <a:ext cx="63500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6" name="Rectangle 74"/>
          <p:cNvSpPr/>
          <p:nvPr/>
        </p:nvSpPr>
        <p:spPr>
          <a:xfrm rot="-10005569">
            <a:off x="6562725" y="4840288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7" name="Rectangle 75"/>
          <p:cNvSpPr/>
          <p:nvPr/>
        </p:nvSpPr>
        <p:spPr>
          <a:xfrm rot="-10005569">
            <a:off x="6578600" y="4749801"/>
            <a:ext cx="63500" cy="87313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8" name="Rectangle 76"/>
          <p:cNvSpPr/>
          <p:nvPr/>
        </p:nvSpPr>
        <p:spPr>
          <a:xfrm rot="-9307550">
            <a:off x="6600825" y="4668838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9" name="Rectangle 77"/>
          <p:cNvSpPr/>
          <p:nvPr/>
        </p:nvSpPr>
        <p:spPr>
          <a:xfrm rot="-8707072">
            <a:off x="6640513" y="4583113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0" name="Rectangle 78"/>
          <p:cNvSpPr/>
          <p:nvPr/>
        </p:nvSpPr>
        <p:spPr>
          <a:xfrm rot="-8707072">
            <a:off x="6678613" y="4511675"/>
            <a:ext cx="63500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1" name="Rectangle 79"/>
          <p:cNvSpPr/>
          <p:nvPr/>
        </p:nvSpPr>
        <p:spPr>
          <a:xfrm rot="-8369280">
            <a:off x="6713538" y="4454525"/>
            <a:ext cx="63500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2" name="Rectangle 80"/>
          <p:cNvSpPr/>
          <p:nvPr/>
        </p:nvSpPr>
        <p:spPr>
          <a:xfrm rot="-7768802">
            <a:off x="6761164" y="4398964"/>
            <a:ext cx="77787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3" name="Rectangle 81"/>
          <p:cNvSpPr/>
          <p:nvPr/>
        </p:nvSpPr>
        <p:spPr>
          <a:xfrm rot="-6903555">
            <a:off x="6816725" y="4357689"/>
            <a:ext cx="76200" cy="71437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4" name="Rectangle 82"/>
          <p:cNvSpPr/>
          <p:nvPr/>
        </p:nvSpPr>
        <p:spPr>
          <a:xfrm rot="-6415748">
            <a:off x="6877050" y="4329114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5" name="Rectangle 83"/>
          <p:cNvSpPr/>
          <p:nvPr/>
        </p:nvSpPr>
        <p:spPr>
          <a:xfrm rot="-5596230">
            <a:off x="6950075" y="4311651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6" name="Rectangle 84"/>
          <p:cNvSpPr/>
          <p:nvPr/>
        </p:nvSpPr>
        <p:spPr>
          <a:xfrm rot="-5205041">
            <a:off x="7032625" y="4311651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7" name="Rectangle 85"/>
          <p:cNvSpPr/>
          <p:nvPr/>
        </p:nvSpPr>
        <p:spPr>
          <a:xfrm rot="-4916056">
            <a:off x="7094538" y="4318001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8" name="Rectangle 86"/>
          <p:cNvSpPr/>
          <p:nvPr/>
        </p:nvSpPr>
        <p:spPr>
          <a:xfrm rot="-4220511">
            <a:off x="7153275" y="4337051"/>
            <a:ext cx="77788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9" name="Rectangle 87"/>
          <p:cNvSpPr/>
          <p:nvPr/>
        </p:nvSpPr>
        <p:spPr>
          <a:xfrm rot="-3636855">
            <a:off x="7229475" y="4381501"/>
            <a:ext cx="77788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0" name="Rectangle 88"/>
          <p:cNvSpPr/>
          <p:nvPr/>
        </p:nvSpPr>
        <p:spPr>
          <a:xfrm rot="-3245669">
            <a:off x="7273925" y="4414839"/>
            <a:ext cx="76200" cy="73025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1" name="Rectangle 89"/>
          <p:cNvSpPr/>
          <p:nvPr/>
        </p:nvSpPr>
        <p:spPr>
          <a:xfrm rot="-2169990">
            <a:off x="7340600" y="4475163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2" name="Rectangle 90"/>
          <p:cNvSpPr/>
          <p:nvPr/>
        </p:nvSpPr>
        <p:spPr>
          <a:xfrm rot="-1586338">
            <a:off x="7377113" y="4545013"/>
            <a:ext cx="63500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3" name="Rectangle 91"/>
          <p:cNvSpPr/>
          <p:nvPr/>
        </p:nvSpPr>
        <p:spPr>
          <a:xfrm rot="-1586338">
            <a:off x="7405688" y="4614863"/>
            <a:ext cx="63500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4" name="Rectangle 92"/>
          <p:cNvSpPr/>
          <p:nvPr/>
        </p:nvSpPr>
        <p:spPr>
          <a:xfrm rot="-387349">
            <a:off x="7429500" y="4703763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5" name="Rectangle 93"/>
          <p:cNvSpPr/>
          <p:nvPr/>
        </p:nvSpPr>
        <p:spPr>
          <a:xfrm>
            <a:off x="7432675" y="4805363"/>
            <a:ext cx="63500" cy="87312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6" name="Rectangle 94"/>
          <p:cNvSpPr/>
          <p:nvPr/>
        </p:nvSpPr>
        <p:spPr>
          <a:xfrm rot="794431">
            <a:off x="7423150" y="4875213"/>
            <a:ext cx="65088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7" name="Rectangle 95"/>
          <p:cNvSpPr/>
          <p:nvPr/>
        </p:nvSpPr>
        <p:spPr>
          <a:xfrm rot="794431">
            <a:off x="7415213" y="4927600"/>
            <a:ext cx="63500" cy="88900"/>
          </a:xfrm>
          <a:prstGeom prst="rect">
            <a:avLst/>
          </a:prstGeom>
          <a:solidFill>
            <a:srgbClr val="FF0000"/>
          </a:solidFill>
          <a:ln w="571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8" name="Oval 209"/>
          <p:cNvSpPr/>
          <p:nvPr/>
        </p:nvSpPr>
        <p:spPr>
          <a:xfrm>
            <a:off x="8639176" y="2041526"/>
            <a:ext cx="106363" cy="87313"/>
          </a:xfrm>
          <a:prstGeom prst="ellipse">
            <a:avLst/>
          </a:prstGeom>
          <a:solidFill>
            <a:srgbClr val="66FF33"/>
          </a:solidFill>
          <a:ln w="57150" cap="flat" cmpd="sng">
            <a:solidFill>
              <a:srgbClr val="66FF33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9" name="Rectangle 97"/>
          <p:cNvSpPr/>
          <p:nvPr/>
        </p:nvSpPr>
        <p:spPr>
          <a:xfrm rot="5982019">
            <a:off x="7734300" y="2881314"/>
            <a:ext cx="77788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" name="Rectangle 98"/>
          <p:cNvSpPr/>
          <p:nvPr/>
        </p:nvSpPr>
        <p:spPr>
          <a:xfrm rot="6582499">
            <a:off x="7715250" y="2981326"/>
            <a:ext cx="7620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1" name="Rectangle 99"/>
          <p:cNvSpPr/>
          <p:nvPr/>
        </p:nvSpPr>
        <p:spPr>
          <a:xfrm rot="6582499">
            <a:off x="7689850" y="3067051"/>
            <a:ext cx="7620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2" name="Rectangle 100"/>
          <p:cNvSpPr/>
          <p:nvPr/>
        </p:nvSpPr>
        <p:spPr>
          <a:xfrm rot="7084452">
            <a:off x="7653338" y="3163889"/>
            <a:ext cx="7620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3" name="Rectangle 101"/>
          <p:cNvSpPr/>
          <p:nvPr/>
        </p:nvSpPr>
        <p:spPr>
          <a:xfrm rot="7586406">
            <a:off x="7612064" y="3240089"/>
            <a:ext cx="77787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4" name="Rectangle 102"/>
          <p:cNvSpPr/>
          <p:nvPr/>
        </p:nvSpPr>
        <p:spPr>
          <a:xfrm rot="8380837">
            <a:off x="7564438" y="3305176"/>
            <a:ext cx="63500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5" name="Rectangle 103"/>
          <p:cNvSpPr/>
          <p:nvPr/>
        </p:nvSpPr>
        <p:spPr>
          <a:xfrm rot="8380837">
            <a:off x="7508875" y="3362326"/>
            <a:ext cx="65088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6" name="Rectangle 104"/>
          <p:cNvSpPr/>
          <p:nvPr/>
        </p:nvSpPr>
        <p:spPr>
          <a:xfrm rot="9198121">
            <a:off x="7451725" y="3409950"/>
            <a:ext cx="635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7" name="Rectangle 105"/>
          <p:cNvSpPr/>
          <p:nvPr/>
        </p:nvSpPr>
        <p:spPr>
          <a:xfrm rot="9982380">
            <a:off x="7375525" y="3443288"/>
            <a:ext cx="635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8" name="Rectangle 106"/>
          <p:cNvSpPr/>
          <p:nvPr/>
        </p:nvSpPr>
        <p:spPr>
          <a:xfrm rot="9982380">
            <a:off x="7292975" y="3468688"/>
            <a:ext cx="635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9" name="Rectangle 107"/>
          <p:cNvSpPr/>
          <p:nvPr/>
        </p:nvSpPr>
        <p:spPr>
          <a:xfrm rot="-10511523">
            <a:off x="7239000" y="3471863"/>
            <a:ext cx="635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0" name="Rectangle 108"/>
          <p:cNvSpPr/>
          <p:nvPr/>
        </p:nvSpPr>
        <p:spPr>
          <a:xfrm rot="-9902609">
            <a:off x="7164388" y="3457576"/>
            <a:ext cx="63500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1" name="Rectangle 109"/>
          <p:cNvSpPr/>
          <p:nvPr/>
        </p:nvSpPr>
        <p:spPr>
          <a:xfrm rot="-9500019">
            <a:off x="7078663" y="3421063"/>
            <a:ext cx="635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2" name="Rectangle 110"/>
          <p:cNvSpPr/>
          <p:nvPr/>
        </p:nvSpPr>
        <p:spPr>
          <a:xfrm rot="-8967883">
            <a:off x="7023100" y="3389313"/>
            <a:ext cx="635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3" name="Rectangle 111"/>
          <p:cNvSpPr/>
          <p:nvPr/>
        </p:nvSpPr>
        <p:spPr>
          <a:xfrm rot="-8052577">
            <a:off x="6956425" y="3330576"/>
            <a:ext cx="77788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4" name="Rectangle 112"/>
          <p:cNvSpPr/>
          <p:nvPr/>
        </p:nvSpPr>
        <p:spPr>
          <a:xfrm rot="-7162988">
            <a:off x="6905625" y="3255964"/>
            <a:ext cx="77788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5" name="Rectangle 113"/>
          <p:cNvSpPr/>
          <p:nvPr/>
        </p:nvSpPr>
        <p:spPr>
          <a:xfrm rot="-6375846">
            <a:off x="6872289" y="3165476"/>
            <a:ext cx="77787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6" name="Rectangle 114"/>
          <p:cNvSpPr/>
          <p:nvPr/>
        </p:nvSpPr>
        <p:spPr>
          <a:xfrm rot="-5803243">
            <a:off x="6858000" y="3074989"/>
            <a:ext cx="77788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7" name="Rectangle 115"/>
          <p:cNvSpPr/>
          <p:nvPr/>
        </p:nvSpPr>
        <p:spPr>
          <a:xfrm rot="-5124646">
            <a:off x="6856413" y="2976564"/>
            <a:ext cx="7620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8" name="Rectangle 116"/>
          <p:cNvSpPr/>
          <p:nvPr/>
        </p:nvSpPr>
        <p:spPr>
          <a:xfrm rot="-4636842">
            <a:off x="6864350" y="2881314"/>
            <a:ext cx="77788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9" name="Rectangle 117"/>
          <p:cNvSpPr/>
          <p:nvPr/>
        </p:nvSpPr>
        <p:spPr>
          <a:xfrm rot="-4247952">
            <a:off x="6888164" y="2792414"/>
            <a:ext cx="77787" cy="71437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20" name="Rectangle 118"/>
          <p:cNvSpPr/>
          <p:nvPr/>
        </p:nvSpPr>
        <p:spPr>
          <a:xfrm rot="-3958242">
            <a:off x="6918325" y="2698751"/>
            <a:ext cx="77788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21" name="Rectangle 119"/>
          <p:cNvSpPr/>
          <p:nvPr/>
        </p:nvSpPr>
        <p:spPr>
          <a:xfrm rot="-3374590">
            <a:off x="6953250" y="2619376"/>
            <a:ext cx="77788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22" name="Rectangle 120"/>
          <p:cNvSpPr/>
          <p:nvPr/>
        </p:nvSpPr>
        <p:spPr>
          <a:xfrm rot="-3374590">
            <a:off x="7002464" y="2533651"/>
            <a:ext cx="77787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23" name="Rectangle 121"/>
          <p:cNvSpPr/>
          <p:nvPr/>
        </p:nvSpPr>
        <p:spPr>
          <a:xfrm rot="-2583193">
            <a:off x="7024689" y="2417763"/>
            <a:ext cx="204787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24" name="Rectangle 122"/>
          <p:cNvSpPr/>
          <p:nvPr/>
        </p:nvSpPr>
        <p:spPr>
          <a:xfrm rot="-2095393">
            <a:off x="7192963" y="2305050"/>
            <a:ext cx="87312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25" name="Rectangle 123"/>
          <p:cNvSpPr/>
          <p:nvPr/>
        </p:nvSpPr>
        <p:spPr>
          <a:xfrm rot="-1416797">
            <a:off x="7277101" y="2246313"/>
            <a:ext cx="87313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26" name="Rectangle 124"/>
          <p:cNvSpPr/>
          <p:nvPr/>
        </p:nvSpPr>
        <p:spPr>
          <a:xfrm rot="-1416797">
            <a:off x="7353301" y="2206626"/>
            <a:ext cx="87313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27" name="Rectangle 125"/>
          <p:cNvSpPr/>
          <p:nvPr/>
        </p:nvSpPr>
        <p:spPr>
          <a:xfrm rot="-928989">
            <a:off x="7445375" y="2146300"/>
            <a:ext cx="160338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28" name="Rectangle 126"/>
          <p:cNvSpPr/>
          <p:nvPr/>
        </p:nvSpPr>
        <p:spPr>
          <a:xfrm rot="-537803">
            <a:off x="7608889" y="2106613"/>
            <a:ext cx="160337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29" name="Rectangle 127"/>
          <p:cNvSpPr/>
          <p:nvPr/>
        </p:nvSpPr>
        <p:spPr>
          <a:xfrm rot="-341572">
            <a:off x="7775575" y="2084388"/>
            <a:ext cx="160338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30" name="Rectangle 128"/>
          <p:cNvSpPr/>
          <p:nvPr/>
        </p:nvSpPr>
        <p:spPr>
          <a:xfrm>
            <a:off x="7912100" y="2078038"/>
            <a:ext cx="160338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31" name="Rectangle 129"/>
          <p:cNvSpPr/>
          <p:nvPr/>
        </p:nvSpPr>
        <p:spPr>
          <a:xfrm>
            <a:off x="8043864" y="2081213"/>
            <a:ext cx="160337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32" name="Rectangle 130"/>
          <p:cNvSpPr/>
          <p:nvPr/>
        </p:nvSpPr>
        <p:spPr>
          <a:xfrm rot="196230">
            <a:off x="8143875" y="2082800"/>
            <a:ext cx="160338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33" name="Rectangle 131"/>
          <p:cNvSpPr/>
          <p:nvPr/>
        </p:nvSpPr>
        <p:spPr>
          <a:xfrm rot="881364">
            <a:off x="8308975" y="2112963"/>
            <a:ext cx="160338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34" name="Rectangle 132"/>
          <p:cNvSpPr/>
          <p:nvPr/>
        </p:nvSpPr>
        <p:spPr>
          <a:xfrm rot="1465019">
            <a:off x="8478839" y="2166938"/>
            <a:ext cx="92075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35" name="Rectangle 133"/>
          <p:cNvSpPr/>
          <p:nvPr/>
        </p:nvSpPr>
        <p:spPr>
          <a:xfrm rot="1854630">
            <a:off x="8566151" y="2219325"/>
            <a:ext cx="92075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36" name="Rectangle 134"/>
          <p:cNvSpPr/>
          <p:nvPr/>
        </p:nvSpPr>
        <p:spPr>
          <a:xfrm rot="2050859">
            <a:off x="8651876" y="2286001"/>
            <a:ext cx="92075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37" name="Rectangle 135"/>
          <p:cNvSpPr/>
          <p:nvPr/>
        </p:nvSpPr>
        <p:spPr>
          <a:xfrm rot="2634514">
            <a:off x="8736014" y="2366963"/>
            <a:ext cx="90487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38" name="Rectangle 136"/>
          <p:cNvSpPr/>
          <p:nvPr/>
        </p:nvSpPr>
        <p:spPr>
          <a:xfrm rot="3428946">
            <a:off x="8794750" y="2474914"/>
            <a:ext cx="109538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39" name="Rectangle 137"/>
          <p:cNvSpPr/>
          <p:nvPr/>
        </p:nvSpPr>
        <p:spPr>
          <a:xfrm rot="3930899">
            <a:off x="8842375" y="2578101"/>
            <a:ext cx="109538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40" name="Rectangle 138"/>
          <p:cNvSpPr/>
          <p:nvPr/>
        </p:nvSpPr>
        <p:spPr>
          <a:xfrm rot="4725331">
            <a:off x="8875714" y="2701926"/>
            <a:ext cx="109537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41" name="Rectangle 139"/>
          <p:cNvSpPr/>
          <p:nvPr/>
        </p:nvSpPr>
        <p:spPr>
          <a:xfrm rot="5400000">
            <a:off x="8885238" y="2832101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42" name="Rectangle 140"/>
          <p:cNvSpPr/>
          <p:nvPr/>
        </p:nvSpPr>
        <p:spPr>
          <a:xfrm rot="5802590">
            <a:off x="8880475" y="2941639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43" name="Rectangle 141"/>
          <p:cNvSpPr/>
          <p:nvPr/>
        </p:nvSpPr>
        <p:spPr>
          <a:xfrm rot="6315809">
            <a:off x="8866188" y="3038476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44" name="Rectangle 142"/>
          <p:cNvSpPr/>
          <p:nvPr/>
        </p:nvSpPr>
        <p:spPr>
          <a:xfrm rot="7110241">
            <a:off x="8831263" y="3154364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45" name="Rectangle 143"/>
          <p:cNvSpPr/>
          <p:nvPr/>
        </p:nvSpPr>
        <p:spPr>
          <a:xfrm rot="7725873">
            <a:off x="8774113" y="3260725"/>
            <a:ext cx="107950" cy="71438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46" name="Rectangle 144"/>
          <p:cNvSpPr/>
          <p:nvPr/>
        </p:nvSpPr>
        <p:spPr>
          <a:xfrm rot="7825237">
            <a:off x="8710613" y="3355976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47" name="Rectangle 145"/>
          <p:cNvSpPr/>
          <p:nvPr/>
        </p:nvSpPr>
        <p:spPr>
          <a:xfrm rot="8632998">
            <a:off x="8651875" y="3425825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48" name="Rectangle 146"/>
          <p:cNvSpPr/>
          <p:nvPr/>
        </p:nvSpPr>
        <p:spPr>
          <a:xfrm rot="8632998">
            <a:off x="8569325" y="3500438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49" name="Rectangle 147"/>
          <p:cNvSpPr/>
          <p:nvPr/>
        </p:nvSpPr>
        <p:spPr>
          <a:xfrm rot="9124883">
            <a:off x="8482013" y="3567113"/>
            <a:ext cx="889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50" name="Rectangle 148"/>
          <p:cNvSpPr/>
          <p:nvPr/>
        </p:nvSpPr>
        <p:spPr>
          <a:xfrm rot="9124883">
            <a:off x="8391525" y="3622676"/>
            <a:ext cx="90488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51" name="Rectangle 149"/>
          <p:cNvSpPr/>
          <p:nvPr/>
        </p:nvSpPr>
        <p:spPr>
          <a:xfrm rot="9821916">
            <a:off x="8302625" y="3668713"/>
            <a:ext cx="889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52" name="Rectangle 150"/>
          <p:cNvSpPr/>
          <p:nvPr/>
        </p:nvSpPr>
        <p:spPr>
          <a:xfrm rot="9821916">
            <a:off x="8210550" y="3702051"/>
            <a:ext cx="88900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53" name="Rectangle 151"/>
          <p:cNvSpPr/>
          <p:nvPr/>
        </p:nvSpPr>
        <p:spPr>
          <a:xfrm rot="10397410">
            <a:off x="8115300" y="3722688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54" name="Rectangle 152"/>
          <p:cNvSpPr/>
          <p:nvPr/>
        </p:nvSpPr>
        <p:spPr>
          <a:xfrm rot="10397410">
            <a:off x="8042275" y="3732213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55" name="Rectangle 153"/>
          <p:cNvSpPr/>
          <p:nvPr/>
        </p:nvSpPr>
        <p:spPr>
          <a:xfrm rot="10397410">
            <a:off x="7954963" y="3744913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56" name="Rectangle 154"/>
          <p:cNvSpPr/>
          <p:nvPr/>
        </p:nvSpPr>
        <p:spPr>
          <a:xfrm rot="-10345570">
            <a:off x="7869239" y="3748088"/>
            <a:ext cx="90487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57" name="Rectangle 155"/>
          <p:cNvSpPr/>
          <p:nvPr/>
        </p:nvSpPr>
        <p:spPr>
          <a:xfrm rot="-8621182">
            <a:off x="7786688" y="3713163"/>
            <a:ext cx="889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58" name="Rectangle 156"/>
          <p:cNvSpPr/>
          <p:nvPr/>
        </p:nvSpPr>
        <p:spPr>
          <a:xfrm rot="-5400000">
            <a:off x="7786688" y="3689351"/>
            <a:ext cx="36512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59" name="Rectangle 157"/>
          <p:cNvSpPr/>
          <p:nvPr/>
        </p:nvSpPr>
        <p:spPr>
          <a:xfrm rot="-5400000">
            <a:off x="7788276" y="3654426"/>
            <a:ext cx="36513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60" name="Rectangle 158"/>
          <p:cNvSpPr/>
          <p:nvPr/>
        </p:nvSpPr>
        <p:spPr>
          <a:xfrm rot="9204848">
            <a:off x="7780338" y="3617913"/>
            <a:ext cx="889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61" name="Rectangle 159"/>
          <p:cNvSpPr/>
          <p:nvPr/>
        </p:nvSpPr>
        <p:spPr>
          <a:xfrm rot="9799257">
            <a:off x="7864475" y="3578226"/>
            <a:ext cx="88900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62" name="Rectangle 160"/>
          <p:cNvSpPr/>
          <p:nvPr/>
        </p:nvSpPr>
        <p:spPr>
          <a:xfrm rot="9799257">
            <a:off x="7954963" y="3546475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63" name="Rectangle 161"/>
          <p:cNvSpPr/>
          <p:nvPr/>
        </p:nvSpPr>
        <p:spPr>
          <a:xfrm rot="10497275">
            <a:off x="8035925" y="3527425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64" name="Rectangle 162"/>
          <p:cNvSpPr/>
          <p:nvPr/>
        </p:nvSpPr>
        <p:spPr>
          <a:xfrm rot="10497275">
            <a:off x="8129588" y="3516313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65" name="Rectangle 163"/>
          <p:cNvSpPr/>
          <p:nvPr/>
        </p:nvSpPr>
        <p:spPr>
          <a:xfrm rot="10497275">
            <a:off x="8221663" y="3508376"/>
            <a:ext cx="88900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66" name="Rectangle 164"/>
          <p:cNvSpPr/>
          <p:nvPr/>
        </p:nvSpPr>
        <p:spPr>
          <a:xfrm rot="-10404706">
            <a:off x="8310563" y="3508376"/>
            <a:ext cx="88900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67" name="Rectangle 165"/>
          <p:cNvSpPr/>
          <p:nvPr/>
        </p:nvSpPr>
        <p:spPr>
          <a:xfrm rot="-10404706">
            <a:off x="8394700" y="3516313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68" name="Rectangle 166"/>
          <p:cNvSpPr/>
          <p:nvPr/>
        </p:nvSpPr>
        <p:spPr>
          <a:xfrm rot="-10002116">
            <a:off x="8475663" y="3532188"/>
            <a:ext cx="889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69" name="Rectangle 167"/>
          <p:cNvSpPr/>
          <p:nvPr/>
        </p:nvSpPr>
        <p:spPr>
          <a:xfrm rot="-10002116">
            <a:off x="8569325" y="3565526"/>
            <a:ext cx="88900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70" name="Rectangle 168"/>
          <p:cNvSpPr/>
          <p:nvPr/>
        </p:nvSpPr>
        <p:spPr>
          <a:xfrm rot="-9599526">
            <a:off x="8669338" y="3602038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71" name="Rectangle 169"/>
          <p:cNvSpPr/>
          <p:nvPr/>
        </p:nvSpPr>
        <p:spPr>
          <a:xfrm rot="-9397538">
            <a:off x="8743950" y="3636963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72" name="Rectangle 170"/>
          <p:cNvSpPr/>
          <p:nvPr/>
        </p:nvSpPr>
        <p:spPr>
          <a:xfrm rot="-9102505">
            <a:off x="8832850" y="3692525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73" name="Rectangle 171"/>
          <p:cNvSpPr/>
          <p:nvPr/>
        </p:nvSpPr>
        <p:spPr>
          <a:xfrm rot="-8404487">
            <a:off x="8912225" y="3754438"/>
            <a:ext cx="889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74" name="Rectangle 172"/>
          <p:cNvSpPr/>
          <p:nvPr/>
        </p:nvSpPr>
        <p:spPr>
          <a:xfrm rot="-8278346">
            <a:off x="8980488" y="3821113"/>
            <a:ext cx="889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75" name="Rectangle 173"/>
          <p:cNvSpPr/>
          <p:nvPr/>
        </p:nvSpPr>
        <p:spPr>
          <a:xfrm rot="-7677867">
            <a:off x="9036050" y="3908425"/>
            <a:ext cx="107950" cy="71438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76" name="Rectangle 174"/>
          <p:cNvSpPr/>
          <p:nvPr/>
        </p:nvSpPr>
        <p:spPr>
          <a:xfrm rot="-7286678">
            <a:off x="9080500" y="3983039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77" name="Rectangle 175"/>
          <p:cNvSpPr/>
          <p:nvPr/>
        </p:nvSpPr>
        <p:spPr>
          <a:xfrm rot="-7090448">
            <a:off x="9129713" y="4089401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78" name="Rectangle 176"/>
          <p:cNvSpPr/>
          <p:nvPr/>
        </p:nvSpPr>
        <p:spPr>
          <a:xfrm rot="-6602644">
            <a:off x="9167813" y="4194176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79" name="Rectangle 177"/>
          <p:cNvSpPr/>
          <p:nvPr/>
        </p:nvSpPr>
        <p:spPr>
          <a:xfrm rot="-5924048">
            <a:off x="9190038" y="4311651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80" name="Rectangle 178"/>
          <p:cNvSpPr/>
          <p:nvPr/>
        </p:nvSpPr>
        <p:spPr>
          <a:xfrm rot="-5924048">
            <a:off x="9204325" y="4416426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81" name="Rectangle 179"/>
          <p:cNvSpPr/>
          <p:nvPr/>
        </p:nvSpPr>
        <p:spPr>
          <a:xfrm rot="-5596230">
            <a:off x="9213850" y="4524376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82" name="Rectangle 180"/>
          <p:cNvSpPr/>
          <p:nvPr/>
        </p:nvSpPr>
        <p:spPr>
          <a:xfrm rot="-5400000">
            <a:off x="9217025" y="4630739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83" name="Rectangle 181"/>
          <p:cNvSpPr/>
          <p:nvPr/>
        </p:nvSpPr>
        <p:spPr>
          <a:xfrm rot="-5209210">
            <a:off x="9213850" y="4732339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84" name="Rectangle 182"/>
          <p:cNvSpPr/>
          <p:nvPr/>
        </p:nvSpPr>
        <p:spPr>
          <a:xfrm rot="-5116214">
            <a:off x="9207500" y="4846639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85" name="Rectangle 183"/>
          <p:cNvSpPr/>
          <p:nvPr/>
        </p:nvSpPr>
        <p:spPr>
          <a:xfrm rot="-4627500">
            <a:off x="9193213" y="4948239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86" name="Rectangle 184"/>
          <p:cNvSpPr/>
          <p:nvPr/>
        </p:nvSpPr>
        <p:spPr>
          <a:xfrm rot="-4139694">
            <a:off x="9167813" y="5046664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87" name="Rectangle 185"/>
          <p:cNvSpPr/>
          <p:nvPr/>
        </p:nvSpPr>
        <p:spPr>
          <a:xfrm rot="-4139694">
            <a:off x="9134475" y="5149850"/>
            <a:ext cx="107950" cy="71438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88" name="Rectangle 186"/>
          <p:cNvSpPr/>
          <p:nvPr/>
        </p:nvSpPr>
        <p:spPr>
          <a:xfrm rot="-3556040">
            <a:off x="9101138" y="5241926"/>
            <a:ext cx="106362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89" name="Rectangle 187"/>
          <p:cNvSpPr/>
          <p:nvPr/>
        </p:nvSpPr>
        <p:spPr>
          <a:xfrm rot="-3556040">
            <a:off x="9047163" y="5349875"/>
            <a:ext cx="107950" cy="71438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90" name="Rectangle 188"/>
          <p:cNvSpPr/>
          <p:nvPr/>
        </p:nvSpPr>
        <p:spPr>
          <a:xfrm rot="-2783540">
            <a:off x="8988426" y="5446714"/>
            <a:ext cx="106363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91" name="Rectangle 189"/>
          <p:cNvSpPr/>
          <p:nvPr/>
        </p:nvSpPr>
        <p:spPr>
          <a:xfrm rot="-2587310">
            <a:off x="8932863" y="5518151"/>
            <a:ext cx="88900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92" name="Rectangle 190"/>
          <p:cNvSpPr/>
          <p:nvPr/>
        </p:nvSpPr>
        <p:spPr>
          <a:xfrm rot="-2003657">
            <a:off x="8858250" y="5592763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93" name="Rectangle 191"/>
          <p:cNvSpPr/>
          <p:nvPr/>
        </p:nvSpPr>
        <p:spPr>
          <a:xfrm rot="-1416240">
            <a:off x="8770938" y="5649913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94" name="Rectangle 192"/>
          <p:cNvSpPr/>
          <p:nvPr/>
        </p:nvSpPr>
        <p:spPr>
          <a:xfrm rot="-797944">
            <a:off x="8670925" y="5688013"/>
            <a:ext cx="889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95" name="Rectangle 193"/>
          <p:cNvSpPr/>
          <p:nvPr/>
        </p:nvSpPr>
        <p:spPr>
          <a:xfrm>
            <a:off x="8574088" y="5703888"/>
            <a:ext cx="889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96" name="Rectangle 194"/>
          <p:cNvSpPr/>
          <p:nvPr/>
        </p:nvSpPr>
        <p:spPr>
          <a:xfrm rot="583655">
            <a:off x="8483600" y="5694363"/>
            <a:ext cx="88900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97" name="Rectangle 195"/>
          <p:cNvSpPr/>
          <p:nvPr/>
        </p:nvSpPr>
        <p:spPr>
          <a:xfrm rot="1473244">
            <a:off x="8397875" y="5670551"/>
            <a:ext cx="88900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98" name="Rectangle 196"/>
          <p:cNvSpPr/>
          <p:nvPr/>
        </p:nvSpPr>
        <p:spPr>
          <a:xfrm rot="2056899">
            <a:off x="8305800" y="5608638"/>
            <a:ext cx="90488" cy="87312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99" name="Rectangle 197"/>
          <p:cNvSpPr/>
          <p:nvPr/>
        </p:nvSpPr>
        <p:spPr>
          <a:xfrm rot="2934269">
            <a:off x="8218488" y="5529264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00" name="Rectangle 198"/>
          <p:cNvSpPr/>
          <p:nvPr/>
        </p:nvSpPr>
        <p:spPr>
          <a:xfrm rot="3751889">
            <a:off x="8172451" y="5446714"/>
            <a:ext cx="106363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01" name="Rectangle 199"/>
          <p:cNvSpPr/>
          <p:nvPr/>
        </p:nvSpPr>
        <p:spPr>
          <a:xfrm rot="4667195">
            <a:off x="8145463" y="5360989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02" name="Rectangle 200"/>
          <p:cNvSpPr/>
          <p:nvPr/>
        </p:nvSpPr>
        <p:spPr>
          <a:xfrm rot="5678699">
            <a:off x="8137525" y="5251451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03" name="Rectangle 201"/>
          <p:cNvSpPr/>
          <p:nvPr/>
        </p:nvSpPr>
        <p:spPr>
          <a:xfrm rot="6081290">
            <a:off x="8151813" y="5130800"/>
            <a:ext cx="107950" cy="71438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04" name="Rectangle 202"/>
          <p:cNvSpPr/>
          <p:nvPr/>
        </p:nvSpPr>
        <p:spPr>
          <a:xfrm rot="6280696">
            <a:off x="8170863" y="5029201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05" name="Rectangle 203"/>
          <p:cNvSpPr/>
          <p:nvPr/>
        </p:nvSpPr>
        <p:spPr>
          <a:xfrm rot="6978714">
            <a:off x="8201025" y="4933951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06" name="Rectangle 204"/>
          <p:cNvSpPr/>
          <p:nvPr/>
        </p:nvSpPr>
        <p:spPr>
          <a:xfrm rot="7990218">
            <a:off x="8248650" y="4854576"/>
            <a:ext cx="107950" cy="73025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07" name="Rectangle 205"/>
          <p:cNvSpPr/>
          <p:nvPr/>
        </p:nvSpPr>
        <p:spPr>
          <a:xfrm rot="8502935">
            <a:off x="8323263" y="4773613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08" name="Rectangle 206"/>
          <p:cNvSpPr/>
          <p:nvPr/>
        </p:nvSpPr>
        <p:spPr>
          <a:xfrm rot="9702906">
            <a:off x="8397875" y="4727576"/>
            <a:ext cx="88900" cy="87313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09" name="Rectangle 207"/>
          <p:cNvSpPr/>
          <p:nvPr/>
        </p:nvSpPr>
        <p:spPr>
          <a:xfrm rot="10116259">
            <a:off x="8482013" y="4700588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10" name="Rectangle 208"/>
          <p:cNvSpPr/>
          <p:nvPr/>
        </p:nvSpPr>
        <p:spPr>
          <a:xfrm rot="10618213">
            <a:off x="8586788" y="4683125"/>
            <a:ext cx="88900" cy="88900"/>
          </a:xfrm>
          <a:prstGeom prst="rect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11" name="Oval 210"/>
          <p:cNvSpPr/>
          <p:nvPr/>
        </p:nvSpPr>
        <p:spPr>
          <a:xfrm>
            <a:off x="8628063" y="4659313"/>
            <a:ext cx="106362" cy="87312"/>
          </a:xfrm>
          <a:prstGeom prst="ellipse">
            <a:avLst/>
          </a:prstGeom>
          <a:solidFill>
            <a:srgbClr val="7030A0"/>
          </a:solidFill>
          <a:ln w="57150" cap="flat" cmpd="sng">
            <a:solidFill>
              <a:srgbClr val="7030A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212" name="Rectangle 96"/>
          <p:cNvSpPr/>
          <p:nvPr/>
        </p:nvSpPr>
        <p:spPr>
          <a:xfrm rot="5268701">
            <a:off x="7739064" y="2840039"/>
            <a:ext cx="77787" cy="73025"/>
          </a:xfrm>
          <a:prstGeom prst="rect">
            <a:avLst/>
          </a:prstGeom>
          <a:solidFill>
            <a:srgbClr val="00B050"/>
          </a:solidFill>
          <a:ln w="57150" cap="flat" cmpd="sng">
            <a:solidFill>
              <a:srgbClr val="00B05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marL="0" indent="0">
              <a:spcBef>
                <a:spcPct val="0"/>
              </a:spcBef>
              <a:buNone/>
            </a:pPr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82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8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3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4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70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8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200"/>
                            </p:stCondLst>
                            <p:childTnLst>
                              <p:par>
                                <p:cTn id="1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300"/>
                            </p:stCondLst>
                            <p:childTnLst>
                              <p:par>
                                <p:cTn id="1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4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5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2600"/>
                            </p:stCondLst>
                            <p:childTnLst>
                              <p:par>
                                <p:cTn id="1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700"/>
                            </p:stCondLst>
                            <p:childTnLst>
                              <p:par>
                                <p:cTn id="1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800"/>
                            </p:stCondLst>
                            <p:childTnLst>
                              <p:par>
                                <p:cTn id="1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900"/>
                            </p:stCondLst>
                            <p:childTnLst>
                              <p:par>
                                <p:cTn id="1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100"/>
                            </p:stCondLst>
                            <p:childTnLst>
                              <p:par>
                                <p:cTn id="1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200"/>
                            </p:stCondLst>
                            <p:childTnLst>
                              <p:par>
                                <p:cTn id="1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3300"/>
                            </p:stCondLst>
                            <p:childTnLst>
                              <p:par>
                                <p:cTn id="1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3400"/>
                            </p:stCondLst>
                            <p:childTnLst>
                              <p:par>
                                <p:cTn id="1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3500"/>
                            </p:stCondLst>
                            <p:childTnLst>
                              <p:par>
                                <p:cTn id="1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600"/>
                            </p:stCondLst>
                            <p:childTnLst>
                              <p:par>
                                <p:cTn id="1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700"/>
                            </p:stCondLst>
                            <p:childTnLst>
                              <p:par>
                                <p:cTn id="1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800"/>
                            </p:stCondLst>
                            <p:childTnLst>
                              <p:par>
                                <p:cTn id="1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900"/>
                            </p:stCondLst>
                            <p:childTnLst>
                              <p:par>
                                <p:cTn id="1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4000"/>
                            </p:stCondLst>
                            <p:childTnLst>
                              <p:par>
                                <p:cTn id="1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4100"/>
                            </p:stCondLst>
                            <p:childTnLst>
                              <p:par>
                                <p:cTn id="1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4200"/>
                            </p:stCondLst>
                            <p:childTnLst>
                              <p:par>
                                <p:cTn id="2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1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4300"/>
                            </p:stCondLst>
                            <p:childTnLst>
                              <p:par>
                                <p:cTn id="2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9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4400"/>
                            </p:stCondLst>
                            <p:childTnLst>
                              <p:par>
                                <p:cTn id="2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4500"/>
                            </p:stCondLst>
                            <p:childTnLst>
                              <p:par>
                                <p:cTn id="2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4600"/>
                            </p:stCondLst>
                            <p:childTnLst>
                              <p:par>
                                <p:cTn id="2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4700"/>
                            </p:stCondLst>
                            <p:childTnLst>
                              <p:par>
                                <p:cTn id="2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4800"/>
                            </p:stCondLst>
                            <p:childTnLst>
                              <p:par>
                                <p:cTn id="2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4900"/>
                            </p:stCondLst>
                            <p:childTnLst>
                              <p:par>
                                <p:cTn id="2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3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5000"/>
                            </p:stCondLst>
                            <p:childTnLst>
                              <p:par>
                                <p:cTn id="2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7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5100"/>
                            </p:stCondLst>
                            <p:childTnLst>
                              <p:par>
                                <p:cTn id="2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1" dur="1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5200"/>
                            </p:stCondLst>
                            <p:childTnLst>
                              <p:par>
                                <p:cTn id="2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5" dur="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5300"/>
                            </p:stCondLst>
                            <p:childTnLst>
                              <p:par>
                                <p:cTn id="2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5400"/>
                            </p:stCondLst>
                            <p:childTnLst>
                              <p:par>
                                <p:cTn id="2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3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7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5600"/>
                            </p:stCondLst>
                            <p:childTnLst>
                              <p:par>
                                <p:cTn id="2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1" dur="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5700"/>
                            </p:stCondLst>
                            <p:childTnLst>
                              <p:par>
                                <p:cTn id="2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5800"/>
                            </p:stCondLst>
                            <p:childTnLst>
                              <p:par>
                                <p:cTn id="2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9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5900"/>
                            </p:stCondLst>
                            <p:childTnLst>
                              <p:par>
                                <p:cTn id="2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3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6000"/>
                            </p:stCondLst>
                            <p:childTnLst>
                              <p:par>
                                <p:cTn id="2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7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6100"/>
                            </p:stCondLst>
                            <p:childTnLst>
                              <p:par>
                                <p:cTn id="2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1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6200"/>
                            </p:stCondLst>
                            <p:childTnLst>
                              <p:par>
                                <p:cTn id="2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5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6300"/>
                            </p:stCondLst>
                            <p:childTnLst>
                              <p:par>
                                <p:cTn id="2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9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6400"/>
                            </p:stCondLst>
                            <p:childTnLst>
                              <p:par>
                                <p:cTn id="2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3" dur="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6500"/>
                            </p:stCondLst>
                            <p:childTnLst>
                              <p:par>
                                <p:cTn id="2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7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6600"/>
                            </p:stCondLst>
                            <p:childTnLst>
                              <p:par>
                                <p:cTn id="2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1" dur="1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6700"/>
                            </p:stCondLst>
                            <p:childTnLst>
                              <p:par>
                                <p:cTn id="3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5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>
                            <p:stCondLst>
                              <p:cond delay="6800"/>
                            </p:stCondLst>
                            <p:childTnLst>
                              <p:par>
                                <p:cTn id="3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9" dur="1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6900"/>
                            </p:stCondLst>
                            <p:childTnLst>
                              <p:par>
                                <p:cTn id="3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3" dur="1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7000"/>
                            </p:stCondLst>
                            <p:childTnLst>
                              <p:par>
                                <p:cTn id="3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7" dur="1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7100"/>
                            </p:stCondLst>
                            <p:childTnLst>
                              <p:par>
                                <p:cTn id="3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1" dur="1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7200"/>
                            </p:stCondLst>
                            <p:childTnLst>
                              <p:par>
                                <p:cTn id="3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5" dur="1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7300"/>
                            </p:stCondLst>
                            <p:childTnLst>
                              <p:par>
                                <p:cTn id="3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9" dur="1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7400"/>
                            </p:stCondLst>
                            <p:childTnLst>
                              <p:par>
                                <p:cTn id="3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3" dur="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7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7600"/>
                            </p:stCondLst>
                            <p:childTnLst>
                              <p:par>
                                <p:cTn id="3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1" dur="1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>
                      <p:stCondLst>
                        <p:cond delay="indefinite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6" dur="1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100"/>
                            </p:stCondLst>
                            <p:childTnLst>
                              <p:par>
                                <p:cTn id="3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0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200"/>
                            </p:stCondLst>
                            <p:childTnLst>
                              <p:par>
                                <p:cTn id="3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4" dur="1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300"/>
                            </p:stCondLst>
                            <p:childTnLst>
                              <p:par>
                                <p:cTn id="3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8" dur="1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9" fill="hold">
                            <p:stCondLst>
                              <p:cond delay="400"/>
                            </p:stCondLst>
                            <p:childTnLst>
                              <p:par>
                                <p:cTn id="3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2" dur="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3" fill="hold">
                            <p:stCondLst>
                              <p:cond delay="500"/>
                            </p:stCondLst>
                            <p:childTnLst>
                              <p:par>
                                <p:cTn id="3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6" dur="1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600"/>
                            </p:stCondLst>
                            <p:childTnLst>
                              <p:par>
                                <p:cTn id="3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0" dur="1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700"/>
                            </p:stCondLst>
                            <p:childTnLst>
                              <p:par>
                                <p:cTn id="3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4" dur="1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5" fill="hold">
                            <p:stCondLst>
                              <p:cond delay="800"/>
                            </p:stCondLst>
                            <p:childTnLst>
                              <p:par>
                                <p:cTn id="3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8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9" fill="hold">
                            <p:stCondLst>
                              <p:cond delay="900"/>
                            </p:stCondLst>
                            <p:childTnLst>
                              <p:par>
                                <p:cTn id="3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2" dur="1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3" fill="hold">
                            <p:stCondLst>
                              <p:cond delay="1000"/>
                            </p:stCondLst>
                            <p:childTnLst>
                              <p:par>
                                <p:cTn id="3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6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7" fill="hold">
                            <p:stCondLst>
                              <p:cond delay="1100"/>
                            </p:stCondLst>
                            <p:childTnLst>
                              <p:par>
                                <p:cTn id="3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0" dur="1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1" fill="hold">
                            <p:stCondLst>
                              <p:cond delay="1200"/>
                            </p:stCondLst>
                            <p:childTnLst>
                              <p:par>
                                <p:cTn id="3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4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5" fill="hold">
                            <p:stCondLst>
                              <p:cond delay="1300"/>
                            </p:stCondLst>
                            <p:childTnLst>
                              <p:par>
                                <p:cTn id="3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8" dur="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2" dur="1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3" fill="hold">
                            <p:stCondLst>
                              <p:cond delay="1500"/>
                            </p:stCondLst>
                            <p:childTnLst>
                              <p:par>
                                <p:cTn id="4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6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7" fill="hold">
                            <p:stCondLst>
                              <p:cond delay="1600"/>
                            </p:stCondLst>
                            <p:childTnLst>
                              <p:par>
                                <p:cTn id="4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0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1700"/>
                            </p:stCondLst>
                            <p:childTnLst>
                              <p:par>
                                <p:cTn id="4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4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5" fill="hold">
                            <p:stCondLst>
                              <p:cond delay="1800"/>
                            </p:stCondLst>
                            <p:childTnLst>
                              <p:par>
                                <p:cTn id="4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8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9" fill="hold">
                            <p:stCondLst>
                              <p:cond delay="1900"/>
                            </p:stCondLst>
                            <p:childTnLst>
                              <p:par>
                                <p:cTn id="4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2" dur="1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3" fill="hold">
                            <p:stCondLst>
                              <p:cond delay="2000"/>
                            </p:stCondLst>
                            <p:childTnLst>
                              <p:par>
                                <p:cTn id="4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6" dur="1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7" fill="hold">
                            <p:stCondLst>
                              <p:cond delay="2100"/>
                            </p:stCondLst>
                            <p:childTnLst>
                              <p:par>
                                <p:cTn id="4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0" dur="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2200"/>
                            </p:stCondLst>
                            <p:childTnLst>
                              <p:par>
                                <p:cTn id="4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4" dur="1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5" fill="hold">
                            <p:stCondLst>
                              <p:cond delay="2300"/>
                            </p:stCondLst>
                            <p:childTnLst>
                              <p:par>
                                <p:cTn id="4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8" dur="1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9" fill="hold">
                            <p:stCondLst>
                              <p:cond delay="2400"/>
                            </p:stCondLst>
                            <p:childTnLst>
                              <p:par>
                                <p:cTn id="4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2" dur="1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6" dur="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0" dur="1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1" fill="hold">
                            <p:stCondLst>
                              <p:cond delay="2700"/>
                            </p:stCondLst>
                            <p:childTnLst>
                              <p:par>
                                <p:cTn id="4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4" dur="1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5" fill="hold">
                            <p:stCondLst>
                              <p:cond delay="2800"/>
                            </p:stCondLst>
                            <p:childTnLst>
                              <p:par>
                                <p:cTn id="4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8" dur="1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9" fill="hold">
                            <p:stCondLst>
                              <p:cond delay="2900"/>
                            </p:stCondLst>
                            <p:childTnLst>
                              <p:par>
                                <p:cTn id="4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2" dur="1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3" fill="hold">
                            <p:stCondLst>
                              <p:cond delay="3000"/>
                            </p:stCondLst>
                            <p:childTnLst>
                              <p:par>
                                <p:cTn id="4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6" dur="1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7" fill="hold">
                            <p:stCondLst>
                              <p:cond delay="3100"/>
                            </p:stCondLst>
                            <p:childTnLst>
                              <p:par>
                                <p:cTn id="4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0" dur="1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1" fill="hold">
                            <p:stCondLst>
                              <p:cond delay="3200"/>
                            </p:stCondLst>
                            <p:childTnLst>
                              <p:par>
                                <p:cTn id="4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4" dur="1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5" fill="hold">
                            <p:stCondLst>
                              <p:cond delay="3300"/>
                            </p:stCondLst>
                            <p:childTnLst>
                              <p:par>
                                <p:cTn id="4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8" dur="1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9" fill="hold">
                            <p:stCondLst>
                              <p:cond delay="3400"/>
                            </p:stCondLst>
                            <p:childTnLst>
                              <p:par>
                                <p:cTn id="4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2" dur="1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3" fill="hold">
                            <p:stCondLst>
                              <p:cond delay="3500"/>
                            </p:stCondLst>
                            <p:childTnLst>
                              <p:par>
                                <p:cTn id="4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6" dur="1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7" fill="hold">
                            <p:stCondLst>
                              <p:cond delay="3600"/>
                            </p:stCondLst>
                            <p:childTnLst>
                              <p:par>
                                <p:cTn id="4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0" dur="1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1" fill="hold">
                            <p:stCondLst>
                              <p:cond delay="3700"/>
                            </p:stCondLst>
                            <p:childTnLst>
                              <p:par>
                                <p:cTn id="4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4" dur="1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5" fill="hold">
                            <p:stCondLst>
                              <p:cond delay="3800"/>
                            </p:stCondLst>
                            <p:childTnLst>
                              <p:par>
                                <p:cTn id="4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8" dur="1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9" fill="hold">
                            <p:stCondLst>
                              <p:cond delay="3900"/>
                            </p:stCondLst>
                            <p:childTnLst>
                              <p:par>
                                <p:cTn id="5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2" dur="1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3" fill="hold">
                            <p:stCondLst>
                              <p:cond delay="4000"/>
                            </p:stCondLst>
                            <p:childTnLst>
                              <p:par>
                                <p:cTn id="5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6" dur="1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7" fill="hold">
                            <p:stCondLst>
                              <p:cond delay="4100"/>
                            </p:stCondLst>
                            <p:childTnLst>
                              <p:par>
                                <p:cTn id="5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0" dur="1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1" fill="hold">
                            <p:stCondLst>
                              <p:cond delay="4200"/>
                            </p:stCondLst>
                            <p:childTnLst>
                              <p:par>
                                <p:cTn id="5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4" dur="1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5" fill="hold">
                            <p:stCondLst>
                              <p:cond delay="4300"/>
                            </p:stCondLst>
                            <p:childTnLst>
                              <p:par>
                                <p:cTn id="5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8" dur="1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9" fill="hold">
                            <p:stCondLst>
                              <p:cond delay="4400"/>
                            </p:stCondLst>
                            <p:childTnLst>
                              <p:par>
                                <p:cTn id="5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2" dur="1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3" fill="hold">
                            <p:stCondLst>
                              <p:cond delay="4500"/>
                            </p:stCondLst>
                            <p:childTnLst>
                              <p:par>
                                <p:cTn id="5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6" dur="1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7" fill="hold">
                            <p:stCondLst>
                              <p:cond delay="4600"/>
                            </p:stCondLst>
                            <p:childTnLst>
                              <p:par>
                                <p:cTn id="5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0" dur="1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1" fill="hold">
                            <p:stCondLst>
                              <p:cond delay="4700"/>
                            </p:stCondLst>
                            <p:childTnLst>
                              <p:par>
                                <p:cTn id="5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4" dur="1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5" fill="hold">
                            <p:stCondLst>
                              <p:cond delay="4800"/>
                            </p:stCondLst>
                            <p:childTnLst>
                              <p:par>
                                <p:cTn id="5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8" dur="1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4900"/>
                            </p:stCondLst>
                            <p:childTnLst>
                              <p:par>
                                <p:cTn id="5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2" dur="1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6" dur="1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7" fill="hold">
                            <p:stCondLst>
                              <p:cond delay="5100"/>
                            </p:stCondLst>
                            <p:childTnLst>
                              <p:par>
                                <p:cTn id="5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0" dur="1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4" dur="1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5" fill="hold">
                            <p:stCondLst>
                              <p:cond delay="5300"/>
                            </p:stCondLst>
                            <p:childTnLst>
                              <p:par>
                                <p:cTn id="5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8" dur="1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9" fill="hold">
                            <p:stCondLst>
                              <p:cond delay="5400"/>
                            </p:stCondLst>
                            <p:childTnLst>
                              <p:par>
                                <p:cTn id="5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2" dur="1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3" fill="hold">
                            <p:stCondLst>
                              <p:cond delay="5500"/>
                            </p:stCondLst>
                            <p:childTnLst>
                              <p:par>
                                <p:cTn id="5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6" dur="1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7" fill="hold">
                            <p:stCondLst>
                              <p:cond delay="5600"/>
                            </p:stCondLst>
                            <p:childTnLst>
                              <p:par>
                                <p:cTn id="5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0" dur="1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1" fill="hold">
                            <p:stCondLst>
                              <p:cond delay="5700"/>
                            </p:stCondLst>
                            <p:childTnLst>
                              <p:par>
                                <p:cTn id="5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4" dur="1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5" fill="hold">
                            <p:stCondLst>
                              <p:cond delay="5800"/>
                            </p:stCondLst>
                            <p:childTnLst>
                              <p:par>
                                <p:cTn id="5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8" dur="1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9" fill="hold">
                            <p:stCondLst>
                              <p:cond delay="5900"/>
                            </p:stCondLst>
                            <p:childTnLst>
                              <p:par>
                                <p:cTn id="5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2" dur="1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3" fill="hold">
                            <p:stCondLst>
                              <p:cond delay="6000"/>
                            </p:stCondLst>
                            <p:childTnLst>
                              <p:par>
                                <p:cTn id="5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6" dur="1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7" fill="hold">
                            <p:stCondLst>
                              <p:cond delay="6100"/>
                            </p:stCondLst>
                            <p:childTnLst>
                              <p:par>
                                <p:cTn id="5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0" dur="1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1" fill="hold">
                            <p:stCondLst>
                              <p:cond delay="6200"/>
                            </p:stCondLst>
                            <p:childTnLst>
                              <p:par>
                                <p:cTn id="5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4" dur="1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5" fill="hold">
                            <p:stCondLst>
                              <p:cond delay="6300"/>
                            </p:stCondLst>
                            <p:childTnLst>
                              <p:par>
                                <p:cTn id="5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8" dur="1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9" fill="hold">
                            <p:stCondLst>
                              <p:cond delay="6400"/>
                            </p:stCondLst>
                            <p:childTnLst>
                              <p:par>
                                <p:cTn id="6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2" dur="1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3" fill="hold">
                            <p:stCondLst>
                              <p:cond delay="6500"/>
                            </p:stCondLst>
                            <p:childTnLst>
                              <p:par>
                                <p:cTn id="6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6" dur="1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7" fill="hold">
                            <p:stCondLst>
                              <p:cond delay="6600"/>
                            </p:stCondLst>
                            <p:childTnLst>
                              <p:par>
                                <p:cTn id="6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0" dur="1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1" fill="hold">
                            <p:stCondLst>
                              <p:cond delay="6700"/>
                            </p:stCondLst>
                            <p:childTnLst>
                              <p:par>
                                <p:cTn id="6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4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5" fill="hold">
                            <p:stCondLst>
                              <p:cond delay="6800"/>
                            </p:stCondLst>
                            <p:childTnLst>
                              <p:par>
                                <p:cTn id="6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8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9" fill="hold">
                            <p:stCondLst>
                              <p:cond delay="6900"/>
                            </p:stCondLst>
                            <p:childTnLst>
                              <p:par>
                                <p:cTn id="6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2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3" fill="hold">
                            <p:stCondLst>
                              <p:cond delay="7000"/>
                            </p:stCondLst>
                            <p:childTnLst>
                              <p:par>
                                <p:cTn id="6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6" dur="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7" fill="hold">
                            <p:stCondLst>
                              <p:cond delay="7100"/>
                            </p:stCondLst>
                            <p:childTnLst>
                              <p:par>
                                <p:cTn id="6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0" dur="1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1" fill="hold">
                            <p:stCondLst>
                              <p:cond delay="7200"/>
                            </p:stCondLst>
                            <p:childTnLst>
                              <p:par>
                                <p:cTn id="6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4" dur="1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5" fill="hold">
                            <p:stCondLst>
                              <p:cond delay="7300"/>
                            </p:stCondLst>
                            <p:childTnLst>
                              <p:par>
                                <p:cTn id="6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8" dur="1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9" fill="hold">
                            <p:stCondLst>
                              <p:cond delay="7400"/>
                            </p:stCondLst>
                            <p:childTnLst>
                              <p:par>
                                <p:cTn id="6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2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6" dur="1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7" fill="hold">
                            <p:stCondLst>
                              <p:cond delay="7600"/>
                            </p:stCondLst>
                            <p:childTnLst>
                              <p:par>
                                <p:cTn id="6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0" dur="1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1" fill="hold">
                            <p:stCondLst>
                              <p:cond delay="7700"/>
                            </p:stCondLst>
                            <p:childTnLst>
                              <p:par>
                                <p:cTn id="6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4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5" fill="hold">
                            <p:stCondLst>
                              <p:cond delay="7800"/>
                            </p:stCondLst>
                            <p:childTnLst>
                              <p:par>
                                <p:cTn id="6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8" dur="1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9" fill="hold">
                            <p:stCondLst>
                              <p:cond delay="7900"/>
                            </p:stCondLst>
                            <p:childTnLst>
                              <p:par>
                                <p:cTn id="6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2" dur="1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6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7" fill="hold">
                            <p:stCondLst>
                              <p:cond delay="8100"/>
                            </p:stCondLst>
                            <p:childTnLst>
                              <p:par>
                                <p:cTn id="6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0" dur="1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1" fill="hold">
                            <p:stCondLst>
                              <p:cond delay="8200"/>
                            </p:stCondLst>
                            <p:childTnLst>
                              <p:par>
                                <p:cTn id="6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4" dur="1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5" fill="hold">
                            <p:stCondLst>
                              <p:cond delay="8300"/>
                            </p:stCondLst>
                            <p:childTnLst>
                              <p:par>
                                <p:cTn id="6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8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9" fill="hold">
                            <p:stCondLst>
                              <p:cond delay="8400"/>
                            </p:stCondLst>
                            <p:childTnLst>
                              <p:par>
                                <p:cTn id="6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2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3" fill="hold">
                            <p:stCondLst>
                              <p:cond delay="8500"/>
                            </p:stCondLst>
                            <p:childTnLst>
                              <p:par>
                                <p:cTn id="6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6" dur="1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7" fill="hold">
                            <p:stCondLst>
                              <p:cond delay="8600"/>
                            </p:stCondLst>
                            <p:childTnLst>
                              <p:par>
                                <p:cTn id="6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0" dur="1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1" fill="hold">
                            <p:stCondLst>
                              <p:cond delay="8700"/>
                            </p:stCondLst>
                            <p:childTnLst>
                              <p:par>
                                <p:cTn id="6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4" dur="1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5" fill="hold">
                            <p:stCondLst>
                              <p:cond delay="8800"/>
                            </p:stCondLst>
                            <p:childTnLst>
                              <p:par>
                                <p:cTn id="6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8" dur="1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9" fill="hold">
                            <p:stCondLst>
                              <p:cond delay="8900"/>
                            </p:stCondLst>
                            <p:childTnLst>
                              <p:par>
                                <p:cTn id="7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2" dur="1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3" fill="hold">
                            <p:stCondLst>
                              <p:cond delay="9000"/>
                            </p:stCondLst>
                            <p:childTnLst>
                              <p:par>
                                <p:cTn id="70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6" dur="1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7" fill="hold">
                            <p:stCondLst>
                              <p:cond delay="9100"/>
                            </p:stCondLst>
                            <p:childTnLst>
                              <p:par>
                                <p:cTn id="70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0" dur="1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1" fill="hold">
                            <p:stCondLst>
                              <p:cond delay="9200"/>
                            </p:stCondLst>
                            <p:childTnLst>
                              <p:par>
                                <p:cTn id="7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4" dur="1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5" fill="hold">
                            <p:stCondLst>
                              <p:cond delay="9300"/>
                            </p:stCondLst>
                            <p:childTnLst>
                              <p:par>
                                <p:cTn id="7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8" dur="1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9" fill="hold">
                            <p:stCondLst>
                              <p:cond delay="9400"/>
                            </p:stCondLst>
                            <p:childTnLst>
                              <p:par>
                                <p:cTn id="7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2" dur="1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3" fill="hold">
                            <p:stCondLst>
                              <p:cond delay="9500"/>
                            </p:stCondLst>
                            <p:childTnLst>
                              <p:par>
                                <p:cTn id="7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6" dur="1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7" fill="hold">
                            <p:stCondLst>
                              <p:cond delay="9600"/>
                            </p:stCondLst>
                            <p:childTnLst>
                              <p:par>
                                <p:cTn id="7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0" dur="1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1" fill="hold">
                            <p:stCondLst>
                              <p:cond delay="9700"/>
                            </p:stCondLst>
                            <p:childTnLst>
                              <p:par>
                                <p:cTn id="7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4" dur="1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5" fill="hold">
                            <p:stCondLst>
                              <p:cond delay="9800"/>
                            </p:stCondLst>
                            <p:childTnLst>
                              <p:par>
                                <p:cTn id="7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8" dur="1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9" fill="hold">
                            <p:stCondLst>
                              <p:cond delay="9900"/>
                            </p:stCondLst>
                            <p:childTnLst>
                              <p:par>
                                <p:cTn id="7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2" dur="1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7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6" dur="1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7" fill="hold">
                            <p:stCondLst>
                              <p:cond delay="10100"/>
                            </p:stCondLst>
                            <p:childTnLst>
                              <p:par>
                                <p:cTn id="7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0" dur="1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1" fill="hold">
                            <p:stCondLst>
                              <p:cond delay="10200"/>
                            </p:stCondLst>
                            <p:childTnLst>
                              <p:par>
                                <p:cTn id="7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4" dur="1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7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8" dur="1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9" fill="hold">
                            <p:stCondLst>
                              <p:cond delay="10400"/>
                            </p:stCondLst>
                            <p:childTnLst>
                              <p:par>
                                <p:cTn id="7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2" dur="1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6" dur="1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7" fill="hold">
                            <p:stCondLst>
                              <p:cond delay="10600"/>
                            </p:stCondLst>
                            <p:childTnLst>
                              <p:par>
                                <p:cTn id="7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0" dur="1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1" fill="hold">
                            <p:stCondLst>
                              <p:cond delay="10700"/>
                            </p:stCondLst>
                            <p:childTnLst>
                              <p:par>
                                <p:cTn id="7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4" dur="1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5" fill="hold">
                            <p:stCondLst>
                              <p:cond delay="10800"/>
                            </p:stCondLst>
                            <p:childTnLst>
                              <p:par>
                                <p:cTn id="7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8" dur="1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9" fill="hold">
                            <p:stCondLst>
                              <p:cond delay="10900"/>
                            </p:stCondLst>
                            <p:childTnLst>
                              <p:par>
                                <p:cTn id="7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2" dur="1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6" dur="1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7" fill="hold">
                            <p:stCondLst>
                              <p:cond delay="11100"/>
                            </p:stCondLst>
                            <p:childTnLst>
                              <p:par>
                                <p:cTn id="7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0" dur="1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1" fill="hold">
                            <p:stCondLst>
                              <p:cond delay="11200"/>
                            </p:stCondLst>
                            <p:childTnLst>
                              <p:par>
                                <p:cTn id="7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4" dur="1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5" fill="hold">
                            <p:stCondLst>
                              <p:cond delay="11300"/>
                            </p:stCondLst>
                            <p:childTnLst>
                              <p:par>
                                <p:cTn id="79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8" dur="1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 animBg="1"/>
      <p:bldP spid="11" grpId="0" build="allAtOnce"/>
      <p:bldP spid="12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13"/>
          <p:cNvGrpSpPr>
            <a:grpSpLocks/>
          </p:cNvGrpSpPr>
          <p:nvPr/>
        </p:nvGrpSpPr>
        <p:grpSpPr bwMode="auto">
          <a:xfrm>
            <a:off x="5629275" y="1087438"/>
            <a:ext cx="4445000" cy="5526336"/>
            <a:chOff x="513822" y="1535346"/>
            <a:chExt cx="4444926" cy="5526998"/>
          </a:xfrm>
        </p:grpSpPr>
        <p:grpSp>
          <p:nvGrpSpPr>
            <p:cNvPr id="5" name="Group 150"/>
            <p:cNvGrpSpPr>
              <a:grpSpLocks/>
            </p:cNvGrpSpPr>
            <p:nvPr/>
          </p:nvGrpSpPr>
          <p:grpSpPr bwMode="auto">
            <a:xfrm>
              <a:off x="529699" y="5685336"/>
              <a:ext cx="571488" cy="646409"/>
              <a:chOff x="500671" y="5872098"/>
              <a:chExt cx="571488" cy="646409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>
                <a:off x="797527" y="6375628"/>
                <a:ext cx="274632" cy="1588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TextBox 645"/>
              <p:cNvSpPr txBox="1">
                <a:spLocks noChangeArrowheads="1"/>
              </p:cNvSpPr>
              <p:nvPr/>
            </p:nvSpPr>
            <p:spPr bwMode="auto">
              <a:xfrm>
                <a:off x="500671" y="5872098"/>
                <a:ext cx="400101" cy="646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1</a:t>
                </a:r>
              </a:p>
            </p:txBody>
          </p:sp>
        </p:grpSp>
        <p:grpSp>
          <p:nvGrpSpPr>
            <p:cNvPr id="6" name="Group 112"/>
            <p:cNvGrpSpPr>
              <a:grpSpLocks/>
            </p:cNvGrpSpPr>
            <p:nvPr/>
          </p:nvGrpSpPr>
          <p:grpSpPr bwMode="auto">
            <a:xfrm>
              <a:off x="518586" y="4985205"/>
              <a:ext cx="569902" cy="646409"/>
              <a:chOff x="500762" y="5872965"/>
              <a:chExt cx="569902" cy="646409"/>
            </a:xfrm>
          </p:grpSpPr>
          <p:cxnSp>
            <p:nvCxnSpPr>
              <p:cNvPr id="43" name="Straight Arrow Connector 42"/>
              <p:cNvCxnSpPr/>
              <p:nvPr/>
            </p:nvCxnSpPr>
            <p:spPr>
              <a:xfrm>
                <a:off x="796031" y="6328824"/>
                <a:ext cx="274633" cy="1587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643"/>
              <p:cNvSpPr txBox="1">
                <a:spLocks noChangeArrowheads="1"/>
              </p:cNvSpPr>
              <p:nvPr/>
            </p:nvSpPr>
            <p:spPr bwMode="auto">
              <a:xfrm>
                <a:off x="500762" y="5872965"/>
                <a:ext cx="400101" cy="646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2</a:t>
                </a:r>
              </a:p>
            </p:txBody>
          </p:sp>
        </p:grpSp>
        <p:grpSp>
          <p:nvGrpSpPr>
            <p:cNvPr id="7" name="Group 115"/>
            <p:cNvGrpSpPr>
              <a:grpSpLocks/>
            </p:cNvGrpSpPr>
            <p:nvPr/>
          </p:nvGrpSpPr>
          <p:grpSpPr bwMode="auto">
            <a:xfrm>
              <a:off x="513822" y="4299361"/>
              <a:ext cx="569904" cy="646409"/>
              <a:chOff x="501166" y="5873199"/>
              <a:chExt cx="569904" cy="646409"/>
            </a:xfrm>
          </p:grpSpPr>
          <p:cxnSp>
            <p:nvCxnSpPr>
              <p:cNvPr id="41" name="Straight Arrow Connector 40"/>
              <p:cNvCxnSpPr/>
              <p:nvPr/>
            </p:nvCxnSpPr>
            <p:spPr>
              <a:xfrm>
                <a:off x="796436" y="6290915"/>
                <a:ext cx="274634" cy="1587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641"/>
              <p:cNvSpPr txBox="1">
                <a:spLocks noChangeArrowheads="1"/>
              </p:cNvSpPr>
              <p:nvPr/>
            </p:nvSpPr>
            <p:spPr bwMode="auto">
              <a:xfrm>
                <a:off x="501166" y="5873199"/>
                <a:ext cx="400101" cy="646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3</a:t>
                </a:r>
              </a:p>
            </p:txBody>
          </p:sp>
        </p:grpSp>
        <p:grpSp>
          <p:nvGrpSpPr>
            <p:cNvPr id="8" name="Group 118"/>
            <p:cNvGrpSpPr>
              <a:grpSpLocks/>
            </p:cNvGrpSpPr>
            <p:nvPr/>
          </p:nvGrpSpPr>
          <p:grpSpPr bwMode="auto">
            <a:xfrm>
              <a:off x="524936" y="3615104"/>
              <a:ext cx="569902" cy="646409"/>
              <a:chOff x="501802" y="5872842"/>
              <a:chExt cx="569902" cy="646409"/>
            </a:xfrm>
          </p:grpSpPr>
          <p:cxnSp>
            <p:nvCxnSpPr>
              <p:cNvPr id="39" name="Straight Arrow Connector 38"/>
              <p:cNvCxnSpPr/>
              <p:nvPr/>
            </p:nvCxnSpPr>
            <p:spPr>
              <a:xfrm>
                <a:off x="797071" y="6252416"/>
                <a:ext cx="274633" cy="1588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TextBox 639"/>
              <p:cNvSpPr txBox="1">
                <a:spLocks noChangeArrowheads="1"/>
              </p:cNvSpPr>
              <p:nvPr/>
            </p:nvSpPr>
            <p:spPr bwMode="auto">
              <a:xfrm>
                <a:off x="501802" y="5872842"/>
                <a:ext cx="400101" cy="646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4</a:t>
                </a:r>
              </a:p>
            </p:txBody>
          </p:sp>
        </p:grpSp>
        <p:grpSp>
          <p:nvGrpSpPr>
            <p:cNvPr id="9" name="Group 122"/>
            <p:cNvGrpSpPr>
              <a:grpSpLocks/>
            </p:cNvGrpSpPr>
            <p:nvPr/>
          </p:nvGrpSpPr>
          <p:grpSpPr bwMode="auto">
            <a:xfrm>
              <a:off x="529699" y="2956250"/>
              <a:ext cx="569902" cy="646409"/>
              <a:chOff x="501803" y="5872170"/>
              <a:chExt cx="569902" cy="646409"/>
            </a:xfrm>
          </p:grpSpPr>
          <p:cxnSp>
            <p:nvCxnSpPr>
              <p:cNvPr id="37" name="Straight Arrow Connector 36"/>
              <p:cNvCxnSpPr/>
              <p:nvPr/>
            </p:nvCxnSpPr>
            <p:spPr>
              <a:xfrm>
                <a:off x="797071" y="6186611"/>
                <a:ext cx="274634" cy="1588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637"/>
              <p:cNvSpPr txBox="1">
                <a:spLocks noChangeArrowheads="1"/>
              </p:cNvSpPr>
              <p:nvPr/>
            </p:nvSpPr>
            <p:spPr bwMode="auto">
              <a:xfrm>
                <a:off x="501803" y="5872170"/>
                <a:ext cx="400101" cy="646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5</a:t>
                </a:r>
              </a:p>
            </p:txBody>
          </p:sp>
        </p:grpSp>
        <p:grpSp>
          <p:nvGrpSpPr>
            <p:cNvPr id="10" name="Group 133"/>
            <p:cNvGrpSpPr>
              <a:grpSpLocks/>
            </p:cNvGrpSpPr>
            <p:nvPr/>
          </p:nvGrpSpPr>
          <p:grpSpPr bwMode="auto">
            <a:xfrm>
              <a:off x="531287" y="2233891"/>
              <a:ext cx="571488" cy="646409"/>
              <a:chOff x="500533" y="5871811"/>
              <a:chExt cx="571488" cy="646409"/>
            </a:xfrm>
          </p:grpSpPr>
          <p:cxnSp>
            <p:nvCxnSpPr>
              <p:cNvPr id="35" name="Straight Arrow Connector 34"/>
              <p:cNvCxnSpPr/>
              <p:nvPr/>
            </p:nvCxnSpPr>
            <p:spPr>
              <a:xfrm>
                <a:off x="797388" y="6214791"/>
                <a:ext cx="274633" cy="1587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635"/>
              <p:cNvSpPr txBox="1">
                <a:spLocks noChangeArrowheads="1"/>
              </p:cNvSpPr>
              <p:nvPr/>
            </p:nvSpPr>
            <p:spPr bwMode="auto">
              <a:xfrm>
                <a:off x="500533" y="5871811"/>
                <a:ext cx="400101" cy="646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6</a:t>
                </a:r>
              </a:p>
            </p:txBody>
          </p:sp>
        </p:grpSp>
        <p:grpSp>
          <p:nvGrpSpPr>
            <p:cNvPr id="11" name="Group 136"/>
            <p:cNvGrpSpPr>
              <a:grpSpLocks/>
            </p:cNvGrpSpPr>
            <p:nvPr/>
          </p:nvGrpSpPr>
          <p:grpSpPr bwMode="auto">
            <a:xfrm>
              <a:off x="524936" y="1535346"/>
              <a:ext cx="569902" cy="646409"/>
              <a:chOff x="501802" y="5872406"/>
              <a:chExt cx="569902" cy="646409"/>
            </a:xfrm>
          </p:grpSpPr>
          <p:cxnSp>
            <p:nvCxnSpPr>
              <p:cNvPr id="33" name="Straight Arrow Connector 32"/>
              <p:cNvCxnSpPr/>
              <p:nvPr/>
            </p:nvCxnSpPr>
            <p:spPr>
              <a:xfrm>
                <a:off x="797071" y="6215347"/>
                <a:ext cx="274633" cy="1587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633"/>
              <p:cNvSpPr txBox="1">
                <a:spLocks noChangeArrowheads="1"/>
              </p:cNvSpPr>
              <p:nvPr/>
            </p:nvSpPr>
            <p:spPr bwMode="auto">
              <a:xfrm>
                <a:off x="501802" y="5872406"/>
                <a:ext cx="400101" cy="646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7</a:t>
                </a:r>
              </a:p>
            </p:txBody>
          </p:sp>
        </p:grpSp>
        <p:grpSp>
          <p:nvGrpSpPr>
            <p:cNvPr id="12" name="Group 151"/>
            <p:cNvGrpSpPr>
              <a:grpSpLocks/>
            </p:cNvGrpSpPr>
            <p:nvPr/>
          </p:nvGrpSpPr>
          <p:grpSpPr bwMode="auto">
            <a:xfrm>
              <a:off x="953614" y="6257136"/>
              <a:ext cx="398512" cy="790919"/>
              <a:chOff x="924586" y="6443898"/>
              <a:chExt cx="398512" cy="790919"/>
            </a:xfrm>
          </p:grpSpPr>
          <p:sp>
            <p:nvSpPr>
              <p:cNvPr id="31" name="TextBox 630"/>
              <p:cNvSpPr txBox="1">
                <a:spLocks noChangeArrowheads="1"/>
              </p:cNvSpPr>
              <p:nvPr/>
            </p:nvSpPr>
            <p:spPr bwMode="auto">
              <a:xfrm>
                <a:off x="924586" y="6588409"/>
                <a:ext cx="398512" cy="646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1</a:t>
                </a:r>
              </a:p>
            </p:txBody>
          </p:sp>
          <p:cxnSp>
            <p:nvCxnSpPr>
              <p:cNvPr id="32" name="Straight Arrow Connector 31"/>
              <p:cNvCxnSpPr/>
              <p:nvPr/>
            </p:nvCxnSpPr>
            <p:spPr>
              <a:xfrm rot="16200000">
                <a:off x="1068973" y="6534396"/>
                <a:ext cx="182584" cy="1587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52"/>
            <p:cNvGrpSpPr>
              <a:grpSpLocks/>
            </p:cNvGrpSpPr>
            <p:nvPr/>
          </p:nvGrpSpPr>
          <p:grpSpPr bwMode="auto">
            <a:xfrm>
              <a:off x="1558529" y="6271425"/>
              <a:ext cx="398513" cy="790919"/>
              <a:chOff x="924658" y="6443262"/>
              <a:chExt cx="398513" cy="790919"/>
            </a:xfrm>
          </p:grpSpPr>
          <p:sp>
            <p:nvSpPr>
              <p:cNvPr id="29" name="TextBox 628"/>
              <p:cNvSpPr txBox="1">
                <a:spLocks noChangeArrowheads="1"/>
              </p:cNvSpPr>
              <p:nvPr/>
            </p:nvSpPr>
            <p:spPr bwMode="auto">
              <a:xfrm>
                <a:off x="924658" y="6587773"/>
                <a:ext cx="398513" cy="646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2</a:t>
                </a:r>
              </a:p>
            </p:txBody>
          </p:sp>
          <p:cxnSp>
            <p:nvCxnSpPr>
              <p:cNvPr id="30" name="Straight Arrow Connector 29"/>
              <p:cNvCxnSpPr/>
              <p:nvPr/>
            </p:nvCxnSpPr>
            <p:spPr>
              <a:xfrm rot="16200000">
                <a:off x="1030857" y="6533761"/>
                <a:ext cx="182585" cy="1588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244"/>
            <p:cNvGrpSpPr>
              <a:grpSpLocks/>
            </p:cNvGrpSpPr>
            <p:nvPr/>
          </p:nvGrpSpPr>
          <p:grpSpPr bwMode="auto">
            <a:xfrm>
              <a:off x="2138040" y="6261899"/>
              <a:ext cx="400100" cy="790919"/>
              <a:chOff x="923140" y="6443261"/>
              <a:chExt cx="400100" cy="790919"/>
            </a:xfrm>
          </p:grpSpPr>
          <p:sp>
            <p:nvSpPr>
              <p:cNvPr id="27" name="TextBox 626"/>
              <p:cNvSpPr txBox="1">
                <a:spLocks noChangeArrowheads="1"/>
              </p:cNvSpPr>
              <p:nvPr/>
            </p:nvSpPr>
            <p:spPr bwMode="auto">
              <a:xfrm>
                <a:off x="923140" y="6587772"/>
                <a:ext cx="400100" cy="646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3</a:t>
                </a:r>
              </a:p>
            </p:txBody>
          </p:sp>
          <p:cxnSp>
            <p:nvCxnSpPr>
              <p:cNvPr id="28" name="Straight Arrow Connector 27"/>
              <p:cNvCxnSpPr/>
              <p:nvPr/>
            </p:nvCxnSpPr>
            <p:spPr>
              <a:xfrm rot="16200000">
                <a:off x="1045130" y="6533760"/>
                <a:ext cx="182585" cy="1587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247"/>
            <p:cNvGrpSpPr>
              <a:grpSpLocks/>
            </p:cNvGrpSpPr>
            <p:nvPr/>
          </p:nvGrpSpPr>
          <p:grpSpPr bwMode="auto">
            <a:xfrm>
              <a:off x="2743906" y="6261899"/>
              <a:ext cx="400100" cy="790920"/>
              <a:chOff x="976552" y="6443261"/>
              <a:chExt cx="400100" cy="790920"/>
            </a:xfrm>
          </p:grpSpPr>
          <p:sp>
            <p:nvSpPr>
              <p:cNvPr id="25" name="TextBox 624"/>
              <p:cNvSpPr txBox="1">
                <a:spLocks noChangeArrowheads="1"/>
              </p:cNvSpPr>
              <p:nvPr/>
            </p:nvSpPr>
            <p:spPr bwMode="auto">
              <a:xfrm>
                <a:off x="976552" y="6587773"/>
                <a:ext cx="400100" cy="646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4</a:t>
                </a:r>
              </a:p>
            </p:txBody>
          </p:sp>
          <p:cxnSp>
            <p:nvCxnSpPr>
              <p:cNvPr id="26" name="Straight Arrow Connector 25"/>
              <p:cNvCxnSpPr/>
              <p:nvPr/>
            </p:nvCxnSpPr>
            <p:spPr>
              <a:xfrm rot="16200000">
                <a:off x="1099091" y="6533760"/>
                <a:ext cx="182585" cy="1587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250"/>
            <p:cNvGrpSpPr>
              <a:grpSpLocks/>
            </p:cNvGrpSpPr>
            <p:nvPr/>
          </p:nvGrpSpPr>
          <p:grpSpPr bwMode="auto">
            <a:xfrm>
              <a:off x="3352630" y="6290477"/>
              <a:ext cx="400100" cy="752816"/>
              <a:chOff x="1037585" y="6481364"/>
              <a:chExt cx="400100" cy="752816"/>
            </a:xfrm>
          </p:grpSpPr>
          <p:sp>
            <p:nvSpPr>
              <p:cNvPr id="23" name="TextBox 622"/>
              <p:cNvSpPr txBox="1">
                <a:spLocks noChangeArrowheads="1"/>
              </p:cNvSpPr>
              <p:nvPr/>
            </p:nvSpPr>
            <p:spPr bwMode="auto">
              <a:xfrm>
                <a:off x="1037585" y="6587771"/>
                <a:ext cx="400100" cy="646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5</a:t>
                </a:r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 rot="16200000">
                <a:off x="1143528" y="6571863"/>
                <a:ext cx="182585" cy="1588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257"/>
            <p:cNvGrpSpPr>
              <a:grpSpLocks/>
            </p:cNvGrpSpPr>
            <p:nvPr/>
          </p:nvGrpSpPr>
          <p:grpSpPr bwMode="auto">
            <a:xfrm>
              <a:off x="3987075" y="6292065"/>
              <a:ext cx="400100" cy="760754"/>
              <a:chOff x="1129101" y="6473427"/>
              <a:chExt cx="400100" cy="760754"/>
            </a:xfrm>
          </p:grpSpPr>
          <p:sp>
            <p:nvSpPr>
              <p:cNvPr id="21" name="TextBox 620"/>
              <p:cNvSpPr txBox="1">
                <a:spLocks noChangeArrowheads="1"/>
              </p:cNvSpPr>
              <p:nvPr/>
            </p:nvSpPr>
            <p:spPr bwMode="auto">
              <a:xfrm>
                <a:off x="1129101" y="6587773"/>
                <a:ext cx="400100" cy="646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6</a:t>
                </a:r>
              </a:p>
            </p:txBody>
          </p:sp>
          <p:cxnSp>
            <p:nvCxnSpPr>
              <p:cNvPr id="22" name="Straight Arrow Connector 21"/>
              <p:cNvCxnSpPr/>
              <p:nvPr/>
            </p:nvCxnSpPr>
            <p:spPr>
              <a:xfrm rot="16200000">
                <a:off x="1213364" y="6563925"/>
                <a:ext cx="182584" cy="1588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260"/>
            <p:cNvGrpSpPr>
              <a:grpSpLocks/>
            </p:cNvGrpSpPr>
            <p:nvPr/>
          </p:nvGrpSpPr>
          <p:grpSpPr bwMode="auto">
            <a:xfrm>
              <a:off x="4558648" y="6292065"/>
              <a:ext cx="400100" cy="760754"/>
              <a:chOff x="1129170" y="6473427"/>
              <a:chExt cx="400100" cy="760754"/>
            </a:xfrm>
          </p:grpSpPr>
          <p:sp>
            <p:nvSpPr>
              <p:cNvPr id="19" name="TextBox 618"/>
              <p:cNvSpPr txBox="1">
                <a:spLocks noChangeArrowheads="1"/>
              </p:cNvSpPr>
              <p:nvPr/>
            </p:nvSpPr>
            <p:spPr bwMode="auto">
              <a:xfrm>
                <a:off x="1129170" y="6587773"/>
                <a:ext cx="400100" cy="6464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600" b="1">
                    <a:solidFill>
                      <a:srgbClr val="333399"/>
                    </a:solidFill>
                    <a:latin typeface="+mn-lt"/>
                  </a:rPr>
                  <a:t>7</a:t>
                </a:r>
              </a:p>
            </p:txBody>
          </p:sp>
          <p:cxnSp>
            <p:nvCxnSpPr>
              <p:cNvPr id="20" name="Straight Arrow Connector 19"/>
              <p:cNvCxnSpPr/>
              <p:nvPr/>
            </p:nvCxnSpPr>
            <p:spPr>
              <a:xfrm rot="16200000">
                <a:off x="1265738" y="6563925"/>
                <a:ext cx="182584" cy="1587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6" t="39584" r="54736" b="30208"/>
          <a:stretch>
            <a:fillRect/>
          </a:stretch>
        </p:blipFill>
        <p:spPr bwMode="auto">
          <a:xfrm>
            <a:off x="6358580" y="1420813"/>
            <a:ext cx="3581400" cy="4324350"/>
          </a:xfrm>
          <a:prstGeom prst="rect">
            <a:avLst/>
          </a:prstGeom>
          <a:noFill/>
          <a:ln w="2857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angle 20"/>
          <p:cNvSpPr>
            <a:spLocks noChangeArrowheads="1"/>
          </p:cNvSpPr>
          <p:nvPr/>
        </p:nvSpPr>
        <p:spPr bwMode="auto">
          <a:xfrm rot="8789638">
            <a:off x="8558215" y="2100263"/>
            <a:ext cx="1397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49" name="Rectangle 21"/>
          <p:cNvSpPr>
            <a:spLocks noChangeArrowheads="1"/>
          </p:cNvSpPr>
          <p:nvPr/>
        </p:nvSpPr>
        <p:spPr bwMode="auto">
          <a:xfrm rot="8590058">
            <a:off x="8499477" y="2159004"/>
            <a:ext cx="122239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50" name="Rectangle 22"/>
          <p:cNvSpPr>
            <a:spLocks noChangeArrowheads="1"/>
          </p:cNvSpPr>
          <p:nvPr/>
        </p:nvSpPr>
        <p:spPr bwMode="auto">
          <a:xfrm rot="8388071">
            <a:off x="8402641" y="2239963"/>
            <a:ext cx="141287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51" name="Rectangle 23"/>
          <p:cNvSpPr>
            <a:spLocks noChangeArrowheads="1"/>
          </p:cNvSpPr>
          <p:nvPr/>
        </p:nvSpPr>
        <p:spPr bwMode="auto">
          <a:xfrm rot="8186083">
            <a:off x="8283575" y="2370138"/>
            <a:ext cx="1397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52" name="Rectangle 24"/>
          <p:cNvSpPr>
            <a:spLocks noChangeArrowheads="1"/>
          </p:cNvSpPr>
          <p:nvPr/>
        </p:nvSpPr>
        <p:spPr bwMode="auto">
          <a:xfrm rot="7964225">
            <a:off x="8246272" y="2445548"/>
            <a:ext cx="100013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53" name="Rectangle 25"/>
          <p:cNvSpPr>
            <a:spLocks noChangeArrowheads="1"/>
          </p:cNvSpPr>
          <p:nvPr/>
        </p:nvSpPr>
        <p:spPr bwMode="auto">
          <a:xfrm rot="7661678">
            <a:off x="8204995" y="2510634"/>
            <a:ext cx="101600" cy="71439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54" name="Rectangle 26"/>
          <p:cNvSpPr>
            <a:spLocks noChangeArrowheads="1"/>
          </p:cNvSpPr>
          <p:nvPr/>
        </p:nvSpPr>
        <p:spPr bwMode="auto">
          <a:xfrm rot="6952721">
            <a:off x="8180387" y="2581277"/>
            <a:ext cx="77788" cy="71437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55" name="Rectangle 27"/>
          <p:cNvSpPr>
            <a:spLocks noChangeArrowheads="1"/>
          </p:cNvSpPr>
          <p:nvPr/>
        </p:nvSpPr>
        <p:spPr bwMode="auto">
          <a:xfrm rot="6952721">
            <a:off x="8142291" y="2671765"/>
            <a:ext cx="77787" cy="71437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56" name="Rectangle 28"/>
          <p:cNvSpPr>
            <a:spLocks noChangeArrowheads="1"/>
          </p:cNvSpPr>
          <p:nvPr/>
        </p:nvSpPr>
        <p:spPr bwMode="auto">
          <a:xfrm rot="6952721">
            <a:off x="8110539" y="2759079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57" name="Rectangle 29"/>
          <p:cNvSpPr>
            <a:spLocks noChangeArrowheads="1"/>
          </p:cNvSpPr>
          <p:nvPr/>
        </p:nvSpPr>
        <p:spPr bwMode="auto">
          <a:xfrm rot="6560880">
            <a:off x="8085139" y="2838454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58" name="Rectangle 30"/>
          <p:cNvSpPr>
            <a:spLocks noChangeArrowheads="1"/>
          </p:cNvSpPr>
          <p:nvPr/>
        </p:nvSpPr>
        <p:spPr bwMode="auto">
          <a:xfrm rot="6158289">
            <a:off x="8062121" y="2921798"/>
            <a:ext cx="777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59" name="Rectangle 31"/>
          <p:cNvSpPr>
            <a:spLocks noChangeArrowheads="1"/>
          </p:cNvSpPr>
          <p:nvPr/>
        </p:nvSpPr>
        <p:spPr bwMode="auto">
          <a:xfrm rot="6158289">
            <a:off x="8043865" y="3024190"/>
            <a:ext cx="77787" cy="71437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60" name="Rectangle 32"/>
          <p:cNvSpPr>
            <a:spLocks noChangeArrowheads="1"/>
          </p:cNvSpPr>
          <p:nvPr/>
        </p:nvSpPr>
        <p:spPr bwMode="auto">
          <a:xfrm rot="5855742">
            <a:off x="8028785" y="3115473"/>
            <a:ext cx="777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61" name="Rectangle 33"/>
          <p:cNvSpPr>
            <a:spLocks noChangeArrowheads="1"/>
          </p:cNvSpPr>
          <p:nvPr/>
        </p:nvSpPr>
        <p:spPr bwMode="auto">
          <a:xfrm rot="5400000">
            <a:off x="8026401" y="3203579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62" name="Rectangle 34"/>
          <p:cNvSpPr>
            <a:spLocks noChangeArrowheads="1"/>
          </p:cNvSpPr>
          <p:nvPr/>
        </p:nvSpPr>
        <p:spPr bwMode="auto">
          <a:xfrm rot="5400000">
            <a:off x="8006559" y="3299623"/>
            <a:ext cx="1158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63" name="Rectangle 35"/>
          <p:cNvSpPr>
            <a:spLocks noChangeArrowheads="1"/>
          </p:cNvSpPr>
          <p:nvPr/>
        </p:nvSpPr>
        <p:spPr bwMode="auto">
          <a:xfrm rot="5400000">
            <a:off x="8006559" y="3436148"/>
            <a:ext cx="1158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64" name="Rectangle 36"/>
          <p:cNvSpPr>
            <a:spLocks noChangeArrowheads="1"/>
          </p:cNvSpPr>
          <p:nvPr/>
        </p:nvSpPr>
        <p:spPr bwMode="auto">
          <a:xfrm rot="5400000">
            <a:off x="8007351" y="3576641"/>
            <a:ext cx="1143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65" name="Rectangle 37"/>
          <p:cNvSpPr>
            <a:spLocks noChangeArrowheads="1"/>
          </p:cNvSpPr>
          <p:nvPr/>
        </p:nvSpPr>
        <p:spPr bwMode="auto">
          <a:xfrm rot="5400000">
            <a:off x="8007351" y="3722691"/>
            <a:ext cx="1143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66" name="Rectangle 38"/>
          <p:cNvSpPr>
            <a:spLocks noChangeArrowheads="1"/>
          </p:cNvSpPr>
          <p:nvPr/>
        </p:nvSpPr>
        <p:spPr bwMode="auto">
          <a:xfrm rot="5400000">
            <a:off x="8007351" y="3867154"/>
            <a:ext cx="1143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67" name="Rectangle 39"/>
          <p:cNvSpPr>
            <a:spLocks noChangeArrowheads="1"/>
          </p:cNvSpPr>
          <p:nvPr/>
        </p:nvSpPr>
        <p:spPr bwMode="auto">
          <a:xfrm rot="5400000">
            <a:off x="8007351" y="4003676"/>
            <a:ext cx="1143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68" name="Rectangle 40"/>
          <p:cNvSpPr>
            <a:spLocks noChangeArrowheads="1"/>
          </p:cNvSpPr>
          <p:nvPr/>
        </p:nvSpPr>
        <p:spPr bwMode="auto">
          <a:xfrm rot="5400000">
            <a:off x="8007351" y="4140204"/>
            <a:ext cx="1143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69" name="Rectangle 41"/>
          <p:cNvSpPr>
            <a:spLocks noChangeArrowheads="1"/>
          </p:cNvSpPr>
          <p:nvPr/>
        </p:nvSpPr>
        <p:spPr bwMode="auto">
          <a:xfrm rot="5400000">
            <a:off x="8007351" y="4264029"/>
            <a:ext cx="1143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70" name="Rectangle 42"/>
          <p:cNvSpPr>
            <a:spLocks noChangeArrowheads="1"/>
          </p:cNvSpPr>
          <p:nvPr/>
        </p:nvSpPr>
        <p:spPr bwMode="auto">
          <a:xfrm rot="5400000">
            <a:off x="8007351" y="4405316"/>
            <a:ext cx="1143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71" name="Rectangle 43"/>
          <p:cNvSpPr>
            <a:spLocks noChangeArrowheads="1"/>
          </p:cNvSpPr>
          <p:nvPr/>
        </p:nvSpPr>
        <p:spPr bwMode="auto">
          <a:xfrm rot="5775526">
            <a:off x="8023227" y="4498979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72" name="Rectangle 44"/>
          <p:cNvSpPr>
            <a:spLocks noChangeArrowheads="1"/>
          </p:cNvSpPr>
          <p:nvPr/>
        </p:nvSpPr>
        <p:spPr bwMode="auto">
          <a:xfrm rot="5775526">
            <a:off x="8014494" y="4577560"/>
            <a:ext cx="7778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73" name="Rectangle 45"/>
          <p:cNvSpPr>
            <a:spLocks noChangeArrowheads="1"/>
          </p:cNvSpPr>
          <p:nvPr/>
        </p:nvSpPr>
        <p:spPr bwMode="auto">
          <a:xfrm rot="5974933">
            <a:off x="8005765" y="4662490"/>
            <a:ext cx="77787" cy="71437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74" name="Rectangle 46"/>
          <p:cNvSpPr>
            <a:spLocks noChangeArrowheads="1"/>
          </p:cNvSpPr>
          <p:nvPr/>
        </p:nvSpPr>
        <p:spPr bwMode="auto">
          <a:xfrm rot="6277480">
            <a:off x="7992269" y="4736310"/>
            <a:ext cx="7778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75" name="Rectangle 47"/>
          <p:cNvSpPr>
            <a:spLocks noChangeArrowheads="1"/>
          </p:cNvSpPr>
          <p:nvPr/>
        </p:nvSpPr>
        <p:spPr bwMode="auto">
          <a:xfrm rot="6277480">
            <a:off x="7975601" y="4824416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76" name="Rectangle 48"/>
          <p:cNvSpPr>
            <a:spLocks noChangeArrowheads="1"/>
          </p:cNvSpPr>
          <p:nvPr/>
        </p:nvSpPr>
        <p:spPr bwMode="auto">
          <a:xfrm rot="6277480">
            <a:off x="7950994" y="4929985"/>
            <a:ext cx="7778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77" name="Rectangle 49"/>
          <p:cNvSpPr>
            <a:spLocks noChangeArrowheads="1"/>
          </p:cNvSpPr>
          <p:nvPr/>
        </p:nvSpPr>
        <p:spPr bwMode="auto">
          <a:xfrm rot="6277480">
            <a:off x="7927182" y="5031585"/>
            <a:ext cx="7778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78" name="Rectangle 50"/>
          <p:cNvSpPr>
            <a:spLocks noChangeArrowheads="1"/>
          </p:cNvSpPr>
          <p:nvPr/>
        </p:nvSpPr>
        <p:spPr bwMode="auto">
          <a:xfrm rot="6661528">
            <a:off x="7909721" y="5099848"/>
            <a:ext cx="777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79" name="Rectangle 51"/>
          <p:cNvSpPr>
            <a:spLocks noChangeArrowheads="1"/>
          </p:cNvSpPr>
          <p:nvPr/>
        </p:nvSpPr>
        <p:spPr bwMode="auto">
          <a:xfrm rot="7064118">
            <a:off x="7879557" y="5174460"/>
            <a:ext cx="7778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80" name="Rectangle 52"/>
          <p:cNvSpPr>
            <a:spLocks noChangeArrowheads="1"/>
          </p:cNvSpPr>
          <p:nvPr/>
        </p:nvSpPr>
        <p:spPr bwMode="auto">
          <a:xfrm rot="7265585">
            <a:off x="7842251" y="5245104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81" name="Rectangle 53"/>
          <p:cNvSpPr>
            <a:spLocks noChangeArrowheads="1"/>
          </p:cNvSpPr>
          <p:nvPr/>
        </p:nvSpPr>
        <p:spPr bwMode="auto">
          <a:xfrm rot="7767538">
            <a:off x="7793039" y="5324479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82" name="Rectangle 54"/>
          <p:cNvSpPr>
            <a:spLocks noChangeArrowheads="1"/>
          </p:cNvSpPr>
          <p:nvPr/>
        </p:nvSpPr>
        <p:spPr bwMode="auto">
          <a:xfrm rot="7891622">
            <a:off x="7751763" y="5381629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83" name="Rectangle 55"/>
          <p:cNvSpPr>
            <a:spLocks noChangeArrowheads="1"/>
          </p:cNvSpPr>
          <p:nvPr/>
        </p:nvSpPr>
        <p:spPr bwMode="auto">
          <a:xfrm rot="8492101">
            <a:off x="7707315" y="5430838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84" name="Rectangle 56"/>
          <p:cNvSpPr>
            <a:spLocks noChangeArrowheads="1"/>
          </p:cNvSpPr>
          <p:nvPr/>
        </p:nvSpPr>
        <p:spPr bwMode="auto">
          <a:xfrm rot="8894691">
            <a:off x="7640639" y="5489575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85" name="Rectangle 57"/>
          <p:cNvSpPr>
            <a:spLocks noChangeArrowheads="1"/>
          </p:cNvSpPr>
          <p:nvPr/>
        </p:nvSpPr>
        <p:spPr bwMode="auto">
          <a:xfrm rot="8894691">
            <a:off x="7588251" y="5529263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86" name="Rectangle 58"/>
          <p:cNvSpPr>
            <a:spLocks noChangeArrowheads="1"/>
          </p:cNvSpPr>
          <p:nvPr/>
        </p:nvSpPr>
        <p:spPr bwMode="auto">
          <a:xfrm rot="9689123">
            <a:off x="7527927" y="5564188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87" name="Rectangle 59"/>
          <p:cNvSpPr>
            <a:spLocks noChangeArrowheads="1"/>
          </p:cNvSpPr>
          <p:nvPr/>
        </p:nvSpPr>
        <p:spPr bwMode="auto">
          <a:xfrm rot="9809998">
            <a:off x="7456490" y="5595938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88" name="Rectangle 60"/>
          <p:cNvSpPr>
            <a:spLocks noChangeArrowheads="1"/>
          </p:cNvSpPr>
          <p:nvPr/>
        </p:nvSpPr>
        <p:spPr bwMode="auto">
          <a:xfrm rot="10212589">
            <a:off x="7372351" y="5621338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89" name="Rectangle 61"/>
          <p:cNvSpPr>
            <a:spLocks noChangeArrowheads="1"/>
          </p:cNvSpPr>
          <p:nvPr/>
        </p:nvSpPr>
        <p:spPr bwMode="auto">
          <a:xfrm rot="10312454">
            <a:off x="7288215" y="5637213"/>
            <a:ext cx="65087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90" name="Rectangle 62"/>
          <p:cNvSpPr>
            <a:spLocks noChangeArrowheads="1"/>
          </p:cNvSpPr>
          <p:nvPr/>
        </p:nvSpPr>
        <p:spPr bwMode="auto">
          <a:xfrm rot="10800000">
            <a:off x="7204075" y="5646738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91" name="Rectangle 63"/>
          <p:cNvSpPr>
            <a:spLocks noChangeArrowheads="1"/>
          </p:cNvSpPr>
          <p:nvPr/>
        </p:nvSpPr>
        <p:spPr bwMode="auto">
          <a:xfrm rot="10800000">
            <a:off x="7107239" y="5646738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92" name="Rectangle 64"/>
          <p:cNvSpPr>
            <a:spLocks noChangeArrowheads="1"/>
          </p:cNvSpPr>
          <p:nvPr/>
        </p:nvSpPr>
        <p:spPr bwMode="auto">
          <a:xfrm rot="-10114613">
            <a:off x="7007228" y="5630863"/>
            <a:ext cx="87313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93" name="Rectangle 65"/>
          <p:cNvSpPr>
            <a:spLocks noChangeArrowheads="1"/>
          </p:cNvSpPr>
          <p:nvPr/>
        </p:nvSpPr>
        <p:spPr bwMode="auto">
          <a:xfrm rot="-9612660">
            <a:off x="6908802" y="5597529"/>
            <a:ext cx="87313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94" name="Rectangle 66"/>
          <p:cNvSpPr>
            <a:spLocks noChangeArrowheads="1"/>
          </p:cNvSpPr>
          <p:nvPr/>
        </p:nvSpPr>
        <p:spPr bwMode="auto">
          <a:xfrm rot="-9310113">
            <a:off x="6811963" y="5548313"/>
            <a:ext cx="87312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95" name="Rectangle 67"/>
          <p:cNvSpPr>
            <a:spLocks noChangeArrowheads="1"/>
          </p:cNvSpPr>
          <p:nvPr/>
        </p:nvSpPr>
        <p:spPr bwMode="auto">
          <a:xfrm rot="-8204016">
            <a:off x="6729413" y="5480050"/>
            <a:ext cx="87312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96" name="Rectangle 68"/>
          <p:cNvSpPr>
            <a:spLocks noChangeArrowheads="1"/>
          </p:cNvSpPr>
          <p:nvPr/>
        </p:nvSpPr>
        <p:spPr bwMode="auto">
          <a:xfrm rot="-7776167">
            <a:off x="6660359" y="5410998"/>
            <a:ext cx="106363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97" name="Rectangle 69"/>
          <p:cNvSpPr>
            <a:spLocks noChangeArrowheads="1"/>
          </p:cNvSpPr>
          <p:nvPr/>
        </p:nvSpPr>
        <p:spPr bwMode="auto">
          <a:xfrm rot="-7003667">
            <a:off x="6607178" y="5310192"/>
            <a:ext cx="104775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98" name="Rectangle 70"/>
          <p:cNvSpPr>
            <a:spLocks noChangeArrowheads="1"/>
          </p:cNvSpPr>
          <p:nvPr/>
        </p:nvSpPr>
        <p:spPr bwMode="auto">
          <a:xfrm rot="-7003667">
            <a:off x="6572253" y="5226054"/>
            <a:ext cx="104775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99" name="Rectangle 71"/>
          <p:cNvSpPr>
            <a:spLocks noChangeArrowheads="1"/>
          </p:cNvSpPr>
          <p:nvPr/>
        </p:nvSpPr>
        <p:spPr bwMode="auto">
          <a:xfrm rot="10000789">
            <a:off x="6559551" y="5119688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00" name="Rectangle 72"/>
          <p:cNvSpPr>
            <a:spLocks noChangeArrowheads="1"/>
          </p:cNvSpPr>
          <p:nvPr/>
        </p:nvSpPr>
        <p:spPr bwMode="auto">
          <a:xfrm rot="10800000">
            <a:off x="6551615" y="5027613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01" name="Rectangle 73"/>
          <p:cNvSpPr>
            <a:spLocks noChangeArrowheads="1"/>
          </p:cNvSpPr>
          <p:nvPr/>
        </p:nvSpPr>
        <p:spPr bwMode="auto">
          <a:xfrm rot="10800000">
            <a:off x="6551615" y="4921250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02" name="Rectangle 74"/>
          <p:cNvSpPr>
            <a:spLocks noChangeArrowheads="1"/>
          </p:cNvSpPr>
          <p:nvPr/>
        </p:nvSpPr>
        <p:spPr bwMode="auto">
          <a:xfrm rot="-10005569">
            <a:off x="6562727" y="4840288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03" name="Rectangle 75"/>
          <p:cNvSpPr>
            <a:spLocks noChangeArrowheads="1"/>
          </p:cNvSpPr>
          <p:nvPr/>
        </p:nvSpPr>
        <p:spPr bwMode="auto">
          <a:xfrm rot="-10005569">
            <a:off x="6578602" y="4749804"/>
            <a:ext cx="63500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04" name="Rectangle 76"/>
          <p:cNvSpPr>
            <a:spLocks noChangeArrowheads="1"/>
          </p:cNvSpPr>
          <p:nvPr/>
        </p:nvSpPr>
        <p:spPr bwMode="auto">
          <a:xfrm rot="-9307550">
            <a:off x="6600827" y="4668838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05" name="Rectangle 77"/>
          <p:cNvSpPr>
            <a:spLocks noChangeArrowheads="1"/>
          </p:cNvSpPr>
          <p:nvPr/>
        </p:nvSpPr>
        <p:spPr bwMode="auto">
          <a:xfrm rot="-8707072">
            <a:off x="6640515" y="4583113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06" name="Rectangle 78"/>
          <p:cNvSpPr>
            <a:spLocks noChangeArrowheads="1"/>
          </p:cNvSpPr>
          <p:nvPr/>
        </p:nvSpPr>
        <p:spPr bwMode="auto">
          <a:xfrm rot="-8707072">
            <a:off x="6678615" y="4511675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07" name="Rectangle 79"/>
          <p:cNvSpPr>
            <a:spLocks noChangeArrowheads="1"/>
          </p:cNvSpPr>
          <p:nvPr/>
        </p:nvSpPr>
        <p:spPr bwMode="auto">
          <a:xfrm rot="-8369280">
            <a:off x="6713538" y="4454525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08" name="Rectangle 80"/>
          <p:cNvSpPr>
            <a:spLocks noChangeArrowheads="1"/>
          </p:cNvSpPr>
          <p:nvPr/>
        </p:nvSpPr>
        <p:spPr bwMode="auto">
          <a:xfrm rot="-7768802">
            <a:off x="6761957" y="4399760"/>
            <a:ext cx="7778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09" name="Rectangle 81"/>
          <p:cNvSpPr>
            <a:spLocks noChangeArrowheads="1"/>
          </p:cNvSpPr>
          <p:nvPr/>
        </p:nvSpPr>
        <p:spPr bwMode="auto">
          <a:xfrm rot="-6903555">
            <a:off x="6817519" y="4358484"/>
            <a:ext cx="76200" cy="71439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10" name="Rectangle 82"/>
          <p:cNvSpPr>
            <a:spLocks noChangeArrowheads="1"/>
          </p:cNvSpPr>
          <p:nvPr/>
        </p:nvSpPr>
        <p:spPr bwMode="auto">
          <a:xfrm rot="-6415748">
            <a:off x="6877051" y="4329116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11" name="Rectangle 83"/>
          <p:cNvSpPr>
            <a:spLocks noChangeArrowheads="1"/>
          </p:cNvSpPr>
          <p:nvPr/>
        </p:nvSpPr>
        <p:spPr bwMode="auto">
          <a:xfrm rot="-5596230">
            <a:off x="6950076" y="4311654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12" name="Rectangle 84"/>
          <p:cNvSpPr>
            <a:spLocks noChangeArrowheads="1"/>
          </p:cNvSpPr>
          <p:nvPr/>
        </p:nvSpPr>
        <p:spPr bwMode="auto">
          <a:xfrm rot="-5205041">
            <a:off x="7032627" y="4311654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13" name="Rectangle 85"/>
          <p:cNvSpPr>
            <a:spLocks noChangeArrowheads="1"/>
          </p:cNvSpPr>
          <p:nvPr/>
        </p:nvSpPr>
        <p:spPr bwMode="auto">
          <a:xfrm rot="-4916056">
            <a:off x="7094539" y="4318004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14" name="Rectangle 86"/>
          <p:cNvSpPr>
            <a:spLocks noChangeArrowheads="1"/>
          </p:cNvSpPr>
          <p:nvPr/>
        </p:nvSpPr>
        <p:spPr bwMode="auto">
          <a:xfrm rot="-4220511">
            <a:off x="7154072" y="4337848"/>
            <a:ext cx="777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15" name="Rectangle 87"/>
          <p:cNvSpPr>
            <a:spLocks noChangeArrowheads="1"/>
          </p:cNvSpPr>
          <p:nvPr/>
        </p:nvSpPr>
        <p:spPr bwMode="auto">
          <a:xfrm rot="-3636855">
            <a:off x="7230272" y="4382298"/>
            <a:ext cx="777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16" name="Rectangle 88"/>
          <p:cNvSpPr>
            <a:spLocks noChangeArrowheads="1"/>
          </p:cNvSpPr>
          <p:nvPr/>
        </p:nvSpPr>
        <p:spPr bwMode="auto">
          <a:xfrm rot="-3245669">
            <a:off x="7273925" y="4414841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17" name="Rectangle 89"/>
          <p:cNvSpPr>
            <a:spLocks noChangeArrowheads="1"/>
          </p:cNvSpPr>
          <p:nvPr/>
        </p:nvSpPr>
        <p:spPr bwMode="auto">
          <a:xfrm rot="-2169990">
            <a:off x="7340602" y="4475163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18" name="Rectangle 90"/>
          <p:cNvSpPr>
            <a:spLocks noChangeArrowheads="1"/>
          </p:cNvSpPr>
          <p:nvPr/>
        </p:nvSpPr>
        <p:spPr bwMode="auto">
          <a:xfrm rot="-1586338">
            <a:off x="7377115" y="4545013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19" name="Rectangle 91"/>
          <p:cNvSpPr>
            <a:spLocks noChangeArrowheads="1"/>
          </p:cNvSpPr>
          <p:nvPr/>
        </p:nvSpPr>
        <p:spPr bwMode="auto">
          <a:xfrm rot="-1586338">
            <a:off x="7405690" y="4614863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20" name="Rectangle 92"/>
          <p:cNvSpPr>
            <a:spLocks noChangeArrowheads="1"/>
          </p:cNvSpPr>
          <p:nvPr/>
        </p:nvSpPr>
        <p:spPr bwMode="auto">
          <a:xfrm rot="-387349">
            <a:off x="7429502" y="4703763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21" name="Rectangle 93"/>
          <p:cNvSpPr>
            <a:spLocks noChangeArrowheads="1"/>
          </p:cNvSpPr>
          <p:nvPr/>
        </p:nvSpPr>
        <p:spPr bwMode="auto">
          <a:xfrm>
            <a:off x="7432675" y="4805363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22" name="Rectangle 94"/>
          <p:cNvSpPr>
            <a:spLocks noChangeArrowheads="1"/>
          </p:cNvSpPr>
          <p:nvPr/>
        </p:nvSpPr>
        <p:spPr bwMode="auto">
          <a:xfrm rot="794431">
            <a:off x="7423151" y="4875213"/>
            <a:ext cx="65088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23" name="Rectangle 95"/>
          <p:cNvSpPr>
            <a:spLocks noChangeArrowheads="1"/>
          </p:cNvSpPr>
          <p:nvPr/>
        </p:nvSpPr>
        <p:spPr bwMode="auto">
          <a:xfrm rot="794431">
            <a:off x="7415215" y="4927600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24" name="Oval 209"/>
          <p:cNvSpPr>
            <a:spLocks noChangeArrowheads="1"/>
          </p:cNvSpPr>
          <p:nvPr/>
        </p:nvSpPr>
        <p:spPr bwMode="auto">
          <a:xfrm>
            <a:off x="8639177" y="2041526"/>
            <a:ext cx="106363" cy="87313"/>
          </a:xfrm>
          <a:prstGeom prst="ellipse">
            <a:avLst/>
          </a:prstGeom>
          <a:solidFill>
            <a:srgbClr val="00B050"/>
          </a:solidFill>
          <a:ln w="57150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25" name="Rectangle 97"/>
          <p:cNvSpPr>
            <a:spLocks noChangeArrowheads="1"/>
          </p:cNvSpPr>
          <p:nvPr/>
        </p:nvSpPr>
        <p:spPr bwMode="auto">
          <a:xfrm rot="5982019">
            <a:off x="7735094" y="2882110"/>
            <a:ext cx="7778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26" name="Rectangle 98"/>
          <p:cNvSpPr>
            <a:spLocks noChangeArrowheads="1"/>
          </p:cNvSpPr>
          <p:nvPr/>
        </p:nvSpPr>
        <p:spPr bwMode="auto">
          <a:xfrm rot="6582499">
            <a:off x="7715251" y="2981329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27" name="Rectangle 99"/>
          <p:cNvSpPr>
            <a:spLocks noChangeArrowheads="1"/>
          </p:cNvSpPr>
          <p:nvPr/>
        </p:nvSpPr>
        <p:spPr bwMode="auto">
          <a:xfrm rot="6582499">
            <a:off x="7689851" y="3067054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28" name="Rectangle 100"/>
          <p:cNvSpPr>
            <a:spLocks noChangeArrowheads="1"/>
          </p:cNvSpPr>
          <p:nvPr/>
        </p:nvSpPr>
        <p:spPr bwMode="auto">
          <a:xfrm rot="7084452">
            <a:off x="7653339" y="3163891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29" name="Rectangle 101"/>
          <p:cNvSpPr>
            <a:spLocks noChangeArrowheads="1"/>
          </p:cNvSpPr>
          <p:nvPr/>
        </p:nvSpPr>
        <p:spPr bwMode="auto">
          <a:xfrm rot="7586406">
            <a:off x="7612857" y="3240885"/>
            <a:ext cx="7778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30" name="Rectangle 102"/>
          <p:cNvSpPr>
            <a:spLocks noChangeArrowheads="1"/>
          </p:cNvSpPr>
          <p:nvPr/>
        </p:nvSpPr>
        <p:spPr bwMode="auto">
          <a:xfrm rot="8380837">
            <a:off x="7564439" y="3305179"/>
            <a:ext cx="63500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31" name="Rectangle 103"/>
          <p:cNvSpPr>
            <a:spLocks noChangeArrowheads="1"/>
          </p:cNvSpPr>
          <p:nvPr/>
        </p:nvSpPr>
        <p:spPr bwMode="auto">
          <a:xfrm rot="8380837">
            <a:off x="7508875" y="3362329"/>
            <a:ext cx="65088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32" name="Rectangle 104"/>
          <p:cNvSpPr>
            <a:spLocks noChangeArrowheads="1"/>
          </p:cNvSpPr>
          <p:nvPr/>
        </p:nvSpPr>
        <p:spPr bwMode="auto">
          <a:xfrm rot="9198121">
            <a:off x="7451727" y="3409950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33" name="Rectangle 105"/>
          <p:cNvSpPr>
            <a:spLocks noChangeArrowheads="1"/>
          </p:cNvSpPr>
          <p:nvPr/>
        </p:nvSpPr>
        <p:spPr bwMode="auto">
          <a:xfrm rot="9982380">
            <a:off x="7375526" y="3443288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34" name="Rectangle 106"/>
          <p:cNvSpPr>
            <a:spLocks noChangeArrowheads="1"/>
          </p:cNvSpPr>
          <p:nvPr/>
        </p:nvSpPr>
        <p:spPr bwMode="auto">
          <a:xfrm rot="9982380">
            <a:off x="7292975" y="3468688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35" name="Rectangle 107"/>
          <p:cNvSpPr>
            <a:spLocks noChangeArrowheads="1"/>
          </p:cNvSpPr>
          <p:nvPr/>
        </p:nvSpPr>
        <p:spPr bwMode="auto">
          <a:xfrm rot="-10511523">
            <a:off x="7239002" y="3471863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36" name="Rectangle 108"/>
          <p:cNvSpPr>
            <a:spLocks noChangeArrowheads="1"/>
          </p:cNvSpPr>
          <p:nvPr/>
        </p:nvSpPr>
        <p:spPr bwMode="auto">
          <a:xfrm rot="-9902609">
            <a:off x="7164390" y="3457578"/>
            <a:ext cx="63500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37" name="Rectangle 109"/>
          <p:cNvSpPr>
            <a:spLocks noChangeArrowheads="1"/>
          </p:cNvSpPr>
          <p:nvPr/>
        </p:nvSpPr>
        <p:spPr bwMode="auto">
          <a:xfrm rot="-9500019">
            <a:off x="7078663" y="3421063"/>
            <a:ext cx="635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38" name="Rectangle 110"/>
          <p:cNvSpPr>
            <a:spLocks noChangeArrowheads="1"/>
          </p:cNvSpPr>
          <p:nvPr/>
        </p:nvSpPr>
        <p:spPr bwMode="auto">
          <a:xfrm rot="-8967883">
            <a:off x="7023102" y="3389313"/>
            <a:ext cx="635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39" name="Rectangle 111"/>
          <p:cNvSpPr>
            <a:spLocks noChangeArrowheads="1"/>
          </p:cNvSpPr>
          <p:nvPr/>
        </p:nvSpPr>
        <p:spPr bwMode="auto">
          <a:xfrm rot="-8052577">
            <a:off x="6957221" y="3331373"/>
            <a:ext cx="777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40" name="Rectangle 112"/>
          <p:cNvSpPr>
            <a:spLocks noChangeArrowheads="1"/>
          </p:cNvSpPr>
          <p:nvPr/>
        </p:nvSpPr>
        <p:spPr bwMode="auto">
          <a:xfrm rot="-7162988">
            <a:off x="6906419" y="3256760"/>
            <a:ext cx="7778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41" name="Rectangle 113"/>
          <p:cNvSpPr>
            <a:spLocks noChangeArrowheads="1"/>
          </p:cNvSpPr>
          <p:nvPr/>
        </p:nvSpPr>
        <p:spPr bwMode="auto">
          <a:xfrm rot="-6375846">
            <a:off x="6873085" y="3166273"/>
            <a:ext cx="777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42" name="Rectangle 114"/>
          <p:cNvSpPr>
            <a:spLocks noChangeArrowheads="1"/>
          </p:cNvSpPr>
          <p:nvPr/>
        </p:nvSpPr>
        <p:spPr bwMode="auto">
          <a:xfrm rot="-5803243">
            <a:off x="6858794" y="3075785"/>
            <a:ext cx="7778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43" name="Rectangle 115"/>
          <p:cNvSpPr>
            <a:spLocks noChangeArrowheads="1"/>
          </p:cNvSpPr>
          <p:nvPr/>
        </p:nvSpPr>
        <p:spPr bwMode="auto">
          <a:xfrm rot="-5124646">
            <a:off x="6856413" y="2976566"/>
            <a:ext cx="7620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44" name="Rectangle 116"/>
          <p:cNvSpPr>
            <a:spLocks noChangeArrowheads="1"/>
          </p:cNvSpPr>
          <p:nvPr/>
        </p:nvSpPr>
        <p:spPr bwMode="auto">
          <a:xfrm rot="-4636842">
            <a:off x="6865145" y="2882110"/>
            <a:ext cx="7778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45" name="Rectangle 117"/>
          <p:cNvSpPr>
            <a:spLocks noChangeArrowheads="1"/>
          </p:cNvSpPr>
          <p:nvPr/>
        </p:nvSpPr>
        <p:spPr bwMode="auto">
          <a:xfrm rot="-4247952">
            <a:off x="6888165" y="2792415"/>
            <a:ext cx="77787" cy="71437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46" name="Rectangle 118"/>
          <p:cNvSpPr>
            <a:spLocks noChangeArrowheads="1"/>
          </p:cNvSpPr>
          <p:nvPr/>
        </p:nvSpPr>
        <p:spPr bwMode="auto">
          <a:xfrm rot="-3958242">
            <a:off x="6919121" y="2699548"/>
            <a:ext cx="777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47" name="Rectangle 119"/>
          <p:cNvSpPr>
            <a:spLocks noChangeArrowheads="1"/>
          </p:cNvSpPr>
          <p:nvPr/>
        </p:nvSpPr>
        <p:spPr bwMode="auto">
          <a:xfrm rot="-3374590">
            <a:off x="6954047" y="2620173"/>
            <a:ext cx="777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48" name="Rectangle 120"/>
          <p:cNvSpPr>
            <a:spLocks noChangeArrowheads="1"/>
          </p:cNvSpPr>
          <p:nvPr/>
        </p:nvSpPr>
        <p:spPr bwMode="auto">
          <a:xfrm rot="-3374590">
            <a:off x="7003260" y="2534448"/>
            <a:ext cx="7778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49" name="Rectangle 121"/>
          <p:cNvSpPr>
            <a:spLocks noChangeArrowheads="1"/>
          </p:cNvSpPr>
          <p:nvPr/>
        </p:nvSpPr>
        <p:spPr bwMode="auto">
          <a:xfrm rot="-2583193">
            <a:off x="7024689" y="2417763"/>
            <a:ext cx="204787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50" name="Rectangle 122"/>
          <p:cNvSpPr>
            <a:spLocks noChangeArrowheads="1"/>
          </p:cNvSpPr>
          <p:nvPr/>
        </p:nvSpPr>
        <p:spPr bwMode="auto">
          <a:xfrm rot="-2095393">
            <a:off x="7192963" y="2305050"/>
            <a:ext cx="87312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51" name="Rectangle 123"/>
          <p:cNvSpPr>
            <a:spLocks noChangeArrowheads="1"/>
          </p:cNvSpPr>
          <p:nvPr/>
        </p:nvSpPr>
        <p:spPr bwMode="auto">
          <a:xfrm rot="-1416797">
            <a:off x="7277102" y="2246313"/>
            <a:ext cx="87313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52" name="Rectangle 124"/>
          <p:cNvSpPr>
            <a:spLocks noChangeArrowheads="1"/>
          </p:cNvSpPr>
          <p:nvPr/>
        </p:nvSpPr>
        <p:spPr bwMode="auto">
          <a:xfrm rot="-1416797">
            <a:off x="7353302" y="2206629"/>
            <a:ext cx="87313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53" name="Rectangle 125"/>
          <p:cNvSpPr>
            <a:spLocks noChangeArrowheads="1"/>
          </p:cNvSpPr>
          <p:nvPr/>
        </p:nvSpPr>
        <p:spPr bwMode="auto">
          <a:xfrm rot="-928989">
            <a:off x="7445376" y="2146300"/>
            <a:ext cx="160339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54" name="Rectangle 126"/>
          <p:cNvSpPr>
            <a:spLocks noChangeArrowheads="1"/>
          </p:cNvSpPr>
          <p:nvPr/>
        </p:nvSpPr>
        <p:spPr bwMode="auto">
          <a:xfrm rot="-537803">
            <a:off x="7608890" y="2106613"/>
            <a:ext cx="160337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55" name="Rectangle 127"/>
          <p:cNvSpPr>
            <a:spLocks noChangeArrowheads="1"/>
          </p:cNvSpPr>
          <p:nvPr/>
        </p:nvSpPr>
        <p:spPr bwMode="auto">
          <a:xfrm rot="-341572">
            <a:off x="7775576" y="2084388"/>
            <a:ext cx="160339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56" name="Rectangle 128"/>
          <p:cNvSpPr>
            <a:spLocks noChangeArrowheads="1"/>
          </p:cNvSpPr>
          <p:nvPr/>
        </p:nvSpPr>
        <p:spPr bwMode="auto">
          <a:xfrm>
            <a:off x="7912101" y="2078038"/>
            <a:ext cx="160339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57" name="Rectangle 129"/>
          <p:cNvSpPr>
            <a:spLocks noChangeArrowheads="1"/>
          </p:cNvSpPr>
          <p:nvPr/>
        </p:nvSpPr>
        <p:spPr bwMode="auto">
          <a:xfrm>
            <a:off x="8043863" y="2081213"/>
            <a:ext cx="160337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58" name="Rectangle 130"/>
          <p:cNvSpPr>
            <a:spLocks noChangeArrowheads="1"/>
          </p:cNvSpPr>
          <p:nvPr/>
        </p:nvSpPr>
        <p:spPr bwMode="auto">
          <a:xfrm rot="196230">
            <a:off x="8143874" y="2082800"/>
            <a:ext cx="160339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59" name="Rectangle 131"/>
          <p:cNvSpPr>
            <a:spLocks noChangeArrowheads="1"/>
          </p:cNvSpPr>
          <p:nvPr/>
        </p:nvSpPr>
        <p:spPr bwMode="auto">
          <a:xfrm rot="881364">
            <a:off x="8308976" y="2112963"/>
            <a:ext cx="160339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60" name="Rectangle 132"/>
          <p:cNvSpPr>
            <a:spLocks noChangeArrowheads="1"/>
          </p:cNvSpPr>
          <p:nvPr/>
        </p:nvSpPr>
        <p:spPr bwMode="auto">
          <a:xfrm rot="1465019">
            <a:off x="8478840" y="2166938"/>
            <a:ext cx="92075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61" name="Rectangle 133"/>
          <p:cNvSpPr>
            <a:spLocks noChangeArrowheads="1"/>
          </p:cNvSpPr>
          <p:nvPr/>
        </p:nvSpPr>
        <p:spPr bwMode="auto">
          <a:xfrm rot="1854630">
            <a:off x="8566152" y="2219325"/>
            <a:ext cx="92075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62" name="Rectangle 134"/>
          <p:cNvSpPr>
            <a:spLocks noChangeArrowheads="1"/>
          </p:cNvSpPr>
          <p:nvPr/>
        </p:nvSpPr>
        <p:spPr bwMode="auto">
          <a:xfrm rot="2050859">
            <a:off x="8651877" y="2286004"/>
            <a:ext cx="92075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63" name="Rectangle 135"/>
          <p:cNvSpPr>
            <a:spLocks noChangeArrowheads="1"/>
          </p:cNvSpPr>
          <p:nvPr/>
        </p:nvSpPr>
        <p:spPr bwMode="auto">
          <a:xfrm rot="2634514">
            <a:off x="8736015" y="2366963"/>
            <a:ext cx="90487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64" name="Rectangle 136"/>
          <p:cNvSpPr>
            <a:spLocks noChangeArrowheads="1"/>
          </p:cNvSpPr>
          <p:nvPr/>
        </p:nvSpPr>
        <p:spPr bwMode="auto">
          <a:xfrm rot="3428946">
            <a:off x="8795544" y="2475710"/>
            <a:ext cx="109538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65" name="Rectangle 137"/>
          <p:cNvSpPr>
            <a:spLocks noChangeArrowheads="1"/>
          </p:cNvSpPr>
          <p:nvPr/>
        </p:nvSpPr>
        <p:spPr bwMode="auto">
          <a:xfrm rot="3930899">
            <a:off x="8843172" y="2578898"/>
            <a:ext cx="10953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66" name="Rectangle 138"/>
          <p:cNvSpPr>
            <a:spLocks noChangeArrowheads="1"/>
          </p:cNvSpPr>
          <p:nvPr/>
        </p:nvSpPr>
        <p:spPr bwMode="auto">
          <a:xfrm rot="4725331">
            <a:off x="8876509" y="2702723"/>
            <a:ext cx="109537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67" name="Rectangle 139"/>
          <p:cNvSpPr>
            <a:spLocks noChangeArrowheads="1"/>
          </p:cNvSpPr>
          <p:nvPr/>
        </p:nvSpPr>
        <p:spPr bwMode="auto">
          <a:xfrm rot="5400000">
            <a:off x="8885238" y="2832104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68" name="Rectangle 140"/>
          <p:cNvSpPr>
            <a:spLocks noChangeArrowheads="1"/>
          </p:cNvSpPr>
          <p:nvPr/>
        </p:nvSpPr>
        <p:spPr bwMode="auto">
          <a:xfrm rot="5802590">
            <a:off x="8880476" y="2941641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69" name="Rectangle 141"/>
          <p:cNvSpPr>
            <a:spLocks noChangeArrowheads="1"/>
          </p:cNvSpPr>
          <p:nvPr/>
        </p:nvSpPr>
        <p:spPr bwMode="auto">
          <a:xfrm rot="6315809">
            <a:off x="8866188" y="3038479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70" name="Rectangle 142"/>
          <p:cNvSpPr>
            <a:spLocks noChangeArrowheads="1"/>
          </p:cNvSpPr>
          <p:nvPr/>
        </p:nvSpPr>
        <p:spPr bwMode="auto">
          <a:xfrm rot="7110241">
            <a:off x="8831264" y="3154366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71" name="Rectangle 143"/>
          <p:cNvSpPr>
            <a:spLocks noChangeArrowheads="1"/>
          </p:cNvSpPr>
          <p:nvPr/>
        </p:nvSpPr>
        <p:spPr bwMode="auto">
          <a:xfrm rot="7725873">
            <a:off x="8774908" y="3261521"/>
            <a:ext cx="107950" cy="71437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72" name="Rectangle 144"/>
          <p:cNvSpPr>
            <a:spLocks noChangeArrowheads="1"/>
          </p:cNvSpPr>
          <p:nvPr/>
        </p:nvSpPr>
        <p:spPr bwMode="auto">
          <a:xfrm rot="7825237">
            <a:off x="8710613" y="3355979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73" name="Rectangle 145"/>
          <p:cNvSpPr>
            <a:spLocks noChangeArrowheads="1"/>
          </p:cNvSpPr>
          <p:nvPr/>
        </p:nvSpPr>
        <p:spPr bwMode="auto">
          <a:xfrm rot="8632998">
            <a:off x="8651875" y="3425825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74" name="Rectangle 146"/>
          <p:cNvSpPr>
            <a:spLocks noChangeArrowheads="1"/>
          </p:cNvSpPr>
          <p:nvPr/>
        </p:nvSpPr>
        <p:spPr bwMode="auto">
          <a:xfrm rot="8632998">
            <a:off x="8569327" y="3500438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75" name="Rectangle 147"/>
          <p:cNvSpPr>
            <a:spLocks noChangeArrowheads="1"/>
          </p:cNvSpPr>
          <p:nvPr/>
        </p:nvSpPr>
        <p:spPr bwMode="auto">
          <a:xfrm rot="9124883">
            <a:off x="8482015" y="3567113"/>
            <a:ext cx="889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76" name="Rectangle 148"/>
          <p:cNvSpPr>
            <a:spLocks noChangeArrowheads="1"/>
          </p:cNvSpPr>
          <p:nvPr/>
        </p:nvSpPr>
        <p:spPr bwMode="auto">
          <a:xfrm rot="9124883">
            <a:off x="8391525" y="3622679"/>
            <a:ext cx="90488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77" name="Rectangle 149"/>
          <p:cNvSpPr>
            <a:spLocks noChangeArrowheads="1"/>
          </p:cNvSpPr>
          <p:nvPr/>
        </p:nvSpPr>
        <p:spPr bwMode="auto">
          <a:xfrm rot="9821916">
            <a:off x="8302627" y="3668713"/>
            <a:ext cx="889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78" name="Rectangle 150"/>
          <p:cNvSpPr>
            <a:spLocks noChangeArrowheads="1"/>
          </p:cNvSpPr>
          <p:nvPr/>
        </p:nvSpPr>
        <p:spPr bwMode="auto">
          <a:xfrm rot="9821916">
            <a:off x="8210551" y="3702054"/>
            <a:ext cx="88900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79" name="Rectangle 151"/>
          <p:cNvSpPr>
            <a:spLocks noChangeArrowheads="1"/>
          </p:cNvSpPr>
          <p:nvPr/>
        </p:nvSpPr>
        <p:spPr bwMode="auto">
          <a:xfrm rot="10397410">
            <a:off x="8115302" y="3722688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80" name="Rectangle 152"/>
          <p:cNvSpPr>
            <a:spLocks noChangeArrowheads="1"/>
          </p:cNvSpPr>
          <p:nvPr/>
        </p:nvSpPr>
        <p:spPr bwMode="auto">
          <a:xfrm rot="10397410">
            <a:off x="8042275" y="3732213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81" name="Rectangle 153"/>
          <p:cNvSpPr>
            <a:spLocks noChangeArrowheads="1"/>
          </p:cNvSpPr>
          <p:nvPr/>
        </p:nvSpPr>
        <p:spPr bwMode="auto">
          <a:xfrm rot="10397410">
            <a:off x="7954963" y="3744913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82" name="Rectangle 154"/>
          <p:cNvSpPr>
            <a:spLocks noChangeArrowheads="1"/>
          </p:cNvSpPr>
          <p:nvPr/>
        </p:nvSpPr>
        <p:spPr bwMode="auto">
          <a:xfrm rot="-10345570">
            <a:off x="7869241" y="3748088"/>
            <a:ext cx="90487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83" name="Rectangle 155"/>
          <p:cNvSpPr>
            <a:spLocks noChangeArrowheads="1"/>
          </p:cNvSpPr>
          <p:nvPr/>
        </p:nvSpPr>
        <p:spPr bwMode="auto">
          <a:xfrm rot="-8621182">
            <a:off x="7786690" y="3713163"/>
            <a:ext cx="889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84" name="Rectangle 156"/>
          <p:cNvSpPr>
            <a:spLocks noChangeArrowheads="1"/>
          </p:cNvSpPr>
          <p:nvPr/>
        </p:nvSpPr>
        <p:spPr bwMode="auto">
          <a:xfrm rot="-5400000">
            <a:off x="7787484" y="3690144"/>
            <a:ext cx="36513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85" name="Rectangle 157"/>
          <p:cNvSpPr>
            <a:spLocks noChangeArrowheads="1"/>
          </p:cNvSpPr>
          <p:nvPr/>
        </p:nvSpPr>
        <p:spPr bwMode="auto">
          <a:xfrm rot="-5400000">
            <a:off x="7789072" y="3655223"/>
            <a:ext cx="36513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86" name="Rectangle 158"/>
          <p:cNvSpPr>
            <a:spLocks noChangeArrowheads="1"/>
          </p:cNvSpPr>
          <p:nvPr/>
        </p:nvSpPr>
        <p:spPr bwMode="auto">
          <a:xfrm rot="9204848">
            <a:off x="7780339" y="3617913"/>
            <a:ext cx="889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87" name="Rectangle 159"/>
          <p:cNvSpPr>
            <a:spLocks noChangeArrowheads="1"/>
          </p:cNvSpPr>
          <p:nvPr/>
        </p:nvSpPr>
        <p:spPr bwMode="auto">
          <a:xfrm rot="9799257">
            <a:off x="7864475" y="3578229"/>
            <a:ext cx="88900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88" name="Rectangle 160"/>
          <p:cNvSpPr>
            <a:spLocks noChangeArrowheads="1"/>
          </p:cNvSpPr>
          <p:nvPr/>
        </p:nvSpPr>
        <p:spPr bwMode="auto">
          <a:xfrm rot="9799257">
            <a:off x="7954963" y="3546475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89" name="Rectangle 161"/>
          <p:cNvSpPr>
            <a:spLocks noChangeArrowheads="1"/>
          </p:cNvSpPr>
          <p:nvPr/>
        </p:nvSpPr>
        <p:spPr bwMode="auto">
          <a:xfrm rot="10497275">
            <a:off x="8035927" y="3527425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90" name="Rectangle 162"/>
          <p:cNvSpPr>
            <a:spLocks noChangeArrowheads="1"/>
          </p:cNvSpPr>
          <p:nvPr/>
        </p:nvSpPr>
        <p:spPr bwMode="auto">
          <a:xfrm rot="10497275">
            <a:off x="8129590" y="3516313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91" name="Rectangle 163"/>
          <p:cNvSpPr>
            <a:spLocks noChangeArrowheads="1"/>
          </p:cNvSpPr>
          <p:nvPr/>
        </p:nvSpPr>
        <p:spPr bwMode="auto">
          <a:xfrm rot="10497275">
            <a:off x="8221663" y="3508379"/>
            <a:ext cx="88900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92" name="Rectangle 164"/>
          <p:cNvSpPr>
            <a:spLocks noChangeArrowheads="1"/>
          </p:cNvSpPr>
          <p:nvPr/>
        </p:nvSpPr>
        <p:spPr bwMode="auto">
          <a:xfrm rot="-10404706">
            <a:off x="8310563" y="3508379"/>
            <a:ext cx="88900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93" name="Rectangle 165"/>
          <p:cNvSpPr>
            <a:spLocks noChangeArrowheads="1"/>
          </p:cNvSpPr>
          <p:nvPr/>
        </p:nvSpPr>
        <p:spPr bwMode="auto">
          <a:xfrm rot="-10404706">
            <a:off x="8394702" y="3516313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94" name="Rectangle 166"/>
          <p:cNvSpPr>
            <a:spLocks noChangeArrowheads="1"/>
          </p:cNvSpPr>
          <p:nvPr/>
        </p:nvSpPr>
        <p:spPr bwMode="auto">
          <a:xfrm rot="-10002116">
            <a:off x="8475663" y="3532188"/>
            <a:ext cx="889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95" name="Rectangle 167"/>
          <p:cNvSpPr>
            <a:spLocks noChangeArrowheads="1"/>
          </p:cNvSpPr>
          <p:nvPr/>
        </p:nvSpPr>
        <p:spPr bwMode="auto">
          <a:xfrm rot="-10002116">
            <a:off x="8569327" y="3565526"/>
            <a:ext cx="88900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96" name="Rectangle 168"/>
          <p:cNvSpPr>
            <a:spLocks noChangeArrowheads="1"/>
          </p:cNvSpPr>
          <p:nvPr/>
        </p:nvSpPr>
        <p:spPr bwMode="auto">
          <a:xfrm rot="-9599526">
            <a:off x="8669339" y="3602038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97" name="Rectangle 169"/>
          <p:cNvSpPr>
            <a:spLocks noChangeArrowheads="1"/>
          </p:cNvSpPr>
          <p:nvPr/>
        </p:nvSpPr>
        <p:spPr bwMode="auto">
          <a:xfrm rot="-9397538">
            <a:off x="8743951" y="3636963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98" name="Rectangle 170"/>
          <p:cNvSpPr>
            <a:spLocks noChangeArrowheads="1"/>
          </p:cNvSpPr>
          <p:nvPr/>
        </p:nvSpPr>
        <p:spPr bwMode="auto">
          <a:xfrm rot="-9102505">
            <a:off x="8832851" y="3692525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199" name="Rectangle 171"/>
          <p:cNvSpPr>
            <a:spLocks noChangeArrowheads="1"/>
          </p:cNvSpPr>
          <p:nvPr/>
        </p:nvSpPr>
        <p:spPr bwMode="auto">
          <a:xfrm rot="-8404487">
            <a:off x="8912227" y="3754438"/>
            <a:ext cx="889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00" name="Rectangle 172"/>
          <p:cNvSpPr>
            <a:spLocks noChangeArrowheads="1"/>
          </p:cNvSpPr>
          <p:nvPr/>
        </p:nvSpPr>
        <p:spPr bwMode="auto">
          <a:xfrm rot="-8278346">
            <a:off x="8980490" y="3821113"/>
            <a:ext cx="889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01" name="Rectangle 173"/>
          <p:cNvSpPr>
            <a:spLocks noChangeArrowheads="1"/>
          </p:cNvSpPr>
          <p:nvPr/>
        </p:nvSpPr>
        <p:spPr bwMode="auto">
          <a:xfrm rot="-7677867">
            <a:off x="9036844" y="3909222"/>
            <a:ext cx="107950" cy="71439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02" name="Rectangle 174"/>
          <p:cNvSpPr>
            <a:spLocks noChangeArrowheads="1"/>
          </p:cNvSpPr>
          <p:nvPr/>
        </p:nvSpPr>
        <p:spPr bwMode="auto">
          <a:xfrm rot="-7286678">
            <a:off x="9080501" y="3983041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03" name="Rectangle 175"/>
          <p:cNvSpPr>
            <a:spLocks noChangeArrowheads="1"/>
          </p:cNvSpPr>
          <p:nvPr/>
        </p:nvSpPr>
        <p:spPr bwMode="auto">
          <a:xfrm rot="-7090448">
            <a:off x="9129713" y="4089404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04" name="Rectangle 176"/>
          <p:cNvSpPr>
            <a:spLocks noChangeArrowheads="1"/>
          </p:cNvSpPr>
          <p:nvPr/>
        </p:nvSpPr>
        <p:spPr bwMode="auto">
          <a:xfrm rot="-6602644">
            <a:off x="9167813" y="4194179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05" name="Rectangle 177"/>
          <p:cNvSpPr>
            <a:spLocks noChangeArrowheads="1"/>
          </p:cNvSpPr>
          <p:nvPr/>
        </p:nvSpPr>
        <p:spPr bwMode="auto">
          <a:xfrm rot="-5924048">
            <a:off x="9190038" y="4311654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06" name="Rectangle 178"/>
          <p:cNvSpPr>
            <a:spLocks noChangeArrowheads="1"/>
          </p:cNvSpPr>
          <p:nvPr/>
        </p:nvSpPr>
        <p:spPr bwMode="auto">
          <a:xfrm rot="-5924048">
            <a:off x="9204326" y="4416429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07" name="Rectangle 179"/>
          <p:cNvSpPr>
            <a:spLocks noChangeArrowheads="1"/>
          </p:cNvSpPr>
          <p:nvPr/>
        </p:nvSpPr>
        <p:spPr bwMode="auto">
          <a:xfrm rot="-5596230">
            <a:off x="9213852" y="4524379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08" name="Rectangle 180"/>
          <p:cNvSpPr>
            <a:spLocks noChangeArrowheads="1"/>
          </p:cNvSpPr>
          <p:nvPr/>
        </p:nvSpPr>
        <p:spPr bwMode="auto">
          <a:xfrm rot="-5400000">
            <a:off x="9217026" y="4630741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09" name="Rectangle 181"/>
          <p:cNvSpPr>
            <a:spLocks noChangeArrowheads="1"/>
          </p:cNvSpPr>
          <p:nvPr/>
        </p:nvSpPr>
        <p:spPr bwMode="auto">
          <a:xfrm rot="-5209210">
            <a:off x="9213852" y="4732341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10" name="Rectangle 182"/>
          <p:cNvSpPr>
            <a:spLocks noChangeArrowheads="1"/>
          </p:cNvSpPr>
          <p:nvPr/>
        </p:nvSpPr>
        <p:spPr bwMode="auto">
          <a:xfrm rot="-5116214">
            <a:off x="9207501" y="4846641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11" name="Rectangle 183"/>
          <p:cNvSpPr>
            <a:spLocks noChangeArrowheads="1"/>
          </p:cNvSpPr>
          <p:nvPr/>
        </p:nvSpPr>
        <p:spPr bwMode="auto">
          <a:xfrm rot="-4627500">
            <a:off x="9193213" y="4948241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12" name="Rectangle 184"/>
          <p:cNvSpPr>
            <a:spLocks noChangeArrowheads="1"/>
          </p:cNvSpPr>
          <p:nvPr/>
        </p:nvSpPr>
        <p:spPr bwMode="auto">
          <a:xfrm rot="-4139694">
            <a:off x="9167813" y="5046666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13" name="Rectangle 185"/>
          <p:cNvSpPr>
            <a:spLocks noChangeArrowheads="1"/>
          </p:cNvSpPr>
          <p:nvPr/>
        </p:nvSpPr>
        <p:spPr bwMode="auto">
          <a:xfrm rot="-4139694">
            <a:off x="9135269" y="5150647"/>
            <a:ext cx="107950" cy="71439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14" name="Rectangle 186"/>
          <p:cNvSpPr>
            <a:spLocks noChangeArrowheads="1"/>
          </p:cNvSpPr>
          <p:nvPr/>
        </p:nvSpPr>
        <p:spPr bwMode="auto">
          <a:xfrm rot="-3556040">
            <a:off x="9101933" y="5242723"/>
            <a:ext cx="106363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15" name="Rectangle 187"/>
          <p:cNvSpPr>
            <a:spLocks noChangeArrowheads="1"/>
          </p:cNvSpPr>
          <p:nvPr/>
        </p:nvSpPr>
        <p:spPr bwMode="auto">
          <a:xfrm rot="-3556040">
            <a:off x="9047957" y="5350671"/>
            <a:ext cx="107950" cy="71437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16" name="Rectangle 188"/>
          <p:cNvSpPr>
            <a:spLocks noChangeArrowheads="1"/>
          </p:cNvSpPr>
          <p:nvPr/>
        </p:nvSpPr>
        <p:spPr bwMode="auto">
          <a:xfrm rot="-2783540">
            <a:off x="8989220" y="5447510"/>
            <a:ext cx="106362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17" name="Rectangle 189"/>
          <p:cNvSpPr>
            <a:spLocks noChangeArrowheads="1"/>
          </p:cNvSpPr>
          <p:nvPr/>
        </p:nvSpPr>
        <p:spPr bwMode="auto">
          <a:xfrm rot="-2587310">
            <a:off x="8932863" y="5518154"/>
            <a:ext cx="88900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18" name="Rectangle 190"/>
          <p:cNvSpPr>
            <a:spLocks noChangeArrowheads="1"/>
          </p:cNvSpPr>
          <p:nvPr/>
        </p:nvSpPr>
        <p:spPr bwMode="auto">
          <a:xfrm rot="-2003657">
            <a:off x="8858251" y="5592763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19" name="Rectangle 191"/>
          <p:cNvSpPr>
            <a:spLocks noChangeArrowheads="1"/>
          </p:cNvSpPr>
          <p:nvPr/>
        </p:nvSpPr>
        <p:spPr bwMode="auto">
          <a:xfrm rot="-1416240">
            <a:off x="8770939" y="5649913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20" name="Rectangle 192"/>
          <p:cNvSpPr>
            <a:spLocks noChangeArrowheads="1"/>
          </p:cNvSpPr>
          <p:nvPr/>
        </p:nvSpPr>
        <p:spPr bwMode="auto">
          <a:xfrm rot="-797944">
            <a:off x="8670927" y="5688013"/>
            <a:ext cx="889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21" name="Rectangle 193"/>
          <p:cNvSpPr>
            <a:spLocks noChangeArrowheads="1"/>
          </p:cNvSpPr>
          <p:nvPr/>
        </p:nvSpPr>
        <p:spPr bwMode="auto">
          <a:xfrm>
            <a:off x="8574090" y="5703888"/>
            <a:ext cx="889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22" name="Rectangle 194"/>
          <p:cNvSpPr>
            <a:spLocks noChangeArrowheads="1"/>
          </p:cNvSpPr>
          <p:nvPr/>
        </p:nvSpPr>
        <p:spPr bwMode="auto">
          <a:xfrm rot="583655">
            <a:off x="8483602" y="5694363"/>
            <a:ext cx="88900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23" name="Rectangle 195"/>
          <p:cNvSpPr>
            <a:spLocks noChangeArrowheads="1"/>
          </p:cNvSpPr>
          <p:nvPr/>
        </p:nvSpPr>
        <p:spPr bwMode="auto">
          <a:xfrm rot="1473244">
            <a:off x="8397875" y="5670554"/>
            <a:ext cx="88900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24" name="Rectangle 196"/>
          <p:cNvSpPr>
            <a:spLocks noChangeArrowheads="1"/>
          </p:cNvSpPr>
          <p:nvPr/>
        </p:nvSpPr>
        <p:spPr bwMode="auto">
          <a:xfrm rot="2056899">
            <a:off x="8305800" y="5608638"/>
            <a:ext cx="90488" cy="87312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25" name="Rectangle 197"/>
          <p:cNvSpPr>
            <a:spLocks noChangeArrowheads="1"/>
          </p:cNvSpPr>
          <p:nvPr/>
        </p:nvSpPr>
        <p:spPr bwMode="auto">
          <a:xfrm rot="2934269">
            <a:off x="8218488" y="5529266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26" name="Rectangle 198"/>
          <p:cNvSpPr>
            <a:spLocks noChangeArrowheads="1"/>
          </p:cNvSpPr>
          <p:nvPr/>
        </p:nvSpPr>
        <p:spPr bwMode="auto">
          <a:xfrm rot="3751889">
            <a:off x="8173246" y="5447510"/>
            <a:ext cx="106362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27" name="Rectangle 199"/>
          <p:cNvSpPr>
            <a:spLocks noChangeArrowheads="1"/>
          </p:cNvSpPr>
          <p:nvPr/>
        </p:nvSpPr>
        <p:spPr bwMode="auto">
          <a:xfrm rot="4667195">
            <a:off x="8145464" y="5360991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28" name="Rectangle 200"/>
          <p:cNvSpPr>
            <a:spLocks noChangeArrowheads="1"/>
          </p:cNvSpPr>
          <p:nvPr/>
        </p:nvSpPr>
        <p:spPr bwMode="auto">
          <a:xfrm rot="5678699">
            <a:off x="8137526" y="5251454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29" name="Rectangle 201"/>
          <p:cNvSpPr>
            <a:spLocks noChangeArrowheads="1"/>
          </p:cNvSpPr>
          <p:nvPr/>
        </p:nvSpPr>
        <p:spPr bwMode="auto">
          <a:xfrm rot="6081290">
            <a:off x="8152608" y="5131596"/>
            <a:ext cx="107950" cy="71437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30" name="Rectangle 202"/>
          <p:cNvSpPr>
            <a:spLocks noChangeArrowheads="1"/>
          </p:cNvSpPr>
          <p:nvPr/>
        </p:nvSpPr>
        <p:spPr bwMode="auto">
          <a:xfrm rot="6280696">
            <a:off x="8170864" y="5029204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31" name="Rectangle 203"/>
          <p:cNvSpPr>
            <a:spLocks noChangeArrowheads="1"/>
          </p:cNvSpPr>
          <p:nvPr/>
        </p:nvSpPr>
        <p:spPr bwMode="auto">
          <a:xfrm rot="6978714">
            <a:off x="8201026" y="4933954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32" name="Rectangle 204"/>
          <p:cNvSpPr>
            <a:spLocks noChangeArrowheads="1"/>
          </p:cNvSpPr>
          <p:nvPr/>
        </p:nvSpPr>
        <p:spPr bwMode="auto">
          <a:xfrm rot="7990218">
            <a:off x="8248652" y="4854579"/>
            <a:ext cx="107950" cy="73025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33" name="Rectangle 205"/>
          <p:cNvSpPr>
            <a:spLocks noChangeArrowheads="1"/>
          </p:cNvSpPr>
          <p:nvPr/>
        </p:nvSpPr>
        <p:spPr bwMode="auto">
          <a:xfrm rot="8502935">
            <a:off x="8323263" y="4773613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34" name="Rectangle 206"/>
          <p:cNvSpPr>
            <a:spLocks noChangeArrowheads="1"/>
          </p:cNvSpPr>
          <p:nvPr/>
        </p:nvSpPr>
        <p:spPr bwMode="auto">
          <a:xfrm rot="9702906">
            <a:off x="8397875" y="4727579"/>
            <a:ext cx="88900" cy="87313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35" name="Rectangle 207"/>
          <p:cNvSpPr>
            <a:spLocks noChangeArrowheads="1"/>
          </p:cNvSpPr>
          <p:nvPr/>
        </p:nvSpPr>
        <p:spPr bwMode="auto">
          <a:xfrm rot="10116259">
            <a:off x="8482015" y="4700588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36" name="Rectangle 208"/>
          <p:cNvSpPr>
            <a:spLocks noChangeArrowheads="1"/>
          </p:cNvSpPr>
          <p:nvPr/>
        </p:nvSpPr>
        <p:spPr bwMode="auto">
          <a:xfrm rot="10618213">
            <a:off x="8586790" y="4683125"/>
            <a:ext cx="88900" cy="889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37" name="Oval 210"/>
          <p:cNvSpPr>
            <a:spLocks noChangeArrowheads="1"/>
          </p:cNvSpPr>
          <p:nvPr/>
        </p:nvSpPr>
        <p:spPr bwMode="auto">
          <a:xfrm>
            <a:off x="8628064" y="4659313"/>
            <a:ext cx="106363" cy="87312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sp>
        <p:nvSpPr>
          <p:cNvPr id="238" name="Rectangle 96"/>
          <p:cNvSpPr>
            <a:spLocks noChangeArrowheads="1"/>
          </p:cNvSpPr>
          <p:nvPr/>
        </p:nvSpPr>
        <p:spPr bwMode="auto">
          <a:xfrm rot="5268701">
            <a:off x="7739857" y="2840835"/>
            <a:ext cx="77788" cy="73025"/>
          </a:xfrm>
          <a:prstGeom prst="rect">
            <a:avLst/>
          </a:prstGeom>
          <a:solidFill>
            <a:srgbClr val="00B050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600">
              <a:solidFill>
                <a:srgbClr val="000000"/>
              </a:solidFill>
            </a:endParaRPr>
          </a:p>
        </p:txBody>
      </p:sp>
      <p:grpSp>
        <p:nvGrpSpPr>
          <p:cNvPr id="239" name="Group 596"/>
          <p:cNvGrpSpPr>
            <a:grpSpLocks/>
          </p:cNvGrpSpPr>
          <p:nvPr/>
        </p:nvGrpSpPr>
        <p:grpSpPr bwMode="auto">
          <a:xfrm>
            <a:off x="6761165" y="2203450"/>
            <a:ext cx="2328863" cy="3252788"/>
            <a:chOff x="5237356" y="2204039"/>
            <a:chExt cx="2329366" cy="3252681"/>
          </a:xfrm>
        </p:grpSpPr>
        <p:sp>
          <p:nvSpPr>
            <p:cNvPr id="240" name="Arc 5"/>
            <p:cNvSpPr>
              <a:spLocks/>
            </p:cNvSpPr>
            <p:nvPr/>
          </p:nvSpPr>
          <p:spPr bwMode="auto">
            <a:xfrm rot="21174346" flipH="1">
              <a:off x="5479392" y="2871312"/>
              <a:ext cx="689711" cy="491095"/>
            </a:xfrm>
            <a:custGeom>
              <a:avLst/>
              <a:gdLst>
                <a:gd name="T0" fmla="*/ 2147483646 w 41742"/>
                <a:gd name="T1" fmla="*/ 2147483646 h 21600"/>
                <a:gd name="T2" fmla="*/ 0 w 41742"/>
                <a:gd name="T3" fmla="*/ 2147483646 h 21600"/>
                <a:gd name="T4" fmla="*/ 2147483646 w 41742"/>
                <a:gd name="T5" fmla="*/ 0 h 21600"/>
                <a:gd name="T6" fmla="*/ 0 60000 65536"/>
                <a:gd name="T7" fmla="*/ 0 60000 65536"/>
                <a:gd name="T8" fmla="*/ 0 60000 65536"/>
                <a:gd name="T9" fmla="*/ 0 w 41742"/>
                <a:gd name="T10" fmla="*/ 0 h 21600"/>
                <a:gd name="T11" fmla="*/ 41742 w 4174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742" h="21600" fill="none" extrusionOk="0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</a:path>
                <a:path w="41742" h="21600" stroke="0" extrusionOk="0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  <a:lnTo>
                    <a:pt x="21509" y="0"/>
                  </a:lnTo>
                  <a:lnTo>
                    <a:pt x="41742" y="7561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600">
                <a:solidFill>
                  <a:srgbClr val="000000"/>
                </a:solidFill>
              </a:endParaRPr>
            </a:p>
          </p:txBody>
        </p:sp>
        <p:sp>
          <p:nvSpPr>
            <p:cNvPr id="241" name="Arc 6"/>
            <p:cNvSpPr>
              <a:spLocks/>
            </p:cNvSpPr>
            <p:nvPr/>
          </p:nvSpPr>
          <p:spPr bwMode="auto">
            <a:xfrm rot="2522265" flipH="1">
              <a:off x="6762363" y="2466104"/>
              <a:ext cx="373063" cy="898506"/>
            </a:xfrm>
            <a:custGeom>
              <a:avLst/>
              <a:gdLst>
                <a:gd name="T0" fmla="*/ 2147483646 w 21600"/>
                <a:gd name="T1" fmla="*/ 0 h 23067"/>
                <a:gd name="T2" fmla="*/ 2147483646 w 21600"/>
                <a:gd name="T3" fmla="*/ 2147483646 h 23067"/>
                <a:gd name="T4" fmla="*/ 0 w 21600"/>
                <a:gd name="T5" fmla="*/ 2147483646 h 230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23067"/>
                <a:gd name="T11" fmla="*/ 21600 w 21600"/>
                <a:gd name="T12" fmla="*/ 23067 h 230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3067" fill="none" extrusionOk="0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</a:path>
                <a:path w="21600" h="23067" stroke="0" extrusionOk="0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  <a:lnTo>
                    <a:pt x="0" y="5480"/>
                  </a:lnTo>
                  <a:lnTo>
                    <a:pt x="20893" y="-1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600">
                <a:solidFill>
                  <a:srgbClr val="000000"/>
                </a:solidFill>
              </a:endParaRPr>
            </a:p>
          </p:txBody>
        </p:sp>
        <p:sp>
          <p:nvSpPr>
            <p:cNvPr id="242" name="Text Box 7"/>
            <p:cNvSpPr txBox="1">
              <a:spLocks noChangeArrowheads="1"/>
            </p:cNvSpPr>
            <p:nvPr/>
          </p:nvSpPr>
          <p:spPr bwMode="auto">
            <a:xfrm>
              <a:off x="6749624" y="2686326"/>
              <a:ext cx="349405" cy="646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3600" b="1">
                  <a:solidFill>
                    <a:srgbClr val="000000"/>
                  </a:solidFill>
                  <a:latin typeface="+mn-lt"/>
                </a:rPr>
                <a:t>1</a:t>
              </a:r>
            </a:p>
          </p:txBody>
        </p:sp>
        <p:sp>
          <p:nvSpPr>
            <p:cNvPr id="243" name="Text Box 8"/>
            <p:cNvSpPr txBox="1">
              <a:spLocks noChangeArrowheads="1"/>
            </p:cNvSpPr>
            <p:nvPr/>
          </p:nvSpPr>
          <p:spPr bwMode="auto">
            <a:xfrm>
              <a:off x="5994400" y="2204039"/>
              <a:ext cx="349405" cy="646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eaLnBrk="0" hangingPunct="0"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altLang="en-US" sz="3600" b="1">
                  <a:solidFill>
                    <a:srgbClr val="000000"/>
                  </a:solidFill>
                  <a:latin typeface="+mn-lt"/>
                </a:rPr>
                <a:t>2</a:t>
              </a:r>
            </a:p>
          </p:txBody>
        </p:sp>
        <p:sp>
          <p:nvSpPr>
            <p:cNvPr id="244" name="Arc 9"/>
            <p:cNvSpPr>
              <a:spLocks/>
            </p:cNvSpPr>
            <p:nvPr/>
          </p:nvSpPr>
          <p:spPr bwMode="auto">
            <a:xfrm rot="10654931" flipH="1">
              <a:off x="7193659" y="4067118"/>
              <a:ext cx="373063" cy="898506"/>
            </a:xfrm>
            <a:custGeom>
              <a:avLst/>
              <a:gdLst>
                <a:gd name="T0" fmla="*/ 2147483646 w 21600"/>
                <a:gd name="T1" fmla="*/ 0 h 23067"/>
                <a:gd name="T2" fmla="*/ 2147483646 w 21600"/>
                <a:gd name="T3" fmla="*/ 2147483646 h 23067"/>
                <a:gd name="T4" fmla="*/ 0 w 21600"/>
                <a:gd name="T5" fmla="*/ 2147483646 h 23067"/>
                <a:gd name="T6" fmla="*/ 0 60000 65536"/>
                <a:gd name="T7" fmla="*/ 0 60000 65536"/>
                <a:gd name="T8" fmla="*/ 0 60000 65536"/>
                <a:gd name="T9" fmla="*/ 0 w 21600"/>
                <a:gd name="T10" fmla="*/ 0 h 23067"/>
                <a:gd name="T11" fmla="*/ 21600 w 21600"/>
                <a:gd name="T12" fmla="*/ 23067 h 230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3067" fill="none" extrusionOk="0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</a:path>
                <a:path w="21600" h="23067" stroke="0" extrusionOk="0">
                  <a:moveTo>
                    <a:pt x="20893" y="-1"/>
                  </a:moveTo>
                  <a:cubicBezTo>
                    <a:pt x="21362" y="1788"/>
                    <a:pt x="21600" y="3630"/>
                    <a:pt x="21600" y="5480"/>
                  </a:cubicBezTo>
                  <a:cubicBezTo>
                    <a:pt x="21600" y="12461"/>
                    <a:pt x="18225" y="19013"/>
                    <a:pt x="12540" y="23066"/>
                  </a:cubicBezTo>
                  <a:lnTo>
                    <a:pt x="0" y="5480"/>
                  </a:lnTo>
                  <a:lnTo>
                    <a:pt x="20893" y="-1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600">
                <a:solidFill>
                  <a:srgbClr val="000000"/>
                </a:solidFill>
              </a:endParaRPr>
            </a:p>
          </p:txBody>
        </p:sp>
        <p:sp>
          <p:nvSpPr>
            <p:cNvPr id="245" name="Arc 10"/>
            <p:cNvSpPr>
              <a:spLocks/>
            </p:cNvSpPr>
            <p:nvPr/>
          </p:nvSpPr>
          <p:spPr bwMode="auto">
            <a:xfrm rot="5464541" flipH="1">
              <a:off x="5022945" y="4836489"/>
              <a:ext cx="834642" cy="405819"/>
            </a:xfrm>
            <a:custGeom>
              <a:avLst/>
              <a:gdLst>
                <a:gd name="T0" fmla="*/ 2147483646 w 41742"/>
                <a:gd name="T1" fmla="*/ 2147483646 h 21600"/>
                <a:gd name="T2" fmla="*/ 0 w 41742"/>
                <a:gd name="T3" fmla="*/ 2147483646 h 21600"/>
                <a:gd name="T4" fmla="*/ 2147483646 w 41742"/>
                <a:gd name="T5" fmla="*/ 0 h 21600"/>
                <a:gd name="T6" fmla="*/ 0 60000 65536"/>
                <a:gd name="T7" fmla="*/ 0 60000 65536"/>
                <a:gd name="T8" fmla="*/ 0 60000 65536"/>
                <a:gd name="T9" fmla="*/ 0 w 41742"/>
                <a:gd name="T10" fmla="*/ 0 h 21600"/>
                <a:gd name="T11" fmla="*/ 41742 w 4174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742" h="21600" fill="none" extrusionOk="0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</a:path>
                <a:path w="41742" h="21600" stroke="0" extrusionOk="0">
                  <a:moveTo>
                    <a:pt x="41742" y="7561"/>
                  </a:moveTo>
                  <a:cubicBezTo>
                    <a:pt x="38587" y="16003"/>
                    <a:pt x="30521" y="21599"/>
                    <a:pt x="21509" y="21600"/>
                  </a:cubicBezTo>
                  <a:cubicBezTo>
                    <a:pt x="10348" y="21600"/>
                    <a:pt x="1025" y="13097"/>
                    <a:pt x="0" y="1983"/>
                  </a:cubicBezTo>
                  <a:lnTo>
                    <a:pt x="21509" y="0"/>
                  </a:lnTo>
                  <a:lnTo>
                    <a:pt x="41742" y="7561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600">
                <a:solidFill>
                  <a:srgbClr val="000000"/>
                </a:solidFill>
              </a:endParaRPr>
            </a:p>
          </p:txBody>
        </p:sp>
      </p:grpSp>
      <p:sp>
        <p:nvSpPr>
          <p:cNvPr id="246" name="12-Point Star 245"/>
          <p:cNvSpPr/>
          <p:nvPr/>
        </p:nvSpPr>
        <p:spPr>
          <a:xfrm>
            <a:off x="8040689" y="2755904"/>
            <a:ext cx="142875" cy="142875"/>
          </a:xfrm>
          <a:prstGeom prst="star12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247" name="12-Point Star 246"/>
          <p:cNvSpPr/>
          <p:nvPr/>
        </p:nvSpPr>
        <p:spPr>
          <a:xfrm>
            <a:off x="7950201" y="4876804"/>
            <a:ext cx="142875" cy="142875"/>
          </a:xfrm>
          <a:prstGeom prst="star12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248" name="12-Point Star 247"/>
          <p:cNvSpPr/>
          <p:nvPr/>
        </p:nvSpPr>
        <p:spPr>
          <a:xfrm>
            <a:off x="9194801" y="4216404"/>
            <a:ext cx="142875" cy="142875"/>
          </a:xfrm>
          <a:prstGeom prst="star12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249" name="12-Point Star 248"/>
          <p:cNvSpPr/>
          <p:nvPr/>
        </p:nvSpPr>
        <p:spPr>
          <a:xfrm>
            <a:off x="9194801" y="4914904"/>
            <a:ext cx="142875" cy="142875"/>
          </a:xfrm>
          <a:prstGeom prst="star12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250" name="Rectangle 3"/>
          <p:cNvSpPr txBox="1">
            <a:spLocks noChangeArrowheads="1"/>
          </p:cNvSpPr>
          <p:nvPr/>
        </p:nvSpPr>
        <p:spPr bwMode="auto">
          <a:xfrm>
            <a:off x="77275" y="725308"/>
            <a:ext cx="5398075" cy="2838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ts val="2800"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Nét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1: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vi-VN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G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ần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g</a:t>
            </a:r>
            <a:r>
              <a:rPr kumimoji="0" lang="vi-VN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iống nét móc ngược trái, phía trên hơi lượn sang phải, đầu móc cong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vào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phía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trong</a:t>
            </a:r>
            <a:r>
              <a:rPr kumimoji="0" lang="vi-VN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1" name="Rectangle 3"/>
          <p:cNvSpPr txBox="1">
            <a:spLocks noChangeArrowheads="1"/>
          </p:cNvSpPr>
          <p:nvPr/>
        </p:nvSpPr>
        <p:spPr bwMode="auto">
          <a:xfrm>
            <a:off x="92228" y="3738218"/>
            <a:ext cx="5384025" cy="246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Nét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 2: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Kết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hợp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nét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cong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trên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và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nét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cong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phải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nối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liền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nhau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tạo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vòng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xoắn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nhỏ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giữa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thân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chữ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69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repeatCount="4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1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3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1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6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1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1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9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1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2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3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4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1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6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8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9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100"/>
                            </p:stCondLst>
                            <p:childTnLst>
                              <p:par>
                                <p:cTn id="1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200"/>
                            </p:stCondLst>
                            <p:childTnLst>
                              <p:par>
                                <p:cTn id="1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300"/>
                            </p:stCondLst>
                            <p:childTnLst>
                              <p:par>
                                <p:cTn id="1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400"/>
                            </p:stCondLst>
                            <p:childTnLst>
                              <p:par>
                                <p:cTn id="1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55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6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700"/>
                            </p:stCondLst>
                            <p:childTnLst>
                              <p:par>
                                <p:cTn id="1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800"/>
                            </p:stCondLst>
                            <p:childTnLst>
                              <p:par>
                                <p:cTn id="1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1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900"/>
                            </p:stCondLst>
                            <p:childTnLst>
                              <p:par>
                                <p:cTn id="1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1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6000"/>
                            </p:stCondLst>
                            <p:childTnLst>
                              <p:par>
                                <p:cTn id="1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6100"/>
                            </p:stCondLst>
                            <p:childTnLst>
                              <p:par>
                                <p:cTn id="1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1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200"/>
                            </p:stCondLst>
                            <p:childTnLst>
                              <p:par>
                                <p:cTn id="1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1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6300"/>
                            </p:stCondLst>
                            <p:childTnLst>
                              <p:par>
                                <p:cTn id="1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1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6400"/>
                            </p:stCondLst>
                            <p:childTnLst>
                              <p:par>
                                <p:cTn id="1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1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6500"/>
                            </p:stCondLst>
                            <p:childTnLst>
                              <p:par>
                                <p:cTn id="1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1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6600"/>
                            </p:stCondLst>
                            <p:childTnLst>
                              <p:par>
                                <p:cTn id="1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1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6700"/>
                            </p:stCondLst>
                            <p:childTnLst>
                              <p:par>
                                <p:cTn id="1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6800"/>
                            </p:stCondLst>
                            <p:childTnLst>
                              <p:par>
                                <p:cTn id="2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6900"/>
                            </p:stCondLst>
                            <p:childTnLst>
                              <p:par>
                                <p:cTn id="2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1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7000"/>
                            </p:stCondLst>
                            <p:childTnLst>
                              <p:par>
                                <p:cTn id="2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7100"/>
                            </p:stCondLst>
                            <p:childTnLst>
                              <p:par>
                                <p:cTn id="2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7200"/>
                            </p:stCondLst>
                            <p:childTnLst>
                              <p:par>
                                <p:cTn id="2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1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7300"/>
                            </p:stCondLst>
                            <p:childTnLst>
                              <p:par>
                                <p:cTn id="2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1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7400"/>
                            </p:stCondLst>
                            <p:childTnLst>
                              <p:par>
                                <p:cTn id="2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7" dur="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1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7600"/>
                            </p:stCondLst>
                            <p:childTnLst>
                              <p:par>
                                <p:cTn id="2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1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7700"/>
                            </p:stCondLst>
                            <p:childTnLst>
                              <p:par>
                                <p:cTn id="2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9" dur="1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7800"/>
                            </p:stCondLst>
                            <p:childTnLst>
                              <p:par>
                                <p:cTn id="2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3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7900"/>
                            </p:stCondLst>
                            <p:childTnLst>
                              <p:par>
                                <p:cTn id="2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7" dur="1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8000"/>
                            </p:stCondLst>
                            <p:childTnLst>
                              <p:par>
                                <p:cTn id="2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1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8100"/>
                            </p:stCondLst>
                            <p:childTnLst>
                              <p:par>
                                <p:cTn id="2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1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8200"/>
                            </p:stCondLst>
                            <p:childTnLst>
                              <p:par>
                                <p:cTn id="2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9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8300"/>
                            </p:stCondLst>
                            <p:childTnLst>
                              <p:par>
                                <p:cTn id="2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3" dur="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8400"/>
                            </p:stCondLst>
                            <p:childTnLst>
                              <p:par>
                                <p:cTn id="2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7" dur="1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8500"/>
                            </p:stCondLst>
                            <p:childTnLst>
                              <p:par>
                                <p:cTn id="2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1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8600"/>
                            </p:stCondLst>
                            <p:childTnLst>
                              <p:par>
                                <p:cTn id="2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5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8700"/>
                            </p:stCondLst>
                            <p:childTnLst>
                              <p:par>
                                <p:cTn id="2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9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8800"/>
                            </p:stCondLst>
                            <p:childTnLst>
                              <p:par>
                                <p:cTn id="2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3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8900"/>
                            </p:stCondLst>
                            <p:childTnLst>
                              <p:par>
                                <p:cTn id="2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7" dur="1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9000"/>
                            </p:stCondLst>
                            <p:childTnLst>
                              <p:par>
                                <p:cTn id="2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1" dur="1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9100"/>
                            </p:stCondLst>
                            <p:childTnLst>
                              <p:par>
                                <p:cTn id="2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5" dur="1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9200"/>
                            </p:stCondLst>
                            <p:childTnLst>
                              <p:par>
                                <p:cTn id="2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9" dur="1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9300"/>
                            </p:stCondLst>
                            <p:childTnLst>
                              <p:par>
                                <p:cTn id="3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3" dur="1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9400"/>
                            </p:stCondLst>
                            <p:childTnLst>
                              <p:par>
                                <p:cTn id="3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7" dur="1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9500"/>
                            </p:stCondLst>
                            <p:childTnLst>
                              <p:par>
                                <p:cTn id="3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1" dur="1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9600"/>
                            </p:stCondLst>
                            <p:childTnLst>
                              <p:par>
                                <p:cTn id="313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5" dur="1000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0" dur="500"/>
                                        <p:tgtEl>
                                          <p:spTgt spid="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5" dur="1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00"/>
                            </p:stCondLst>
                            <p:childTnLst>
                              <p:par>
                                <p:cTn id="327" presetID="9" presetClass="entr" presetSubtype="0" repeatCount="4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9" dur="1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500"/>
                            </p:stCondLst>
                            <p:childTnLst>
                              <p:par>
                                <p:cTn id="3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3" dur="1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600"/>
                            </p:stCondLst>
                            <p:childTnLst>
                              <p:par>
                                <p:cTn id="3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7" dur="1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700"/>
                            </p:stCondLst>
                            <p:childTnLst>
                              <p:par>
                                <p:cTn id="3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1" dur="1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>
                            <p:stCondLst>
                              <p:cond delay="800"/>
                            </p:stCondLst>
                            <p:childTnLst>
                              <p:par>
                                <p:cTn id="3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5" dur="1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900"/>
                            </p:stCondLst>
                            <p:childTnLst>
                              <p:par>
                                <p:cTn id="3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9" dur="1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000"/>
                            </p:stCondLst>
                            <p:childTnLst>
                              <p:par>
                                <p:cTn id="3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3" dur="1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>
                            <p:stCondLst>
                              <p:cond delay="1100"/>
                            </p:stCondLst>
                            <p:childTnLst>
                              <p:par>
                                <p:cTn id="3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7" dur="1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200"/>
                            </p:stCondLst>
                            <p:childTnLst>
                              <p:par>
                                <p:cTn id="3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1" dur="1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300"/>
                            </p:stCondLst>
                            <p:childTnLst>
                              <p:par>
                                <p:cTn id="3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5" dur="1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1400"/>
                            </p:stCondLst>
                            <p:childTnLst>
                              <p:par>
                                <p:cTn id="3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9" dur="1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1500"/>
                            </p:stCondLst>
                            <p:childTnLst>
                              <p:par>
                                <p:cTn id="3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3" dur="1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600"/>
                            </p:stCondLst>
                            <p:childTnLst>
                              <p:par>
                                <p:cTn id="3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7" dur="1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1700"/>
                            </p:stCondLst>
                            <p:childTnLst>
                              <p:par>
                                <p:cTn id="3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1" dur="1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1800"/>
                            </p:stCondLst>
                            <p:childTnLst>
                              <p:par>
                                <p:cTn id="3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5" dur="1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1900"/>
                            </p:stCondLst>
                            <p:childTnLst>
                              <p:par>
                                <p:cTn id="3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9" dur="1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>
                            <p:stCondLst>
                              <p:cond delay="2000"/>
                            </p:stCondLst>
                            <p:childTnLst>
                              <p:par>
                                <p:cTn id="3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3" dur="1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>
                            <p:stCondLst>
                              <p:cond delay="2100"/>
                            </p:stCondLst>
                            <p:childTnLst>
                              <p:par>
                                <p:cTn id="3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7" dur="1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1" dur="1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>
                            <p:stCondLst>
                              <p:cond delay="2300"/>
                            </p:stCondLst>
                            <p:childTnLst>
                              <p:par>
                                <p:cTn id="4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5" dur="1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>
                            <p:stCondLst>
                              <p:cond delay="2400"/>
                            </p:stCondLst>
                            <p:childTnLst>
                              <p:par>
                                <p:cTn id="4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9" dur="1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3" dur="1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>
                            <p:stCondLst>
                              <p:cond delay="2600"/>
                            </p:stCondLst>
                            <p:childTnLst>
                              <p:par>
                                <p:cTn id="4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7" dur="1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>
                            <p:stCondLst>
                              <p:cond delay="2700"/>
                            </p:stCondLst>
                            <p:childTnLst>
                              <p:par>
                                <p:cTn id="4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1" dur="1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2800"/>
                            </p:stCondLst>
                            <p:childTnLst>
                              <p:par>
                                <p:cTn id="4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5" dur="1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>
                            <p:stCondLst>
                              <p:cond delay="2900"/>
                            </p:stCondLst>
                            <p:childTnLst>
                              <p:par>
                                <p:cTn id="4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9" dur="1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>
                            <p:stCondLst>
                              <p:cond delay="3000"/>
                            </p:stCondLst>
                            <p:childTnLst>
                              <p:par>
                                <p:cTn id="4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3" dur="1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3100"/>
                            </p:stCondLst>
                            <p:childTnLst>
                              <p:par>
                                <p:cTn id="4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7" dur="1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8" fill="hold">
                            <p:stCondLst>
                              <p:cond delay="3200"/>
                            </p:stCondLst>
                            <p:childTnLst>
                              <p:par>
                                <p:cTn id="4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1" dur="1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5" dur="1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9" dur="1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0" fill="hold">
                            <p:stCondLst>
                              <p:cond delay="3500"/>
                            </p:stCondLst>
                            <p:childTnLst>
                              <p:par>
                                <p:cTn id="4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3" dur="1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7" dur="1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3700"/>
                            </p:stCondLst>
                            <p:childTnLst>
                              <p:par>
                                <p:cTn id="4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1" dur="1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2" fill="hold">
                            <p:stCondLst>
                              <p:cond delay="3800"/>
                            </p:stCondLst>
                            <p:childTnLst>
                              <p:par>
                                <p:cTn id="4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5" dur="1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>
                            <p:stCondLst>
                              <p:cond delay="3900"/>
                            </p:stCondLst>
                            <p:childTnLst>
                              <p:par>
                                <p:cTn id="4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9" dur="1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4000"/>
                            </p:stCondLst>
                            <p:childTnLst>
                              <p:par>
                                <p:cTn id="4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3" dur="1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>
                            <p:stCondLst>
                              <p:cond delay="4100"/>
                            </p:stCondLst>
                            <p:childTnLst>
                              <p:par>
                                <p:cTn id="4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7" dur="1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>
                            <p:stCondLst>
                              <p:cond delay="4200"/>
                            </p:stCondLst>
                            <p:childTnLst>
                              <p:par>
                                <p:cTn id="4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1" dur="1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4300"/>
                            </p:stCondLst>
                            <p:childTnLst>
                              <p:par>
                                <p:cTn id="4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5" dur="1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6" fill="hold">
                            <p:stCondLst>
                              <p:cond delay="4400"/>
                            </p:stCondLst>
                            <p:childTnLst>
                              <p:par>
                                <p:cTn id="4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9" dur="1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4500"/>
                            </p:stCondLst>
                            <p:childTnLst>
                              <p:par>
                                <p:cTn id="4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3" dur="1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>
                            <p:stCondLst>
                              <p:cond delay="4600"/>
                            </p:stCondLst>
                            <p:childTnLst>
                              <p:par>
                                <p:cTn id="4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7" dur="1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8" fill="hold">
                            <p:stCondLst>
                              <p:cond delay="4700"/>
                            </p:stCondLst>
                            <p:childTnLst>
                              <p:par>
                                <p:cTn id="4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1" dur="1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>
                            <p:stCondLst>
                              <p:cond delay="4800"/>
                            </p:stCondLst>
                            <p:childTnLst>
                              <p:par>
                                <p:cTn id="5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5" dur="1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4900"/>
                            </p:stCondLst>
                            <p:childTnLst>
                              <p:par>
                                <p:cTn id="5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9" dur="1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3" dur="1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>
                            <p:stCondLst>
                              <p:cond delay="5100"/>
                            </p:stCondLst>
                            <p:childTnLst>
                              <p:par>
                                <p:cTn id="5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7" dur="1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8" fill="hold">
                            <p:stCondLst>
                              <p:cond delay="5200"/>
                            </p:stCondLst>
                            <p:childTnLst>
                              <p:par>
                                <p:cTn id="5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1" dur="1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2" fill="hold">
                            <p:stCondLst>
                              <p:cond delay="5300"/>
                            </p:stCondLst>
                            <p:childTnLst>
                              <p:par>
                                <p:cTn id="5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5" dur="1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>
                            <p:stCondLst>
                              <p:cond delay="5400"/>
                            </p:stCondLst>
                            <p:childTnLst>
                              <p:par>
                                <p:cTn id="5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9" dur="1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5500"/>
                            </p:stCondLst>
                            <p:childTnLst>
                              <p:par>
                                <p:cTn id="5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3" dur="1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>
                            <p:stCondLst>
                              <p:cond delay="5600"/>
                            </p:stCondLst>
                            <p:childTnLst>
                              <p:par>
                                <p:cTn id="5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7" dur="1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8" fill="hold">
                            <p:stCondLst>
                              <p:cond delay="5700"/>
                            </p:stCondLst>
                            <p:childTnLst>
                              <p:par>
                                <p:cTn id="5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1" dur="1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>
                            <p:stCondLst>
                              <p:cond delay="5800"/>
                            </p:stCondLst>
                            <p:childTnLst>
                              <p:par>
                                <p:cTn id="5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5" dur="1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6" fill="hold">
                            <p:stCondLst>
                              <p:cond delay="5900"/>
                            </p:stCondLst>
                            <p:childTnLst>
                              <p:par>
                                <p:cTn id="5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9" dur="1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3" dur="1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6100"/>
                            </p:stCondLst>
                            <p:childTnLst>
                              <p:par>
                                <p:cTn id="5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7" dur="1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8" fill="hold">
                            <p:stCondLst>
                              <p:cond delay="6200"/>
                            </p:stCondLst>
                            <p:childTnLst>
                              <p:par>
                                <p:cTn id="5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1" dur="1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2" fill="hold">
                            <p:stCondLst>
                              <p:cond delay="6300"/>
                            </p:stCondLst>
                            <p:childTnLst>
                              <p:par>
                                <p:cTn id="5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5" dur="1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6" fill="hold">
                            <p:stCondLst>
                              <p:cond delay="6400"/>
                            </p:stCondLst>
                            <p:childTnLst>
                              <p:par>
                                <p:cTn id="5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9" dur="1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0" fill="hold">
                            <p:stCondLst>
                              <p:cond delay="6500"/>
                            </p:stCondLst>
                            <p:childTnLst>
                              <p:par>
                                <p:cTn id="5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3" dur="1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4" fill="hold">
                            <p:stCondLst>
                              <p:cond delay="6600"/>
                            </p:stCondLst>
                            <p:childTnLst>
                              <p:par>
                                <p:cTn id="5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7" dur="1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8" fill="hold">
                            <p:stCondLst>
                              <p:cond delay="6700"/>
                            </p:stCondLst>
                            <p:childTnLst>
                              <p:par>
                                <p:cTn id="5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1" dur="1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2" fill="hold">
                            <p:stCondLst>
                              <p:cond delay="6800"/>
                            </p:stCondLst>
                            <p:childTnLst>
                              <p:par>
                                <p:cTn id="5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5" dur="1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6" fill="hold">
                            <p:stCondLst>
                              <p:cond delay="6900"/>
                            </p:stCondLst>
                            <p:childTnLst>
                              <p:par>
                                <p:cTn id="5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9" dur="1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0" fill="hold">
                            <p:stCondLst>
                              <p:cond delay="7000"/>
                            </p:stCondLst>
                            <p:childTnLst>
                              <p:par>
                                <p:cTn id="5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3" dur="1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4" fill="hold">
                            <p:stCondLst>
                              <p:cond delay="7100"/>
                            </p:stCondLst>
                            <p:childTnLst>
                              <p:par>
                                <p:cTn id="5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7" dur="1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8" fill="hold">
                            <p:stCondLst>
                              <p:cond delay="7200"/>
                            </p:stCondLst>
                            <p:childTnLst>
                              <p:par>
                                <p:cTn id="5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1" dur="1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2" fill="hold">
                            <p:stCondLst>
                              <p:cond delay="7300"/>
                            </p:stCondLst>
                            <p:childTnLst>
                              <p:par>
                                <p:cTn id="6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5" dur="1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6" fill="hold">
                            <p:stCondLst>
                              <p:cond delay="7400"/>
                            </p:stCondLst>
                            <p:childTnLst>
                              <p:par>
                                <p:cTn id="6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9" dur="1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3" dur="1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4" fill="hold">
                            <p:stCondLst>
                              <p:cond delay="7600"/>
                            </p:stCondLst>
                            <p:childTnLst>
                              <p:par>
                                <p:cTn id="6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7" dur="1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8" fill="hold">
                            <p:stCondLst>
                              <p:cond delay="7700"/>
                            </p:stCondLst>
                            <p:childTnLst>
                              <p:par>
                                <p:cTn id="6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1" dur="1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2" fill="hold">
                            <p:stCondLst>
                              <p:cond delay="7800"/>
                            </p:stCondLst>
                            <p:childTnLst>
                              <p:par>
                                <p:cTn id="6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5" dur="1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6" fill="hold">
                            <p:stCondLst>
                              <p:cond delay="7900"/>
                            </p:stCondLst>
                            <p:childTnLst>
                              <p:par>
                                <p:cTn id="6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9" dur="1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0" fill="hold">
                            <p:stCondLst>
                              <p:cond delay="8000"/>
                            </p:stCondLst>
                            <p:childTnLst>
                              <p:par>
                                <p:cTn id="6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3" dur="1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4" fill="hold">
                            <p:stCondLst>
                              <p:cond delay="8100"/>
                            </p:stCondLst>
                            <p:childTnLst>
                              <p:par>
                                <p:cTn id="6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7" dur="1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8" fill="hold">
                            <p:stCondLst>
                              <p:cond delay="8200"/>
                            </p:stCondLst>
                            <p:childTnLst>
                              <p:par>
                                <p:cTn id="6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1" dur="1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2" fill="hold">
                            <p:stCondLst>
                              <p:cond delay="8300"/>
                            </p:stCondLst>
                            <p:childTnLst>
                              <p:par>
                                <p:cTn id="6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5" dur="1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6" fill="hold">
                            <p:stCondLst>
                              <p:cond delay="8400"/>
                            </p:stCondLst>
                            <p:childTnLst>
                              <p:par>
                                <p:cTn id="6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9" dur="1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0" fill="hold">
                            <p:stCondLst>
                              <p:cond delay="8500"/>
                            </p:stCondLst>
                            <p:childTnLst>
                              <p:par>
                                <p:cTn id="6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3" dur="1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4" fill="hold">
                            <p:stCondLst>
                              <p:cond delay="8600"/>
                            </p:stCondLst>
                            <p:childTnLst>
                              <p:par>
                                <p:cTn id="6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7" dur="1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8" fill="hold">
                            <p:stCondLst>
                              <p:cond delay="8700"/>
                            </p:stCondLst>
                            <p:childTnLst>
                              <p:par>
                                <p:cTn id="6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1" dur="1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2" fill="hold">
                            <p:stCondLst>
                              <p:cond delay="8800"/>
                            </p:stCondLst>
                            <p:childTnLst>
                              <p:par>
                                <p:cTn id="6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5" dur="1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6" fill="hold">
                            <p:stCondLst>
                              <p:cond delay="8900"/>
                            </p:stCondLst>
                            <p:childTnLst>
                              <p:par>
                                <p:cTn id="6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9" dur="1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0" fill="hold">
                            <p:stCondLst>
                              <p:cond delay="9000"/>
                            </p:stCondLst>
                            <p:childTnLst>
                              <p:par>
                                <p:cTn id="6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3" dur="1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4" fill="hold">
                            <p:stCondLst>
                              <p:cond delay="9100"/>
                            </p:stCondLst>
                            <p:childTnLst>
                              <p:par>
                                <p:cTn id="6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7" dur="1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8" fill="hold">
                            <p:stCondLst>
                              <p:cond delay="9200"/>
                            </p:stCondLst>
                            <p:childTnLst>
                              <p:par>
                                <p:cTn id="6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1" dur="1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2" fill="hold">
                            <p:stCondLst>
                              <p:cond delay="9300"/>
                            </p:stCondLst>
                            <p:childTnLst>
                              <p:par>
                                <p:cTn id="6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5" dur="1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6" fill="hold">
                            <p:stCondLst>
                              <p:cond delay="9400"/>
                            </p:stCondLst>
                            <p:childTnLst>
                              <p:par>
                                <p:cTn id="6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9" dur="1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0" fill="hold">
                            <p:stCondLst>
                              <p:cond delay="9500"/>
                            </p:stCondLst>
                            <p:childTnLst>
                              <p:par>
                                <p:cTn id="6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3" dur="1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4" fill="hold">
                            <p:stCondLst>
                              <p:cond delay="9600"/>
                            </p:stCondLst>
                            <p:childTnLst>
                              <p:par>
                                <p:cTn id="6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7" dur="1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8" fill="hold">
                            <p:stCondLst>
                              <p:cond delay="9700"/>
                            </p:stCondLst>
                            <p:childTnLst>
                              <p:par>
                                <p:cTn id="6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1" dur="1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2" fill="hold">
                            <p:stCondLst>
                              <p:cond delay="9800"/>
                            </p:stCondLst>
                            <p:childTnLst>
                              <p:par>
                                <p:cTn id="7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5" dur="1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6" fill="hold">
                            <p:stCondLst>
                              <p:cond delay="9900"/>
                            </p:stCondLst>
                            <p:childTnLst>
                              <p:par>
                                <p:cTn id="7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9" dur="1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3" dur="1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4" fill="hold">
                            <p:stCondLst>
                              <p:cond delay="10100"/>
                            </p:stCondLst>
                            <p:childTnLst>
                              <p:par>
                                <p:cTn id="7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7" dur="1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8" fill="hold">
                            <p:stCondLst>
                              <p:cond delay="10200"/>
                            </p:stCondLst>
                            <p:childTnLst>
                              <p:par>
                                <p:cTn id="7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1" dur="1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2" fill="hold">
                            <p:stCondLst>
                              <p:cond delay="10300"/>
                            </p:stCondLst>
                            <p:childTnLst>
                              <p:par>
                                <p:cTn id="7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5" dur="1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6" fill="hold">
                            <p:stCondLst>
                              <p:cond delay="10400"/>
                            </p:stCondLst>
                            <p:childTnLst>
                              <p:par>
                                <p:cTn id="7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9" dur="1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7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3" dur="1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4" fill="hold">
                            <p:stCondLst>
                              <p:cond delay="10600"/>
                            </p:stCondLst>
                            <p:childTnLst>
                              <p:par>
                                <p:cTn id="7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7" dur="1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8" fill="hold">
                            <p:stCondLst>
                              <p:cond delay="10700"/>
                            </p:stCondLst>
                            <p:childTnLst>
                              <p:par>
                                <p:cTn id="7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1" dur="1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2" fill="hold">
                            <p:stCondLst>
                              <p:cond delay="10800"/>
                            </p:stCondLst>
                            <p:childTnLst>
                              <p:par>
                                <p:cTn id="7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5" dur="1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6" fill="hold">
                            <p:stCondLst>
                              <p:cond delay="10900"/>
                            </p:stCondLst>
                            <p:childTnLst>
                              <p:par>
                                <p:cTn id="7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9" dur="1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3" dur="1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4" fill="hold">
                            <p:stCondLst>
                              <p:cond delay="11100"/>
                            </p:stCondLst>
                            <p:childTnLst>
                              <p:par>
                                <p:cTn id="7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7" dur="1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8" fill="hold">
                            <p:stCondLst>
                              <p:cond delay="11200"/>
                            </p:stCondLst>
                            <p:childTnLst>
                              <p:par>
                                <p:cTn id="7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1" dur="1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2" fill="hold">
                            <p:stCondLst>
                              <p:cond delay="11300"/>
                            </p:stCondLst>
                            <p:childTnLst>
                              <p:par>
                                <p:cTn id="7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5" dur="1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6" fill="hold">
                            <p:stCondLst>
                              <p:cond delay="11400"/>
                            </p:stCondLst>
                            <p:childTnLst>
                              <p:par>
                                <p:cTn id="7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9" dur="1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0" fill="hold">
                            <p:stCondLst>
                              <p:cond delay="11500"/>
                            </p:stCondLst>
                            <p:childTnLst>
                              <p:par>
                                <p:cTn id="7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3" dur="1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4" fill="hold">
                            <p:stCondLst>
                              <p:cond delay="11600"/>
                            </p:stCondLst>
                            <p:childTnLst>
                              <p:par>
                                <p:cTn id="7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7" dur="1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8" fill="hold">
                            <p:stCondLst>
                              <p:cond delay="11700"/>
                            </p:stCondLst>
                            <p:childTnLst>
                              <p:par>
                                <p:cTn id="77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1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2" fill="hold">
                      <p:stCondLst>
                        <p:cond delay="indefinite"/>
                      </p:stCondLst>
                      <p:childTnLst>
                        <p:par>
                          <p:cTn id="783" fill="hold">
                            <p:stCondLst>
                              <p:cond delay="0"/>
                            </p:stCondLst>
                            <p:childTnLst>
                              <p:par>
                                <p:cTn id="784" presetID="23" presetClass="entr" presetSubtype="16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6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8" presetID="23" presetClass="entr" presetSubtype="16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0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1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2" presetID="23" presetClass="entr" presetSubtype="16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4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5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6" presetID="23" presetClass="entr" presetSubtype="16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8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9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50" grpId="0" build="p" autoUpdateAnimBg="0"/>
      <p:bldP spid="25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ữ hoa B.mp4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4496" y="1195134"/>
            <a:ext cx="9823005" cy="4973637"/>
          </a:xfrm>
        </p:spPr>
      </p:pic>
      <p:sp>
        <p:nvSpPr>
          <p:cNvPr id="3" name="Text Box 8">
            <a:extLst>
              <a:ext uri="{FF2B5EF4-FFF2-40B4-BE49-F238E27FC236}">
                <a16:creationId xmlns:a16="http://schemas.microsoft.com/office/drawing/2014/main" id="{40772FB4-C781-4BCA-9CCF-56F01EFBE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8499" y="692427"/>
            <a:ext cx="3235001" cy="4207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just" fontAlgn="base">
              <a:lnSpc>
                <a:spcPct val="55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600" b="1">
                <a:solidFill>
                  <a:schemeClr val="accent1"/>
                </a:solidFill>
              </a:rPr>
              <a:t>Quan sát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97864" y="1216152"/>
            <a:ext cx="1453896" cy="1728216"/>
          </a:xfrm>
          <a:prstGeom prst="rect">
            <a:avLst/>
          </a:prstGeom>
          <a:solidFill>
            <a:srgbClr val="F8F8F8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36974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1EA15710-049F-4371-89E7-E1C0227F4F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660128">
            <a:off x="8986868" y="-802150"/>
            <a:ext cx="3020116" cy="3146513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2214D01F-9936-4ED3-BBE3-1BCC83970511}"/>
              </a:ext>
            </a:extLst>
          </p:cNvPr>
          <p:cNvGrpSpPr/>
          <p:nvPr/>
        </p:nvGrpSpPr>
        <p:grpSpPr>
          <a:xfrm>
            <a:off x="11292770" y="1987545"/>
            <a:ext cx="1091423" cy="1232181"/>
            <a:chOff x="115079" y="968971"/>
            <a:chExt cx="1091423" cy="1232181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C9C1C85E-1A25-467C-86B4-67770556C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4652">
              <a:off x="115079" y="968971"/>
              <a:ext cx="419196" cy="1232181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D354413E-068F-4C56-AF2E-F8EF92D85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872" y="1274025"/>
              <a:ext cx="571630" cy="787579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9E0CCCC3-E577-46FE-871C-98704EFD4779}"/>
              </a:ext>
            </a:extLst>
          </p:cNvPr>
          <p:cNvGrpSpPr/>
          <p:nvPr/>
        </p:nvGrpSpPr>
        <p:grpSpPr>
          <a:xfrm>
            <a:off x="5382228" y="2686386"/>
            <a:ext cx="6326443" cy="4767340"/>
            <a:chOff x="-591423" y="1707337"/>
            <a:chExt cx="7679682" cy="5787085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C32A5A1-1E0A-4A47-929C-3A49BD536B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8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A50EC59C-C702-495B-A7E7-3EF265D261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3A43D98-DDF0-4FA5-B0CE-C004F3A58571}"/>
              </a:ext>
            </a:extLst>
          </p:cNvPr>
          <p:cNvSpPr/>
          <p:nvPr/>
        </p:nvSpPr>
        <p:spPr>
          <a:xfrm>
            <a:off x="2447217" y="2064515"/>
            <a:ext cx="576613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6000" b="1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bảng</a:t>
            </a:r>
            <a:r>
              <a:rPr kumimoji="0" lang="en-US" sz="6000" b="1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33900761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92072" y="941695"/>
            <a:ext cx="51588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HP001 5 hàng" pitchFamily="34" charset="-93"/>
              </a:rPr>
              <a:t>B</a:t>
            </a:r>
            <a:endParaRPr lang="vi-VN" sz="6600" dirty="0">
              <a:solidFill>
                <a:schemeClr val="bg1"/>
              </a:solidFill>
              <a:latin typeface="HP001 5 hàng" pitchFamily="34" charset="-93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379" y="616068"/>
            <a:ext cx="9512490" cy="52934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15905" y="2259190"/>
            <a:ext cx="63735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b="1" dirty="0" err="1">
                <a:solidFill>
                  <a:schemeClr val="bg1"/>
                </a:solidFill>
                <a:latin typeface="HP001 5 hàng" pitchFamily="34" charset="-93"/>
              </a:rPr>
              <a:t>Bạn</a:t>
            </a:r>
            <a:r>
              <a:rPr lang="en-US" sz="4600" b="1" dirty="0">
                <a:solidFill>
                  <a:schemeClr val="bg1"/>
                </a:solidFill>
                <a:latin typeface="HP001 5 hàng" pitchFamily="34" charset="-93"/>
              </a:rPr>
              <a:t> </a:t>
            </a:r>
            <a:r>
              <a:rPr lang="en-US" sz="4600" b="1" dirty="0" err="1">
                <a:solidFill>
                  <a:schemeClr val="bg1"/>
                </a:solidFill>
                <a:latin typeface="HP001 5 hàng" pitchFamily="34" charset="-93"/>
              </a:rPr>
              <a:t>bè</a:t>
            </a:r>
            <a:r>
              <a:rPr lang="en-US" sz="4600" b="1" dirty="0">
                <a:solidFill>
                  <a:schemeClr val="bg1"/>
                </a:solidFill>
                <a:latin typeface="HP001 5 hàng" pitchFamily="34" charset="-93"/>
              </a:rPr>
              <a:t> </a:t>
            </a:r>
            <a:r>
              <a:rPr lang="en-US" sz="4600" b="1" dirty="0" err="1">
                <a:solidFill>
                  <a:schemeClr val="bg1"/>
                </a:solidFill>
                <a:latin typeface="HP001 5 hàng" pitchFamily="34" charset="-93"/>
              </a:rPr>
              <a:t>giúp</a:t>
            </a:r>
            <a:r>
              <a:rPr lang="en-US" sz="4600" b="1" dirty="0">
                <a:solidFill>
                  <a:schemeClr val="bg1"/>
                </a:solidFill>
                <a:latin typeface="HP001 5 hàng" pitchFamily="34" charset="-93"/>
              </a:rPr>
              <a:t> </a:t>
            </a:r>
            <a:r>
              <a:rPr lang="en-US" sz="4600" b="1" dirty="0" err="1">
                <a:solidFill>
                  <a:schemeClr val="bg1"/>
                </a:solidFill>
                <a:latin typeface="HP001 5 hàng" pitchFamily="34" charset="-93"/>
              </a:rPr>
              <a:t>đỡ</a:t>
            </a:r>
            <a:r>
              <a:rPr lang="en-US" sz="4600" b="1" dirty="0">
                <a:solidFill>
                  <a:schemeClr val="bg1"/>
                </a:solidFill>
                <a:latin typeface="HP001 5 hàng" pitchFamily="34" charset="-93"/>
              </a:rPr>
              <a:t> </a:t>
            </a:r>
            <a:r>
              <a:rPr lang="en-US" sz="4600" b="1" dirty="0" err="1">
                <a:solidFill>
                  <a:schemeClr val="bg1"/>
                </a:solidFill>
                <a:latin typeface="HP001 5 hàng" pitchFamily="34" charset="-93"/>
              </a:rPr>
              <a:t>nhau</a:t>
            </a:r>
            <a:r>
              <a:rPr lang="en-US" sz="4600" b="1" dirty="0">
                <a:solidFill>
                  <a:schemeClr val="bg1"/>
                </a:solidFill>
                <a:latin typeface="HP001 5 hàng" pitchFamily="34" charset="-93"/>
              </a:rPr>
              <a:t>.</a:t>
            </a:r>
            <a:endParaRPr lang="vi-VN" sz="4600" b="1" dirty="0">
              <a:solidFill>
                <a:schemeClr val="bg1"/>
              </a:solidFill>
              <a:latin typeface="HP001 5 hàng" pitchFamily="34" charset="-93"/>
            </a:endParaRPr>
          </a:p>
        </p:txBody>
      </p:sp>
    </p:spTree>
    <p:extLst>
      <p:ext uri="{BB962C8B-B14F-4D97-AF65-F5344CB8AC3E}">
        <p14:creationId xmlns:p14="http://schemas.microsoft.com/office/powerpoint/2010/main" val="646404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10056" y="401638"/>
            <a:ext cx="10515600" cy="1325562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Viết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bảng</a:t>
            </a:r>
            <a:r>
              <a:rPr lang="en-US" b="1" dirty="0">
                <a:solidFill>
                  <a:srgbClr val="FF0000"/>
                </a:solidFill>
              </a:rPr>
              <a:t> con </a:t>
            </a:r>
            <a:r>
              <a:rPr lang="en-US" b="1" dirty="0" err="1">
                <a:solidFill>
                  <a:srgbClr val="FF0000"/>
                </a:solidFill>
              </a:rPr>
              <a:t>chữ</a:t>
            </a:r>
            <a:r>
              <a:rPr lang="en-US" b="1" dirty="0">
                <a:solidFill>
                  <a:srgbClr val="FF0000"/>
                </a:solidFill>
              </a:rPr>
              <a:t> Ă, Â </a:t>
            </a:r>
            <a:r>
              <a:rPr lang="en-US" b="1" dirty="0" err="1">
                <a:solidFill>
                  <a:srgbClr val="FF0000"/>
                </a:solidFill>
              </a:rPr>
              <a:t>hoa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cỡ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vừa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637" y="1850327"/>
            <a:ext cx="9116703" cy="4533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247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>
            <a:extLst>
              <a:ext uri="{FF2B5EF4-FFF2-40B4-BE49-F238E27FC236}">
                <a16:creationId xmlns:a16="http://schemas.microsoft.com/office/drawing/2014/main" id="{BD0256C8-DBC6-4791-B48E-3835CA528F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72184" y="503174"/>
            <a:ext cx="10206038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Viết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bảng</a:t>
            </a:r>
            <a:r>
              <a:rPr lang="en-US" b="1" dirty="0">
                <a:solidFill>
                  <a:srgbClr val="FF0000"/>
                </a:solidFill>
              </a:rPr>
              <a:t> con </a:t>
            </a:r>
            <a:r>
              <a:rPr lang="en-US" b="1" dirty="0" err="1">
                <a:solidFill>
                  <a:srgbClr val="FF0000"/>
                </a:solidFill>
              </a:rPr>
              <a:t>chữ</a:t>
            </a:r>
            <a:r>
              <a:rPr lang="en-US" b="1" dirty="0">
                <a:solidFill>
                  <a:srgbClr val="FF0000"/>
                </a:solidFill>
              </a:rPr>
              <a:t> B </a:t>
            </a:r>
            <a:r>
              <a:rPr lang="en-US" b="1" dirty="0" err="1">
                <a:solidFill>
                  <a:srgbClr val="FF0000"/>
                </a:solidFill>
              </a:rPr>
              <a:t>hoa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cỡ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nhỏ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923" y="1733267"/>
            <a:ext cx="8215953" cy="462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07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>
            <a:extLst>
              <a:ext uri="{FF2B5EF4-FFF2-40B4-BE49-F238E27FC236}">
                <a16:creationId xmlns:a16="http://schemas.microsoft.com/office/drawing/2014/main" id="{BB0743EF-320E-4511-84AA-780474F0D8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42806" y="497398"/>
            <a:ext cx="8107362" cy="1325562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Viết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câu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ứng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dụng</a:t>
            </a:r>
            <a:r>
              <a:rPr lang="en-US" b="1" dirty="0">
                <a:solidFill>
                  <a:srgbClr val="FF0000"/>
                </a:solidFill>
              </a:rPr>
              <a:t>: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19" y="1822960"/>
            <a:ext cx="9526136" cy="4605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628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B3A57F5-86FA-4609-908A-11CFE17A3F35}"/>
              </a:ext>
            </a:extLst>
          </p:cNvPr>
          <p:cNvSpPr txBox="1"/>
          <p:nvPr/>
        </p:nvSpPr>
        <p:spPr>
          <a:xfrm>
            <a:off x="148331" y="3591446"/>
            <a:ext cx="915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câu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ứng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dụng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trên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được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342AF78F-C73E-400C-B6C0-EE7AEBC6D8B7}"/>
              </a:ext>
            </a:extLst>
          </p:cNvPr>
          <p:cNvSpPr txBox="1"/>
          <p:nvPr/>
        </p:nvSpPr>
        <p:spPr>
          <a:xfrm>
            <a:off x="133786" y="4088735"/>
            <a:ext cx="10548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với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độ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cao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2,5 ô li?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7F603CB8-F954-4578-B321-4C635A4D69A9}"/>
              </a:ext>
            </a:extLst>
          </p:cNvPr>
          <p:cNvSpPr txBox="1"/>
          <p:nvPr/>
        </p:nvSpPr>
        <p:spPr>
          <a:xfrm>
            <a:off x="133786" y="5199009"/>
            <a:ext cx="10380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với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độ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cao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1 ô li?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355067" y="3565515"/>
            <a:ext cx="185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- Chữ B.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56804" y="4075499"/>
            <a:ext cx="3589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 - Chữ </a:t>
            </a:r>
            <a:r>
              <a:rPr lang="en-US" sz="3200" dirty="0">
                <a:solidFill>
                  <a:srgbClr val="FF0000"/>
                </a:solidFill>
              </a:rPr>
              <a:t>B, b, h, g.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87821" y="5109244"/>
            <a:ext cx="4135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+mj-lt"/>
              </a:rPr>
              <a:t> - </a:t>
            </a:r>
            <a:r>
              <a:rPr lang="en-US" sz="3200">
                <a:solidFill>
                  <a:srgbClr val="FF0000"/>
                </a:solidFill>
                <a:latin typeface="+mj-lt"/>
              </a:rPr>
              <a:t>Chữ </a:t>
            </a:r>
            <a:r>
              <a:rPr lang="en-US" sz="3200" dirty="0">
                <a:solidFill>
                  <a:srgbClr val="FF0000"/>
                </a:solidFill>
                <a:latin typeface="+mj-lt"/>
              </a:rPr>
              <a:t>a, n, e, i, u, ơ, </a:t>
            </a:r>
          </a:p>
        </p:txBody>
      </p:sp>
      <p:sp>
        <p:nvSpPr>
          <p:cNvPr id="10" name="Hộp Văn bản 10">
            <a:extLst>
              <a:ext uri="{FF2B5EF4-FFF2-40B4-BE49-F238E27FC236}">
                <a16:creationId xmlns:a16="http://schemas.microsoft.com/office/drawing/2014/main" id="{7F603CB8-F954-4578-B321-4C635A4D69A9}"/>
              </a:ext>
            </a:extLst>
          </p:cNvPr>
          <p:cNvSpPr txBox="1"/>
          <p:nvPr/>
        </p:nvSpPr>
        <p:spPr>
          <a:xfrm>
            <a:off x="133786" y="4636923"/>
            <a:ext cx="79788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với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độ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cao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2 ô li?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74969" y="4572789"/>
            <a:ext cx="3241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 - Chữ  </a:t>
            </a:r>
            <a:r>
              <a:rPr lang="en-US" sz="3200" dirty="0">
                <a:solidFill>
                  <a:srgbClr val="FF0000"/>
                </a:solidFill>
              </a:rPr>
              <a:t>p, đ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65" y="523068"/>
            <a:ext cx="6636958" cy="2904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Hộp Văn bản 10">
            <a:extLst>
              <a:ext uri="{FF2B5EF4-FFF2-40B4-BE49-F238E27FC236}">
                <a16:creationId xmlns:a16="http://schemas.microsoft.com/office/drawing/2014/main" id="{7F603CB8-F954-4578-B321-4C635A4D69A9}"/>
              </a:ext>
            </a:extLst>
          </p:cNvPr>
          <p:cNvSpPr txBox="1"/>
          <p:nvPr/>
        </p:nvSpPr>
        <p:spPr>
          <a:xfrm>
            <a:off x="148331" y="5761095"/>
            <a:ext cx="47357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Cách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đặt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dấu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thanh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0140" y="7089618"/>
            <a:ext cx="7371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Dấu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nặng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đặt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dưới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a.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Dấu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huyền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đặt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trên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e.</a:t>
            </a:r>
          </a:p>
        </p:txBody>
      </p:sp>
    </p:spTree>
    <p:extLst>
      <p:ext uri="{BB962C8B-B14F-4D97-AF65-F5344CB8AC3E}">
        <p14:creationId xmlns:p14="http://schemas.microsoft.com/office/powerpoint/2010/main" val="423958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2" grpId="0"/>
      <p:bldP spid="12" grpId="0"/>
      <p:bldP spid="3" grpId="0"/>
      <p:bldP spid="10" grpId="0"/>
      <p:bldP spid="13" grpId="0"/>
      <p:bldP spid="16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BBD091-5750-414C-AFA1-69DF5A12BE96}"/>
              </a:ext>
            </a:extLst>
          </p:cNvPr>
          <p:cNvSpPr/>
          <p:nvPr/>
        </p:nvSpPr>
        <p:spPr>
          <a:xfrm>
            <a:off x="561411" y="887295"/>
            <a:ext cx="10497603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000" b="1" dirty="0" err="1">
                <a:ln w="11430"/>
                <a:gradFill>
                  <a:gsLst>
                    <a:gs pos="0">
                      <a:srgbClr val="70AD47">
                        <a:tint val="90000"/>
                        <a:satMod val="120000"/>
                      </a:srgbClr>
                    </a:gs>
                    <a:gs pos="25000">
                      <a:srgbClr val="70AD47">
                        <a:tint val="93000"/>
                        <a:satMod val="120000"/>
                      </a:srgbClr>
                    </a:gs>
                    <a:gs pos="50000">
                      <a:srgbClr val="70AD47">
                        <a:shade val="89000"/>
                        <a:satMod val="110000"/>
                      </a:srgbClr>
                    </a:gs>
                    <a:gs pos="75000">
                      <a:srgbClr val="70AD47">
                        <a:tint val="93000"/>
                        <a:satMod val="120000"/>
                      </a:srgbClr>
                    </a:gs>
                    <a:gs pos="100000">
                      <a:srgbClr val="70AD47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Thực</a:t>
            </a:r>
            <a:r>
              <a:rPr lang="en-US" sz="6000" b="1" dirty="0">
                <a:ln w="11430"/>
                <a:gradFill>
                  <a:gsLst>
                    <a:gs pos="0">
                      <a:srgbClr val="70AD47">
                        <a:tint val="90000"/>
                        <a:satMod val="120000"/>
                      </a:srgbClr>
                    </a:gs>
                    <a:gs pos="25000">
                      <a:srgbClr val="70AD47">
                        <a:tint val="93000"/>
                        <a:satMod val="120000"/>
                      </a:srgbClr>
                    </a:gs>
                    <a:gs pos="50000">
                      <a:srgbClr val="70AD47">
                        <a:shade val="89000"/>
                        <a:satMod val="110000"/>
                      </a:srgbClr>
                    </a:gs>
                    <a:gs pos="75000">
                      <a:srgbClr val="70AD47">
                        <a:tint val="93000"/>
                        <a:satMod val="120000"/>
                      </a:srgbClr>
                    </a:gs>
                    <a:gs pos="100000">
                      <a:srgbClr val="70AD47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6000" b="1" dirty="0" err="1">
                <a:ln w="11430"/>
                <a:gradFill>
                  <a:gsLst>
                    <a:gs pos="0">
                      <a:srgbClr val="70AD47">
                        <a:tint val="90000"/>
                        <a:satMod val="120000"/>
                      </a:srgbClr>
                    </a:gs>
                    <a:gs pos="25000">
                      <a:srgbClr val="70AD47">
                        <a:tint val="93000"/>
                        <a:satMod val="120000"/>
                      </a:srgbClr>
                    </a:gs>
                    <a:gs pos="50000">
                      <a:srgbClr val="70AD47">
                        <a:shade val="89000"/>
                        <a:satMod val="110000"/>
                      </a:srgbClr>
                    </a:gs>
                    <a:gs pos="75000">
                      <a:srgbClr val="70AD47">
                        <a:tint val="93000"/>
                        <a:satMod val="120000"/>
                      </a:srgbClr>
                    </a:gs>
                    <a:gs pos="100000">
                      <a:srgbClr val="70AD47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hành</a:t>
            </a:r>
            <a:r>
              <a:rPr lang="en-US" sz="6000" b="1" dirty="0">
                <a:ln w="11430"/>
                <a:gradFill>
                  <a:gsLst>
                    <a:gs pos="0">
                      <a:srgbClr val="70AD47">
                        <a:tint val="90000"/>
                        <a:satMod val="120000"/>
                      </a:srgbClr>
                    </a:gs>
                    <a:gs pos="25000">
                      <a:srgbClr val="70AD47">
                        <a:tint val="93000"/>
                        <a:satMod val="120000"/>
                      </a:srgbClr>
                    </a:gs>
                    <a:gs pos="50000">
                      <a:srgbClr val="70AD47">
                        <a:shade val="89000"/>
                        <a:satMod val="110000"/>
                      </a:srgbClr>
                    </a:gs>
                    <a:gs pos="75000">
                      <a:srgbClr val="70AD47">
                        <a:tint val="93000"/>
                        <a:satMod val="120000"/>
                      </a:srgbClr>
                    </a:gs>
                    <a:gs pos="100000">
                      <a:srgbClr val="70AD47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6000" b="1" dirty="0" err="1">
                <a:ln w="11430"/>
                <a:gradFill>
                  <a:gsLst>
                    <a:gs pos="0">
                      <a:srgbClr val="70AD47">
                        <a:tint val="90000"/>
                        <a:satMod val="120000"/>
                      </a:srgbClr>
                    </a:gs>
                    <a:gs pos="25000">
                      <a:srgbClr val="70AD47">
                        <a:tint val="93000"/>
                        <a:satMod val="120000"/>
                      </a:srgbClr>
                    </a:gs>
                    <a:gs pos="50000">
                      <a:srgbClr val="70AD47">
                        <a:shade val="89000"/>
                        <a:satMod val="110000"/>
                      </a:srgbClr>
                    </a:gs>
                    <a:gs pos="75000">
                      <a:srgbClr val="70AD47">
                        <a:tint val="93000"/>
                        <a:satMod val="120000"/>
                      </a:srgbClr>
                    </a:gs>
                    <a:gs pos="100000">
                      <a:srgbClr val="70AD47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lang="en-US" sz="6000" b="1" dirty="0">
                <a:ln w="11430"/>
                <a:gradFill>
                  <a:gsLst>
                    <a:gs pos="0">
                      <a:srgbClr val="70AD47">
                        <a:tint val="90000"/>
                        <a:satMod val="120000"/>
                      </a:srgbClr>
                    </a:gs>
                    <a:gs pos="25000">
                      <a:srgbClr val="70AD47">
                        <a:tint val="93000"/>
                        <a:satMod val="120000"/>
                      </a:srgbClr>
                    </a:gs>
                    <a:gs pos="50000">
                      <a:srgbClr val="70AD47">
                        <a:shade val="89000"/>
                        <a:satMod val="110000"/>
                      </a:srgbClr>
                    </a:gs>
                    <a:gs pos="75000">
                      <a:srgbClr val="70AD47">
                        <a:tint val="93000"/>
                        <a:satMod val="120000"/>
                      </a:srgbClr>
                    </a:gs>
                    <a:gs pos="100000">
                      <a:srgbClr val="70AD47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6000" b="1" dirty="0" err="1">
                <a:ln w="11430"/>
                <a:gradFill>
                  <a:gsLst>
                    <a:gs pos="0">
                      <a:srgbClr val="70AD47">
                        <a:tint val="90000"/>
                        <a:satMod val="120000"/>
                      </a:srgbClr>
                    </a:gs>
                    <a:gs pos="25000">
                      <a:srgbClr val="70AD47">
                        <a:tint val="93000"/>
                        <a:satMod val="120000"/>
                      </a:srgbClr>
                    </a:gs>
                    <a:gs pos="50000">
                      <a:srgbClr val="70AD47">
                        <a:shade val="89000"/>
                        <a:satMod val="110000"/>
                      </a:srgbClr>
                    </a:gs>
                    <a:gs pos="75000">
                      <a:srgbClr val="70AD47">
                        <a:tint val="93000"/>
                        <a:satMod val="120000"/>
                      </a:srgbClr>
                    </a:gs>
                    <a:gs pos="100000">
                      <a:srgbClr val="70AD47">
                        <a:tint val="90000"/>
                        <a:satMod val="120000"/>
                      </a:srgb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vở</a:t>
            </a:r>
            <a:endParaRPr lang="en-US" sz="6000" b="1" dirty="0">
              <a:ln w="11430"/>
              <a:gradFill>
                <a:gsLst>
                  <a:gs pos="0">
                    <a:srgbClr val="70AD47">
                      <a:tint val="90000"/>
                      <a:satMod val="120000"/>
                    </a:srgbClr>
                  </a:gs>
                  <a:gs pos="25000">
                    <a:srgbClr val="70AD47">
                      <a:tint val="93000"/>
                      <a:satMod val="120000"/>
                    </a:srgbClr>
                  </a:gs>
                  <a:gs pos="50000">
                    <a:srgbClr val="70AD47">
                      <a:shade val="89000"/>
                      <a:satMod val="110000"/>
                    </a:srgbClr>
                  </a:gs>
                  <a:gs pos="75000">
                    <a:srgbClr val="70AD47">
                      <a:tint val="93000"/>
                      <a:satMod val="120000"/>
                    </a:srgbClr>
                  </a:gs>
                  <a:gs pos="100000">
                    <a:srgbClr val="70AD47">
                      <a:tint val="90000"/>
                      <a:satMod val="120000"/>
                    </a:srgb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9E227C2-BD93-4542-A134-D098906D4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090" y="2714773"/>
            <a:ext cx="4532243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134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017" y="464025"/>
            <a:ext cx="8494644" cy="639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2175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37765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339</Words>
  <Application>Microsoft Office PowerPoint</Application>
  <PresentationFormat>Widescreen</PresentationFormat>
  <Paragraphs>66</Paragraphs>
  <Slides>17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UTM Avo</vt:lpstr>
      <vt:lpstr>Arial</vt:lpstr>
      <vt:lpstr>HP001 5 hàng</vt:lpstr>
      <vt:lpstr>Calibri</vt:lpstr>
      <vt:lpstr>等线</vt:lpstr>
      <vt:lpstr>Office Theme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Viết bảng con chữ Ă, Â hoa cỡ vừa</vt:lpstr>
      <vt:lpstr>Viết bảng con chữ B hoa cỡ nhỏ</vt:lpstr>
      <vt:lpstr>Viết câu ứng dụng: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60</cp:revision>
  <dcterms:created xsi:type="dcterms:W3CDTF">2021-11-01T08:16:43Z</dcterms:created>
  <dcterms:modified xsi:type="dcterms:W3CDTF">2022-08-24T10:42:37Z</dcterms:modified>
</cp:coreProperties>
</file>