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817" r:id="rId2"/>
    <p:sldMasterId id="2147483856" r:id="rId3"/>
    <p:sldMasterId id="2147483865" r:id="rId4"/>
  </p:sldMasterIdLst>
  <p:notesMasterIdLst>
    <p:notesMasterId r:id="rId23"/>
  </p:notesMasterIdLst>
  <p:sldIdLst>
    <p:sldId id="382" r:id="rId5"/>
    <p:sldId id="372" r:id="rId6"/>
    <p:sldId id="373" r:id="rId7"/>
    <p:sldId id="374" r:id="rId8"/>
    <p:sldId id="375" r:id="rId9"/>
    <p:sldId id="376" r:id="rId10"/>
    <p:sldId id="377" r:id="rId11"/>
    <p:sldId id="378" r:id="rId12"/>
    <p:sldId id="379" r:id="rId13"/>
    <p:sldId id="380" r:id="rId14"/>
    <p:sldId id="381" r:id="rId15"/>
    <p:sldId id="276" r:id="rId16"/>
    <p:sldId id="279" r:id="rId17"/>
    <p:sldId id="366" r:id="rId18"/>
    <p:sldId id="368" r:id="rId19"/>
    <p:sldId id="369" r:id="rId20"/>
    <p:sldId id="371" r:id="rId21"/>
    <p:sldId id="38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F8F8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7603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5903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E505E7F-62A9-4701-BFC2-BAF91B9808F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72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75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8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8392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4280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51"/>
            <a:ext cx="10363200" cy="1362075"/>
          </a:xfrm>
        </p:spPr>
        <p:txBody>
          <a:bodyPr anchor="t"/>
          <a:lstStyle>
            <a:lvl1pPr algn="l">
              <a:defRPr sz="5335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5">
                <a:solidFill>
                  <a:schemeClr val="tx1">
                    <a:tint val="75000"/>
                  </a:schemeClr>
                </a:solidFill>
              </a:defRPr>
            </a:lvl1pPr>
            <a:lvl2pPr marL="609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200" indent="0">
              <a:buNone/>
              <a:defRPr sz="2135">
                <a:solidFill>
                  <a:schemeClr val="tx1">
                    <a:tint val="75000"/>
                  </a:schemeClr>
                </a:solidFill>
              </a:defRPr>
            </a:lvl3pPr>
            <a:lvl4pPr marL="1828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4pPr>
            <a:lvl5pPr marL="24384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5pPr>
            <a:lvl6pPr marL="30480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6pPr>
            <a:lvl7pPr marL="36576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7pPr>
            <a:lvl8pPr marL="42672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8pPr>
            <a:lvl9pPr marL="4876800" indent="0">
              <a:buNone/>
              <a:defRPr sz="186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307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20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201"/>
            <a:ext cx="5384800" cy="3394075"/>
          </a:xfrm>
        </p:spPr>
        <p:txBody>
          <a:bodyPr/>
          <a:lstStyle>
            <a:lvl1pPr>
              <a:defRPr sz="3735"/>
            </a:lvl1pPr>
            <a:lvl2pPr>
              <a:defRPr sz="3200"/>
            </a:lvl2pPr>
            <a:lvl3pPr>
              <a:defRPr sz="2665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5151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7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401" y="1535117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600" indent="0">
              <a:buNone/>
              <a:defRPr sz="2665" b="1"/>
            </a:lvl2pPr>
            <a:lvl3pPr marL="1219200" indent="0">
              <a:buNone/>
              <a:defRPr sz="2400" b="1"/>
            </a:lvl3pPr>
            <a:lvl4pPr marL="1828800" indent="0">
              <a:buNone/>
              <a:defRPr sz="2135" b="1"/>
            </a:lvl4pPr>
            <a:lvl5pPr marL="2438400" indent="0">
              <a:buNone/>
              <a:defRPr sz="2135" b="1"/>
            </a:lvl5pPr>
            <a:lvl6pPr marL="3048000" indent="0">
              <a:buNone/>
              <a:defRPr sz="2135" b="1"/>
            </a:lvl6pPr>
            <a:lvl7pPr marL="3657600" indent="0">
              <a:buNone/>
              <a:defRPr sz="2135" b="1"/>
            </a:lvl7pPr>
            <a:lvl8pPr marL="4267200" indent="0">
              <a:buNone/>
              <a:defRPr sz="2135" b="1"/>
            </a:lvl8pPr>
            <a:lvl9pPr marL="4876800" indent="0">
              <a:buNone/>
              <a:defRPr sz="2135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401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5"/>
            </a:lvl2pPr>
            <a:lvl3pPr>
              <a:defRPr sz="2400"/>
            </a:lvl3pPr>
            <a:lvl4pPr>
              <a:defRPr sz="2135"/>
            </a:lvl4pPr>
            <a:lvl5pPr>
              <a:defRPr sz="2135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979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494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0931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3" y="273099"/>
            <a:ext cx="4011084" cy="1162051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101"/>
            <a:ext cx="6815667" cy="5853113"/>
          </a:xfrm>
        </p:spPr>
        <p:txBody>
          <a:bodyPr/>
          <a:lstStyle>
            <a:lvl1pPr>
              <a:defRPr sz="4265"/>
            </a:lvl1pPr>
            <a:lvl2pPr>
              <a:defRPr sz="3735"/>
            </a:lvl2pPr>
            <a:lvl3pPr>
              <a:defRPr sz="3200"/>
            </a:lvl3pPr>
            <a:lvl4pPr>
              <a:defRPr sz="2665"/>
            </a:lvl4pPr>
            <a:lvl5pPr>
              <a:defRPr sz="2665"/>
            </a:lvl5pPr>
            <a:lvl6pPr>
              <a:defRPr sz="2665"/>
            </a:lvl6pPr>
            <a:lvl7pPr>
              <a:defRPr sz="2665"/>
            </a:lvl7pPr>
            <a:lvl8pPr>
              <a:defRPr sz="2665"/>
            </a:lvl8pPr>
            <a:lvl9pPr>
              <a:defRPr sz="266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9963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50"/>
            <a:ext cx="7315200" cy="566739"/>
          </a:xfrm>
        </p:spPr>
        <p:txBody>
          <a:bodyPr anchor="b"/>
          <a:lstStyle>
            <a:lvl1pPr algn="l">
              <a:defRPr sz="2665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sz="4265"/>
            </a:lvl1pPr>
            <a:lvl2pPr marL="609600" indent="0">
              <a:buNone/>
              <a:defRPr sz="3735"/>
            </a:lvl2pPr>
            <a:lvl3pPr marL="1219200" indent="0">
              <a:buNone/>
              <a:defRPr sz="3200"/>
            </a:lvl3pPr>
            <a:lvl4pPr marL="1828800" indent="0">
              <a:buNone/>
              <a:defRPr sz="2665"/>
            </a:lvl4pPr>
            <a:lvl5pPr marL="2438400" indent="0">
              <a:buNone/>
              <a:defRPr sz="2665"/>
            </a:lvl5pPr>
            <a:lvl6pPr marL="3048000" indent="0">
              <a:buNone/>
              <a:defRPr sz="2665"/>
            </a:lvl6pPr>
            <a:lvl7pPr marL="3657600" indent="0">
              <a:buNone/>
              <a:defRPr sz="2665"/>
            </a:lvl7pPr>
            <a:lvl8pPr marL="4267200" indent="0">
              <a:buNone/>
              <a:defRPr sz="2665"/>
            </a:lvl8pPr>
            <a:lvl9pPr marL="4876800" indent="0">
              <a:buNone/>
              <a:defRPr sz="2665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87"/>
            <a:ext cx="7315200" cy="804863"/>
          </a:xfrm>
        </p:spPr>
        <p:txBody>
          <a:bodyPr/>
          <a:lstStyle>
            <a:lvl1pPr marL="0" indent="0">
              <a:buNone/>
              <a:defRPr sz="1865"/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47839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689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42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42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675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6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649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444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7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3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6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333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2793693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710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051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23608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6050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1175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229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0179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5806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82124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004"/>
            <a:ext cx="12184879" cy="685399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8120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7550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2" y="2004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66085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 dirty="0">
              <a:solidFill>
                <a:prstClr val="white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2" y="136523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1274611"/>
      </p:ext>
    </p:extLst>
  </p:cSld>
  <p:clrMapOvr>
    <a:masterClrMapping/>
  </p:clrMapOvr>
  <p:transition spd="slow"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54761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8319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995611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641783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5242803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92704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993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640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0699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425628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29622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82749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9778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1627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777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80755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251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95305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8/25/2022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algn="ctr"/>
            <a:endParaRPr dirty="0">
              <a:solidFill>
                <a:prstClr val="white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2" y="136523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015360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5" Type="http://schemas.openxmlformats.org/officeDocument/2006/relationships/slideLayout" Target="../slideLayouts/slideLayout33.xml"/><Relationship Id="rId4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100+ Hình nền Slide đẹp 2020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823671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charset="0"/>
        </a:defRPr>
      </a:lvl9pPr>
    </p:titleStyle>
    <p:bodyStyle>
      <a:lvl1pPr marL="457200" indent="-4572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spcBef>
          <a:spcPts val="13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ts val="13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15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18" r:id="rId4"/>
    <p:sldLayoutId id="2147483819" r:id="rId5"/>
    <p:sldLayoutId id="2147483820" r:id="rId6"/>
    <p:sldLayoutId id="2147483821" r:id="rId7"/>
    <p:sldLayoutId id="2147483822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78" r:id="rId16"/>
    <p:sldLayoutId id="2147483879" r:id="rId1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1072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8/25/2022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896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6" r:id="rId1"/>
    <p:sldLayoutId id="2147483867" r:id="rId2"/>
    <p:sldLayoutId id="2147483868" r:id="rId3"/>
    <p:sldLayoutId id="2147483869" r:id="rId4"/>
    <p:sldLayoutId id="2147483870" r:id="rId5"/>
    <p:sldLayoutId id="2147483871" r:id="rId6"/>
    <p:sldLayoutId id="2147483872" r:id="rId7"/>
    <p:sldLayoutId id="2147483873" r:id="rId8"/>
    <p:sldLayoutId id="2147483874" r:id="rId9"/>
    <p:sldLayoutId id="2147483875" r:id="rId10"/>
    <p:sldLayoutId id="2147483876" r:id="rId11"/>
    <p:sldLayoutId id="2147483877" r:id="rId12"/>
    <p:sldLayoutId id="214748388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gif"/><Relationship Id="rId3" Type="http://schemas.openxmlformats.org/officeDocument/2006/relationships/slide" Target="slide7.xml"/><Relationship Id="rId7" Type="http://schemas.openxmlformats.org/officeDocument/2006/relationships/slide" Target="slide6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gif"/><Relationship Id="rId11" Type="http://schemas.openxmlformats.org/officeDocument/2006/relationships/slide" Target="slide9.xml"/><Relationship Id="rId5" Type="http://schemas.openxmlformats.org/officeDocument/2006/relationships/slide" Target="slide5.xml"/><Relationship Id="rId10" Type="http://schemas.openxmlformats.org/officeDocument/2006/relationships/image" Target="../media/image19.gif"/><Relationship Id="rId4" Type="http://schemas.openxmlformats.org/officeDocument/2006/relationships/image" Target="../media/image16.gif"/><Relationship Id="rId9" Type="http://schemas.openxmlformats.org/officeDocument/2006/relationships/slide" Target="slide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7.xml"/><Relationship Id="rId4" Type="http://schemas.openxmlformats.org/officeDocument/2006/relationships/slide" Target="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7.xml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7.xml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7" Type="http://schemas.openxmlformats.org/officeDocument/2006/relationships/image" Target="../media/image27.gif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7.xml"/><Relationship Id="rId6" Type="http://schemas.openxmlformats.org/officeDocument/2006/relationships/slide" Target="slide12.xml"/><Relationship Id="rId5" Type="http://schemas.openxmlformats.org/officeDocument/2006/relationships/image" Target="../media/image26.gif"/><Relationship Id="rId4" Type="http://schemas.openxmlformats.org/officeDocument/2006/relationships/slide" Target="slide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1.png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2.pn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908217" y="1759055"/>
            <a:ext cx="6660798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</a:t>
            </a:r>
            <a:endParaRPr lang="en-US" sz="52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670092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Hình ảnh 5">
            <a:extLst>
              <a:ext uri="{FF2B5EF4-FFF2-40B4-BE49-F238E27FC236}">
                <a16:creationId xmlns:a16="http://schemas.microsoft.com/office/drawing/2014/main" id="{7FF114DB-2E1D-4C3F-B635-628DD4D44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0166"/>
            <a:ext cx="12192000" cy="640783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4B72221-AAF0-42E1-B6B8-1494ED6B30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10101" r="20074" b="50000"/>
          <a:stretch>
            <a:fillRect/>
          </a:stretch>
        </p:blipFill>
        <p:spPr bwMode="auto">
          <a:xfrm>
            <a:off x="3216276" y="692150"/>
            <a:ext cx="5616575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546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Hình ảnh 4">
            <a:extLst>
              <a:ext uri="{FF2B5EF4-FFF2-40B4-BE49-F238E27FC236}">
                <a16:creationId xmlns:a16="http://schemas.microsoft.com/office/drawing/2014/main" id="{67911BE3-59C2-484D-9068-D0BEA5217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2030"/>
            <a:ext cx="12192000" cy="643596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8608B5C-1458-4FF8-AA94-971745B83F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9114" y="4681644"/>
            <a:ext cx="10774016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2800" dirty="0" err="1">
                <a:latin typeface="UTM Avo" panose="02040603050506020204" pitchFamily="18" charset="0"/>
              </a:rPr>
              <a:t>Tên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phù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thủy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độc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đã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bắt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cóc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hết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sinh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vật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biển</a:t>
            </a:r>
            <a:r>
              <a:rPr lang="en-US" altLang="en-US" sz="2800" dirty="0">
                <a:latin typeface="UTM Avo" panose="02040603050506020204" pitchFamily="18" charset="0"/>
              </a:rPr>
              <a:t>.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em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hãy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giúp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nàng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tiên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giải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cứu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các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bạn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ấy</a:t>
            </a:r>
            <a:r>
              <a:rPr lang="en-US" altLang="en-US" sz="2800" dirty="0">
                <a:latin typeface="UTM Avo" panose="02040603050506020204" pitchFamily="18" charset="0"/>
              </a:rPr>
              <a:t> </a:t>
            </a:r>
            <a:r>
              <a:rPr lang="en-US" altLang="en-US" sz="2800" dirty="0" err="1">
                <a:latin typeface="UTM Avo" panose="02040603050506020204" pitchFamily="18" charset="0"/>
              </a:rPr>
              <a:t>nhé</a:t>
            </a:r>
            <a:r>
              <a:rPr lang="en-US" altLang="en-US" sz="2800" dirty="0">
                <a:latin typeface="UTM Avo" panose="020406030505060202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17897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Hình ảnh 12">
            <a:extLst>
              <a:ext uri="{FF2B5EF4-FFF2-40B4-BE49-F238E27FC236}">
                <a16:creationId xmlns:a16="http://schemas.microsoft.com/office/drawing/2014/main" id="{8031ACEC-8B13-4AF5-99AD-8F33F92EAA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2000" cy="6421902"/>
          </a:xfrm>
          <a:prstGeom prst="rect">
            <a:avLst/>
          </a:prstGeom>
        </p:spPr>
      </p:pic>
      <p:pic>
        <p:nvPicPr>
          <p:cNvPr id="4" name="Picture 8">
            <a:hlinkClick r:id="rId3" action="ppaction://hlinksldjump"/>
            <a:extLst>
              <a:ext uri="{FF2B5EF4-FFF2-40B4-BE49-F238E27FC236}">
                <a16:creationId xmlns:a16="http://schemas.microsoft.com/office/drawing/2014/main" id="{0C8C4127-3724-4EE3-9CD0-06F7B98A9A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2213" y="1129544"/>
            <a:ext cx="1009650" cy="170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0">
            <a:hlinkClick r:id="rId5" action="ppaction://hlinksldjump"/>
            <a:extLst>
              <a:ext uri="{FF2B5EF4-FFF2-40B4-BE49-F238E27FC236}">
                <a16:creationId xmlns:a16="http://schemas.microsoft.com/office/drawing/2014/main" id="{EDA83EDE-A7A9-4AA0-8618-BECA2A1CB2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3076" y="965067"/>
            <a:ext cx="1519237" cy="2195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5">
            <a:hlinkClick r:id="rId7" action="ppaction://hlinksldjump"/>
            <a:extLst>
              <a:ext uri="{FF2B5EF4-FFF2-40B4-BE49-F238E27FC236}">
                <a16:creationId xmlns:a16="http://schemas.microsoft.com/office/drawing/2014/main" id="{2CBF87D2-DA66-4CA4-9E31-F0586D736A2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9664" y="2254250"/>
            <a:ext cx="14700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6">
            <a:hlinkClick r:id="rId9" action="ppaction://hlinksldjump"/>
            <a:extLst>
              <a:ext uri="{FF2B5EF4-FFF2-40B4-BE49-F238E27FC236}">
                <a16:creationId xmlns:a16="http://schemas.microsoft.com/office/drawing/2014/main" id="{FDBC4E7F-2D04-4824-8852-6536AE80426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002" y="4648200"/>
            <a:ext cx="1817687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Notched Right Arrow 1">
            <a:hlinkClick r:id="rId11" action="ppaction://hlinksldjump"/>
            <a:extLst>
              <a:ext uri="{FF2B5EF4-FFF2-40B4-BE49-F238E27FC236}">
                <a16:creationId xmlns:a16="http://schemas.microsoft.com/office/drawing/2014/main" id="{014528CF-CA32-4ABA-8F51-3B6632BA8BFC}"/>
              </a:ext>
            </a:extLst>
          </p:cNvPr>
          <p:cNvSpPr/>
          <p:nvPr/>
        </p:nvSpPr>
        <p:spPr>
          <a:xfrm>
            <a:off x="9258301" y="5728456"/>
            <a:ext cx="2933700" cy="1111752"/>
          </a:xfrm>
          <a:prstGeom prst="notched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b="1" dirty="0">
                <a:solidFill>
                  <a:schemeClr val="tx1"/>
                </a:solidFill>
              </a:rPr>
              <a:t>VỀ NHÀ THÔI</a:t>
            </a:r>
          </a:p>
        </p:txBody>
      </p:sp>
    </p:spTree>
    <p:extLst>
      <p:ext uri="{BB962C8B-B14F-4D97-AF65-F5344CB8AC3E}">
        <p14:creationId xmlns:p14="http://schemas.microsoft.com/office/powerpoint/2010/main" val="3523359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Hình ảnh 11">
            <a:extLst>
              <a:ext uri="{FF2B5EF4-FFF2-40B4-BE49-F238E27FC236}">
                <a16:creationId xmlns:a16="http://schemas.microsoft.com/office/drawing/2014/main" id="{21D091EB-4BE6-4C71-A6C1-412853BA56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4336"/>
            <a:ext cx="12192000" cy="6443664"/>
          </a:xfrm>
          <a:prstGeom prst="rect">
            <a:avLst/>
          </a:prstGeom>
        </p:spPr>
      </p:pic>
      <p:sp>
        <p:nvSpPr>
          <p:cNvPr id="4" name="Text Box 3">
            <a:extLst>
              <a:ext uri="{FF2B5EF4-FFF2-40B4-BE49-F238E27FC236}">
                <a16:creationId xmlns:a16="http://schemas.microsoft.com/office/drawing/2014/main" id="{3E872EE6-F662-4F73-B75D-B89C40532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9282" y="1002293"/>
            <a:ext cx="5036907" cy="558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endParaRPr lang="en-US" altLang="en-US" sz="3600"/>
          </a:p>
        </p:txBody>
      </p:sp>
      <p:sp>
        <p:nvSpPr>
          <p:cNvPr id="5" name="AutoShape 10">
            <a:hlinkClick r:id="rId3" action="ppaction://hlinksldjump" highlightClick="1"/>
            <a:extLst>
              <a:ext uri="{FF2B5EF4-FFF2-40B4-BE49-F238E27FC236}">
                <a16:creationId xmlns:a16="http://schemas.microsoft.com/office/drawing/2014/main" id="{2E9AC94F-6283-4933-8741-4E5357310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" name="Oval 3">
            <a:extLst>
              <a:ext uri="{FF2B5EF4-FFF2-40B4-BE49-F238E27FC236}">
                <a16:creationId xmlns:a16="http://schemas.microsoft.com/office/drawing/2014/main" id="{C4FB9FC5-35ED-4B38-AE5D-00793421FCF2}"/>
              </a:ext>
            </a:extLst>
          </p:cNvPr>
          <p:cNvSpPr/>
          <p:nvPr/>
        </p:nvSpPr>
        <p:spPr>
          <a:xfrm>
            <a:off x="8769438" y="618745"/>
            <a:ext cx="1068301" cy="99574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0">
            <a:extLst>
              <a:ext uri="{FF2B5EF4-FFF2-40B4-BE49-F238E27FC236}">
                <a16:creationId xmlns:a16="http://schemas.microsoft.com/office/drawing/2014/main" id="{B5FF0B73-752E-4953-941B-948C8BA9906C}"/>
              </a:ext>
            </a:extLst>
          </p:cNvPr>
          <p:cNvSpPr/>
          <p:nvPr/>
        </p:nvSpPr>
        <p:spPr>
          <a:xfrm>
            <a:off x="8672787" y="1928646"/>
            <a:ext cx="728387" cy="62405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51237B33-9DF8-4D0D-AC4C-7D55C188AF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3868" y="4054581"/>
            <a:ext cx="1408215" cy="20350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val Callout 8">
            <a:extLst>
              <a:ext uri="{FF2B5EF4-FFF2-40B4-BE49-F238E27FC236}">
                <a16:creationId xmlns:a16="http://schemas.microsoft.com/office/drawing/2014/main" id="{920756CA-EFF3-4591-8938-746E7F02DA1D}"/>
              </a:ext>
            </a:extLst>
          </p:cNvPr>
          <p:cNvSpPr/>
          <p:nvPr/>
        </p:nvSpPr>
        <p:spPr>
          <a:xfrm>
            <a:off x="1125415" y="1409700"/>
            <a:ext cx="6824785" cy="2253164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B 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cỡ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vừa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10" name="Oval Callout 9">
            <a:extLst>
              <a:ext uri="{FF2B5EF4-FFF2-40B4-BE49-F238E27FC236}">
                <a16:creationId xmlns:a16="http://schemas.microsoft.com/office/drawing/2014/main" id="{99934B2F-3BA7-4073-A71F-007FCE90CCD8}"/>
              </a:ext>
            </a:extLst>
          </p:cNvPr>
          <p:cNvSpPr/>
          <p:nvPr/>
        </p:nvSpPr>
        <p:spPr>
          <a:xfrm>
            <a:off x="4920759" y="3886200"/>
            <a:ext cx="5556741" cy="2855914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err="1">
                <a:solidFill>
                  <a:srgbClr val="C00000"/>
                </a:solidFill>
              </a:rPr>
              <a:t>Chữ</a:t>
            </a:r>
            <a:r>
              <a:rPr lang="en-US" sz="4000">
                <a:solidFill>
                  <a:srgbClr val="C00000"/>
                </a:solidFill>
              </a:rPr>
              <a:t> hoa B cỡ </a:t>
            </a:r>
            <a:r>
              <a:rPr lang="en-US" sz="4000" dirty="0" err="1">
                <a:solidFill>
                  <a:srgbClr val="C00000"/>
                </a:solidFill>
              </a:rPr>
              <a:t>vừa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r>
              <a:rPr lang="en-US" sz="4000" dirty="0" err="1">
                <a:solidFill>
                  <a:srgbClr val="C00000"/>
                </a:solidFill>
              </a:rPr>
              <a:t>cao</a:t>
            </a:r>
            <a:r>
              <a:rPr lang="en-US" sz="4000" dirty="0">
                <a:solidFill>
                  <a:srgbClr val="C00000"/>
                </a:solidFill>
              </a:rPr>
              <a:t> 5 ô li.</a:t>
            </a:r>
          </a:p>
        </p:txBody>
      </p:sp>
    </p:spTree>
    <p:extLst>
      <p:ext uri="{BB962C8B-B14F-4D97-AF65-F5344CB8AC3E}">
        <p14:creationId xmlns:p14="http://schemas.microsoft.com/office/powerpoint/2010/main" val="1645332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772BFEA3-1AEA-48A3-A178-6B60ED76B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sp>
        <p:nvSpPr>
          <p:cNvPr id="4" name="Oval Callout 1">
            <a:extLst>
              <a:ext uri="{FF2B5EF4-FFF2-40B4-BE49-F238E27FC236}">
                <a16:creationId xmlns:a16="http://schemas.microsoft.com/office/drawing/2014/main" id="{5BB1FBE4-7550-4410-BA6E-027965488F86}"/>
              </a:ext>
            </a:extLst>
          </p:cNvPr>
          <p:cNvSpPr/>
          <p:nvPr/>
        </p:nvSpPr>
        <p:spPr>
          <a:xfrm>
            <a:off x="1585915" y="643732"/>
            <a:ext cx="7265985" cy="2868612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B cỡ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mấy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ô li?</a:t>
            </a:r>
          </a:p>
        </p:txBody>
      </p:sp>
      <p:sp>
        <p:nvSpPr>
          <p:cNvPr id="5" name="Oval Callout 3">
            <a:extLst>
              <a:ext uri="{FF2B5EF4-FFF2-40B4-BE49-F238E27FC236}">
                <a16:creationId xmlns:a16="http://schemas.microsoft.com/office/drawing/2014/main" id="{A8C576A0-2CB6-4EB0-8468-FC0044BC7320}"/>
              </a:ext>
            </a:extLst>
          </p:cNvPr>
          <p:cNvSpPr/>
          <p:nvPr/>
        </p:nvSpPr>
        <p:spPr>
          <a:xfrm>
            <a:off x="5008564" y="4171950"/>
            <a:ext cx="5951536" cy="2335212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40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B cỡ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cao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2,5 ô li</a:t>
            </a:r>
            <a:r>
              <a:rPr lang="en-US" sz="40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C00000"/>
              </a:solidFill>
              <a:latin typeface="+mj-lt"/>
            </a:endParaRPr>
          </a:p>
        </p:txBody>
      </p:sp>
      <p:pic>
        <p:nvPicPr>
          <p:cNvPr id="7" name="Picture 15">
            <a:extLst>
              <a:ext uri="{FF2B5EF4-FFF2-40B4-BE49-F238E27FC236}">
                <a16:creationId xmlns:a16="http://schemas.microsoft.com/office/drawing/2014/main" id="{3691987E-4B16-4E57-A93E-8C3769BF0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3989388"/>
            <a:ext cx="2001837" cy="2335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CFB5D752-3075-4768-AB3C-BDFB016945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4588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CF11FA9F-7476-4751-B304-0FFC1EB231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4234"/>
            <a:ext cx="12192000" cy="6393766"/>
          </a:xfrm>
          <a:prstGeom prst="rect">
            <a:avLst/>
          </a:prstGeom>
        </p:spPr>
      </p:pic>
      <p:pic>
        <p:nvPicPr>
          <p:cNvPr id="5" name="Picture 8">
            <a:extLst>
              <a:ext uri="{FF2B5EF4-FFF2-40B4-BE49-F238E27FC236}">
                <a16:creationId xmlns:a16="http://schemas.microsoft.com/office/drawing/2014/main" id="{0CB740E6-CF00-45C1-BC9F-B21FE7FDD4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035" y="4519848"/>
            <a:ext cx="974728" cy="1646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4">
            <a:extLst>
              <a:ext uri="{FF2B5EF4-FFF2-40B4-BE49-F238E27FC236}">
                <a16:creationId xmlns:a16="http://schemas.microsoft.com/office/drawing/2014/main" id="{18406EBC-5937-42C0-9225-2674D89F07B1}"/>
              </a:ext>
            </a:extLst>
          </p:cNvPr>
          <p:cNvSpPr/>
          <p:nvPr/>
        </p:nvSpPr>
        <p:spPr>
          <a:xfrm>
            <a:off x="2250830" y="1063674"/>
            <a:ext cx="4587046" cy="2852737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 B gồm mấy nét?</a:t>
            </a:r>
          </a:p>
        </p:txBody>
      </p:sp>
      <p:sp>
        <p:nvSpPr>
          <p:cNvPr id="7" name="Oval Callout 5">
            <a:extLst>
              <a:ext uri="{FF2B5EF4-FFF2-40B4-BE49-F238E27FC236}">
                <a16:creationId xmlns:a16="http://schemas.microsoft.com/office/drawing/2014/main" id="{24DC5B6E-B690-4B19-8FF3-759F3C9D59EA}"/>
              </a:ext>
            </a:extLst>
          </p:cNvPr>
          <p:cNvSpPr/>
          <p:nvPr/>
        </p:nvSpPr>
        <p:spPr>
          <a:xfrm>
            <a:off x="5231551" y="4210001"/>
            <a:ext cx="6350849" cy="1986916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400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40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B </a:t>
            </a:r>
            <a:r>
              <a:rPr lang="en-US" sz="400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gồm</a:t>
            </a:r>
            <a:r>
              <a:rPr lang="en-US" sz="400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2 </a:t>
            </a:r>
            <a:r>
              <a:rPr lang="en-US" sz="4000" dirty="0" err="1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4000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.</a:t>
            </a:r>
            <a:endParaRPr lang="en-US" sz="4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3EE0B471-59BE-496D-B77B-34BD7DEEC6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8602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Hình ảnh 8">
            <a:extLst>
              <a:ext uri="{FF2B5EF4-FFF2-40B4-BE49-F238E27FC236}">
                <a16:creationId xmlns:a16="http://schemas.microsoft.com/office/drawing/2014/main" id="{FFF83019-F54F-4C7B-9A76-EB601F0EDD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7962"/>
            <a:ext cx="12192000" cy="6450037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A5B0D78C-BD36-49E2-9E43-C3FFBF201E9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42321" y="3891159"/>
            <a:ext cx="1652565" cy="1257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Callout 5">
            <a:extLst>
              <a:ext uri="{FF2B5EF4-FFF2-40B4-BE49-F238E27FC236}">
                <a16:creationId xmlns:a16="http://schemas.microsoft.com/office/drawing/2014/main" id="{DF2C1B16-D18C-4A22-9506-C1085C46EB06}"/>
              </a:ext>
            </a:extLst>
          </p:cNvPr>
          <p:cNvSpPr/>
          <p:nvPr/>
        </p:nvSpPr>
        <p:spPr>
          <a:xfrm>
            <a:off x="1868604" y="533401"/>
            <a:ext cx="5613987" cy="2514598"/>
          </a:xfrm>
          <a:prstGeom prst="wedgeEllipseCallout">
            <a:avLst>
              <a:gd name="adj1" fmla="val -29287"/>
              <a:gd name="adj2" fmla="val 60905"/>
            </a:avLst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sz="400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Nêu các nét của chữ B ?</a:t>
            </a:r>
          </a:p>
        </p:txBody>
      </p:sp>
      <p:sp>
        <p:nvSpPr>
          <p:cNvPr id="7" name="Oval Callout 6">
            <a:extLst>
              <a:ext uri="{FF2B5EF4-FFF2-40B4-BE49-F238E27FC236}">
                <a16:creationId xmlns:a16="http://schemas.microsoft.com/office/drawing/2014/main" id="{58226121-B697-488B-B480-5F8439E48FEF}"/>
              </a:ext>
            </a:extLst>
          </p:cNvPr>
          <p:cNvSpPr/>
          <p:nvPr/>
        </p:nvSpPr>
        <p:spPr>
          <a:xfrm>
            <a:off x="4675597" y="2250831"/>
            <a:ext cx="7516403" cy="4895557"/>
          </a:xfrm>
          <a:prstGeom prst="wedgeEllipseCallout">
            <a:avLst>
              <a:gd name="adj1" fmla="val -82443"/>
              <a:gd name="adj2" fmla="val -4586"/>
            </a:avLst>
          </a:prstGeom>
          <a:solidFill>
            <a:schemeClr val="bg1">
              <a:alpha val="8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57200" algn="just"/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1: 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Gần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giống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móc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ngược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trái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nhưng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phía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hơi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lượn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sang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đầu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móc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phía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trong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2: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Kết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hợp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của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2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nét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cơ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bản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(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trên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cong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phải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nối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liền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nhau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tạo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vòng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xoắn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nhỏ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giữa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thân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8" name="AutoShape 10">
            <a:hlinkClick r:id="rId4" action="ppaction://hlinksldjump" highlightClick="1"/>
            <a:extLst>
              <a:ext uri="{FF2B5EF4-FFF2-40B4-BE49-F238E27FC236}">
                <a16:creationId xmlns:a16="http://schemas.microsoft.com/office/drawing/2014/main" id="{46D9A7F0-F541-404C-98D0-673322D507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88700" y="5744696"/>
            <a:ext cx="1003300" cy="1113304"/>
          </a:xfrm>
          <a:prstGeom prst="actionButtonHom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/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225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Hình ảnh 7">
            <a:extLst>
              <a:ext uri="{FF2B5EF4-FFF2-40B4-BE49-F238E27FC236}">
                <a16:creationId xmlns:a16="http://schemas.microsoft.com/office/drawing/2014/main" id="{69466908-3545-4421-B890-7DCC1DBD180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098"/>
            <a:ext cx="12191999" cy="6421902"/>
          </a:xfrm>
          <a:prstGeom prst="rect">
            <a:avLst/>
          </a:prstGeom>
        </p:spPr>
      </p:pic>
      <p:sp>
        <p:nvSpPr>
          <p:cNvPr id="4" name="WordArt 6">
            <a:extLst>
              <a:ext uri="{FF2B5EF4-FFF2-40B4-BE49-F238E27FC236}">
                <a16:creationId xmlns:a16="http://schemas.microsoft.com/office/drawing/2014/main" id="{93BA7411-58B4-49C5-AA4E-33A90DDE866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276600" y="762000"/>
            <a:ext cx="5715000" cy="990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000" b="1" kern="10">
              <a:ln w="19050">
                <a:solidFill>
                  <a:srgbClr val="99CCFF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990000"/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6" name="Picture 1">
            <a:extLst>
              <a:ext uri="{FF2B5EF4-FFF2-40B4-BE49-F238E27FC236}">
                <a16:creationId xmlns:a16="http://schemas.microsoft.com/office/drawing/2014/main" id="{6D5CE0AD-4D52-4C1B-B500-01000787B2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675" y="3878263"/>
            <a:ext cx="4402138" cy="270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loud Callout 3">
            <a:extLst>
              <a:ext uri="{FF2B5EF4-FFF2-40B4-BE49-F238E27FC236}">
                <a16:creationId xmlns:a16="http://schemas.microsoft.com/office/drawing/2014/main" id="{DA48120A-ADFE-47B1-9443-D44CCFE81652}"/>
              </a:ext>
            </a:extLst>
          </p:cNvPr>
          <p:cNvSpPr/>
          <p:nvPr/>
        </p:nvSpPr>
        <p:spPr>
          <a:xfrm>
            <a:off x="2616591" y="762001"/>
            <a:ext cx="4919273" cy="3040062"/>
          </a:xfrm>
          <a:prstGeom prst="cloudCallout">
            <a:avLst>
              <a:gd name="adj1" fmla="val -14066"/>
              <a:gd name="adj2" fmla="val 70091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  <a:p>
            <a:pPr algn="ctr">
              <a:defRPr/>
            </a:pPr>
            <a:r>
              <a:rPr lang="vi-VN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C</a:t>
            </a:r>
            <a:r>
              <a:rPr lang="vi-VN" sz="2800" dirty="0">
                <a:solidFill>
                  <a:schemeClr val="accent2">
                    <a:lumMod val="50000"/>
                  </a:schemeClr>
                </a:solidFill>
              </a:rPr>
              <a:t>ảm ơn bạn vì đã giúp chúng mình. Tặng bạn viên ngọc trai tuyệt đẹp</a:t>
            </a: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2">
                    <a:lumMod val="50000"/>
                  </a:schemeClr>
                </a:solidFill>
              </a:rPr>
              <a:t>này</a:t>
            </a:r>
            <a:r>
              <a:rPr lang="vi-VN" sz="2800" dirty="0">
                <a:solidFill>
                  <a:schemeClr val="accent2">
                    <a:lumMod val="50000"/>
                  </a:schemeClr>
                </a:solidFill>
              </a:rPr>
              <a:t>.</a:t>
            </a:r>
            <a:endParaRPr lang="en-US" sz="2800" dirty="0"/>
          </a:p>
          <a:p>
            <a:pPr algn="ctr">
              <a:defRPr/>
            </a:pPr>
            <a:endParaRPr lang="en-US" sz="2400" dirty="0"/>
          </a:p>
        </p:txBody>
      </p:sp>
      <p:pic>
        <p:nvPicPr>
          <p:cNvPr id="9" name="Picture 14">
            <a:hlinkClick r:id="rId4" action="ppaction://hlinksldjump"/>
            <a:extLst>
              <a:ext uri="{FF2B5EF4-FFF2-40B4-BE49-F238E27FC236}">
                <a16:creationId xmlns:a16="http://schemas.microsoft.com/office/drawing/2014/main" id="{38CA1BA0-9F70-4AF5-AFF9-C95682A54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76" y="5743575"/>
            <a:ext cx="171450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1">
            <a:hlinkClick r:id="rId6" action="ppaction://hlinksldjump"/>
            <a:extLst>
              <a:ext uri="{FF2B5EF4-FFF2-40B4-BE49-F238E27FC236}">
                <a16:creationId xmlns:a16="http://schemas.microsoft.com/office/drawing/2014/main" id="{81332B50-DF95-43D1-8652-B7305665BB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8250" y="1779588"/>
            <a:ext cx="1581150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4175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1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2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0020478-6E10-4638-9C4E-3FC8AE4A79A0}"/>
              </a:ext>
            </a:extLst>
          </p:cNvPr>
          <p:cNvSpPr txBox="1"/>
          <p:nvPr/>
        </p:nvSpPr>
        <p:spPr>
          <a:xfrm>
            <a:off x="4093972" y="605715"/>
            <a:ext cx="350354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Chữ</a:t>
            </a: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hoa</a:t>
            </a: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HP001 4 hàng" panose="020B0603050302020204" pitchFamily="34" charset="0"/>
              </a:rPr>
              <a:t> </a:t>
            </a:r>
            <a:r>
              <a:rPr lang="en-US" sz="4800" b="1">
                <a:solidFill>
                  <a:srgbClr val="FF0000"/>
                </a:solidFill>
                <a:latin typeface="HP001 4 hàng" panose="020B0603050302020204" pitchFamily="34" charset="0"/>
              </a:rPr>
              <a:t>C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18" name="Text Box 9">
            <a:extLst>
              <a:ext uri="{FF2B5EF4-FFF2-40B4-BE49-F238E27FC236}">
                <a16:creationId xmlns:a16="http://schemas.microsoft.com/office/drawing/2014/main" id="{82D14F4D-ECA6-48FA-86EF-3B71DA06F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3999" y="1797318"/>
            <a:ext cx="4165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defRPr/>
            </a:pPr>
            <a:r>
              <a:rPr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Chọn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ý </a:t>
            </a:r>
            <a:r>
              <a:rPr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đúng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nhất</a:t>
            </a:r>
            <a:r>
              <a:rPr lang="en-US" sz="3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</p:txBody>
      </p:sp>
      <p:pic>
        <p:nvPicPr>
          <p:cNvPr id="19" name="Picture 10" descr="hoa0001">
            <a:extLst>
              <a:ext uri="{FF2B5EF4-FFF2-40B4-BE49-F238E27FC236}">
                <a16:creationId xmlns:a16="http://schemas.microsoft.com/office/drawing/2014/main" id="{7C6F147B-9CCB-4243-9C76-89EC9C71E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1041400" y="5219700"/>
            <a:ext cx="109220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1" descr="hoa0001">
            <a:extLst>
              <a:ext uri="{FF2B5EF4-FFF2-40B4-BE49-F238E27FC236}">
                <a16:creationId xmlns:a16="http://schemas.microsoft.com/office/drawing/2014/main" id="{6C17E7A3-2689-42E7-B2E1-FFB8F83C1E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2501901" y="5221288"/>
            <a:ext cx="1039284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2" descr="hoa0001">
            <a:extLst>
              <a:ext uri="{FF2B5EF4-FFF2-40B4-BE49-F238E27FC236}">
                <a16:creationId xmlns:a16="http://schemas.microsoft.com/office/drawing/2014/main" id="{94236872-C037-4D9D-AFD1-BAD83A673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-6827561">
            <a:off x="3933561" y="5069152"/>
            <a:ext cx="855662" cy="1128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14">
            <a:extLst>
              <a:ext uri="{FF2B5EF4-FFF2-40B4-BE49-F238E27FC236}">
                <a16:creationId xmlns:a16="http://schemas.microsoft.com/office/drawing/2014/main" id="{6ADF3D78-F4D5-4701-8139-6253EDC03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74" y="2584965"/>
            <a:ext cx="6513341" cy="5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lnSpc>
                <a:spcPct val="55000"/>
              </a:lnSpc>
              <a:spcBef>
                <a:spcPct val="50000"/>
              </a:spcBef>
            </a:pP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- Chữ </a:t>
            </a:r>
            <a:r>
              <a:rPr 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C</a:t>
            </a:r>
            <a:r>
              <a:rPr lang="en-US" sz="320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cỡ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vừa</a:t>
            </a:r>
            <a:r>
              <a:rPr lang="en-US" sz="4000" dirty="0">
                <a:solidFill>
                  <a:srgbClr val="44546A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cao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mấy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li?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23" name="Text Box 17">
            <a:extLst>
              <a:ext uri="{FF2B5EF4-FFF2-40B4-BE49-F238E27FC236}">
                <a16:creationId xmlns:a16="http://schemas.microsoft.com/office/drawing/2014/main" id="{AEE37DDA-4591-4C16-87A0-668E4E898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0283" y="3114736"/>
            <a:ext cx="233987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4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</a:t>
            </a:r>
          </a:p>
        </p:txBody>
      </p:sp>
      <p:sp>
        <p:nvSpPr>
          <p:cNvPr id="24" name="Text Box 19">
            <a:extLst>
              <a:ext uri="{FF2B5EF4-FFF2-40B4-BE49-F238E27FC236}">
                <a16:creationId xmlns:a16="http://schemas.microsoft.com/office/drawing/2014/main" id="{34F7F29F-52DC-48A8-BDF1-6F5D90AB2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184" y="3764519"/>
            <a:ext cx="207240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b) 6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li</a:t>
            </a:r>
          </a:p>
        </p:txBody>
      </p:sp>
      <p:sp>
        <p:nvSpPr>
          <p:cNvPr id="25" name="Text Box 16">
            <a:extLst>
              <a:ext uri="{FF2B5EF4-FFF2-40B4-BE49-F238E27FC236}">
                <a16:creationId xmlns:a16="http://schemas.microsoft.com/office/drawing/2014/main" id="{828127B2-B65C-4B62-8BA8-924DF31031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184" y="4468190"/>
            <a:ext cx="310746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defRPr sz="3600">
                <a:solidFill>
                  <a:schemeClr val="tx2"/>
                </a:solidFill>
                <a:latin typeface=".VnTime" pitchFamily="34" charset="0"/>
              </a:defRPr>
            </a:lvl1pPr>
            <a:lvl2pPr marL="742950" indent="-285750">
              <a:defRPr sz="3600">
                <a:solidFill>
                  <a:schemeClr val="tx2"/>
                </a:solidFill>
                <a:latin typeface=".VnTime" pitchFamily="34" charset="0"/>
              </a:defRPr>
            </a:lvl2pPr>
            <a:lvl3pPr marL="11430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3pPr>
            <a:lvl4pPr marL="16002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4pPr>
            <a:lvl5pPr marL="2057400" indent="-228600">
              <a:defRPr sz="3600">
                <a:solidFill>
                  <a:schemeClr val="tx2"/>
                </a:solidFill>
                <a:latin typeface=".VnTime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.VnTime" pitchFamily="34" charset="0"/>
              </a:defRPr>
            </a:lvl9pPr>
          </a:lstStyle>
          <a:p>
            <a:pPr algn="just">
              <a:spcBef>
                <a:spcPct val="50000"/>
              </a:spcBef>
            </a:pP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c)  5 </a:t>
            </a: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ô 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li 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26" name="Oval 9">
            <a:extLst>
              <a:ext uri="{FF2B5EF4-FFF2-40B4-BE49-F238E27FC236}">
                <a16:creationId xmlns:a16="http://schemas.microsoft.com/office/drawing/2014/main" id="{A690D4EA-F7CA-4853-B87A-061E9C2C88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184" y="4539394"/>
            <a:ext cx="493538" cy="462786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20000"/>
              </a:spcBef>
              <a:defRPr/>
            </a:pPr>
            <a:r>
              <a:rPr lang="en-US" sz="32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c)</a:t>
            </a:r>
            <a:endParaRPr lang="en-US" sz="32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43" t="21799"/>
          <a:stretch/>
        </p:blipFill>
        <p:spPr bwMode="auto">
          <a:xfrm>
            <a:off x="7517331" y="2239436"/>
            <a:ext cx="3379579" cy="363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6843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8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80"/>
                            </p:stCondLst>
                            <p:childTnLst>
                              <p:par>
                                <p:cTn id="3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60"/>
                            </p:stCondLst>
                            <p:childTnLst>
                              <p:par>
                                <p:cTn id="4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8" grpId="0"/>
      <p:bldP spid="22" grpId="0"/>
      <p:bldP spid="23" grpId="0"/>
      <p:bldP spid="24" grpId="0"/>
      <p:bldP spid="25" grpId="0" build="allAtOnce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oa0001">
            <a:extLst>
              <a:ext uri="{FF2B5EF4-FFF2-40B4-BE49-F238E27FC236}">
                <a16:creationId xmlns:a16="http://schemas.microsoft.com/office/drawing/2014/main" id="{D3547DD3-845A-43F5-9FD8-69F4BCB4A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04" r="25812" b="55757"/>
          <a:stretch>
            <a:fillRect/>
          </a:stretch>
        </p:blipFill>
        <p:spPr bwMode="auto">
          <a:xfrm rot="9199349">
            <a:off x="2148681" y="5295594"/>
            <a:ext cx="819150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oa0001">
            <a:extLst>
              <a:ext uri="{FF2B5EF4-FFF2-40B4-BE49-F238E27FC236}">
                <a16:creationId xmlns:a16="http://schemas.microsoft.com/office/drawing/2014/main" id="{96123B3F-0495-4CE8-B062-44B5C72B8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197" t="42612" b="10580"/>
          <a:stretch>
            <a:fillRect/>
          </a:stretch>
        </p:blipFill>
        <p:spPr bwMode="auto">
          <a:xfrm rot="8527350">
            <a:off x="3244056" y="5297182"/>
            <a:ext cx="779463" cy="84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oa0001">
            <a:extLst>
              <a:ext uri="{FF2B5EF4-FFF2-40B4-BE49-F238E27FC236}">
                <a16:creationId xmlns:a16="http://schemas.microsoft.com/office/drawing/2014/main" id="{4141E748-47D2-4B37-ADED-44DF6500F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510" t="58333" r="52632"/>
          <a:stretch>
            <a:fillRect/>
          </a:stretch>
        </p:blipFill>
        <p:spPr bwMode="auto">
          <a:xfrm rot="14772439">
            <a:off x="4210844" y="5286069"/>
            <a:ext cx="855662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10">
            <a:extLst>
              <a:ext uri="{FF2B5EF4-FFF2-40B4-BE49-F238E27FC236}">
                <a16:creationId xmlns:a16="http://schemas.microsoft.com/office/drawing/2014/main" id="{D4309FB4-2615-4A31-A2AE-B9C1C94E9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018" y="1346099"/>
            <a:ext cx="6922984" cy="5409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lnSpc>
                <a:spcPct val="55000"/>
              </a:lnSpc>
              <a:spcBef>
                <a:spcPct val="50000"/>
              </a:spcBef>
            </a:pPr>
            <a:r>
              <a:rPr lang="en-US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 </a:t>
            </a:r>
            <a:r>
              <a:rPr lang="en-US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Chữ</a:t>
            </a:r>
            <a:r>
              <a:rPr 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P001 4 hàng" panose="020B0603050302020204" pitchFamily="34" charset="0"/>
              </a:rPr>
              <a:t>C</a:t>
            </a:r>
            <a:r>
              <a:rPr lang="en-US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cỡ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nhỏ</a:t>
            </a:r>
            <a:r>
              <a:rPr lang="en-US" sz="4400" dirty="0"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cao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</a:t>
            </a:r>
            <a:r>
              <a:rPr lang="en-US" dirty="0" err="1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mấy</a:t>
            </a:r>
            <a:r>
              <a:rPr lang="en-US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 ô li ?</a:t>
            </a:r>
            <a:endParaRPr lang="en-US" sz="28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9" name="Text Box 17">
            <a:extLst>
              <a:ext uri="{FF2B5EF4-FFF2-40B4-BE49-F238E27FC236}">
                <a16:creationId xmlns:a16="http://schemas.microsoft.com/office/drawing/2014/main" id="{7B38D298-9C97-4567-AEE9-7785512FA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9774" y="2160766"/>
            <a:ext cx="349832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a</a:t>
            </a: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)  2,5  ô li</a:t>
            </a:r>
            <a:endParaRPr 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</a:endParaRPr>
          </a:p>
        </p:txBody>
      </p:sp>
      <p:sp>
        <p:nvSpPr>
          <p:cNvPr id="10" name="Text Box 18">
            <a:extLst>
              <a:ext uri="{FF2B5EF4-FFF2-40B4-BE49-F238E27FC236}">
                <a16:creationId xmlns:a16="http://schemas.microsoft.com/office/drawing/2014/main" id="{3CCBB406-31B1-44AF-977B-2E057BAADC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9594" y="3134986"/>
            <a:ext cx="198766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b) 3 ô li</a:t>
            </a:r>
          </a:p>
        </p:txBody>
      </p:sp>
      <p:sp>
        <p:nvSpPr>
          <p:cNvPr id="11" name="Text Box 19">
            <a:extLst>
              <a:ext uri="{FF2B5EF4-FFF2-40B4-BE49-F238E27FC236}">
                <a16:creationId xmlns:a16="http://schemas.microsoft.com/office/drawing/2014/main" id="{3B6148A5-9967-41A7-AC12-A9D35E115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9593" y="4105098"/>
            <a:ext cx="199892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vi-V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3600" kern="1200">
                <a:solidFill>
                  <a:schemeClr val="tx2"/>
                </a:solidFill>
                <a:latin typeface=".VnTime" pitchFamily="34" charset="0"/>
                <a:ea typeface="+mn-ea"/>
                <a:cs typeface="+mn-cs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j-lt"/>
              </a:rPr>
              <a:t>c) 5 ô li</a:t>
            </a:r>
          </a:p>
        </p:txBody>
      </p:sp>
      <p:sp>
        <p:nvSpPr>
          <p:cNvPr id="13" name="AutoShape 2" descr="Bản mềm bộ mẫu chữ cao 2,5 ô ly dành cho học sinh tiểu học">
            <a:extLst>
              <a:ext uri="{FF2B5EF4-FFF2-40B4-BE49-F238E27FC236}">
                <a16:creationId xmlns:a16="http://schemas.microsoft.com/office/drawing/2014/main" id="{FE1EBBA6-640A-41B2-83AA-F443CFB9FDD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28ED7784-220B-425A-A328-622C23AA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6540" y="2226786"/>
            <a:ext cx="457200" cy="4572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a)</a:t>
            </a:r>
          </a:p>
        </p:txBody>
      </p:sp>
      <p:sp>
        <p:nvSpPr>
          <p:cNvPr id="2" name="AutoShape 2" descr="Chữ mẫu cỡ nhỏ viết ho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/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5"/>
          <a:stretch/>
        </p:blipFill>
        <p:spPr bwMode="auto">
          <a:xfrm>
            <a:off x="7364433" y="1887016"/>
            <a:ext cx="4298409" cy="431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7992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0F2F0BC-D0B5-4F59-A347-EC4969A07A4C}"/>
              </a:ext>
            </a:extLst>
          </p:cNvPr>
          <p:cNvSpPr txBox="1"/>
          <p:nvPr/>
        </p:nvSpPr>
        <p:spPr>
          <a:xfrm>
            <a:off x="658092" y="1991110"/>
            <a:ext cx="437803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Chữ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gồm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1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nét.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B98A532-1B0E-480A-8EE8-7B09BA6C6217}"/>
              </a:ext>
            </a:extLst>
          </p:cNvPr>
          <p:cNvSpPr txBox="1"/>
          <p:nvPr/>
        </p:nvSpPr>
        <p:spPr>
          <a:xfrm>
            <a:off x="475193" y="3617590"/>
            <a:ext cx="559723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hoa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C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là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kết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hợp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2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nét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cơ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bản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:</a:t>
            </a:r>
            <a:r>
              <a:rPr lang="vi-VN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cong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dưới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và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cong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trái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nối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liền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nhau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,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tạo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vòng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xoắn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to ở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đầu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2800" noProof="0" dirty="0" err="1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chữ</a:t>
            </a:r>
            <a:r>
              <a:rPr lang="en-US" sz="2800" noProof="0" dirty="0">
                <a:solidFill>
                  <a:schemeClr val="dk1"/>
                </a:solidFill>
                <a:latin typeface="UTM Avo" panose="02040603050506020204" pitchFamily="18" charset="0"/>
                <a:sym typeface="Arial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2" name="Rounded Rectangle 1">
            <a:extLst>
              <a:ext uri="{FF2B5EF4-FFF2-40B4-BE49-F238E27FC236}">
                <a16:creationId xmlns:a16="http://schemas.microsoft.com/office/drawing/2014/main" id="{85828243-D5B9-484E-B41A-23614E626FAE}"/>
              </a:ext>
            </a:extLst>
          </p:cNvPr>
          <p:cNvSpPr/>
          <p:nvPr/>
        </p:nvSpPr>
        <p:spPr>
          <a:xfrm>
            <a:off x="314929" y="1160530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Chữ C gồm mấy nét?</a:t>
            </a:r>
          </a:p>
        </p:txBody>
      </p:sp>
      <p:sp>
        <p:nvSpPr>
          <p:cNvPr id="13" name="Rounded Rectangle 1">
            <a:extLst>
              <a:ext uri="{FF2B5EF4-FFF2-40B4-BE49-F238E27FC236}">
                <a16:creationId xmlns:a16="http://schemas.microsoft.com/office/drawing/2014/main" id="{67381EAD-92E0-4DF8-899B-FA3C389B37FA}"/>
              </a:ext>
            </a:extLst>
          </p:cNvPr>
          <p:cNvSpPr/>
          <p:nvPr/>
        </p:nvSpPr>
        <p:spPr>
          <a:xfrm>
            <a:off x="314929" y="2685085"/>
            <a:ext cx="5064362" cy="747550"/>
          </a:xfrm>
          <a:prstGeom prst="roundRect">
            <a:avLst>
              <a:gd name="adj" fmla="val 34880"/>
            </a:avLst>
          </a:prstGeom>
          <a:solidFill>
            <a:srgbClr val="034E6D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Đó là nét nào?</a:t>
            </a:r>
          </a:p>
        </p:txBody>
      </p:sp>
      <p:pic>
        <p:nvPicPr>
          <p:cNvPr id="14" name="Picture 13" descr="Diagram, engineering drawing&#10;&#10;Description automatically generated">
            <a:extLst>
              <a:ext uri="{FF2B5EF4-FFF2-40B4-BE49-F238E27FC236}">
                <a16:creationId xmlns:a16="http://schemas.microsoft.com/office/drawing/2014/main" id="{9543462C-0ACA-43E2-93B7-04FC97A069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553" t="21705" r="11553" b="22274"/>
          <a:stretch/>
        </p:blipFill>
        <p:spPr>
          <a:xfrm>
            <a:off x="6677891" y="1330036"/>
            <a:ext cx="5403273" cy="4668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18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E8D7F13-5E7C-499B-BAC2-0309ED064C78}"/>
              </a:ext>
            </a:extLst>
          </p:cNvPr>
          <p:cNvSpPr txBox="1"/>
          <p:nvPr/>
        </p:nvSpPr>
        <p:spPr>
          <a:xfrm>
            <a:off x="1946618" y="155153"/>
            <a:ext cx="8598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kumimoji="0" lang="en-US" sz="3200" b="1" i="0" u="none" strike="noStrike" kern="1200" cap="none" spc="0" normalizeH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DẪN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CÁCH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VIẾT CHỮ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HOA </a:t>
            </a:r>
            <a:r>
              <a:rPr lang="en-US" sz="3200" b="1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BECFCC-6284-41FF-B60E-A517DDAD8C97}"/>
              </a:ext>
            </a:extLst>
          </p:cNvPr>
          <p:cNvSpPr txBox="1"/>
          <p:nvPr/>
        </p:nvSpPr>
        <p:spPr>
          <a:xfrm>
            <a:off x="7176654" y="1292776"/>
            <a:ext cx="4828531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+mj-lt"/>
              </a:rPr>
              <a:t>- </a:t>
            </a:r>
            <a:r>
              <a:rPr lang="vi-VN" sz="2400" dirty="0">
                <a:latin typeface="+mj-lt"/>
              </a:rPr>
              <a:t>Đặt bút trên đường kẻ 6, viết nét cong dưới rồi chuyển hướng viết tiếp nét cong trái, tạo thành vòng xoắn to ở đầu chữ, phần cuối nét cong trái lượn vào trong; dừng bút trên đường kẻ .</a:t>
            </a:r>
          </a:p>
          <a:p>
            <a:pPr algn="just"/>
            <a:r>
              <a:rPr lang="vi-VN" sz="2400" dirty="0">
                <a:latin typeface="+mj-lt"/>
              </a:rPr>
              <a:t> (Chú ý: Nét cong trái lượn đều, không cong quá nhiều về bên trái).</a:t>
            </a:r>
            <a:endParaRPr lang="en-US" sz="2400" dirty="0">
              <a:latin typeface="+mj-lt"/>
            </a:endParaRPr>
          </a:p>
          <a:p>
            <a:endParaRPr lang="vi-VN" sz="2800" dirty="0">
              <a:latin typeface="+mj-lt"/>
            </a:endParaRPr>
          </a:p>
        </p:txBody>
      </p:sp>
      <p:pic>
        <p:nvPicPr>
          <p:cNvPr id="2" name="Chữ hoa C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b="6954"/>
          <a:stretch/>
        </p:blipFill>
        <p:spPr>
          <a:xfrm>
            <a:off x="240630" y="955964"/>
            <a:ext cx="6788727" cy="435718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1381" y="952901"/>
            <a:ext cx="1039528" cy="1694046"/>
          </a:xfrm>
          <a:prstGeom prst="rect">
            <a:avLst/>
          </a:prstGeom>
          <a:solidFill>
            <a:srgbClr val="F8F8F8"/>
          </a:solidFill>
          <a:ln>
            <a:solidFill>
              <a:srgbClr val="F8F8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6236132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218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6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1" name="Google Shape;241;p12"/>
          <p:cNvGrpSpPr/>
          <p:nvPr/>
        </p:nvGrpSpPr>
        <p:grpSpPr>
          <a:xfrm>
            <a:off x="2932779" y="2149227"/>
            <a:ext cx="6326442" cy="4767340"/>
            <a:chOff x="-591423" y="1707337"/>
            <a:chExt cx="7679682" cy="5787085"/>
          </a:xfrm>
        </p:grpSpPr>
        <p:pic>
          <p:nvPicPr>
            <p:cNvPr id="242" name="Google Shape;242;p12"/>
            <p:cNvPicPr preferRelativeResize="0"/>
            <p:nvPr/>
          </p:nvPicPr>
          <p:blipFill rotWithShape="1">
            <a:blip r:embed="rId3">
              <a:alphaModFix/>
            </a:blip>
            <a:srcRect l="8007" t="35025" r="59440" b="34782"/>
            <a:stretch/>
          </p:blipFill>
          <p:spPr>
            <a:xfrm>
              <a:off x="-591423" y="1707337"/>
              <a:ext cx="4429760" cy="549290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12"/>
            <p:cNvPicPr preferRelativeResize="0"/>
            <p:nvPr/>
          </p:nvPicPr>
          <p:blipFill rotWithShape="1">
            <a:blip r:embed="rId3">
              <a:alphaModFix/>
            </a:blip>
            <a:srcRect l="56471" t="36973" r="10977" b="32834"/>
            <a:stretch/>
          </p:blipFill>
          <p:spPr>
            <a:xfrm>
              <a:off x="2621901" y="2001520"/>
              <a:ext cx="4466358" cy="549290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44" name="Google Shape;244;p12"/>
          <p:cNvSpPr/>
          <p:nvPr/>
        </p:nvSpPr>
        <p:spPr>
          <a:xfrm>
            <a:off x="2698954" y="1042321"/>
            <a:ext cx="7850223" cy="1169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72C4"/>
              </a:buClr>
              <a:buSzPts val="7200"/>
              <a:buFont typeface="Arial"/>
              <a:buNone/>
              <a:tabLst/>
              <a:defRPr/>
            </a:pPr>
            <a:r>
              <a:rPr kumimoji="0" lang="en-US" sz="7000" b="1" i="0" u="none" strike="noStrike" kern="0" cap="none" spc="0" normalizeH="0" baseline="0" noProof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VIẾT BẢNG CON</a:t>
            </a:r>
            <a:endParaRPr kumimoji="0" sz="7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3">
            <a:extLst>
              <a:ext uri="{FF2B5EF4-FFF2-40B4-BE49-F238E27FC236}">
                <a16:creationId xmlns:a16="http://schemas.microsoft.com/office/drawing/2014/main" id="{DA592BCE-374B-4C62-93C3-F3E273CAF377}"/>
              </a:ext>
            </a:extLst>
          </p:cNvPr>
          <p:cNvSpPr/>
          <p:nvPr/>
        </p:nvSpPr>
        <p:spPr>
          <a:xfrm>
            <a:off x="98727" y="206108"/>
            <a:ext cx="3953984" cy="638343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b.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Viết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ứng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n-ea"/>
                <a:cs typeface="Times New Roman" panose="02020603050405020304" pitchFamily="18" charset="0"/>
              </a:rPr>
              <a:t>dụng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935928" y="4693668"/>
            <a:ext cx="42817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C,h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, g, l, y.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D6586B-4A7A-423E-8B14-2DA1B7EC9154}"/>
              </a:ext>
            </a:extLst>
          </p:cNvPr>
          <p:cNvSpPr txBox="1"/>
          <p:nvPr/>
        </p:nvSpPr>
        <p:spPr>
          <a:xfrm>
            <a:off x="6512678" y="3057048"/>
            <a:ext cx="30503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 C.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70AD47">
                  <a:lumMod val="75000"/>
                </a:srgbClr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51A93AB-C464-4C69-A922-67FB2E475127}"/>
              </a:ext>
            </a:extLst>
          </p:cNvPr>
          <p:cNvSpPr txBox="1"/>
          <p:nvPr/>
        </p:nvSpPr>
        <p:spPr>
          <a:xfrm>
            <a:off x="692445" y="4116690"/>
            <a:ext cx="9724710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con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o.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517877-C17E-42A2-B7AA-4EDA5977FE38}"/>
              </a:ext>
            </a:extLst>
          </p:cNvPr>
          <p:cNvSpPr txBox="1"/>
          <p:nvPr/>
        </p:nvSpPr>
        <p:spPr>
          <a:xfrm>
            <a:off x="770282" y="2881430"/>
            <a:ext cx="594416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a.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được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viết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hoa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907DCF9-EFED-4EC8-88BB-8AFA719A2898}"/>
              </a:ext>
            </a:extLst>
          </p:cNvPr>
          <p:cNvSpPr txBox="1"/>
          <p:nvPr/>
        </p:nvSpPr>
        <p:spPr>
          <a:xfrm>
            <a:off x="770282" y="3465233"/>
            <a:ext cx="1001653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b.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giữa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ghi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tiếng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thế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760735" y="4516159"/>
            <a:ext cx="69757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2.5 ô li 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6D02CAC-F1AE-4BDF-A664-FDA5E4568B58}"/>
              </a:ext>
            </a:extLst>
          </p:cNvPr>
          <p:cNvSpPr txBox="1"/>
          <p:nvPr/>
        </p:nvSpPr>
        <p:spPr>
          <a:xfrm>
            <a:off x="760734" y="5591125"/>
            <a:ext cx="7339853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e.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còn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lại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mấy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ô li 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DF85A96-917B-458A-B503-AB2DEAB5C9BB}"/>
              </a:ext>
            </a:extLst>
          </p:cNvPr>
          <p:cNvSpPr txBox="1"/>
          <p:nvPr/>
        </p:nvSpPr>
        <p:spPr>
          <a:xfrm>
            <a:off x="7700310" y="5736742"/>
            <a:ext cx="4281782" cy="658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1 ô li.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291" y="1393153"/>
            <a:ext cx="9961418" cy="1587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2AD1E2B-A988-4566-8EAD-409F43C7072F}"/>
              </a:ext>
            </a:extLst>
          </p:cNvPr>
          <p:cNvSpPr txBox="1"/>
          <p:nvPr/>
        </p:nvSpPr>
        <p:spPr>
          <a:xfrm>
            <a:off x="724563" y="5093137"/>
            <a:ext cx="69757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d.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Những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cái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nào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cao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2 ô li ?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Arial-Rounded" panose="020B0500000000000000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1E9659-F298-426B-94CB-A3634575FF63}"/>
              </a:ext>
            </a:extLst>
          </p:cNvPr>
          <p:cNvSpPr txBox="1"/>
          <p:nvPr/>
        </p:nvSpPr>
        <p:spPr>
          <a:xfrm>
            <a:off x="6709611" y="5244892"/>
            <a:ext cx="42817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Chữ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 </a:t>
            </a:r>
            <a:r>
              <a:rPr lang="en-US" sz="2800" noProof="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đ, p</a:t>
            </a:r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ea typeface="Arial-Rounded" panose="020B0500000000000000" pitchFamily="34" charset="0"/>
                <a:cs typeface="Times New Roman" panose="02020603050405020304" pitchFamily="18" charset="0"/>
              </a:rPr>
              <a:t>.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3F2DA0-C681-4EA6-B49B-ED25D015345B}"/>
              </a:ext>
            </a:extLst>
          </p:cNvPr>
          <p:cNvSpPr txBox="1"/>
          <p:nvPr/>
        </p:nvSpPr>
        <p:spPr>
          <a:xfrm>
            <a:off x="4874907" y="515339"/>
            <a:ext cx="2243345" cy="805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Quan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+mj-lt"/>
                <a:ea typeface="Arial-Rounded" panose="020B0500000000000000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sát</a:t>
            </a:r>
            <a:endParaRPr kumimoji="0" lang="vi-VN" sz="36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+mj-lt"/>
              <a:ea typeface="Arial-Rounded" panose="020B0500000000000000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736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3" grpId="0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BBD091-5750-414C-AFA1-69DF5A12BE96}"/>
              </a:ext>
            </a:extLst>
          </p:cNvPr>
          <p:cNvSpPr/>
          <p:nvPr/>
        </p:nvSpPr>
        <p:spPr>
          <a:xfrm>
            <a:off x="-673664" y="672959"/>
            <a:ext cx="13539327" cy="807913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err="1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Thực</a:t>
            </a:r>
            <a:r>
              <a:rPr kumimoji="0" lang="en-US" sz="4800" b="1" i="0" u="none" strike="noStrike" kern="1200" cap="none" spc="0" normalizeH="0" baseline="0" noProof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>
                <a:ln w="11430"/>
                <a:solidFill>
                  <a:srgbClr val="0070C0"/>
                </a:solidFill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hành</a:t>
            </a:r>
            <a:r>
              <a:rPr lang="en-US" sz="4800" b="1" dirty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800" b="1" i="0" u="none" strike="noStrike" kern="1200" cap="none" spc="0" normalizeH="0" baseline="0" noProof="0">
                <a:ln w="11430"/>
                <a:solidFill>
                  <a:srgbClr val="0070C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Arial-Rounded" panose="020B0500000000000000" pitchFamily="34" charset="0"/>
                <a:cs typeface="Arial-Rounded" panose="020B0500000000000000" pitchFamily="34" charset="0"/>
              </a:rPr>
              <a:t>viết vở Luyện viết</a:t>
            </a:r>
            <a:endParaRPr kumimoji="0" lang="en-US" sz="4800" b="1" i="0" u="none" strike="noStrike" kern="1200" cap="none" spc="0" normalizeH="0" baseline="0" noProof="0" dirty="0">
              <a:ln w="11430"/>
              <a:solidFill>
                <a:srgbClr val="0070C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9E227C2-BD93-4542-A134-D098906D45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345" y="2015778"/>
            <a:ext cx="8112491" cy="342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462479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188200" cy="6330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 descr="Cuộc thi vẽ tranh VTV &quot;Em vẽ trường học hạnh phúc 2021&quot;">
            <a:extLst>
              <a:ext uri="{FF2B5EF4-FFF2-40B4-BE49-F238E27FC236}">
                <a16:creationId xmlns:a16="http://schemas.microsoft.com/office/drawing/2014/main" id="{B84A7EC3-630C-4D90-AF83-5B7F3011C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539" y="1"/>
            <a:ext cx="4806462" cy="3010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4F675C9E-4018-4D41-B2F4-B05F3AA04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539" y="2940681"/>
            <a:ext cx="4806462" cy="3460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7818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421167B2-B9C0-4A1A-B847-1459A6305C33}"/>
              </a:ext>
            </a:extLst>
          </p:cNvPr>
          <p:cNvSpPr txBox="1">
            <a:spLocks/>
          </p:cNvSpPr>
          <p:nvPr/>
        </p:nvSpPr>
        <p:spPr>
          <a:xfrm>
            <a:off x="1940315" y="2866322"/>
            <a:ext cx="9144000" cy="898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UTM Avo" panose="02040603050506020204" pitchFamily="18" charset="0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9049607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HOC10 TEMPLAT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1056</TotalTime>
  <Words>482</Words>
  <Application>Microsoft Office PowerPoint</Application>
  <PresentationFormat>Widescreen</PresentationFormat>
  <Paragraphs>53</Paragraphs>
  <Slides>18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Arial</vt:lpstr>
      <vt:lpstr>Arial-Rounded</vt:lpstr>
      <vt:lpstr>Calibri</vt:lpstr>
      <vt:lpstr>HP001 4 hàng</vt:lpstr>
      <vt:lpstr>Impact</vt:lpstr>
      <vt:lpstr>Times New Roman</vt:lpstr>
      <vt:lpstr>UTM Avo</vt:lpstr>
      <vt:lpstr>2_Office Theme</vt:lpstr>
      <vt:lpstr>6_Office Theme</vt:lpstr>
      <vt:lpstr>HOC10 TEMPLATE</vt:lpstr>
      <vt:lpstr>8_Office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167</cp:revision>
  <dcterms:created xsi:type="dcterms:W3CDTF">2021-06-07T06:59:14Z</dcterms:created>
  <dcterms:modified xsi:type="dcterms:W3CDTF">2022-08-25T02:44:17Z</dcterms:modified>
</cp:coreProperties>
</file>