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 id="2147483722" r:id="rId2"/>
    <p:sldMasterId id="2147483733" r:id="rId3"/>
  </p:sldMasterIdLst>
  <p:notesMasterIdLst>
    <p:notesMasterId r:id="rId32"/>
  </p:notesMasterIdLst>
  <p:sldIdLst>
    <p:sldId id="448" r:id="rId4"/>
    <p:sldId id="383" r:id="rId5"/>
    <p:sldId id="424" r:id="rId6"/>
    <p:sldId id="425" r:id="rId7"/>
    <p:sldId id="426" r:id="rId8"/>
    <p:sldId id="427" r:id="rId9"/>
    <p:sldId id="428" r:id="rId10"/>
    <p:sldId id="429" r:id="rId11"/>
    <p:sldId id="446" r:id="rId12"/>
    <p:sldId id="431" r:id="rId13"/>
    <p:sldId id="365" r:id="rId14"/>
    <p:sldId id="408" r:id="rId15"/>
    <p:sldId id="366" r:id="rId16"/>
    <p:sldId id="400" r:id="rId17"/>
    <p:sldId id="432" r:id="rId18"/>
    <p:sldId id="434" r:id="rId19"/>
    <p:sldId id="437" r:id="rId20"/>
    <p:sldId id="324" r:id="rId21"/>
    <p:sldId id="438" r:id="rId22"/>
    <p:sldId id="439" r:id="rId23"/>
    <p:sldId id="357" r:id="rId24"/>
    <p:sldId id="440" r:id="rId25"/>
    <p:sldId id="411" r:id="rId26"/>
    <p:sldId id="407" r:id="rId27"/>
    <p:sldId id="441" r:id="rId28"/>
    <p:sldId id="442" r:id="rId29"/>
    <p:sldId id="447" r:id="rId30"/>
    <p:sldId id="449" r:id="rId31"/>
  </p:sldIdLst>
  <p:sldSz cx="12190413" cy="6858000"/>
  <p:notesSz cx="6858000" cy="9144000"/>
  <p:custDataLst>
    <p:tags r:id="rId3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F3F3F3"/>
    <a:srgbClr val="C41349"/>
    <a:srgbClr val="FFFB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6" autoAdjust="0"/>
    <p:restoredTop sz="88950" autoAdjust="0"/>
  </p:normalViewPr>
  <p:slideViewPr>
    <p:cSldViewPr snapToGrid="0">
      <p:cViewPr varScale="1">
        <p:scale>
          <a:sx n="114" d="100"/>
          <a:sy n="114" d="100"/>
        </p:scale>
        <p:origin x="546"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565E3-F375-40ED-B1B5-6AD16705FE42}" type="datetimeFigureOut">
              <a:rPr lang="zh-CN" altLang="en-US" smtClean="0"/>
              <a:t>2022/8/25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8FB77-EF15-449C-9908-6055D3588229}" type="slidenum">
              <a:rPr lang="zh-CN" altLang="en-US" smtClean="0"/>
              <a:t>‹#›</a:t>
            </a:fld>
            <a:endParaRPr lang="zh-CN" altLang="en-US"/>
          </a:p>
        </p:txBody>
      </p:sp>
    </p:spTree>
    <p:extLst>
      <p:ext uri="{BB962C8B-B14F-4D97-AF65-F5344CB8AC3E}">
        <p14:creationId xmlns:p14="http://schemas.microsoft.com/office/powerpoint/2010/main" val="406604674"/>
      </p:ext>
    </p:extLst>
  </p:cSld>
  <p:clrMap bg1="lt1" tx1="dk1" bg2="lt2" tx2="dk2" accent1="accent1" accent2="accent2" accent3="accent3" accent4="accent4" accent5="accent5" accent6="accent6" hlink="hlink" folHlink="folHlink"/>
  <p:notesStyle>
    <a:lvl1pPr marL="0" algn="l" defTabSz="1219078" rtl="0" eaLnBrk="1" latinLnBrk="0" hangingPunct="1">
      <a:defRPr sz="1600" kern="1200">
        <a:solidFill>
          <a:schemeClr val="tx1"/>
        </a:solidFill>
        <a:latin typeface="+mn-lt"/>
        <a:ea typeface="+mn-ea"/>
        <a:cs typeface="+mn-cs"/>
      </a:defRPr>
    </a:lvl1pPr>
    <a:lvl2pPr marL="609539" algn="l" defTabSz="1219078" rtl="0" eaLnBrk="1" latinLnBrk="0" hangingPunct="1">
      <a:defRPr sz="1600" kern="1200">
        <a:solidFill>
          <a:schemeClr val="tx1"/>
        </a:solidFill>
        <a:latin typeface="+mn-lt"/>
        <a:ea typeface="+mn-ea"/>
        <a:cs typeface="+mn-cs"/>
      </a:defRPr>
    </a:lvl2pPr>
    <a:lvl3pPr marL="1219078" algn="l" defTabSz="1219078" rtl="0" eaLnBrk="1" latinLnBrk="0" hangingPunct="1">
      <a:defRPr sz="1600" kern="1200">
        <a:solidFill>
          <a:schemeClr val="tx1"/>
        </a:solidFill>
        <a:latin typeface="+mn-lt"/>
        <a:ea typeface="+mn-ea"/>
        <a:cs typeface="+mn-cs"/>
      </a:defRPr>
    </a:lvl3pPr>
    <a:lvl4pPr marL="1828617" algn="l" defTabSz="1219078" rtl="0" eaLnBrk="1" latinLnBrk="0" hangingPunct="1">
      <a:defRPr sz="1600" kern="1200">
        <a:solidFill>
          <a:schemeClr val="tx1"/>
        </a:solidFill>
        <a:latin typeface="+mn-lt"/>
        <a:ea typeface="+mn-ea"/>
        <a:cs typeface="+mn-cs"/>
      </a:defRPr>
    </a:lvl4pPr>
    <a:lvl5pPr marL="2438156" algn="l" defTabSz="1219078" rtl="0" eaLnBrk="1" latinLnBrk="0" hangingPunct="1">
      <a:defRPr sz="1600" kern="1200">
        <a:solidFill>
          <a:schemeClr val="tx1"/>
        </a:solidFill>
        <a:latin typeface="+mn-lt"/>
        <a:ea typeface="+mn-ea"/>
        <a:cs typeface="+mn-cs"/>
      </a:defRPr>
    </a:lvl5pPr>
    <a:lvl6pPr marL="3047695" algn="l" defTabSz="1219078" rtl="0" eaLnBrk="1" latinLnBrk="0" hangingPunct="1">
      <a:defRPr sz="1600" kern="1200">
        <a:solidFill>
          <a:schemeClr val="tx1"/>
        </a:solidFill>
        <a:latin typeface="+mn-lt"/>
        <a:ea typeface="+mn-ea"/>
        <a:cs typeface="+mn-cs"/>
      </a:defRPr>
    </a:lvl6pPr>
    <a:lvl7pPr marL="3657234" algn="l" defTabSz="1219078" rtl="0" eaLnBrk="1" latinLnBrk="0" hangingPunct="1">
      <a:defRPr sz="1600" kern="1200">
        <a:solidFill>
          <a:schemeClr val="tx1"/>
        </a:solidFill>
        <a:latin typeface="+mn-lt"/>
        <a:ea typeface="+mn-ea"/>
        <a:cs typeface="+mn-cs"/>
      </a:defRPr>
    </a:lvl7pPr>
    <a:lvl8pPr marL="4266773" algn="l" defTabSz="1219078" rtl="0" eaLnBrk="1" latinLnBrk="0" hangingPunct="1">
      <a:defRPr sz="1600" kern="1200">
        <a:solidFill>
          <a:schemeClr val="tx1"/>
        </a:solidFill>
        <a:latin typeface="+mn-lt"/>
        <a:ea typeface="+mn-ea"/>
        <a:cs typeface="+mn-cs"/>
      </a:defRPr>
    </a:lvl8pPr>
    <a:lvl9pPr marL="4876312" algn="l" defTabSz="1219078"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259523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9"/>
        <p:cNvGrpSpPr/>
        <p:nvPr/>
      </p:nvGrpSpPr>
      <p:grpSpPr>
        <a:xfrm>
          <a:off x="0" y="0"/>
          <a:ext cx="0" cy="0"/>
          <a:chOff x="0" y="0"/>
          <a:chExt cx="0" cy="0"/>
        </a:xfrm>
      </p:grpSpPr>
      <p:sp>
        <p:nvSpPr>
          <p:cNvPr id="1840" name="Google Shape;1840;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1" name="Google Shape;184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4050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0"/>
        <p:cNvGrpSpPr/>
        <p:nvPr/>
      </p:nvGrpSpPr>
      <p:grpSpPr>
        <a:xfrm>
          <a:off x="0" y="0"/>
          <a:ext cx="0" cy="0"/>
          <a:chOff x="0" y="0"/>
          <a:chExt cx="0" cy="0"/>
        </a:xfrm>
      </p:grpSpPr>
      <p:sp>
        <p:nvSpPr>
          <p:cNvPr id="1851" name="Google Shape;185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Bấm</a:t>
            </a:r>
            <a:r>
              <a:rPr lang="en-US" dirty="0"/>
              <a:t> </a:t>
            </a:r>
            <a:r>
              <a:rPr lang="en-US" dirty="0" err="1"/>
              <a:t>hịnh</a:t>
            </a:r>
            <a:r>
              <a:rPr lang="en-US" dirty="0"/>
              <a:t> </a:t>
            </a:r>
            <a:r>
              <a:rPr lang="en-US" dirty="0" err="1"/>
              <a:t>trái</a:t>
            </a:r>
            <a:r>
              <a:rPr lang="en-US" dirty="0"/>
              <a:t> </a:t>
            </a:r>
            <a:r>
              <a:rPr lang="en-US" dirty="0" err="1"/>
              <a:t>tim</a:t>
            </a:r>
            <a:r>
              <a:rPr lang="en-US" dirty="0"/>
              <a:t> </a:t>
            </a:r>
            <a:r>
              <a:rPr lang="en-US" dirty="0" err="1"/>
              <a:t>khi</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r>
              <a:rPr lang="en-US" dirty="0"/>
              <a:t> </a:t>
            </a:r>
            <a:r>
              <a:rPr lang="en-US" dirty="0" err="1"/>
              <a:t>xong</a:t>
            </a:r>
            <a:endParaRPr dirty="0"/>
          </a:p>
        </p:txBody>
      </p:sp>
      <p:sp>
        <p:nvSpPr>
          <p:cNvPr id="1852" name="Google Shape;185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7843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8"/>
        <p:cNvGrpSpPr/>
        <p:nvPr/>
      </p:nvGrpSpPr>
      <p:grpSpPr>
        <a:xfrm>
          <a:off x="0" y="0"/>
          <a:ext cx="0" cy="0"/>
          <a:chOff x="0" y="0"/>
          <a:chExt cx="0" cy="0"/>
        </a:xfrm>
      </p:grpSpPr>
      <p:sp>
        <p:nvSpPr>
          <p:cNvPr id="1879" name="Google Shape;1879;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0" name="Google Shape;188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051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0"/>
        <p:cNvGrpSpPr/>
        <p:nvPr/>
      </p:nvGrpSpPr>
      <p:grpSpPr>
        <a:xfrm>
          <a:off x="0" y="0"/>
          <a:ext cx="0" cy="0"/>
          <a:chOff x="0" y="0"/>
          <a:chExt cx="0" cy="0"/>
        </a:xfrm>
      </p:grpSpPr>
      <p:sp>
        <p:nvSpPr>
          <p:cNvPr id="1891" name="Google Shape;1891;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2" name="Google Shape;189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3201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0"/>
        <p:cNvGrpSpPr/>
        <p:nvPr/>
      </p:nvGrpSpPr>
      <p:grpSpPr>
        <a:xfrm>
          <a:off x="0" y="0"/>
          <a:ext cx="0" cy="0"/>
          <a:chOff x="0" y="0"/>
          <a:chExt cx="0" cy="0"/>
        </a:xfrm>
      </p:grpSpPr>
      <p:sp>
        <p:nvSpPr>
          <p:cNvPr id="1901" name="Google Shape;190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2" name="Google Shape;190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8231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0"/>
        <p:cNvGrpSpPr/>
        <p:nvPr/>
      </p:nvGrpSpPr>
      <p:grpSpPr>
        <a:xfrm>
          <a:off x="0" y="0"/>
          <a:ext cx="0" cy="0"/>
          <a:chOff x="0" y="0"/>
          <a:chExt cx="0" cy="0"/>
        </a:xfrm>
      </p:grpSpPr>
      <p:sp>
        <p:nvSpPr>
          <p:cNvPr id="1911" name="Google Shape;191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12" name="Google Shape;19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3950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0"/>
        <p:cNvGrpSpPr/>
        <p:nvPr/>
      </p:nvGrpSpPr>
      <p:grpSpPr>
        <a:xfrm>
          <a:off x="0" y="0"/>
          <a:ext cx="0" cy="0"/>
          <a:chOff x="0" y="0"/>
          <a:chExt cx="0" cy="0"/>
        </a:xfrm>
      </p:grpSpPr>
      <p:sp>
        <p:nvSpPr>
          <p:cNvPr id="1911" name="Google Shape;191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12" name="Google Shape;19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654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6"/>
        <p:cNvGrpSpPr/>
        <p:nvPr/>
      </p:nvGrpSpPr>
      <p:grpSpPr>
        <a:xfrm>
          <a:off x="0" y="0"/>
          <a:ext cx="0" cy="0"/>
          <a:chOff x="0" y="0"/>
          <a:chExt cx="0" cy="0"/>
        </a:xfrm>
      </p:grpSpPr>
      <p:sp>
        <p:nvSpPr>
          <p:cNvPr id="1937" name="Google Shape;193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38" name="Google Shape;193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3867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8FB77-EF15-449C-9908-6055D3588229}" type="slidenum">
              <a:rPr lang="zh-CN" altLang="en-US" smtClean="0"/>
              <a:t>13</a:t>
            </a:fld>
            <a:endParaRPr lang="zh-CN" altLang="en-US"/>
          </a:p>
        </p:txBody>
      </p:sp>
    </p:spTree>
    <p:extLst>
      <p:ext uri="{BB962C8B-B14F-4D97-AF65-F5344CB8AC3E}">
        <p14:creationId xmlns:p14="http://schemas.microsoft.com/office/powerpoint/2010/main" val="4610644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3" name="Google Shape;13;p7"/>
          <p:cNvSpPr txBox="1">
            <a:spLocks noGrp="1"/>
          </p:cNvSpPr>
          <p:nvPr>
            <p:ph type="ctrTitle"/>
          </p:nvPr>
        </p:nvSpPr>
        <p:spPr>
          <a:xfrm>
            <a:off x="1523802" y="1122363"/>
            <a:ext cx="914281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3802" y="3602038"/>
            <a:ext cx="914281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096" y="635636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16" name="Google Shape;16;p7"/>
          <p:cNvSpPr txBox="1">
            <a:spLocks noGrp="1"/>
          </p:cNvSpPr>
          <p:nvPr>
            <p:ph type="ftr" idx="11"/>
          </p:nvPr>
        </p:nvSpPr>
        <p:spPr>
          <a:xfrm>
            <a:off x="4038075" y="635636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6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024" y="1930595"/>
            <a:ext cx="851911"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024"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8CAB18A-EEAF-4CC3-B014-6871ADE81452}"/>
              </a:ext>
            </a:extLst>
          </p:cNvPr>
          <p:cNvSpPr/>
          <p:nvPr userDrawn="1"/>
        </p:nvSpPr>
        <p:spPr>
          <a:xfrm>
            <a:off x="11100414" y="136524"/>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907269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5" y="20646"/>
            <a:ext cx="12183293" cy="6816715"/>
          </a:xfrm>
          <a:prstGeom prst="rect">
            <a:avLst/>
          </a:prstGeom>
          <a:noFill/>
          <a:ln>
            <a:noFill/>
          </a:ln>
        </p:spPr>
      </p:pic>
      <p:sp>
        <p:nvSpPr>
          <p:cNvPr id="23" name="Google Shape;23;p8"/>
          <p:cNvSpPr txBox="1">
            <a:spLocks noGrp="1"/>
          </p:cNvSpPr>
          <p:nvPr>
            <p:ph type="dt" idx="10"/>
          </p:nvPr>
        </p:nvSpPr>
        <p:spPr>
          <a:xfrm>
            <a:off x="838096" y="635636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24" name="Google Shape;24;p8"/>
          <p:cNvSpPr txBox="1">
            <a:spLocks noGrp="1"/>
          </p:cNvSpPr>
          <p:nvPr>
            <p:ph type="ftr" idx="11"/>
          </p:nvPr>
        </p:nvSpPr>
        <p:spPr>
          <a:xfrm>
            <a:off x="4038075" y="635636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09479" y="635636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17899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4" y="2004"/>
            <a:ext cx="12164255" cy="6853994"/>
          </a:xfrm>
          <a:prstGeom prst="rect">
            <a:avLst/>
          </a:prstGeom>
          <a:noFill/>
          <a:ln>
            <a:noFill/>
          </a:ln>
        </p:spPr>
      </p:pic>
    </p:spTree>
    <p:extLst>
      <p:ext uri="{BB962C8B-B14F-4D97-AF65-F5344CB8AC3E}">
        <p14:creationId xmlns:p14="http://schemas.microsoft.com/office/powerpoint/2010/main" val="85751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4" y="2007"/>
            <a:ext cx="12164255" cy="6853993"/>
          </a:xfrm>
          <a:prstGeom prst="rect">
            <a:avLst/>
          </a:prstGeom>
          <a:noFill/>
          <a:ln>
            <a:noFill/>
          </a:ln>
        </p:spPr>
      </p:pic>
      <p:sp>
        <p:nvSpPr>
          <p:cNvPr id="37" name="Google Shape;37;p10"/>
          <p:cNvSpPr txBox="1">
            <a:spLocks noGrp="1"/>
          </p:cNvSpPr>
          <p:nvPr>
            <p:ph type="dt" idx="10"/>
          </p:nvPr>
        </p:nvSpPr>
        <p:spPr>
          <a:xfrm>
            <a:off x="838096" y="635636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38" name="Google Shape;38;p10"/>
          <p:cNvSpPr txBox="1">
            <a:spLocks noGrp="1"/>
          </p:cNvSpPr>
          <p:nvPr>
            <p:ph type="ftr" idx="11"/>
          </p:nvPr>
        </p:nvSpPr>
        <p:spPr>
          <a:xfrm>
            <a:off x="4038075" y="635636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6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1793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684" y="365129"/>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684" y="1681163"/>
            <a:ext cx="5157116"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684" y="2505075"/>
            <a:ext cx="5157116"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1402" y="1681163"/>
            <a:ext cx="5182513"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1402" y="2505075"/>
            <a:ext cx="5182513"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096" y="635636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47" name="Google Shape;47;p11"/>
          <p:cNvSpPr txBox="1">
            <a:spLocks noGrp="1"/>
          </p:cNvSpPr>
          <p:nvPr>
            <p:ph type="ftr" idx="11"/>
          </p:nvPr>
        </p:nvSpPr>
        <p:spPr>
          <a:xfrm>
            <a:off x="4038075" y="635636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09479" y="635636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 y="18651"/>
            <a:ext cx="12190412" cy="6820698"/>
          </a:xfrm>
          <a:prstGeom prst="rect">
            <a:avLst/>
          </a:prstGeom>
          <a:noFill/>
          <a:ln>
            <a:noFill/>
          </a:ln>
        </p:spPr>
      </p:pic>
      <p:sp>
        <p:nvSpPr>
          <p:cNvPr id="11" name="Oval 10">
            <a:extLst>
              <a:ext uri="{FF2B5EF4-FFF2-40B4-BE49-F238E27FC236}">
                <a16:creationId xmlns:a16="http://schemas.microsoft.com/office/drawing/2014/main" id="{48CAB18A-EEAF-4CC3-B014-6871ADE81452}"/>
              </a:ext>
            </a:extLst>
          </p:cNvPr>
          <p:cNvSpPr/>
          <p:nvPr userDrawn="1"/>
        </p:nvSpPr>
        <p:spPr>
          <a:xfrm>
            <a:off x="10714266" y="290354"/>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937864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041"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127155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2" y="2004"/>
            <a:ext cx="12183293"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 y="4"/>
            <a:ext cx="12190412"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764" y="1709783"/>
            <a:ext cx="10514231"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764" y="4589508"/>
            <a:ext cx="1051423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1964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2" y="2004"/>
            <a:ext cx="12183293"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3710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5" name="Google Shape;15;p7"/>
          <p:cNvSpPr txBox="1">
            <a:spLocks noGrp="1"/>
          </p:cNvSpPr>
          <p:nvPr>
            <p:ph type="dt" idx="10"/>
          </p:nvPr>
        </p:nvSpPr>
        <p:spPr>
          <a:xfrm>
            <a:off x="838097" y="635636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8/25/2022</a:t>
            </a:fld>
            <a:endParaRPr lang="en-US"/>
          </a:p>
        </p:txBody>
      </p:sp>
      <p:sp>
        <p:nvSpPr>
          <p:cNvPr id="16" name="Google Shape;16;p7"/>
          <p:cNvSpPr txBox="1">
            <a:spLocks noGrp="1"/>
          </p:cNvSpPr>
          <p:nvPr>
            <p:ph type="ftr" idx="11"/>
          </p:nvPr>
        </p:nvSpPr>
        <p:spPr>
          <a:xfrm>
            <a:off x="4038075" y="635636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6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025" y="1930595"/>
            <a:ext cx="851911"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48CAB18A-EEAF-4CC3-B014-6871ADE81452}"/>
              </a:ext>
            </a:extLst>
          </p:cNvPr>
          <p:cNvSpPr/>
          <p:nvPr userDrawn="1"/>
        </p:nvSpPr>
        <p:spPr>
          <a:xfrm>
            <a:off x="11022777" y="136522"/>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26877195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spTree>
      <p:nvGrpSpPr>
        <p:cNvPr id="1" name="Shape 11"/>
        <p:cNvGrpSpPr/>
        <p:nvPr/>
      </p:nvGrpSpPr>
      <p:grpSpPr>
        <a:xfrm>
          <a:off x="0" y="0"/>
          <a:ext cx="0" cy="0"/>
          <a:chOff x="0" y="0"/>
          <a:chExt cx="0" cy="0"/>
        </a:xfrm>
      </p:grpSpPr>
      <p:pic>
        <p:nvPicPr>
          <p:cNvPr id="12" name="Google Shape;12;p7"/>
          <p:cNvPicPr preferRelativeResize="0"/>
          <p:nvPr userDrawn="1"/>
        </p:nvPicPr>
        <p:blipFill rotWithShape="1">
          <a:blip r:embed="rId2">
            <a:alphaModFix/>
          </a:blip>
          <a:srcRect/>
          <a:stretch/>
        </p:blipFill>
        <p:spPr>
          <a:xfrm>
            <a:off x="-76499" y="-37637"/>
            <a:ext cx="12612046" cy="7095200"/>
          </a:xfrm>
          <a:prstGeom prst="rect">
            <a:avLst/>
          </a:prstGeom>
          <a:noFill/>
          <a:ln>
            <a:noFill/>
          </a:ln>
        </p:spPr>
      </p:pic>
      <p:sp>
        <p:nvSpPr>
          <p:cNvPr id="15" name="Google Shape;15;p7"/>
          <p:cNvSpPr txBox="1">
            <a:spLocks noGrp="1"/>
          </p:cNvSpPr>
          <p:nvPr>
            <p:ph type="dt" idx="10"/>
          </p:nvPr>
        </p:nvSpPr>
        <p:spPr>
          <a:xfrm>
            <a:off x="838094" y="6356357"/>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16" name="Google Shape;16;p7"/>
          <p:cNvSpPr txBox="1">
            <a:spLocks noGrp="1"/>
          </p:cNvSpPr>
          <p:nvPr>
            <p:ph type="ftr" idx="11"/>
          </p:nvPr>
        </p:nvSpPr>
        <p:spPr>
          <a:xfrm>
            <a:off x="4038075" y="6356357"/>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17" name="Google Shape;17;p7"/>
          <p:cNvSpPr txBox="1">
            <a:spLocks noGrp="1"/>
          </p:cNvSpPr>
          <p:nvPr>
            <p:ph type="sldNum" idx="12"/>
          </p:nvPr>
        </p:nvSpPr>
        <p:spPr>
          <a:xfrm>
            <a:off x="8609479" y="6356357"/>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solidFill>
                  <a:prstClr val="black">
                    <a:tint val="75000"/>
                  </a:prstClr>
                </a:solidFill>
              </a:rPr>
              <a:pPr/>
              <a:t>‹#›</a:t>
            </a:fld>
            <a:endParaRPr>
              <a:solidFill>
                <a:prstClr val="black">
                  <a:tint val="75000"/>
                </a:prstClr>
              </a:solidFill>
            </a:endParaRPr>
          </a:p>
        </p:txBody>
      </p:sp>
      <p:sp>
        <p:nvSpPr>
          <p:cNvPr id="18" name="Google Shape;18;p7"/>
          <p:cNvSpPr/>
          <p:nvPr/>
        </p:nvSpPr>
        <p:spPr>
          <a:xfrm>
            <a:off x="2629022" y="1930595"/>
            <a:ext cx="851911" cy="852022"/>
          </a:xfrm>
          <a:prstGeom prst="ellipse">
            <a:avLst/>
          </a:prstGeom>
          <a:solidFill>
            <a:srgbClr val="FEE599"/>
          </a:solidFill>
          <a:ln>
            <a:noFill/>
          </a:ln>
        </p:spPr>
        <p:txBody>
          <a:bodyPr spcFirstLastPara="1" wrap="square" lIns="91425" tIns="45700" rIns="91425" bIns="45700" anchor="ctr" anchorCtr="0">
            <a:noAutofit/>
          </a:bodyPr>
          <a:lstStyle/>
          <a:p>
            <a:pPr algn="ctr" defTabSz="914400"/>
            <a:endParaRPr>
              <a:solidFill>
                <a:prstClr val="white"/>
              </a:solidFill>
              <a:latin typeface="Arial"/>
              <a:ea typeface="Arial"/>
              <a:cs typeface="Arial"/>
              <a:sym typeface="Arial"/>
            </a:endParaRPr>
          </a:p>
        </p:txBody>
      </p:sp>
      <p:sp>
        <p:nvSpPr>
          <p:cNvPr id="7" name="Oval 6">
            <a:extLst>
              <a:ext uri="{FF2B5EF4-FFF2-40B4-BE49-F238E27FC236}">
                <a16:creationId xmlns:a16="http://schemas.microsoft.com/office/drawing/2014/main" id="{B68BA5D0-F1AC-424B-BD0C-313A3D8518C2}"/>
              </a:ext>
            </a:extLst>
          </p:cNvPr>
          <p:cNvSpPr/>
          <p:nvPr userDrawn="1"/>
        </p:nvSpPr>
        <p:spPr>
          <a:xfrm>
            <a:off x="10993838" y="61546"/>
            <a:ext cx="1447612" cy="14097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1940208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4" y="20646"/>
            <a:ext cx="12183293" cy="6816715"/>
          </a:xfrm>
          <a:prstGeom prst="rect">
            <a:avLst/>
          </a:prstGeom>
          <a:noFill/>
          <a:ln>
            <a:noFill/>
          </a:ln>
        </p:spPr>
      </p:pic>
      <p:sp>
        <p:nvSpPr>
          <p:cNvPr id="23" name="Google Shape;23;p8"/>
          <p:cNvSpPr txBox="1">
            <a:spLocks noGrp="1"/>
          </p:cNvSpPr>
          <p:nvPr>
            <p:ph type="dt" idx="10"/>
          </p:nvPr>
        </p:nvSpPr>
        <p:spPr>
          <a:xfrm>
            <a:off x="838095" y="6356359"/>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24" name="Google Shape;24;p8"/>
          <p:cNvSpPr txBox="1">
            <a:spLocks noGrp="1"/>
          </p:cNvSpPr>
          <p:nvPr>
            <p:ph type="ftr" idx="11"/>
          </p:nvPr>
        </p:nvSpPr>
        <p:spPr>
          <a:xfrm>
            <a:off x="4038075" y="6356359"/>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25" name="Google Shape;25;p8"/>
          <p:cNvSpPr txBox="1">
            <a:spLocks noGrp="1"/>
          </p:cNvSpPr>
          <p:nvPr>
            <p:ph type="sldNum" idx="12"/>
          </p:nvPr>
        </p:nvSpPr>
        <p:spPr>
          <a:xfrm>
            <a:off x="8609479" y="6356359"/>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994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userDrawn="1"/>
        </p:nvPicPr>
        <p:blipFill rotWithShape="1">
          <a:blip r:embed="rId2">
            <a:alphaModFix/>
          </a:blip>
          <a:srcRect/>
          <a:stretch/>
        </p:blipFill>
        <p:spPr>
          <a:xfrm>
            <a:off x="9522" y="2004"/>
            <a:ext cx="12164255" cy="6853994"/>
          </a:xfrm>
          <a:prstGeom prst="rect">
            <a:avLst/>
          </a:prstGeom>
          <a:noFill/>
          <a:ln>
            <a:noFill/>
          </a:ln>
        </p:spPr>
      </p:pic>
      <p:sp>
        <p:nvSpPr>
          <p:cNvPr id="30" name="Google Shape;30;p9"/>
          <p:cNvSpPr txBox="1">
            <a:spLocks noGrp="1"/>
          </p:cNvSpPr>
          <p:nvPr>
            <p:ph type="dt" idx="10"/>
          </p:nvPr>
        </p:nvSpPr>
        <p:spPr>
          <a:xfrm>
            <a:off x="838094" y="6356357"/>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1" name="Google Shape;31;p9"/>
          <p:cNvSpPr txBox="1">
            <a:spLocks noGrp="1"/>
          </p:cNvSpPr>
          <p:nvPr>
            <p:ph type="ftr" idx="11"/>
          </p:nvPr>
        </p:nvSpPr>
        <p:spPr>
          <a:xfrm>
            <a:off x="4038075" y="6356357"/>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2" name="Google Shape;32;p9"/>
          <p:cNvSpPr txBox="1">
            <a:spLocks noGrp="1"/>
          </p:cNvSpPr>
          <p:nvPr>
            <p:ph type="sldNum" idx="12"/>
          </p:nvPr>
        </p:nvSpPr>
        <p:spPr>
          <a:xfrm>
            <a:off x="8609479" y="6356357"/>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65198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7"/>
            <a:ext cx="12164255" cy="6853993"/>
          </a:xfrm>
          <a:prstGeom prst="rect">
            <a:avLst/>
          </a:prstGeom>
          <a:noFill/>
          <a:ln>
            <a:noFill/>
          </a:ln>
        </p:spPr>
      </p:pic>
      <p:sp>
        <p:nvSpPr>
          <p:cNvPr id="37" name="Google Shape;37;p10"/>
          <p:cNvSpPr txBox="1">
            <a:spLocks noGrp="1"/>
          </p:cNvSpPr>
          <p:nvPr>
            <p:ph type="dt" idx="10"/>
          </p:nvPr>
        </p:nvSpPr>
        <p:spPr>
          <a:xfrm>
            <a:off x="838094" y="6356357"/>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8" name="Google Shape;38;p10"/>
          <p:cNvSpPr txBox="1">
            <a:spLocks noGrp="1"/>
          </p:cNvSpPr>
          <p:nvPr>
            <p:ph type="ftr" idx="11"/>
          </p:nvPr>
        </p:nvSpPr>
        <p:spPr>
          <a:xfrm>
            <a:off x="4038075" y="6356357"/>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9" name="Google Shape;39;p10"/>
          <p:cNvSpPr txBox="1">
            <a:spLocks noGrp="1"/>
          </p:cNvSpPr>
          <p:nvPr>
            <p:ph type="sldNum" idx="12"/>
          </p:nvPr>
        </p:nvSpPr>
        <p:spPr>
          <a:xfrm>
            <a:off x="8609479" y="6356357"/>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24541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683" y="365129"/>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683" y="1681163"/>
            <a:ext cx="5157116"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683" y="2505075"/>
            <a:ext cx="5157116"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1401" y="1681163"/>
            <a:ext cx="5182513"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1401" y="2505075"/>
            <a:ext cx="5182513"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095" y="6356359"/>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47" name="Google Shape;47;p11"/>
          <p:cNvSpPr txBox="1">
            <a:spLocks noGrp="1"/>
          </p:cNvSpPr>
          <p:nvPr>
            <p:ph type="ftr" idx="11"/>
          </p:nvPr>
        </p:nvSpPr>
        <p:spPr>
          <a:xfrm>
            <a:off x="4038075" y="6356359"/>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48" name="Google Shape;48;p11"/>
          <p:cNvSpPr txBox="1">
            <a:spLocks noGrp="1"/>
          </p:cNvSpPr>
          <p:nvPr>
            <p:ph type="sldNum" idx="12"/>
          </p:nvPr>
        </p:nvSpPr>
        <p:spPr>
          <a:xfrm>
            <a:off x="8609479" y="6356359"/>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pic>
        <p:nvPicPr>
          <p:cNvPr id="49" name="Google Shape;49;p11"/>
          <p:cNvPicPr preferRelativeResize="0"/>
          <p:nvPr/>
        </p:nvPicPr>
        <p:blipFill rotWithShape="1">
          <a:blip r:embed="rId2">
            <a:alphaModFix/>
          </a:blip>
          <a:srcRect/>
          <a:stretch/>
        </p:blipFill>
        <p:spPr>
          <a:xfrm>
            <a:off x="-88887" y="-63500"/>
            <a:ext cx="12279300" cy="6902849"/>
          </a:xfrm>
          <a:prstGeom prst="rect">
            <a:avLst/>
          </a:prstGeom>
          <a:noFill/>
          <a:ln>
            <a:noFill/>
          </a:ln>
        </p:spPr>
      </p:pic>
      <p:sp>
        <p:nvSpPr>
          <p:cNvPr id="11" name="Oval 10">
            <a:extLst>
              <a:ext uri="{FF2B5EF4-FFF2-40B4-BE49-F238E27FC236}">
                <a16:creationId xmlns:a16="http://schemas.microsoft.com/office/drawing/2014/main" id="{627AC521-B22B-45D2-928A-BED274BF99AA}"/>
              </a:ext>
            </a:extLst>
          </p:cNvPr>
          <p:cNvSpPr/>
          <p:nvPr userDrawn="1"/>
        </p:nvSpPr>
        <p:spPr>
          <a:xfrm>
            <a:off x="10626927" y="57150"/>
            <a:ext cx="1447612" cy="14097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3453715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CA6DE69D-A7EE-4D55-AB83-E9E0448BC2CC}" type="datetime1">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022"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2358363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3" y="1"/>
            <a:ext cx="12183293"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C80F2DC-882D-4575-9281-AA5E2362841F}" type="datetime1">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2798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 y="2004"/>
            <a:ext cx="12183293"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091" y="1825625"/>
            <a:ext cx="518092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1396" y="1825625"/>
            <a:ext cx="518092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744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CE1CF650-3993-43CC-95BC-CEC83406881A}" type="datetime1">
              <a:rPr lang="en-US" smtClean="0">
                <a:solidFill>
                  <a:prstClr val="black">
                    <a:tint val="75000"/>
                  </a:prstClr>
                </a:solidFill>
              </a:rPr>
              <a:pPr/>
              <a:t>8/25/2022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32553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 y="2004"/>
            <a:ext cx="12183293"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952187DD-1B37-4B19-9E52-9A4211092FF7}" type="datetime1">
              <a:rPr lang="en-US" smtClean="0">
                <a:solidFill>
                  <a:prstClr val="black">
                    <a:tint val="75000"/>
                  </a:prstClr>
                </a:solidFill>
              </a:rPr>
              <a:pPr/>
              <a:t>8/25/2022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16812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spTree>
      <p:nvGrpSpPr>
        <p:cNvPr id="1" name="Shape 11"/>
        <p:cNvGrpSpPr/>
        <p:nvPr/>
      </p:nvGrpSpPr>
      <p:grpSpPr>
        <a:xfrm>
          <a:off x="0" y="0"/>
          <a:ext cx="0" cy="0"/>
          <a:chOff x="0" y="0"/>
          <a:chExt cx="0" cy="0"/>
        </a:xfrm>
      </p:grpSpPr>
      <p:pic>
        <p:nvPicPr>
          <p:cNvPr id="12" name="Google Shape;12;p7"/>
          <p:cNvPicPr preferRelativeResize="0"/>
          <p:nvPr userDrawn="1"/>
        </p:nvPicPr>
        <p:blipFill rotWithShape="1">
          <a:blip r:embed="rId2">
            <a:alphaModFix/>
          </a:blip>
          <a:srcRect/>
          <a:stretch/>
        </p:blipFill>
        <p:spPr>
          <a:xfrm>
            <a:off x="-76499" y="-37637"/>
            <a:ext cx="12612046" cy="7095200"/>
          </a:xfrm>
          <a:prstGeom prst="rect">
            <a:avLst/>
          </a:prstGeom>
          <a:noFill/>
          <a:ln>
            <a:noFill/>
          </a:ln>
        </p:spPr>
      </p:pic>
      <p:sp>
        <p:nvSpPr>
          <p:cNvPr id="15" name="Google Shape;15;p7"/>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16" name="Google Shape;16;p7"/>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17" name="Google Shape;17;p7"/>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solidFill>
                  <a:prstClr val="black">
                    <a:tint val="75000"/>
                  </a:prstClr>
                </a:solidFill>
              </a:rPr>
              <a:pPr/>
              <a:t>‹#›</a:t>
            </a:fld>
            <a:endParaRPr>
              <a:solidFill>
                <a:prstClr val="black">
                  <a:tint val="75000"/>
                </a:prstClr>
              </a:solidFill>
            </a:endParaRPr>
          </a:p>
        </p:txBody>
      </p:sp>
      <p:sp>
        <p:nvSpPr>
          <p:cNvPr id="18" name="Google Shape;18;p7"/>
          <p:cNvSpPr/>
          <p:nvPr/>
        </p:nvSpPr>
        <p:spPr>
          <a:xfrm>
            <a:off x="2629019" y="1930595"/>
            <a:ext cx="851911" cy="852022"/>
          </a:xfrm>
          <a:prstGeom prst="ellipse">
            <a:avLst/>
          </a:prstGeom>
          <a:solidFill>
            <a:srgbClr val="FEE599"/>
          </a:solidFill>
          <a:ln>
            <a:noFill/>
          </a:ln>
        </p:spPr>
        <p:txBody>
          <a:bodyPr spcFirstLastPara="1" wrap="square" lIns="91425" tIns="45700" rIns="91425" bIns="45700" anchor="ctr" anchorCtr="0">
            <a:noAutofit/>
          </a:bodyPr>
          <a:lstStyle/>
          <a:p>
            <a:pPr algn="ctr" defTabSz="914400"/>
            <a:endParaRPr>
              <a:solidFill>
                <a:prstClr val="white"/>
              </a:solidFill>
              <a:latin typeface="Arial"/>
              <a:ea typeface="Arial"/>
              <a:cs typeface="Arial"/>
              <a:sym typeface="Arial"/>
            </a:endParaRPr>
          </a:p>
        </p:txBody>
      </p:sp>
      <p:sp>
        <p:nvSpPr>
          <p:cNvPr id="7" name="Oval 6">
            <a:extLst>
              <a:ext uri="{FF2B5EF4-FFF2-40B4-BE49-F238E27FC236}">
                <a16:creationId xmlns:a16="http://schemas.microsoft.com/office/drawing/2014/main" id="{B68BA5D0-F1AC-424B-BD0C-313A3D8518C2}"/>
              </a:ext>
            </a:extLst>
          </p:cNvPr>
          <p:cNvSpPr/>
          <p:nvPr userDrawn="1"/>
        </p:nvSpPr>
        <p:spPr>
          <a:xfrm>
            <a:off x="10993838" y="61546"/>
            <a:ext cx="1447612" cy="14097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544339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1" y="20646"/>
            <a:ext cx="12183293" cy="6816715"/>
          </a:xfrm>
          <a:prstGeom prst="rect">
            <a:avLst/>
          </a:prstGeom>
          <a:noFill/>
          <a:ln>
            <a:noFill/>
          </a:ln>
        </p:spPr>
      </p:pic>
      <p:sp>
        <p:nvSpPr>
          <p:cNvPr id="23" name="Google Shape;23;p8"/>
          <p:cNvSpPr txBox="1">
            <a:spLocks noGrp="1"/>
          </p:cNvSpPr>
          <p:nvPr>
            <p:ph type="dt" idx="10"/>
          </p:nvPr>
        </p:nvSpPr>
        <p:spPr>
          <a:xfrm>
            <a:off x="838092"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24" name="Google Shape;24;p8"/>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25" name="Google Shape;25;p8"/>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3115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userDrawn="1"/>
        </p:nvPicPr>
        <p:blipFill rotWithShape="1">
          <a:blip r:embed="rId2">
            <a:alphaModFix/>
          </a:blip>
          <a:srcRect/>
          <a:stretch/>
        </p:blipFill>
        <p:spPr>
          <a:xfrm>
            <a:off x="9519" y="2004"/>
            <a:ext cx="12164255" cy="6853994"/>
          </a:xfrm>
          <a:prstGeom prst="rect">
            <a:avLst/>
          </a:prstGeom>
          <a:noFill/>
          <a:ln>
            <a:noFill/>
          </a:ln>
        </p:spPr>
      </p:pic>
      <p:sp>
        <p:nvSpPr>
          <p:cNvPr id="30" name="Google Shape;30;p9"/>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1" name="Google Shape;31;p9"/>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2" name="Google Shape;32;p9"/>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865704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19" y="2005"/>
            <a:ext cx="12164255" cy="6853993"/>
          </a:xfrm>
          <a:prstGeom prst="rect">
            <a:avLst/>
          </a:prstGeom>
          <a:noFill/>
          <a:ln>
            <a:noFill/>
          </a:ln>
        </p:spPr>
      </p:pic>
      <p:sp>
        <p:nvSpPr>
          <p:cNvPr id="37" name="Google Shape;37;p10"/>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8" name="Google Shape;38;p10"/>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39" name="Google Shape;39;p10"/>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346443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680" y="365128"/>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680" y="1681163"/>
            <a:ext cx="5157116"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680" y="2505075"/>
            <a:ext cx="5157116"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1398" y="1681163"/>
            <a:ext cx="5182513"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1398" y="2505075"/>
            <a:ext cx="5182513"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092"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47" name="Google Shape;47;p11"/>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48" name="Google Shape;48;p11"/>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pic>
        <p:nvPicPr>
          <p:cNvPr id="49" name="Google Shape;49;p11"/>
          <p:cNvPicPr preferRelativeResize="0"/>
          <p:nvPr/>
        </p:nvPicPr>
        <p:blipFill rotWithShape="1">
          <a:blip r:embed="rId2">
            <a:alphaModFix/>
          </a:blip>
          <a:srcRect/>
          <a:stretch/>
        </p:blipFill>
        <p:spPr>
          <a:xfrm>
            <a:off x="-88887" y="-63500"/>
            <a:ext cx="12279300" cy="6902849"/>
          </a:xfrm>
          <a:prstGeom prst="rect">
            <a:avLst/>
          </a:prstGeom>
          <a:noFill/>
          <a:ln>
            <a:noFill/>
          </a:ln>
        </p:spPr>
      </p:pic>
      <p:sp>
        <p:nvSpPr>
          <p:cNvPr id="11" name="Oval 10">
            <a:extLst>
              <a:ext uri="{FF2B5EF4-FFF2-40B4-BE49-F238E27FC236}">
                <a16:creationId xmlns:a16="http://schemas.microsoft.com/office/drawing/2014/main" id="{627AC521-B22B-45D2-928A-BED274BF99AA}"/>
              </a:ext>
            </a:extLst>
          </p:cNvPr>
          <p:cNvSpPr/>
          <p:nvPr userDrawn="1"/>
        </p:nvSpPr>
        <p:spPr>
          <a:xfrm>
            <a:off x="10626927" y="57150"/>
            <a:ext cx="1447612" cy="14097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3827945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CA6DE69D-A7EE-4D55-AB83-E9E0448BC2CC}" type="datetime1">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019"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1996706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3293"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C80F2DC-882D-4575-9281-AA5E2362841F}" type="datetime1">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2771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3293"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091" y="1825625"/>
            <a:ext cx="518092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1396" y="1825625"/>
            <a:ext cx="518092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2072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CE1CF650-3993-43CC-95BC-CEC83406881A}" type="datetime1">
              <a:rPr lang="en-US" smtClean="0">
                <a:solidFill>
                  <a:prstClr val="black">
                    <a:tint val="75000"/>
                  </a:prstClr>
                </a:solidFill>
              </a:rPr>
              <a:pPr/>
              <a:t>8/25/2022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72580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3293"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952187DD-1B37-4B19-9E52-9A4211092FF7}" type="datetime1">
              <a:rPr lang="en-US" smtClean="0">
                <a:solidFill>
                  <a:prstClr val="black">
                    <a:tint val="75000"/>
                  </a:prstClr>
                </a:solidFill>
              </a:rPr>
              <a:pPr/>
              <a:t>8/25/2022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176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113" y="365129"/>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113"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113" y="6356395"/>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E1C8935-5503-46B3-AA64-FDD06962785D}" type="datetimeFigureOut">
              <a:rPr lang="en-US" smtClean="0">
                <a:solidFill>
                  <a:prstClr val="black">
                    <a:tint val="75000"/>
                  </a:prstClr>
                </a:solidFill>
              </a:rPr>
              <a:pPr defTabSz="914400"/>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075" y="6356395"/>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09479" y="6356395"/>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80727992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09" r:id="rId6"/>
    <p:sldLayoutId id="2147483711" r:id="rId7"/>
    <p:sldLayoutId id="2147483713" r:id="rId8"/>
    <p:sldLayoutId id="2147483715" r:id="rId9"/>
    <p:sldLayoutId id="2147483721"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094" y="365129"/>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094"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094" y="6356357"/>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B561A9B-6D0A-4353-BFF8-564EB26CF951}" type="datetime1">
              <a:rPr lang="en-US" smtClean="0">
                <a:solidFill>
                  <a:prstClr val="black">
                    <a:tint val="75000"/>
                  </a:prstClr>
                </a:solidFill>
              </a:rPr>
              <a:pPr defTabSz="914400"/>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075" y="6356357"/>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09479" y="6356357"/>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713275112"/>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091" y="365126"/>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091"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091" y="6356351"/>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B561A9B-6D0A-4353-BFF8-564EB26CF951}" type="datetime1">
              <a:rPr lang="en-US" smtClean="0">
                <a:solidFill>
                  <a:prstClr val="black">
                    <a:tint val="75000"/>
                  </a:prstClr>
                </a:solidFill>
              </a:rPr>
              <a:pPr defTabSz="914400"/>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075" y="6356351"/>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09479" y="6356351"/>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49985203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2.png"/><Relationship Id="rId18" Type="http://schemas.openxmlformats.org/officeDocument/2006/relationships/image" Target="../media/image23.png"/><Relationship Id="rId26" Type="http://schemas.openxmlformats.org/officeDocument/2006/relationships/image" Target="../media/image29.png"/><Relationship Id="rId3" Type="http://schemas.openxmlformats.org/officeDocument/2006/relationships/image" Target="../media/image12.png"/><Relationship Id="rId21" Type="http://schemas.openxmlformats.org/officeDocument/2006/relationships/image" Target="../media/image25.png"/><Relationship Id="rId7" Type="http://schemas.openxmlformats.org/officeDocument/2006/relationships/image" Target="../media/image14.png"/><Relationship Id="rId12" Type="http://schemas.openxmlformats.org/officeDocument/2006/relationships/image" Target="../media/image21.png"/><Relationship Id="rId17" Type="http://schemas.openxmlformats.org/officeDocument/2006/relationships/slide" Target="slide9.xml"/><Relationship Id="rId25" Type="http://schemas.microsoft.com/office/2007/relationships/hdphoto" Target="../media/hdphoto1.wdp"/><Relationship Id="rId2" Type="http://schemas.openxmlformats.org/officeDocument/2006/relationships/notesSlide" Target="../notesSlides/notesSlide3.xml"/><Relationship Id="rId16" Type="http://schemas.openxmlformats.org/officeDocument/2006/relationships/slide" Target="slide8.xml"/><Relationship Id="rId20"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28.png"/><Relationship Id="rId5" Type="http://schemas.openxmlformats.org/officeDocument/2006/relationships/image" Target="../media/image20.png"/><Relationship Id="rId15" Type="http://schemas.openxmlformats.org/officeDocument/2006/relationships/slide" Target="slide7.xml"/><Relationship Id="rId23" Type="http://schemas.openxmlformats.org/officeDocument/2006/relationships/image" Target="../media/image27.png"/><Relationship Id="rId10" Type="http://schemas.openxmlformats.org/officeDocument/2006/relationships/image" Target="../media/image17.png"/><Relationship Id="rId19" Type="http://schemas.openxmlformats.org/officeDocument/2006/relationships/slide" Target="slide5.xml"/><Relationship Id="rId4" Type="http://schemas.openxmlformats.org/officeDocument/2006/relationships/image" Target="../media/image19.png"/><Relationship Id="rId9" Type="http://schemas.openxmlformats.org/officeDocument/2006/relationships/image" Target="../media/image16.png"/><Relationship Id="rId14" Type="http://schemas.openxmlformats.org/officeDocument/2006/relationships/slide" Target="slide6.xml"/><Relationship Id="rId22" Type="http://schemas.openxmlformats.org/officeDocument/2006/relationships/image" Target="../media/image26.png"/><Relationship Id="rId27" Type="http://schemas.openxmlformats.org/officeDocument/2006/relationships/slide" Target="slide10.xml"/></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audio" Target="../media/audio1.wav"/><Relationship Id="rId7"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12.png"/><Relationship Id="rId4" Type="http://schemas.openxmlformats.org/officeDocument/2006/relationships/audio" Target="../media/audio2.wav"/></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audio" Target="../media/audio1.wav"/><Relationship Id="rId7"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12.png"/><Relationship Id="rId4" Type="http://schemas.openxmlformats.org/officeDocument/2006/relationships/audio" Target="../media/audio2.wav"/></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slide" Target="slide4.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audio" Target="../media/audio1.wav"/><Relationship Id="rId7"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12.png"/><Relationship Id="rId4" Type="http://schemas.openxmlformats.org/officeDocument/2006/relationships/audio" Target="../media/audio2.wav"/></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audio" Target="../media/audio1.wav"/><Relationship Id="rId7" Type="http://schemas.openxmlformats.org/officeDocument/2006/relationships/slide" Target="slide4.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12.png"/><Relationship Id="rId4" Type="http://schemas.openxmlformats.org/officeDocument/2006/relationships/audio" Target="../media/audio2.wav"/></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4.png"/><Relationship Id="rId18" Type="http://schemas.openxmlformats.org/officeDocument/2006/relationships/image" Target="../media/image19.png"/><Relationship Id="rId3" Type="http://schemas.openxmlformats.org/officeDocument/2006/relationships/image" Target="../media/image12.png"/><Relationship Id="rId7" Type="http://schemas.openxmlformats.org/officeDocument/2006/relationships/image" Target="../media/image24.png"/><Relationship Id="rId12" Type="http://schemas.openxmlformats.org/officeDocument/2006/relationships/image" Target="../media/image27.png"/><Relationship Id="rId17" Type="http://schemas.openxmlformats.org/officeDocument/2006/relationships/image" Target="../media/image36.png"/><Relationship Id="rId2" Type="http://schemas.openxmlformats.org/officeDocument/2006/relationships/notesSlide" Target="../notesSlides/notesSlide9.xml"/><Relationship Id="rId16"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29.png"/><Relationship Id="rId5" Type="http://schemas.openxmlformats.org/officeDocument/2006/relationships/image" Target="../media/image18.png"/><Relationship Id="rId15" Type="http://schemas.openxmlformats.org/officeDocument/2006/relationships/image" Target="../media/image25.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14.png"/><Relationship Id="rId1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3.xml"/><Relationship Id="rId5" Type="http://schemas.openxmlformats.org/officeDocument/2006/relationships/image" Target="../media/image47.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8.emf"/><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4.png"/><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246246" y="1839161"/>
            <a:ext cx="7770076" cy="2492605"/>
          </a:xfrm>
          <a:prstGeom prst="rect">
            <a:avLst/>
          </a:prstGeom>
        </p:spPr>
        <p:txBody>
          <a:bodyPr wrap="none">
            <a:spAutoFit/>
          </a:bodyPr>
          <a:lstStyle/>
          <a:p>
            <a:pPr algn="ctr" defTabSz="914286">
              <a:lnSpc>
                <a:spcPct val="150000"/>
              </a:lnSpc>
              <a:defRPr/>
            </a:pPr>
            <a:r>
              <a:rPr lang="en-US" sz="5199" b="1" dirty="0" err="1">
                <a:solidFill>
                  <a:srgbClr val="002060"/>
                </a:solidFill>
                <a:latin typeface="UTM Avo" panose="02040603050506020204" pitchFamily="18" charset="0"/>
                <a:cs typeface="Arial" panose="020B0604020202020204" pitchFamily="34" charset="0"/>
              </a:rPr>
              <a:t>Tuần</a:t>
            </a:r>
            <a:r>
              <a:rPr lang="en-US" sz="5199" b="1" dirty="0">
                <a:solidFill>
                  <a:srgbClr val="002060"/>
                </a:solidFill>
                <a:latin typeface="UTM Avo" panose="02040603050506020204" pitchFamily="18" charset="0"/>
                <a:cs typeface="Arial" panose="020B0604020202020204" pitchFamily="34" charset="0"/>
              </a:rPr>
              <a:t> 4</a:t>
            </a:r>
            <a:endParaRPr lang="en-US" sz="5199" dirty="0">
              <a:solidFill>
                <a:srgbClr val="002060"/>
              </a:solidFill>
              <a:latin typeface="UTM Avo" panose="02040603050506020204" pitchFamily="18" charset="0"/>
              <a:cs typeface="Arial" panose="020B0604020202020204" pitchFamily="34" charset="0"/>
            </a:endParaRPr>
          </a:p>
          <a:p>
            <a:pPr algn="ctr" defTabSz="914286">
              <a:lnSpc>
                <a:spcPct val="150000"/>
              </a:lnSpc>
              <a:defRPr/>
            </a:pPr>
            <a:r>
              <a:rPr lang="en-US" sz="5199" b="1" dirty="0" err="1">
                <a:solidFill>
                  <a:srgbClr val="FF0000"/>
                </a:solidFill>
                <a:latin typeface="UTM Avo" panose="02040603050506020204" pitchFamily="18" charset="0"/>
                <a:cs typeface="Arial" panose="020B0604020202020204" pitchFamily="34" charset="0"/>
              </a:rPr>
              <a:t>Bài</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đọc</a:t>
            </a:r>
            <a:r>
              <a:rPr lang="en-US" sz="5199" b="1" dirty="0">
                <a:solidFill>
                  <a:srgbClr val="FF0000"/>
                </a:solidFill>
                <a:latin typeface="UTM Avo" panose="02040603050506020204" pitchFamily="18" charset="0"/>
                <a:cs typeface="Arial" panose="020B0604020202020204" pitchFamily="34" charset="0"/>
              </a:rPr>
              <a:t> 2: </a:t>
            </a:r>
            <a:r>
              <a:rPr lang="en-US" sz="5199" b="1" dirty="0" err="1">
                <a:solidFill>
                  <a:srgbClr val="FF0000"/>
                </a:solidFill>
                <a:latin typeface="UTM Avo" panose="02040603050506020204" pitchFamily="18" charset="0"/>
                <a:cs typeface="Arial" panose="020B0604020202020204" pitchFamily="34" charset="0"/>
              </a:rPr>
              <a:t>Phần</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thưởng</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6045" y="100370"/>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38386" y="685069"/>
            <a:ext cx="990848"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2535390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899" y="2109019"/>
            <a:ext cx="4249241" cy="4653116"/>
          </a:xfrm>
          <a:prstGeom prst="rect">
            <a:avLst/>
          </a:prstGeom>
        </p:spPr>
      </p:pic>
      <p:pic>
        <p:nvPicPr>
          <p:cNvPr id="6" name="Picture 5">
            <a:extLst>
              <a:ext uri="{FF2B5EF4-FFF2-40B4-BE49-F238E27FC236}">
                <a16:creationId xmlns:a16="http://schemas.microsoft.com/office/drawing/2014/main" id="{D722034E-914D-41E5-A402-597B707343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6166" y="-258085"/>
            <a:ext cx="7487444" cy="8605066"/>
          </a:xfrm>
          <a:prstGeom prst="rect">
            <a:avLst/>
          </a:prstGeom>
        </p:spPr>
      </p:pic>
      <p:sp>
        <p:nvSpPr>
          <p:cNvPr id="7" name="TextBox 6">
            <a:extLst>
              <a:ext uri="{FF2B5EF4-FFF2-40B4-BE49-F238E27FC236}">
                <a16:creationId xmlns:a16="http://schemas.microsoft.com/office/drawing/2014/main" id="{ADECD916-DCC3-4B6B-867E-92AF3A7EEA90}"/>
              </a:ext>
            </a:extLst>
          </p:cNvPr>
          <p:cNvSpPr txBox="1"/>
          <p:nvPr/>
        </p:nvSpPr>
        <p:spPr>
          <a:xfrm>
            <a:off x="4910483" y="3013505"/>
            <a:ext cx="4134678" cy="830997"/>
          </a:xfrm>
          <a:prstGeom prst="rect">
            <a:avLst/>
          </a:prstGeom>
          <a:noFill/>
        </p:spPr>
        <p:txBody>
          <a:bodyPr wrap="square" rtlCol="0">
            <a:spAutoFit/>
          </a:bodyPr>
          <a:lstStyle/>
          <a:p>
            <a:r>
              <a:rPr lang="en-US" sz="4800" b="1" dirty="0">
                <a:solidFill>
                  <a:schemeClr val="bg1"/>
                </a:solidFill>
              </a:rPr>
              <a:t>KHỞI ĐỘNG</a:t>
            </a:r>
          </a:p>
        </p:txBody>
      </p:sp>
    </p:spTree>
    <p:extLst>
      <p:ext uri="{BB962C8B-B14F-4D97-AF65-F5344CB8AC3E}">
        <p14:creationId xmlns:p14="http://schemas.microsoft.com/office/powerpoint/2010/main" val="19156911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2"/>
        <p:cNvGrpSpPr/>
        <p:nvPr/>
      </p:nvGrpSpPr>
      <p:grpSpPr>
        <a:xfrm>
          <a:off x="0" y="0"/>
          <a:ext cx="0" cy="0"/>
          <a:chOff x="0" y="0"/>
          <a:chExt cx="0" cy="0"/>
        </a:xfrm>
      </p:grpSpPr>
      <p:pic>
        <p:nvPicPr>
          <p:cNvPr id="3" name="Picture 2">
            <a:extLst>
              <a:ext uri="{FF2B5EF4-FFF2-40B4-BE49-F238E27FC236}">
                <a16:creationId xmlns:a16="http://schemas.microsoft.com/office/drawing/2014/main" id="{385D087E-39DB-4E1F-959C-35ACCE52A158}"/>
              </a:ext>
            </a:extLst>
          </p:cNvPr>
          <p:cNvPicPr>
            <a:picLocks noChangeAspect="1"/>
          </p:cNvPicPr>
          <p:nvPr/>
        </p:nvPicPr>
        <p:blipFill rotWithShape="1">
          <a:blip r:embed="rId3">
            <a:extLst>
              <a:ext uri="{28A0092B-C50C-407E-A947-70E740481C1C}">
                <a14:useLocalDpi xmlns:a14="http://schemas.microsoft.com/office/drawing/2010/main" val="0"/>
              </a:ext>
            </a:extLst>
          </a:blip>
          <a:srcRect b="6360"/>
          <a:stretch/>
        </p:blipFill>
        <p:spPr>
          <a:xfrm>
            <a:off x="0" y="11"/>
            <a:ext cx="12146586" cy="6421821"/>
          </a:xfrm>
          <a:prstGeom prst="rect">
            <a:avLst/>
          </a:prstGeom>
        </p:spPr>
      </p:pic>
      <p:pic>
        <p:nvPicPr>
          <p:cNvPr id="1843" name="Google Shape;1843;p20"/>
          <p:cNvPicPr preferRelativeResize="0"/>
          <p:nvPr/>
        </p:nvPicPr>
        <p:blipFill rotWithShape="1">
          <a:blip r:embed="rId4">
            <a:alphaModFix/>
          </a:blip>
          <a:srcRect/>
          <a:stretch/>
        </p:blipFill>
        <p:spPr>
          <a:xfrm>
            <a:off x="2720671" y="-548640"/>
            <a:ext cx="7167039" cy="5159829"/>
          </a:xfrm>
          <a:prstGeom prst="rect">
            <a:avLst/>
          </a:prstGeom>
          <a:noFill/>
          <a:ln>
            <a:noFill/>
          </a:ln>
        </p:spPr>
      </p:pic>
      <p:pic>
        <p:nvPicPr>
          <p:cNvPr id="1844" name="Google Shape;1844;p20"/>
          <p:cNvPicPr preferRelativeResize="0"/>
          <p:nvPr/>
        </p:nvPicPr>
        <p:blipFill rotWithShape="1">
          <a:blip r:embed="rId5">
            <a:alphaModFix/>
          </a:blip>
          <a:srcRect l="30116" t="6588" r="30241" b="8594"/>
          <a:stretch/>
        </p:blipFill>
        <p:spPr>
          <a:xfrm>
            <a:off x="3849738" y="3154950"/>
            <a:ext cx="570175" cy="1213369"/>
          </a:xfrm>
          <a:prstGeom prst="rect">
            <a:avLst/>
          </a:prstGeom>
          <a:noFill/>
          <a:ln>
            <a:noFill/>
          </a:ln>
        </p:spPr>
      </p:pic>
      <p:pic>
        <p:nvPicPr>
          <p:cNvPr id="1845" name="Google Shape;1845;p20"/>
          <p:cNvPicPr preferRelativeResize="0"/>
          <p:nvPr/>
        </p:nvPicPr>
        <p:blipFill rotWithShape="1">
          <a:blip r:embed="rId6">
            <a:alphaModFix/>
          </a:blip>
          <a:srcRect l="4166" t="15995" r="50000" b="15972"/>
          <a:stretch/>
        </p:blipFill>
        <p:spPr>
          <a:xfrm>
            <a:off x="7177240" y="3041197"/>
            <a:ext cx="831029" cy="1213369"/>
          </a:xfrm>
          <a:prstGeom prst="rect">
            <a:avLst/>
          </a:prstGeom>
          <a:noFill/>
          <a:ln>
            <a:noFill/>
          </a:ln>
        </p:spPr>
      </p:pic>
      <p:pic>
        <p:nvPicPr>
          <p:cNvPr id="1846" name="Google Shape;1846;p20"/>
          <p:cNvPicPr preferRelativeResize="0"/>
          <p:nvPr/>
        </p:nvPicPr>
        <p:blipFill rotWithShape="1">
          <a:blip r:embed="rId7">
            <a:alphaModFix/>
          </a:blip>
          <a:srcRect l="46683" b="16964"/>
          <a:stretch/>
        </p:blipFill>
        <p:spPr>
          <a:xfrm>
            <a:off x="6095206" y="2850213"/>
            <a:ext cx="831030" cy="1294427"/>
          </a:xfrm>
          <a:prstGeom prst="rect">
            <a:avLst/>
          </a:prstGeom>
          <a:noFill/>
          <a:ln>
            <a:noFill/>
          </a:ln>
        </p:spPr>
      </p:pic>
      <p:pic>
        <p:nvPicPr>
          <p:cNvPr id="1847" name="Google Shape;1847;p20"/>
          <p:cNvPicPr preferRelativeResize="0"/>
          <p:nvPr/>
        </p:nvPicPr>
        <p:blipFill rotWithShape="1">
          <a:blip r:embed="rId8">
            <a:alphaModFix/>
          </a:blip>
          <a:srcRect l="21144" t="47045" r="10957" b="-874"/>
          <a:stretch/>
        </p:blipFill>
        <p:spPr>
          <a:xfrm>
            <a:off x="1938187" y="2850205"/>
            <a:ext cx="9387634" cy="2662321"/>
          </a:xfrm>
          <a:prstGeom prst="rect">
            <a:avLst/>
          </a:prstGeom>
          <a:noFill/>
          <a:ln>
            <a:noFill/>
          </a:ln>
        </p:spPr>
      </p:pic>
      <p:pic>
        <p:nvPicPr>
          <p:cNvPr id="1848" name="Google Shape;1848;p20"/>
          <p:cNvPicPr preferRelativeResize="0"/>
          <p:nvPr/>
        </p:nvPicPr>
        <p:blipFill rotWithShape="1">
          <a:blip r:embed="rId9">
            <a:alphaModFix/>
          </a:blip>
          <a:srcRect/>
          <a:stretch/>
        </p:blipFill>
        <p:spPr>
          <a:xfrm flipH="1">
            <a:off x="0" y="2850205"/>
            <a:ext cx="2982792" cy="3188410"/>
          </a:xfrm>
          <a:prstGeom prst="rect">
            <a:avLst/>
          </a:prstGeom>
          <a:noFill/>
          <a:ln>
            <a:noFill/>
          </a:ln>
        </p:spPr>
      </p:pic>
      <p:sp>
        <p:nvSpPr>
          <p:cNvPr id="1849" name="Google Shape;1849;p20"/>
          <p:cNvSpPr/>
          <p:nvPr/>
        </p:nvSpPr>
        <p:spPr>
          <a:xfrm>
            <a:off x="-12767" y="132162"/>
            <a:ext cx="5466875"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dirty="0">
                <a:solidFill>
                  <a:srgbClr val="0000CC"/>
                </a:solidFill>
                <a:latin typeface="UTM Avo" panose="02040603050506020204" pitchFamily="18" charset="0"/>
                <a:ea typeface="Times New Roman"/>
                <a:cs typeface="Times New Roman"/>
                <a:sym typeface="Times New Roman"/>
              </a:rPr>
              <a:t>LÍNH CỨU HỎA</a:t>
            </a:r>
          </a:p>
        </p:txBody>
      </p:sp>
      <p:sp>
        <p:nvSpPr>
          <p:cNvPr id="10" name="TextBox 9">
            <a:extLst>
              <a:ext uri="{FF2B5EF4-FFF2-40B4-BE49-F238E27FC236}">
                <a16:creationId xmlns:a16="http://schemas.microsoft.com/office/drawing/2014/main" id="{87EA03AC-4FE5-4DB2-93D6-2170E2E5CAF0}"/>
              </a:ext>
            </a:extLst>
          </p:cNvPr>
          <p:cNvSpPr txBox="1"/>
          <p:nvPr/>
        </p:nvSpPr>
        <p:spPr>
          <a:xfrm>
            <a:off x="1938186" y="5429238"/>
            <a:ext cx="10252226" cy="830997"/>
          </a:xfrm>
          <a:prstGeom prst="rect">
            <a:avLst/>
          </a:prstGeom>
          <a:solidFill>
            <a:schemeClr val="accent1">
              <a:lumMod val="40000"/>
              <a:lumOff val="60000"/>
            </a:schemeClr>
          </a:solidFill>
        </p:spPr>
        <p:txBody>
          <a:bodyPr wrap="square">
            <a:spAutoFit/>
          </a:bodyPr>
          <a:lstStyle/>
          <a:p>
            <a:pPr algn="ctr"/>
            <a:r>
              <a:rPr lang="en-US" sz="2400" cap="none" dirty="0" err="1">
                <a:solidFill>
                  <a:srgbClr val="7030A0"/>
                </a:solidFill>
                <a:latin typeface="UTM Avo" panose="02040603050506020204" pitchFamily="18" charset="0"/>
                <a:ea typeface="Times New Roman"/>
                <a:cs typeface="Times New Roman"/>
                <a:sym typeface="Times New Roman"/>
              </a:rPr>
              <a:t>Các</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em</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hãy</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hóa</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thân</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thành</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lính</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cứu</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hỏa</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để</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cứu</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các</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bạn</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nhỏ</a:t>
            </a:r>
            <a:r>
              <a:rPr lang="en-US" sz="2400" cap="none" dirty="0">
                <a:solidFill>
                  <a:srgbClr val="7030A0"/>
                </a:solidFill>
                <a:latin typeface="UTM Avo" panose="02040603050506020204" pitchFamily="18" charset="0"/>
                <a:ea typeface="Times New Roman"/>
                <a:cs typeface="Times New Roman"/>
                <a:sym typeface="Times New Roman"/>
              </a:rPr>
              <a:t> </a:t>
            </a:r>
          </a:p>
          <a:p>
            <a:pPr algn="ctr"/>
            <a:r>
              <a:rPr lang="en-US" sz="2400" cap="none" dirty="0" err="1">
                <a:solidFill>
                  <a:srgbClr val="7030A0"/>
                </a:solidFill>
                <a:latin typeface="UTM Avo" panose="02040603050506020204" pitchFamily="18" charset="0"/>
                <a:ea typeface="Times New Roman"/>
                <a:cs typeface="Times New Roman"/>
                <a:sym typeface="Times New Roman"/>
              </a:rPr>
              <a:t>bằng</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cách</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trả</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lời</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đúng</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các</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câu</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hỏi</a:t>
            </a:r>
            <a:r>
              <a:rPr lang="en-US" sz="2400" cap="none" dirty="0">
                <a:solidFill>
                  <a:srgbClr val="7030A0"/>
                </a:solidFill>
                <a:latin typeface="UTM Avo" panose="02040603050506020204" pitchFamily="18" charset="0"/>
                <a:ea typeface="Times New Roman"/>
                <a:cs typeface="Times New Roman"/>
                <a:sym typeface="Times New Roman"/>
              </a:rPr>
              <a:t> </a:t>
            </a:r>
            <a:r>
              <a:rPr lang="en-US" sz="2400" cap="none" dirty="0" err="1">
                <a:solidFill>
                  <a:srgbClr val="7030A0"/>
                </a:solidFill>
                <a:latin typeface="UTM Avo" panose="02040603050506020204" pitchFamily="18" charset="0"/>
                <a:ea typeface="Times New Roman"/>
                <a:cs typeface="Times New Roman"/>
                <a:sym typeface="Times New Roman"/>
              </a:rPr>
              <a:t>nhé</a:t>
            </a:r>
            <a:r>
              <a:rPr lang="en-US" sz="2400" cap="none" dirty="0">
                <a:solidFill>
                  <a:srgbClr val="7030A0"/>
                </a:solidFill>
                <a:latin typeface="UTM Avo" panose="02040603050506020204" pitchFamily="18" charset="0"/>
                <a:ea typeface="Times New Roman"/>
                <a:cs typeface="Times New Roman"/>
                <a:sym typeface="Times New Roman"/>
              </a:rPr>
              <a:t>!</a:t>
            </a:r>
            <a:endParaRPr lang="en-US" sz="2400" dirty="0">
              <a:solidFill>
                <a:srgbClr val="7030A0"/>
              </a:solidFill>
              <a:latin typeface="UTM Avo" panose="02040603050506020204" pitchFamily="18" charset="0"/>
            </a:endParaRPr>
          </a:p>
        </p:txBody>
      </p:sp>
    </p:spTree>
    <p:extLst>
      <p:ext uri="{BB962C8B-B14F-4D97-AF65-F5344CB8AC3E}">
        <p14:creationId xmlns:p14="http://schemas.microsoft.com/office/powerpoint/2010/main" val="2299159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3"/>
        <p:cNvGrpSpPr/>
        <p:nvPr/>
      </p:nvGrpSpPr>
      <p:grpSpPr>
        <a:xfrm>
          <a:off x="0" y="0"/>
          <a:ext cx="0" cy="0"/>
          <a:chOff x="0" y="0"/>
          <a:chExt cx="0" cy="0"/>
        </a:xfrm>
      </p:grpSpPr>
      <p:pic>
        <p:nvPicPr>
          <p:cNvPr id="57" name="Picture 56">
            <a:extLst>
              <a:ext uri="{FF2B5EF4-FFF2-40B4-BE49-F238E27FC236}">
                <a16:creationId xmlns:a16="http://schemas.microsoft.com/office/drawing/2014/main" id="{4703D922-A3AE-46EC-8680-59983218B986}"/>
              </a:ext>
            </a:extLst>
          </p:cNvPr>
          <p:cNvPicPr>
            <a:picLocks noChangeAspect="1"/>
          </p:cNvPicPr>
          <p:nvPr/>
        </p:nvPicPr>
        <p:blipFill rotWithShape="1">
          <a:blip r:embed="rId3">
            <a:extLst>
              <a:ext uri="{28A0092B-C50C-407E-A947-70E740481C1C}">
                <a14:useLocalDpi xmlns:a14="http://schemas.microsoft.com/office/drawing/2010/main" val="0"/>
              </a:ext>
            </a:extLst>
          </a:blip>
          <a:srcRect b="6360"/>
          <a:stretch/>
        </p:blipFill>
        <p:spPr>
          <a:xfrm>
            <a:off x="0" y="11"/>
            <a:ext cx="12146586" cy="6421821"/>
          </a:xfrm>
          <a:prstGeom prst="rect">
            <a:avLst/>
          </a:prstGeom>
        </p:spPr>
      </p:pic>
      <p:pic>
        <p:nvPicPr>
          <p:cNvPr id="5" name="Picture 4">
            <a:extLst>
              <a:ext uri="{FF2B5EF4-FFF2-40B4-BE49-F238E27FC236}">
                <a16:creationId xmlns:a16="http://schemas.microsoft.com/office/drawing/2014/main" id="{D4D8B151-C0D0-4BC0-A628-AD2D01E482E6}"/>
              </a:ext>
            </a:extLst>
          </p:cNvPr>
          <p:cNvPicPr>
            <a:picLocks noChangeAspect="1"/>
          </p:cNvPicPr>
          <p:nvPr/>
        </p:nvPicPr>
        <p:blipFill>
          <a:blip r:embed="rId4"/>
          <a:stretch>
            <a:fillRect/>
          </a:stretch>
        </p:blipFill>
        <p:spPr>
          <a:xfrm>
            <a:off x="5927715" y="4181531"/>
            <a:ext cx="1530851" cy="1362593"/>
          </a:xfrm>
          <a:prstGeom prst="rect">
            <a:avLst/>
          </a:prstGeom>
        </p:spPr>
      </p:pic>
      <p:pic>
        <p:nvPicPr>
          <p:cNvPr id="3" name="Picture 2">
            <a:extLst>
              <a:ext uri="{FF2B5EF4-FFF2-40B4-BE49-F238E27FC236}">
                <a16:creationId xmlns:a16="http://schemas.microsoft.com/office/drawing/2014/main" id="{ADFB7433-95CB-4F59-8AB7-C9B4BDA8D506}"/>
              </a:ext>
            </a:extLst>
          </p:cNvPr>
          <p:cNvPicPr>
            <a:picLocks noChangeAspect="1"/>
          </p:cNvPicPr>
          <p:nvPr/>
        </p:nvPicPr>
        <p:blipFill>
          <a:blip r:embed="rId5"/>
          <a:stretch>
            <a:fillRect/>
          </a:stretch>
        </p:blipFill>
        <p:spPr>
          <a:xfrm>
            <a:off x="7088224" y="4323234"/>
            <a:ext cx="864716" cy="1070082"/>
          </a:xfrm>
          <a:prstGeom prst="rect">
            <a:avLst/>
          </a:prstGeom>
        </p:spPr>
      </p:pic>
      <p:pic>
        <p:nvPicPr>
          <p:cNvPr id="1854" name="Google Shape;1854;p21"/>
          <p:cNvPicPr preferRelativeResize="0"/>
          <p:nvPr/>
        </p:nvPicPr>
        <p:blipFill rotWithShape="1">
          <a:blip r:embed="rId6">
            <a:alphaModFix/>
          </a:blip>
          <a:srcRect/>
          <a:stretch/>
        </p:blipFill>
        <p:spPr>
          <a:xfrm>
            <a:off x="2707200" y="-548640"/>
            <a:ext cx="7167039" cy="5159829"/>
          </a:xfrm>
          <a:prstGeom prst="rect">
            <a:avLst/>
          </a:prstGeom>
          <a:noFill/>
          <a:ln>
            <a:noFill/>
          </a:ln>
        </p:spPr>
      </p:pic>
      <p:pic>
        <p:nvPicPr>
          <p:cNvPr id="1855" name="Google Shape;1855;p21"/>
          <p:cNvPicPr preferRelativeResize="0"/>
          <p:nvPr/>
        </p:nvPicPr>
        <p:blipFill rotWithShape="1">
          <a:blip r:embed="rId7">
            <a:alphaModFix/>
          </a:blip>
          <a:srcRect l="30116" t="6588" r="30241" b="8594"/>
          <a:stretch/>
        </p:blipFill>
        <p:spPr>
          <a:xfrm>
            <a:off x="3849738" y="3154950"/>
            <a:ext cx="570175" cy="1213369"/>
          </a:xfrm>
          <a:prstGeom prst="rect">
            <a:avLst/>
          </a:prstGeom>
          <a:noFill/>
          <a:ln>
            <a:noFill/>
          </a:ln>
        </p:spPr>
      </p:pic>
      <p:pic>
        <p:nvPicPr>
          <p:cNvPr id="1856" name="Google Shape;1856;p21"/>
          <p:cNvPicPr preferRelativeResize="0"/>
          <p:nvPr/>
        </p:nvPicPr>
        <p:blipFill rotWithShape="1">
          <a:blip r:embed="rId8">
            <a:alphaModFix/>
          </a:blip>
          <a:srcRect l="4166" t="15995" r="50000" b="15972"/>
          <a:stretch/>
        </p:blipFill>
        <p:spPr>
          <a:xfrm>
            <a:off x="7177240" y="3041197"/>
            <a:ext cx="831029" cy="1213369"/>
          </a:xfrm>
          <a:prstGeom prst="rect">
            <a:avLst/>
          </a:prstGeom>
          <a:noFill/>
          <a:ln>
            <a:noFill/>
          </a:ln>
        </p:spPr>
      </p:pic>
      <p:pic>
        <p:nvPicPr>
          <p:cNvPr id="1857" name="Google Shape;1857;p21"/>
          <p:cNvPicPr preferRelativeResize="0"/>
          <p:nvPr/>
        </p:nvPicPr>
        <p:blipFill rotWithShape="1">
          <a:blip r:embed="rId9">
            <a:alphaModFix/>
          </a:blip>
          <a:srcRect l="46683" b="16964"/>
          <a:stretch/>
        </p:blipFill>
        <p:spPr>
          <a:xfrm>
            <a:off x="6095206" y="2850213"/>
            <a:ext cx="831030" cy="1294427"/>
          </a:xfrm>
          <a:prstGeom prst="rect">
            <a:avLst/>
          </a:prstGeom>
          <a:noFill/>
          <a:ln>
            <a:noFill/>
          </a:ln>
        </p:spPr>
      </p:pic>
      <p:pic>
        <p:nvPicPr>
          <p:cNvPr id="1858" name="Google Shape;1858;p21"/>
          <p:cNvPicPr preferRelativeResize="0"/>
          <p:nvPr/>
        </p:nvPicPr>
        <p:blipFill rotWithShape="1">
          <a:blip r:embed="rId10">
            <a:alphaModFix/>
          </a:blip>
          <a:srcRect l="21144" t="47045" r="10957" b="-874"/>
          <a:stretch/>
        </p:blipFill>
        <p:spPr>
          <a:xfrm>
            <a:off x="1816904" y="2920743"/>
            <a:ext cx="9387634" cy="2662321"/>
          </a:xfrm>
          <a:prstGeom prst="rect">
            <a:avLst/>
          </a:prstGeom>
          <a:noFill/>
          <a:ln>
            <a:noFill/>
          </a:ln>
        </p:spPr>
      </p:pic>
      <p:pic>
        <p:nvPicPr>
          <p:cNvPr id="1859" name="Google Shape;1859;p21"/>
          <p:cNvPicPr preferRelativeResize="0"/>
          <p:nvPr/>
        </p:nvPicPr>
        <p:blipFill rotWithShape="1">
          <a:blip r:embed="rId11">
            <a:alphaModFix/>
          </a:blip>
          <a:srcRect/>
          <a:stretch/>
        </p:blipFill>
        <p:spPr>
          <a:xfrm flipH="1">
            <a:off x="0" y="2850205"/>
            <a:ext cx="2982792" cy="3188410"/>
          </a:xfrm>
          <a:prstGeom prst="rect">
            <a:avLst/>
          </a:prstGeom>
          <a:noFill/>
          <a:ln>
            <a:noFill/>
          </a:ln>
        </p:spPr>
      </p:pic>
      <p:pic>
        <p:nvPicPr>
          <p:cNvPr id="1860" name="Google Shape;1860;p21"/>
          <p:cNvPicPr preferRelativeResize="0"/>
          <p:nvPr/>
        </p:nvPicPr>
        <p:blipFill rotWithShape="1">
          <a:blip r:embed="rId12">
            <a:alphaModFix/>
          </a:blip>
          <a:srcRect/>
          <a:stretch/>
        </p:blipFill>
        <p:spPr>
          <a:xfrm flipH="1">
            <a:off x="4450589" y="3822080"/>
            <a:ext cx="2390507" cy="2217729"/>
          </a:xfrm>
          <a:prstGeom prst="rect">
            <a:avLst/>
          </a:prstGeom>
          <a:noFill/>
          <a:ln>
            <a:noFill/>
          </a:ln>
        </p:spPr>
      </p:pic>
      <p:pic>
        <p:nvPicPr>
          <p:cNvPr id="1862" name="Google Shape;1862;p21"/>
          <p:cNvPicPr preferRelativeResize="0"/>
          <p:nvPr/>
        </p:nvPicPr>
        <p:blipFill rotWithShape="1">
          <a:blip r:embed="rId13">
            <a:alphaModFix/>
          </a:blip>
          <a:srcRect/>
          <a:stretch/>
        </p:blipFill>
        <p:spPr>
          <a:xfrm flipH="1">
            <a:off x="7487011" y="4323245"/>
            <a:ext cx="1516842" cy="1407209"/>
          </a:xfrm>
          <a:prstGeom prst="rect">
            <a:avLst/>
          </a:prstGeom>
          <a:noFill/>
          <a:ln>
            <a:noFill/>
          </a:ln>
        </p:spPr>
      </p:pic>
      <p:sp>
        <p:nvSpPr>
          <p:cNvPr id="1864" name="Google Shape;1864;p21">
            <a:hlinkClick r:id="rId14" action="ppaction://hlinksldjump"/>
          </p:cNvPr>
          <p:cNvSpPr/>
          <p:nvPr/>
        </p:nvSpPr>
        <p:spPr>
          <a:xfrm>
            <a:off x="1068106" y="108566"/>
            <a:ext cx="521749" cy="487680"/>
          </a:xfrm>
          <a:prstGeom prst="ellipse">
            <a:avLst/>
          </a:prstGeom>
          <a:solidFill>
            <a:srgbClr val="7030A0"/>
          </a:solidFill>
          <a:ln w="12700" cap="flat" cmpd="sng">
            <a:noFill/>
            <a:prstDash val="solid"/>
            <a:miter lim="800000"/>
            <a:headEnd type="none" w="sm" len="sm"/>
            <a:tailEnd type="none" w="sm" len="sm"/>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bg1"/>
                </a:solidFill>
                <a:latin typeface=".VnVogue" panose="020B7200000000000000" pitchFamily="34" charset="0"/>
                <a:ea typeface="Calibri"/>
                <a:cs typeface="Calibri"/>
                <a:sym typeface="Calibri"/>
              </a:rPr>
              <a:t>2</a:t>
            </a:r>
            <a:endParaRPr sz="2400" dirty="0">
              <a:solidFill>
                <a:schemeClr val="bg1"/>
              </a:solidFill>
              <a:latin typeface=".VnVogue" panose="020B7200000000000000" pitchFamily="34" charset="0"/>
            </a:endParaRPr>
          </a:p>
        </p:txBody>
      </p:sp>
      <p:sp>
        <p:nvSpPr>
          <p:cNvPr id="1868" name="Google Shape;1868;p21">
            <a:hlinkClick r:id="rId15" action="ppaction://hlinksldjump"/>
          </p:cNvPr>
          <p:cNvSpPr/>
          <p:nvPr/>
        </p:nvSpPr>
        <p:spPr>
          <a:xfrm>
            <a:off x="2085732" y="104192"/>
            <a:ext cx="521749" cy="487680"/>
          </a:xfrm>
          <a:prstGeom prst="ellipse">
            <a:avLst/>
          </a:prstGeom>
          <a:solidFill>
            <a:srgbClr val="7030A0"/>
          </a:solidFill>
          <a:ln w="12700" cap="flat" cmpd="sng">
            <a:noFill/>
            <a:prstDash val="solid"/>
            <a:miter lim="800000"/>
            <a:headEnd type="none" w="sm" len="sm"/>
            <a:tailEnd type="none" w="sm" len="sm"/>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bg1"/>
                </a:solidFill>
                <a:latin typeface=".VnVogue" panose="020B7200000000000000" pitchFamily="34" charset="0"/>
                <a:ea typeface="Calibri"/>
                <a:cs typeface="Calibri"/>
                <a:sym typeface="Calibri"/>
              </a:rPr>
              <a:t>3</a:t>
            </a:r>
            <a:endParaRPr sz="2400" dirty="0">
              <a:solidFill>
                <a:schemeClr val="bg1"/>
              </a:solidFill>
              <a:latin typeface=".VnVogue" panose="020B7200000000000000" pitchFamily="34" charset="0"/>
            </a:endParaRPr>
          </a:p>
        </p:txBody>
      </p:sp>
      <p:pic>
        <p:nvPicPr>
          <p:cNvPr id="1869" name="Google Shape;1869;p21"/>
          <p:cNvPicPr preferRelativeResize="0"/>
          <p:nvPr/>
        </p:nvPicPr>
        <p:blipFill rotWithShape="1">
          <a:blip r:embed="rId7">
            <a:alphaModFix/>
          </a:blip>
          <a:srcRect l="30116" t="6588" r="30241" b="8594"/>
          <a:stretch/>
        </p:blipFill>
        <p:spPr>
          <a:xfrm flipH="1">
            <a:off x="8537917" y="4561793"/>
            <a:ext cx="523242" cy="1051014"/>
          </a:xfrm>
          <a:prstGeom prst="rect">
            <a:avLst/>
          </a:prstGeom>
          <a:noFill/>
          <a:ln>
            <a:noFill/>
          </a:ln>
        </p:spPr>
      </p:pic>
      <p:sp>
        <p:nvSpPr>
          <p:cNvPr id="1871" name="Google Shape;1871;p21">
            <a:hlinkClick r:id="rId16" action="ppaction://hlinksldjump"/>
          </p:cNvPr>
          <p:cNvSpPr/>
          <p:nvPr/>
        </p:nvSpPr>
        <p:spPr>
          <a:xfrm>
            <a:off x="3030691" y="108566"/>
            <a:ext cx="521749" cy="487680"/>
          </a:xfrm>
          <a:prstGeom prst="ellipse">
            <a:avLst/>
          </a:prstGeom>
          <a:solidFill>
            <a:srgbClr val="7030A0"/>
          </a:solidFill>
          <a:ln w="12700" cap="flat" cmpd="sng">
            <a:noFill/>
            <a:prstDash val="solid"/>
            <a:miter lim="800000"/>
            <a:headEnd type="none" w="sm" len="sm"/>
            <a:tailEnd type="none" w="sm" len="sm"/>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bg1"/>
                </a:solidFill>
                <a:latin typeface=".VnVogue" panose="020B7200000000000000" pitchFamily="34" charset="0"/>
                <a:ea typeface="Calibri"/>
                <a:cs typeface="Calibri"/>
                <a:sym typeface="Calibri"/>
              </a:rPr>
              <a:t>4</a:t>
            </a:r>
            <a:endParaRPr sz="2400" dirty="0">
              <a:solidFill>
                <a:schemeClr val="bg1"/>
              </a:solidFill>
              <a:latin typeface=".VnVogue" panose="020B7200000000000000" pitchFamily="34" charset="0"/>
            </a:endParaRPr>
          </a:p>
        </p:txBody>
      </p:sp>
      <p:sp>
        <p:nvSpPr>
          <p:cNvPr id="1875" name="Google Shape;1875;p21">
            <a:hlinkClick r:id="rId17" action="ppaction://hlinksldjump"/>
          </p:cNvPr>
          <p:cNvSpPr/>
          <p:nvPr/>
        </p:nvSpPr>
        <p:spPr>
          <a:xfrm>
            <a:off x="4062633" y="104192"/>
            <a:ext cx="521749" cy="487680"/>
          </a:xfrm>
          <a:prstGeom prst="ellipse">
            <a:avLst/>
          </a:prstGeom>
          <a:solidFill>
            <a:srgbClr val="7030A0"/>
          </a:solidFill>
          <a:ln w="12700" cap="flat" cmpd="sng">
            <a:noFill/>
            <a:prstDash val="solid"/>
            <a:miter lim="800000"/>
            <a:headEnd type="none" w="sm" len="sm"/>
            <a:tailEnd type="none" w="sm" len="sm"/>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bg1"/>
                </a:solidFill>
                <a:latin typeface=".VnVogue" panose="020B7200000000000000" pitchFamily="34" charset="0"/>
                <a:ea typeface="Calibri"/>
                <a:cs typeface="Calibri"/>
                <a:sym typeface="Calibri"/>
              </a:rPr>
              <a:t>5</a:t>
            </a:r>
            <a:endParaRPr sz="2400" dirty="0">
              <a:solidFill>
                <a:schemeClr val="bg1"/>
              </a:solidFill>
              <a:latin typeface=".VnVogue" panose="020B7200000000000000" pitchFamily="34" charset="0"/>
            </a:endParaRPr>
          </a:p>
        </p:txBody>
      </p:sp>
      <p:pic>
        <p:nvPicPr>
          <p:cNvPr id="1876" name="Google Shape;1876;p21"/>
          <p:cNvPicPr preferRelativeResize="0"/>
          <p:nvPr/>
        </p:nvPicPr>
        <p:blipFill rotWithShape="1">
          <a:blip r:embed="rId18">
            <a:alphaModFix/>
          </a:blip>
          <a:srcRect/>
          <a:stretch/>
        </p:blipFill>
        <p:spPr>
          <a:xfrm rot="312049">
            <a:off x="2934843" y="3990084"/>
            <a:ext cx="1918111" cy="1918361"/>
          </a:xfrm>
          <a:prstGeom prst="rect">
            <a:avLst/>
          </a:prstGeom>
          <a:noFill/>
          <a:ln>
            <a:noFill/>
          </a:ln>
        </p:spPr>
      </p:pic>
      <p:sp>
        <p:nvSpPr>
          <p:cNvPr id="1877" name="Google Shape;1877;p21">
            <a:hlinkClick r:id="rId19" action="ppaction://hlinksldjump"/>
          </p:cNvPr>
          <p:cNvSpPr/>
          <p:nvPr/>
        </p:nvSpPr>
        <p:spPr>
          <a:xfrm>
            <a:off x="137196" y="100702"/>
            <a:ext cx="521749" cy="487680"/>
          </a:xfrm>
          <a:prstGeom prst="ellipse">
            <a:avLst/>
          </a:prstGeom>
          <a:solidFill>
            <a:srgbClr val="7030A0"/>
          </a:solidFill>
          <a:ln w="12700" cap="flat" cmpd="sng">
            <a:noFill/>
            <a:prstDash val="solid"/>
            <a:miter lim="800000"/>
            <a:headEnd type="none" w="sm" len="sm"/>
            <a:tailEnd type="none" w="sm" len="sm"/>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bg1"/>
                </a:solidFill>
                <a:latin typeface=".VnVogue" panose="020B7200000000000000" pitchFamily="34" charset="0"/>
                <a:ea typeface="Calibri"/>
                <a:cs typeface="Calibri"/>
                <a:sym typeface="Calibri"/>
              </a:rPr>
              <a:t>1</a:t>
            </a:r>
            <a:endParaRPr sz="2400" dirty="0">
              <a:solidFill>
                <a:schemeClr val="bg1"/>
              </a:solidFill>
              <a:latin typeface=".VnVogue" panose="020B7200000000000000" pitchFamily="34" charset="0"/>
            </a:endParaRPr>
          </a:p>
        </p:txBody>
      </p:sp>
      <p:pic>
        <p:nvPicPr>
          <p:cNvPr id="1874" name="Google Shape;1874;p21"/>
          <p:cNvPicPr preferRelativeResize="0"/>
          <p:nvPr/>
        </p:nvPicPr>
        <p:blipFill rotWithShape="1">
          <a:blip r:embed="rId20"/>
          <a:srcRect l="24399" t="9721" r="39496" b="13306"/>
          <a:stretch/>
        </p:blipFill>
        <p:spPr>
          <a:xfrm>
            <a:off x="4025675" y="4224278"/>
            <a:ext cx="1461052" cy="2529530"/>
          </a:xfrm>
          <a:prstGeom prst="rect">
            <a:avLst/>
          </a:prstGeom>
          <a:noFill/>
          <a:ln>
            <a:noFill/>
          </a:ln>
        </p:spPr>
      </p:pic>
      <p:pic>
        <p:nvPicPr>
          <p:cNvPr id="26" name="Google Shape;1869;p21">
            <a:extLst>
              <a:ext uri="{FF2B5EF4-FFF2-40B4-BE49-F238E27FC236}">
                <a16:creationId xmlns:a16="http://schemas.microsoft.com/office/drawing/2014/main" id="{4F1BD144-53F0-451C-95B9-F8BB9B6F56D4}"/>
              </a:ext>
            </a:extLst>
          </p:cNvPr>
          <p:cNvPicPr preferRelativeResize="0"/>
          <p:nvPr/>
        </p:nvPicPr>
        <p:blipFill rotWithShape="1">
          <a:blip r:embed="rId7">
            <a:alphaModFix/>
          </a:blip>
          <a:srcRect l="30116" t="6588" r="30241" b="8594"/>
          <a:stretch/>
        </p:blipFill>
        <p:spPr>
          <a:xfrm flipH="1">
            <a:off x="5261902" y="5225644"/>
            <a:ext cx="554961" cy="1334744"/>
          </a:xfrm>
          <a:prstGeom prst="rect">
            <a:avLst/>
          </a:prstGeom>
          <a:noFill/>
          <a:ln>
            <a:noFill/>
          </a:ln>
        </p:spPr>
      </p:pic>
      <p:pic>
        <p:nvPicPr>
          <p:cNvPr id="33" name="Google Shape;1856;p21">
            <a:extLst>
              <a:ext uri="{FF2B5EF4-FFF2-40B4-BE49-F238E27FC236}">
                <a16:creationId xmlns:a16="http://schemas.microsoft.com/office/drawing/2014/main" id="{271D0EB2-3588-4779-8A0D-4F476A03C77F}"/>
              </a:ext>
            </a:extLst>
          </p:cNvPr>
          <p:cNvPicPr preferRelativeResize="0"/>
          <p:nvPr/>
        </p:nvPicPr>
        <p:blipFill rotWithShape="1">
          <a:blip r:embed="rId8">
            <a:alphaModFix/>
          </a:blip>
          <a:srcRect l="4166" t="15995" r="50000" b="15972"/>
          <a:stretch/>
        </p:blipFill>
        <p:spPr>
          <a:xfrm>
            <a:off x="8537917" y="4561794"/>
            <a:ext cx="800646" cy="1119682"/>
          </a:xfrm>
          <a:prstGeom prst="rect">
            <a:avLst/>
          </a:prstGeom>
          <a:noFill/>
          <a:ln>
            <a:noFill/>
          </a:ln>
        </p:spPr>
      </p:pic>
      <p:pic>
        <p:nvPicPr>
          <p:cNvPr id="35" name="Google Shape;1862;p21">
            <a:extLst>
              <a:ext uri="{FF2B5EF4-FFF2-40B4-BE49-F238E27FC236}">
                <a16:creationId xmlns:a16="http://schemas.microsoft.com/office/drawing/2014/main" id="{D09703E8-BCD3-4C05-B1D0-87189500DFA4}"/>
              </a:ext>
            </a:extLst>
          </p:cNvPr>
          <p:cNvPicPr preferRelativeResize="0"/>
          <p:nvPr/>
        </p:nvPicPr>
        <p:blipFill rotWithShape="1">
          <a:blip r:embed="rId13">
            <a:alphaModFix/>
          </a:blip>
          <a:srcRect/>
          <a:stretch/>
        </p:blipFill>
        <p:spPr>
          <a:xfrm flipH="1">
            <a:off x="7476429" y="4323245"/>
            <a:ext cx="1516842" cy="1407209"/>
          </a:xfrm>
          <a:prstGeom prst="rect">
            <a:avLst/>
          </a:prstGeom>
          <a:noFill/>
          <a:ln>
            <a:noFill/>
          </a:ln>
        </p:spPr>
      </p:pic>
      <p:pic>
        <p:nvPicPr>
          <p:cNvPr id="36" name="Google Shape;1860;p21">
            <a:extLst>
              <a:ext uri="{FF2B5EF4-FFF2-40B4-BE49-F238E27FC236}">
                <a16:creationId xmlns:a16="http://schemas.microsoft.com/office/drawing/2014/main" id="{CEA62F70-BEE1-4AD3-9887-D184E10EADCE}"/>
              </a:ext>
            </a:extLst>
          </p:cNvPr>
          <p:cNvPicPr preferRelativeResize="0"/>
          <p:nvPr/>
        </p:nvPicPr>
        <p:blipFill rotWithShape="1">
          <a:blip r:embed="rId12">
            <a:alphaModFix/>
          </a:blip>
          <a:srcRect/>
          <a:stretch/>
        </p:blipFill>
        <p:spPr>
          <a:xfrm flipH="1">
            <a:off x="5557367" y="3749421"/>
            <a:ext cx="2390507" cy="2217729"/>
          </a:xfrm>
          <a:prstGeom prst="rect">
            <a:avLst/>
          </a:prstGeom>
          <a:noFill/>
          <a:ln>
            <a:noFill/>
          </a:ln>
        </p:spPr>
      </p:pic>
      <p:pic>
        <p:nvPicPr>
          <p:cNvPr id="37" name="Google Shape;1856;p21">
            <a:extLst>
              <a:ext uri="{FF2B5EF4-FFF2-40B4-BE49-F238E27FC236}">
                <a16:creationId xmlns:a16="http://schemas.microsoft.com/office/drawing/2014/main" id="{5422C5FA-0B03-4630-A688-B1251E82A1D6}"/>
              </a:ext>
            </a:extLst>
          </p:cNvPr>
          <p:cNvPicPr preferRelativeResize="0"/>
          <p:nvPr/>
        </p:nvPicPr>
        <p:blipFill rotWithShape="1">
          <a:blip r:embed="rId8">
            <a:alphaModFix/>
          </a:blip>
          <a:srcRect l="4166" t="15995" r="50000" b="15972"/>
          <a:stretch/>
        </p:blipFill>
        <p:spPr>
          <a:xfrm>
            <a:off x="6640723" y="5374723"/>
            <a:ext cx="800646" cy="1119682"/>
          </a:xfrm>
          <a:prstGeom prst="rect">
            <a:avLst/>
          </a:prstGeom>
          <a:noFill/>
          <a:ln>
            <a:noFill/>
          </a:ln>
        </p:spPr>
      </p:pic>
      <p:pic>
        <p:nvPicPr>
          <p:cNvPr id="9" name="Picture 8">
            <a:extLst>
              <a:ext uri="{FF2B5EF4-FFF2-40B4-BE49-F238E27FC236}">
                <a16:creationId xmlns:a16="http://schemas.microsoft.com/office/drawing/2014/main" id="{80BCD1CA-6E39-459F-B0A8-F9AC594A80D2}"/>
              </a:ext>
            </a:extLst>
          </p:cNvPr>
          <p:cNvPicPr>
            <a:picLocks noChangeAspect="1"/>
          </p:cNvPicPr>
          <p:nvPr/>
        </p:nvPicPr>
        <p:blipFill rotWithShape="1">
          <a:blip r:embed="rId21"/>
          <a:srcRect l="40004"/>
          <a:stretch/>
        </p:blipFill>
        <p:spPr>
          <a:xfrm flipH="1">
            <a:off x="5346207" y="4392153"/>
            <a:ext cx="1572747" cy="2287349"/>
          </a:xfrm>
          <a:prstGeom prst="rect">
            <a:avLst/>
          </a:prstGeom>
        </p:spPr>
      </p:pic>
      <p:pic>
        <p:nvPicPr>
          <p:cNvPr id="42" name="Google Shape;1860;p21">
            <a:extLst>
              <a:ext uri="{FF2B5EF4-FFF2-40B4-BE49-F238E27FC236}">
                <a16:creationId xmlns:a16="http://schemas.microsoft.com/office/drawing/2014/main" id="{26EAFE31-BDFA-480F-80A3-B433B0E70ADB}"/>
              </a:ext>
            </a:extLst>
          </p:cNvPr>
          <p:cNvPicPr preferRelativeResize="0"/>
          <p:nvPr/>
        </p:nvPicPr>
        <p:blipFill rotWithShape="1">
          <a:blip r:embed="rId12">
            <a:alphaModFix/>
          </a:blip>
          <a:srcRect/>
          <a:stretch/>
        </p:blipFill>
        <p:spPr>
          <a:xfrm flipH="1">
            <a:off x="4450589" y="3822080"/>
            <a:ext cx="2390507" cy="2217729"/>
          </a:xfrm>
          <a:prstGeom prst="rect">
            <a:avLst/>
          </a:prstGeom>
          <a:noFill/>
          <a:ln>
            <a:noFill/>
          </a:ln>
        </p:spPr>
      </p:pic>
      <p:pic>
        <p:nvPicPr>
          <p:cNvPr id="43" name="Google Shape;1862;p21">
            <a:extLst>
              <a:ext uri="{FF2B5EF4-FFF2-40B4-BE49-F238E27FC236}">
                <a16:creationId xmlns:a16="http://schemas.microsoft.com/office/drawing/2014/main" id="{56C4ACC3-32A4-41BE-82B2-BCED735CC89F}"/>
              </a:ext>
            </a:extLst>
          </p:cNvPr>
          <p:cNvPicPr preferRelativeResize="0"/>
          <p:nvPr/>
        </p:nvPicPr>
        <p:blipFill rotWithShape="1">
          <a:blip r:embed="rId13">
            <a:alphaModFix/>
          </a:blip>
          <a:srcRect/>
          <a:stretch/>
        </p:blipFill>
        <p:spPr>
          <a:xfrm flipH="1">
            <a:off x="7487011" y="4323245"/>
            <a:ext cx="1516842" cy="1407209"/>
          </a:xfrm>
          <a:prstGeom prst="rect">
            <a:avLst/>
          </a:prstGeom>
          <a:noFill/>
          <a:ln>
            <a:noFill/>
          </a:ln>
        </p:spPr>
      </p:pic>
      <p:pic>
        <p:nvPicPr>
          <p:cNvPr id="44" name="Google Shape;1869;p21">
            <a:extLst>
              <a:ext uri="{FF2B5EF4-FFF2-40B4-BE49-F238E27FC236}">
                <a16:creationId xmlns:a16="http://schemas.microsoft.com/office/drawing/2014/main" id="{B21A9E13-14D2-4BD1-9C08-CC9C2F9D4CF4}"/>
              </a:ext>
            </a:extLst>
          </p:cNvPr>
          <p:cNvPicPr preferRelativeResize="0"/>
          <p:nvPr/>
        </p:nvPicPr>
        <p:blipFill>
          <a:blip r:embed="rId22"/>
          <a:srcRect l="11192" r="11192"/>
          <a:stretch/>
        </p:blipFill>
        <p:spPr>
          <a:xfrm>
            <a:off x="8562337" y="4506697"/>
            <a:ext cx="739714" cy="1224185"/>
          </a:xfrm>
          <a:prstGeom prst="rect">
            <a:avLst/>
          </a:prstGeom>
          <a:noFill/>
          <a:ln>
            <a:noFill/>
          </a:ln>
        </p:spPr>
      </p:pic>
      <p:pic>
        <p:nvPicPr>
          <p:cNvPr id="45" name="Google Shape;1874;p21">
            <a:extLst>
              <a:ext uri="{FF2B5EF4-FFF2-40B4-BE49-F238E27FC236}">
                <a16:creationId xmlns:a16="http://schemas.microsoft.com/office/drawing/2014/main" id="{80130474-CB25-4BF8-B2F1-CA654DA4DEFD}"/>
              </a:ext>
            </a:extLst>
          </p:cNvPr>
          <p:cNvPicPr preferRelativeResize="0"/>
          <p:nvPr/>
        </p:nvPicPr>
        <p:blipFill>
          <a:blip r:embed="rId23"/>
          <a:srcRect l="8825" r="8825"/>
          <a:stretch/>
        </p:blipFill>
        <p:spPr>
          <a:xfrm>
            <a:off x="4063543" y="4121476"/>
            <a:ext cx="1461052" cy="2361755"/>
          </a:xfrm>
          <a:prstGeom prst="rect">
            <a:avLst/>
          </a:prstGeom>
          <a:noFill/>
          <a:ln>
            <a:noFill/>
          </a:ln>
        </p:spPr>
      </p:pic>
      <p:pic>
        <p:nvPicPr>
          <p:cNvPr id="46" name="Google Shape;1869;p21">
            <a:extLst>
              <a:ext uri="{FF2B5EF4-FFF2-40B4-BE49-F238E27FC236}">
                <a16:creationId xmlns:a16="http://schemas.microsoft.com/office/drawing/2014/main" id="{9F24FFC5-ED8A-4FB3-B325-620122810B32}"/>
              </a:ext>
            </a:extLst>
          </p:cNvPr>
          <p:cNvPicPr preferRelativeResize="0"/>
          <p:nvPr/>
        </p:nvPicPr>
        <p:blipFill>
          <a:blip r:embed="rId22"/>
          <a:srcRect l="17589" r="17589"/>
          <a:stretch/>
        </p:blipFill>
        <p:spPr>
          <a:xfrm>
            <a:off x="5107150" y="4706158"/>
            <a:ext cx="805401" cy="1838289"/>
          </a:xfrm>
          <a:prstGeom prst="rect">
            <a:avLst/>
          </a:prstGeom>
          <a:noFill/>
          <a:ln>
            <a:noFill/>
          </a:ln>
        </p:spPr>
      </p:pic>
      <p:pic>
        <p:nvPicPr>
          <p:cNvPr id="47" name="Google Shape;1860;p21">
            <a:extLst>
              <a:ext uri="{FF2B5EF4-FFF2-40B4-BE49-F238E27FC236}">
                <a16:creationId xmlns:a16="http://schemas.microsoft.com/office/drawing/2014/main" id="{607C2FF6-BF6E-4645-A315-B4A720147B60}"/>
              </a:ext>
            </a:extLst>
          </p:cNvPr>
          <p:cNvPicPr preferRelativeResize="0"/>
          <p:nvPr/>
        </p:nvPicPr>
        <p:blipFill rotWithShape="1">
          <a:blip r:embed="rId12">
            <a:alphaModFix/>
          </a:blip>
          <a:srcRect/>
          <a:stretch/>
        </p:blipFill>
        <p:spPr>
          <a:xfrm flipH="1">
            <a:off x="4475003" y="3822636"/>
            <a:ext cx="2390507" cy="2217729"/>
          </a:xfrm>
          <a:prstGeom prst="rect">
            <a:avLst/>
          </a:prstGeom>
          <a:noFill/>
          <a:ln>
            <a:noFill/>
          </a:ln>
        </p:spPr>
      </p:pic>
      <p:pic>
        <p:nvPicPr>
          <p:cNvPr id="48" name="Google Shape;1862;p21">
            <a:extLst>
              <a:ext uri="{FF2B5EF4-FFF2-40B4-BE49-F238E27FC236}">
                <a16:creationId xmlns:a16="http://schemas.microsoft.com/office/drawing/2014/main" id="{1D5CEE22-55F1-4192-950F-781F025CC1C1}"/>
              </a:ext>
            </a:extLst>
          </p:cNvPr>
          <p:cNvPicPr preferRelativeResize="0"/>
          <p:nvPr/>
        </p:nvPicPr>
        <p:blipFill rotWithShape="1">
          <a:blip r:embed="rId13">
            <a:alphaModFix/>
          </a:blip>
          <a:srcRect/>
          <a:stretch/>
        </p:blipFill>
        <p:spPr>
          <a:xfrm flipH="1">
            <a:off x="7511425" y="4323801"/>
            <a:ext cx="1516842" cy="1407209"/>
          </a:xfrm>
          <a:prstGeom prst="rect">
            <a:avLst/>
          </a:prstGeom>
          <a:noFill/>
          <a:ln>
            <a:noFill/>
          </a:ln>
        </p:spPr>
      </p:pic>
      <p:pic>
        <p:nvPicPr>
          <p:cNvPr id="49" name="Google Shape;1869;p21">
            <a:extLst>
              <a:ext uri="{FF2B5EF4-FFF2-40B4-BE49-F238E27FC236}">
                <a16:creationId xmlns:a16="http://schemas.microsoft.com/office/drawing/2014/main" id="{B4A0C38C-5A49-4547-9449-98DF26F479E2}"/>
              </a:ext>
            </a:extLst>
          </p:cNvPr>
          <p:cNvPicPr preferRelativeResize="0"/>
          <p:nvPr/>
        </p:nvPicPr>
        <p:blipFill>
          <a:blip r:embed="rId5"/>
          <a:srcRect l="3322" r="3322"/>
          <a:stretch/>
        </p:blipFill>
        <p:spPr>
          <a:xfrm>
            <a:off x="8474766" y="4748653"/>
            <a:ext cx="667990" cy="1051014"/>
          </a:xfrm>
          <a:prstGeom prst="rect">
            <a:avLst/>
          </a:prstGeom>
          <a:noFill/>
          <a:ln>
            <a:noFill/>
          </a:ln>
        </p:spPr>
      </p:pic>
      <p:pic>
        <p:nvPicPr>
          <p:cNvPr id="50" name="Google Shape;1874;p21">
            <a:extLst>
              <a:ext uri="{FF2B5EF4-FFF2-40B4-BE49-F238E27FC236}">
                <a16:creationId xmlns:a16="http://schemas.microsoft.com/office/drawing/2014/main" id="{F3CCC7FD-C489-4F48-AA53-709BD20FBFD6}"/>
              </a:ext>
            </a:extLst>
          </p:cNvPr>
          <p:cNvPicPr preferRelativeResize="0"/>
          <p:nvPr/>
        </p:nvPicPr>
        <p:blipFill rotWithShape="1">
          <a:blip r:embed="rId24">
            <a:extLst>
              <a:ext uri="{BEBA8EAE-BF5A-486C-A8C5-ECC9F3942E4B}">
                <a14:imgProps xmlns:a14="http://schemas.microsoft.com/office/drawing/2010/main">
                  <a14:imgLayer r:embed="rId25">
                    <a14:imgEffect>
                      <a14:backgroundRemoval t="5702" b="93640" l="3650" r="41606">
                        <a14:foregroundMark x1="22445" y1="9430" x2="22445" y2="9430"/>
                        <a14:foregroundMark x1="8942" y1="9430" x2="8942" y2="9430"/>
                        <a14:foregroundMark x1="16971" y1="25000" x2="16971" y2="25000"/>
                        <a14:foregroundMark x1="15693" y1="13377" x2="15693" y2="13377"/>
                        <a14:foregroundMark x1="10584" y1="6140" x2="10584" y2="6140"/>
                        <a14:foregroundMark x1="41788" y1="25439" x2="41788" y2="25439"/>
                        <a14:foregroundMark x1="3832" y1="66886" x2="3832" y2="66886"/>
                        <a14:foregroundMark x1="24088" y1="87281" x2="24088" y2="87281"/>
                        <a14:foregroundMark x1="26277" y1="93640" x2="26277" y2="93640"/>
                        <a14:foregroundMark x1="10219" y1="91667" x2="10219" y2="91667"/>
                        <a14:foregroundMark x1="22080" y1="32895" x2="22080" y2="32895"/>
                        <a14:foregroundMark x1="9307" y1="8991" x2="9307" y2="8991"/>
                      </a14:backgroundRemoval>
                    </a14:imgEffect>
                  </a14:imgLayer>
                </a14:imgProps>
              </a:ext>
            </a:extLst>
          </a:blip>
          <a:srcRect l="-5191" t="-2627" r="57121" b="2627"/>
          <a:stretch/>
        </p:blipFill>
        <p:spPr>
          <a:xfrm>
            <a:off x="4382914" y="4411515"/>
            <a:ext cx="1158241" cy="2086362"/>
          </a:xfrm>
          <a:prstGeom prst="rect">
            <a:avLst/>
          </a:prstGeom>
          <a:noFill/>
          <a:ln>
            <a:noFill/>
          </a:ln>
        </p:spPr>
      </p:pic>
      <p:pic>
        <p:nvPicPr>
          <p:cNvPr id="51" name="Google Shape;1869;p21">
            <a:extLst>
              <a:ext uri="{FF2B5EF4-FFF2-40B4-BE49-F238E27FC236}">
                <a16:creationId xmlns:a16="http://schemas.microsoft.com/office/drawing/2014/main" id="{48934F04-29D5-4F38-A876-EF17A7506A78}"/>
              </a:ext>
            </a:extLst>
          </p:cNvPr>
          <p:cNvPicPr preferRelativeResize="0"/>
          <p:nvPr/>
        </p:nvPicPr>
        <p:blipFill rotWithShape="1">
          <a:blip r:embed="rId5"/>
          <a:srcRect l="16154" t="-2087" r="-11269"/>
          <a:stretch/>
        </p:blipFill>
        <p:spPr>
          <a:xfrm>
            <a:off x="5154074" y="5285248"/>
            <a:ext cx="831030" cy="1284908"/>
          </a:xfrm>
          <a:prstGeom prst="rect">
            <a:avLst/>
          </a:prstGeom>
          <a:noFill/>
          <a:ln>
            <a:noFill/>
          </a:ln>
        </p:spPr>
      </p:pic>
      <p:pic>
        <p:nvPicPr>
          <p:cNvPr id="52" name="Google Shape;1860;p21">
            <a:extLst>
              <a:ext uri="{FF2B5EF4-FFF2-40B4-BE49-F238E27FC236}">
                <a16:creationId xmlns:a16="http://schemas.microsoft.com/office/drawing/2014/main" id="{F3542605-6E5D-4663-B6BB-1CD34D59668C}"/>
              </a:ext>
            </a:extLst>
          </p:cNvPr>
          <p:cNvPicPr preferRelativeResize="0"/>
          <p:nvPr/>
        </p:nvPicPr>
        <p:blipFill rotWithShape="1">
          <a:blip r:embed="rId12">
            <a:alphaModFix/>
          </a:blip>
          <a:srcRect/>
          <a:stretch/>
        </p:blipFill>
        <p:spPr>
          <a:xfrm flipH="1">
            <a:off x="4450589" y="3822080"/>
            <a:ext cx="2390507" cy="2217729"/>
          </a:xfrm>
          <a:prstGeom prst="rect">
            <a:avLst/>
          </a:prstGeom>
          <a:noFill/>
          <a:ln>
            <a:noFill/>
          </a:ln>
        </p:spPr>
      </p:pic>
      <p:pic>
        <p:nvPicPr>
          <p:cNvPr id="53" name="Google Shape;1862;p21">
            <a:extLst>
              <a:ext uri="{FF2B5EF4-FFF2-40B4-BE49-F238E27FC236}">
                <a16:creationId xmlns:a16="http://schemas.microsoft.com/office/drawing/2014/main" id="{754DFCC9-6C33-4E50-9312-E515E65CE1AB}"/>
              </a:ext>
            </a:extLst>
          </p:cNvPr>
          <p:cNvPicPr preferRelativeResize="0"/>
          <p:nvPr/>
        </p:nvPicPr>
        <p:blipFill rotWithShape="1">
          <a:blip r:embed="rId13">
            <a:alphaModFix/>
          </a:blip>
          <a:srcRect/>
          <a:stretch/>
        </p:blipFill>
        <p:spPr>
          <a:xfrm flipH="1">
            <a:off x="7487011" y="4323245"/>
            <a:ext cx="1516842" cy="1407209"/>
          </a:xfrm>
          <a:prstGeom prst="rect">
            <a:avLst/>
          </a:prstGeom>
          <a:noFill/>
          <a:ln>
            <a:noFill/>
          </a:ln>
        </p:spPr>
      </p:pic>
      <p:pic>
        <p:nvPicPr>
          <p:cNvPr id="54" name="Google Shape;1869;p21">
            <a:extLst>
              <a:ext uri="{FF2B5EF4-FFF2-40B4-BE49-F238E27FC236}">
                <a16:creationId xmlns:a16="http://schemas.microsoft.com/office/drawing/2014/main" id="{D79BD8B6-46DD-44C3-A3FF-AB57B960FB40}"/>
              </a:ext>
            </a:extLst>
          </p:cNvPr>
          <p:cNvPicPr preferRelativeResize="0"/>
          <p:nvPr/>
        </p:nvPicPr>
        <p:blipFill>
          <a:blip r:embed="rId4"/>
          <a:srcRect l="18218" r="18218"/>
          <a:stretch/>
        </p:blipFill>
        <p:spPr>
          <a:xfrm>
            <a:off x="8441995" y="4729029"/>
            <a:ext cx="815844" cy="1070082"/>
          </a:xfrm>
          <a:prstGeom prst="rect">
            <a:avLst/>
          </a:prstGeom>
          <a:noFill/>
          <a:ln>
            <a:noFill/>
          </a:ln>
        </p:spPr>
      </p:pic>
      <p:pic>
        <p:nvPicPr>
          <p:cNvPr id="55" name="Google Shape;1874;p21">
            <a:extLst>
              <a:ext uri="{FF2B5EF4-FFF2-40B4-BE49-F238E27FC236}">
                <a16:creationId xmlns:a16="http://schemas.microsoft.com/office/drawing/2014/main" id="{04633A6A-BEED-4525-B0AC-7E8C28B63F79}"/>
              </a:ext>
            </a:extLst>
          </p:cNvPr>
          <p:cNvPicPr preferRelativeResize="0"/>
          <p:nvPr/>
        </p:nvPicPr>
        <p:blipFill>
          <a:blip r:embed="rId26"/>
          <a:srcRect l="14081" r="14081"/>
          <a:stretch/>
        </p:blipFill>
        <p:spPr>
          <a:xfrm flipH="1">
            <a:off x="4415213" y="4009395"/>
            <a:ext cx="1419434" cy="2529530"/>
          </a:xfrm>
          <a:prstGeom prst="rect">
            <a:avLst/>
          </a:prstGeom>
          <a:noFill/>
          <a:ln>
            <a:noFill/>
          </a:ln>
        </p:spPr>
      </p:pic>
      <p:pic>
        <p:nvPicPr>
          <p:cNvPr id="56" name="Google Shape;1869;p21">
            <a:extLst>
              <a:ext uri="{FF2B5EF4-FFF2-40B4-BE49-F238E27FC236}">
                <a16:creationId xmlns:a16="http://schemas.microsoft.com/office/drawing/2014/main" id="{BD026FC4-45D2-4A1B-AE9C-46CA4E5DAE2B}"/>
              </a:ext>
            </a:extLst>
          </p:cNvPr>
          <p:cNvPicPr preferRelativeResize="0"/>
          <p:nvPr/>
        </p:nvPicPr>
        <p:blipFill>
          <a:blip r:embed="rId4"/>
          <a:srcRect l="17658" r="17658"/>
          <a:stretch/>
        </p:blipFill>
        <p:spPr>
          <a:xfrm>
            <a:off x="5125261" y="4718031"/>
            <a:ext cx="959593" cy="1781756"/>
          </a:xfrm>
          <a:prstGeom prst="rect">
            <a:avLst/>
          </a:prstGeom>
          <a:noFill/>
          <a:ln>
            <a:noFill/>
          </a:ln>
        </p:spPr>
      </p:pic>
      <p:sp>
        <p:nvSpPr>
          <p:cNvPr id="2" name="Heart 1">
            <a:hlinkClick r:id="rId27" action="ppaction://hlinksldjump" highlightClick="1"/>
            <a:extLst>
              <a:ext uri="{FF2B5EF4-FFF2-40B4-BE49-F238E27FC236}">
                <a16:creationId xmlns:a16="http://schemas.microsoft.com/office/drawing/2014/main" id="{2EAF458F-B7CA-4AD8-8C33-E922DF1F21E2}"/>
              </a:ext>
            </a:extLst>
          </p:cNvPr>
          <p:cNvSpPr/>
          <p:nvPr/>
        </p:nvSpPr>
        <p:spPr>
          <a:xfrm>
            <a:off x="11223580" y="5730454"/>
            <a:ext cx="800646" cy="667135"/>
          </a:xfrm>
          <a:prstGeom prst="heart">
            <a:avLst/>
          </a:prstGeom>
          <a:solidFill>
            <a:srgbClr val="7030A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9669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7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499"/>
                                        <p:tgtEl>
                                          <p:spTgt spid="1877"/>
                                        </p:tgtEl>
                                      </p:cBhvr>
                                    </p:animEffect>
                                    <p:set>
                                      <p:cBhvr>
                                        <p:cTn id="7" dur="1" fill="hold">
                                          <p:stCondLst>
                                            <p:cond delay="499"/>
                                          </p:stCondLst>
                                        </p:cTn>
                                        <p:tgtEl>
                                          <p:spTgt spid="1877"/>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2000"/>
                                        <p:tgtEl>
                                          <p:spTgt spid="1855"/>
                                        </p:tgtEl>
                                      </p:cBhvr>
                                    </p:animEffect>
                                    <p:set>
                                      <p:cBhvr>
                                        <p:cTn id="11" dur="1" fill="hold">
                                          <p:stCondLst>
                                            <p:cond delay="2000"/>
                                          </p:stCondLst>
                                        </p:cTn>
                                        <p:tgtEl>
                                          <p:spTgt spid="1855"/>
                                        </p:tgtEl>
                                        <p:attrNameLst>
                                          <p:attrName>style.visibility</p:attrName>
                                        </p:attrNameLst>
                                      </p:cBhvr>
                                      <p:to>
                                        <p:strVal val="hidden"/>
                                      </p:to>
                                    </p:set>
                                  </p:childTnLst>
                                </p:cTn>
                              </p:par>
                            </p:childTnLst>
                          </p:cTn>
                        </p:par>
                        <p:par>
                          <p:cTn id="12" fill="hold">
                            <p:stCondLst>
                              <p:cond delay="2501"/>
                            </p:stCondLst>
                            <p:childTnLst>
                              <p:par>
                                <p:cTn id="13" presetID="23" presetClass="entr" presetSubtype="16" fill="hold" nodeType="afterEffect">
                                  <p:stCondLst>
                                    <p:cond delay="0"/>
                                  </p:stCondLst>
                                  <p:childTnLst>
                                    <p:set>
                                      <p:cBhvr>
                                        <p:cTn id="14" dur="1" fill="hold">
                                          <p:stCondLst>
                                            <p:cond delay="0"/>
                                          </p:stCondLst>
                                        </p:cTn>
                                        <p:tgtEl>
                                          <p:spTgt spid="1869"/>
                                        </p:tgtEl>
                                        <p:attrNameLst>
                                          <p:attrName>style.visibility</p:attrName>
                                        </p:attrNameLst>
                                      </p:cBhvr>
                                      <p:to>
                                        <p:strVal val="visible"/>
                                      </p:to>
                                    </p:set>
                                    <p:anim calcmode="lin" valueType="num">
                                      <p:cBhvr additive="base">
                                        <p:cTn id="15" dur="1000"/>
                                        <p:tgtEl>
                                          <p:spTgt spid="1869"/>
                                        </p:tgtEl>
                                        <p:attrNameLst>
                                          <p:attrName>ppt_w</p:attrName>
                                        </p:attrNameLst>
                                      </p:cBhvr>
                                      <p:tavLst>
                                        <p:tav tm="0">
                                          <p:val>
                                            <p:strVal val="0"/>
                                          </p:val>
                                        </p:tav>
                                        <p:tav tm="100000">
                                          <p:val>
                                            <p:strVal val="#ppt_w"/>
                                          </p:val>
                                        </p:tav>
                                      </p:tavLst>
                                    </p:anim>
                                    <p:anim calcmode="lin" valueType="num">
                                      <p:cBhvr additive="base">
                                        <p:cTn id="16" dur="1000"/>
                                        <p:tgtEl>
                                          <p:spTgt spid="1869"/>
                                        </p:tgtEl>
                                        <p:attrNameLst>
                                          <p:attrName>ppt_h</p:attrName>
                                        </p:attrNameLst>
                                      </p:cBhvr>
                                      <p:tavLst>
                                        <p:tav tm="0">
                                          <p:val>
                                            <p:strVal val="0"/>
                                          </p:val>
                                        </p:tav>
                                        <p:tav tm="100000">
                                          <p:val>
                                            <p:strVal val="#ppt_h"/>
                                          </p:val>
                                        </p:tav>
                                      </p:tavLst>
                                    </p:anim>
                                  </p:childTnLst>
                                </p:cTn>
                              </p:par>
                            </p:childTnLst>
                          </p:cTn>
                        </p:par>
                        <p:par>
                          <p:cTn id="17" fill="hold">
                            <p:stCondLst>
                              <p:cond delay="3501"/>
                            </p:stCondLst>
                            <p:childTnLst>
                              <p:par>
                                <p:cTn id="18" presetID="10" presetClass="entr" presetSubtype="0" fill="hold" nodeType="afterEffect">
                                  <p:stCondLst>
                                    <p:cond delay="0"/>
                                  </p:stCondLst>
                                  <p:childTnLst>
                                    <p:set>
                                      <p:cBhvr>
                                        <p:cTn id="19" dur="1" fill="hold">
                                          <p:stCondLst>
                                            <p:cond delay="0"/>
                                          </p:stCondLst>
                                        </p:cTn>
                                        <p:tgtEl>
                                          <p:spTgt spid="1862"/>
                                        </p:tgtEl>
                                        <p:attrNameLst>
                                          <p:attrName>style.visibility</p:attrName>
                                        </p:attrNameLst>
                                      </p:cBhvr>
                                      <p:to>
                                        <p:strVal val="visible"/>
                                      </p:to>
                                    </p:set>
                                    <p:animEffect transition="in" filter="fade">
                                      <p:cBhvr>
                                        <p:cTn id="20" dur="500"/>
                                        <p:tgtEl>
                                          <p:spTgt spid="1862"/>
                                        </p:tgtEl>
                                      </p:cBhvr>
                                    </p:animEffect>
                                  </p:childTnLst>
                                </p:cTn>
                              </p:par>
                            </p:childTnLst>
                          </p:cTn>
                        </p:par>
                        <p:par>
                          <p:cTn id="21" fill="hold">
                            <p:stCondLst>
                              <p:cond delay="4001"/>
                            </p:stCondLst>
                            <p:childTnLst>
                              <p:par>
                                <p:cTn id="22" presetID="10" presetClass="exit" presetSubtype="0" fill="hold" nodeType="afterEffect">
                                  <p:stCondLst>
                                    <p:cond delay="0"/>
                                  </p:stCondLst>
                                  <p:childTnLst>
                                    <p:animEffect transition="out" filter="fade">
                                      <p:cBhvr>
                                        <p:cTn id="23" dur="500"/>
                                        <p:tgtEl>
                                          <p:spTgt spid="1862"/>
                                        </p:tgtEl>
                                      </p:cBhvr>
                                    </p:animEffect>
                                    <p:set>
                                      <p:cBhvr>
                                        <p:cTn id="24" dur="1" fill="hold">
                                          <p:stCondLst>
                                            <p:cond delay="500"/>
                                          </p:stCondLst>
                                        </p:cTn>
                                        <p:tgtEl>
                                          <p:spTgt spid="1862"/>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869"/>
                                        </p:tgtEl>
                                      </p:cBhvr>
                                    </p:animEffect>
                                    <p:set>
                                      <p:cBhvr>
                                        <p:cTn id="27" dur="1" fill="hold">
                                          <p:stCondLst>
                                            <p:cond delay="499"/>
                                          </p:stCondLst>
                                        </p:cTn>
                                        <p:tgtEl>
                                          <p:spTgt spid="1869"/>
                                        </p:tgtEl>
                                        <p:attrNameLst>
                                          <p:attrName>style.visibility</p:attrName>
                                        </p:attrNameLst>
                                      </p:cBhvr>
                                      <p:to>
                                        <p:strVal val="hidden"/>
                                      </p:to>
                                    </p:set>
                                  </p:childTnLst>
                                </p:cTn>
                              </p:par>
                            </p:childTnLst>
                          </p:cTn>
                        </p:par>
                        <p:par>
                          <p:cTn id="28" fill="hold">
                            <p:stCondLst>
                              <p:cond delay="4502"/>
                            </p:stCondLst>
                            <p:childTnLst>
                              <p:par>
                                <p:cTn id="29" presetID="10" presetClass="entr" presetSubtype="0" fill="hold" nodeType="afterEffect">
                                  <p:stCondLst>
                                    <p:cond delay="0"/>
                                  </p:stCondLst>
                                  <p:childTnLst>
                                    <p:set>
                                      <p:cBhvr>
                                        <p:cTn id="30" dur="1" fill="hold">
                                          <p:stCondLst>
                                            <p:cond delay="0"/>
                                          </p:stCondLst>
                                        </p:cTn>
                                        <p:tgtEl>
                                          <p:spTgt spid="1874"/>
                                        </p:tgtEl>
                                        <p:attrNameLst>
                                          <p:attrName>style.visibility</p:attrName>
                                        </p:attrNameLst>
                                      </p:cBhvr>
                                      <p:to>
                                        <p:strVal val="visible"/>
                                      </p:to>
                                    </p:set>
                                    <p:animEffect transition="in" filter="fade">
                                      <p:cBhvr>
                                        <p:cTn id="31" dur="2000"/>
                                        <p:tgtEl>
                                          <p:spTgt spid="1874"/>
                                        </p:tgtEl>
                                      </p:cBhvr>
                                    </p:animEffect>
                                  </p:childTnLst>
                                </p:cTn>
                              </p:par>
                              <p:par>
                                <p:cTn id="32" presetID="10" presetClass="entr" presetSubtype="0" fill="hold" nodeType="withEffect">
                                  <p:stCondLst>
                                    <p:cond delay="0"/>
                                  </p:stCondLst>
                                  <p:childTnLst>
                                    <p:set>
                                      <p:cBhvr>
                                        <p:cTn id="33" dur="1" fill="hold">
                                          <p:stCondLst>
                                            <p:cond delay="0"/>
                                          </p:stCondLst>
                                        </p:cTn>
                                        <p:tgtEl>
                                          <p:spTgt spid="1860"/>
                                        </p:tgtEl>
                                        <p:attrNameLst>
                                          <p:attrName>style.visibility</p:attrName>
                                        </p:attrNameLst>
                                      </p:cBhvr>
                                      <p:to>
                                        <p:strVal val="visible"/>
                                      </p:to>
                                    </p:set>
                                    <p:animEffect transition="in" filter="fade">
                                      <p:cBhvr>
                                        <p:cTn id="34" dur="500"/>
                                        <p:tgtEl>
                                          <p:spTgt spid="1860"/>
                                        </p:tgtEl>
                                      </p:cBhvr>
                                    </p:animEffect>
                                  </p:childTnLst>
                                </p:cTn>
                              </p:par>
                              <p:par>
                                <p:cTn id="35" presetID="23" presetClass="entr" presetSubtype="16"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1000"/>
                                        <p:tgtEl>
                                          <p:spTgt spid="26"/>
                                        </p:tgtEl>
                                        <p:attrNameLst>
                                          <p:attrName>ppt_w</p:attrName>
                                        </p:attrNameLst>
                                      </p:cBhvr>
                                      <p:tavLst>
                                        <p:tav tm="0">
                                          <p:val>
                                            <p:strVal val="0"/>
                                          </p:val>
                                        </p:tav>
                                        <p:tav tm="100000">
                                          <p:val>
                                            <p:strVal val="#ppt_w"/>
                                          </p:val>
                                        </p:tav>
                                      </p:tavLst>
                                    </p:anim>
                                    <p:anim calcmode="lin" valueType="num">
                                      <p:cBhvr additive="base">
                                        <p:cTn id="38" dur="1000"/>
                                        <p:tgtEl>
                                          <p:spTgt spid="26"/>
                                        </p:tgtEl>
                                        <p:attrNameLst>
                                          <p:attrName>ppt_h</p:attrName>
                                        </p:attrNameLst>
                                      </p:cBhvr>
                                      <p:tavLst>
                                        <p:tav tm="0">
                                          <p:val>
                                            <p:strVal val="0"/>
                                          </p:val>
                                        </p:tav>
                                        <p:tav tm="100000">
                                          <p:val>
                                            <p:strVal val="#ppt_h"/>
                                          </p:val>
                                        </p:tav>
                                      </p:tavLst>
                                    </p:anim>
                                  </p:childTnLst>
                                </p:cTn>
                              </p:par>
                            </p:childTnLst>
                          </p:cTn>
                        </p:par>
                        <p:par>
                          <p:cTn id="39" fill="hold">
                            <p:stCondLst>
                              <p:cond delay="6502"/>
                            </p:stCondLst>
                            <p:childTnLst>
                              <p:par>
                                <p:cTn id="40" presetID="2" presetClass="exit" presetSubtype="2" fill="hold" nodeType="afterEffect">
                                  <p:stCondLst>
                                    <p:cond delay="0"/>
                                  </p:stCondLst>
                                  <p:childTnLst>
                                    <p:anim calcmode="lin" valueType="num">
                                      <p:cBhvr additive="base">
                                        <p:cTn id="41" dur="500"/>
                                        <p:tgtEl>
                                          <p:spTgt spid="1869"/>
                                        </p:tgtEl>
                                        <p:attrNameLst>
                                          <p:attrName>ppt_x</p:attrName>
                                        </p:attrNameLst>
                                      </p:cBhvr>
                                      <p:tavLst>
                                        <p:tav tm="0">
                                          <p:val>
                                            <p:strVal val="ppt_x"/>
                                          </p:val>
                                        </p:tav>
                                        <p:tav tm="100000">
                                          <p:val>
                                            <p:strVal val="1+ppt_w/2"/>
                                          </p:val>
                                        </p:tav>
                                      </p:tavLst>
                                    </p:anim>
                                    <p:anim calcmode="lin" valueType="num">
                                      <p:cBhvr additive="base">
                                        <p:cTn id="42" dur="500"/>
                                        <p:tgtEl>
                                          <p:spTgt spid="1869"/>
                                        </p:tgtEl>
                                        <p:attrNameLst>
                                          <p:attrName>ppt_y</p:attrName>
                                        </p:attrNameLst>
                                      </p:cBhvr>
                                      <p:tavLst>
                                        <p:tav tm="0">
                                          <p:val>
                                            <p:strVal val="ppt_y"/>
                                          </p:val>
                                        </p:tav>
                                        <p:tav tm="100000">
                                          <p:val>
                                            <p:strVal val="ppt_y"/>
                                          </p:val>
                                        </p:tav>
                                      </p:tavLst>
                                    </p:anim>
                                    <p:set>
                                      <p:cBhvr>
                                        <p:cTn id="43" dur="1" fill="hold">
                                          <p:stCondLst>
                                            <p:cond delay="499"/>
                                          </p:stCondLst>
                                        </p:cTn>
                                        <p:tgtEl>
                                          <p:spTgt spid="1869"/>
                                        </p:tgtEl>
                                        <p:attrNameLst>
                                          <p:attrName>style.visibility</p:attrName>
                                        </p:attrNameLst>
                                      </p:cBhvr>
                                      <p:to>
                                        <p:strVal val="hidden"/>
                                      </p:to>
                                    </p:set>
                                  </p:childTnLst>
                                </p:cTn>
                              </p:par>
                              <p:par>
                                <p:cTn id="44" presetID="63" presetClass="path" presetSubtype="0" accel="50000" decel="50000" fill="hold" nodeType="withEffect">
                                  <p:stCondLst>
                                    <p:cond delay="0"/>
                                  </p:stCondLst>
                                  <p:childTnLst>
                                    <p:animMotion origin="layout" path="M -4.16667E-6 -1.48148E-6 L 0.63282 0.02801 " pathEditMode="relative" rAng="0" ptsTypes="AA">
                                      <p:cBhvr>
                                        <p:cTn id="45" dur="2000" fill="hold"/>
                                        <p:tgtEl>
                                          <p:spTgt spid="1874"/>
                                        </p:tgtEl>
                                        <p:attrNameLst>
                                          <p:attrName>ppt_x</p:attrName>
                                          <p:attrName>ppt_y</p:attrName>
                                        </p:attrNameLst>
                                      </p:cBhvr>
                                      <p:rCtr x="31641" y="1389"/>
                                    </p:animMotion>
                                  </p:childTnLst>
                                </p:cTn>
                              </p:par>
                              <p:par>
                                <p:cTn id="46" presetID="63" presetClass="path" presetSubtype="0" accel="50000" decel="50000" fill="hold" nodeType="withEffect">
                                  <p:stCondLst>
                                    <p:cond delay="0"/>
                                  </p:stCondLst>
                                  <p:childTnLst>
                                    <p:animMotion origin="layout" path="M 2.91667E-6 7.40741E-7 L 0.6306 0.03287 " pathEditMode="relative" rAng="0" ptsTypes="AA">
                                      <p:cBhvr>
                                        <p:cTn id="47" dur="2000" fill="hold"/>
                                        <p:tgtEl>
                                          <p:spTgt spid="26"/>
                                        </p:tgtEl>
                                        <p:attrNameLst>
                                          <p:attrName>ppt_x</p:attrName>
                                          <p:attrName>ppt_y</p:attrName>
                                        </p:attrNameLst>
                                      </p:cBhvr>
                                      <p:rCtr x="31523" y="1644"/>
                                    </p:animMotion>
                                  </p:childTnLst>
                                </p:cTn>
                              </p:par>
                            </p:childTnLst>
                          </p:cTn>
                        </p:par>
                        <p:par>
                          <p:cTn id="48" fill="hold">
                            <p:stCondLst>
                              <p:cond delay="8502"/>
                            </p:stCondLst>
                            <p:childTnLst>
                              <p:par>
                                <p:cTn id="49" presetID="10" presetClass="exit" presetSubtype="0" fill="hold" nodeType="afterEffect">
                                  <p:stCondLst>
                                    <p:cond delay="0"/>
                                  </p:stCondLst>
                                  <p:childTnLst>
                                    <p:animEffect transition="out" filter="fade">
                                      <p:cBhvr>
                                        <p:cTn id="50" dur="500"/>
                                        <p:tgtEl>
                                          <p:spTgt spid="1874"/>
                                        </p:tgtEl>
                                      </p:cBhvr>
                                    </p:animEffect>
                                    <p:set>
                                      <p:cBhvr>
                                        <p:cTn id="51" dur="1" fill="hold">
                                          <p:stCondLst>
                                            <p:cond delay="499"/>
                                          </p:stCondLst>
                                        </p:cTn>
                                        <p:tgtEl>
                                          <p:spTgt spid="1874"/>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26"/>
                                        </p:tgtEl>
                                      </p:cBhvr>
                                    </p:animEffect>
                                    <p:set>
                                      <p:cBhvr>
                                        <p:cTn id="54" dur="1" fill="hold">
                                          <p:stCondLst>
                                            <p:cond delay="499"/>
                                          </p:stCondLst>
                                        </p:cTn>
                                        <p:tgtEl>
                                          <p:spTgt spid="26"/>
                                        </p:tgtEl>
                                        <p:attrNameLst>
                                          <p:attrName>style.visibility</p:attrName>
                                        </p:attrNameLst>
                                      </p:cBhvr>
                                      <p:to>
                                        <p:strVal val="hidden"/>
                                      </p:to>
                                    </p:set>
                                  </p:childTnLst>
                                </p:cTn>
                              </p:par>
                            </p:childTnLst>
                          </p:cTn>
                        </p:par>
                        <p:par>
                          <p:cTn id="55" fill="hold">
                            <p:stCondLst>
                              <p:cond delay="9002"/>
                            </p:stCondLst>
                            <p:childTnLst>
                              <p:par>
                                <p:cTn id="56" presetID="10" presetClass="exit" presetSubtype="0" fill="hold" nodeType="afterEffect">
                                  <p:stCondLst>
                                    <p:cond delay="0"/>
                                  </p:stCondLst>
                                  <p:childTnLst>
                                    <p:animEffect transition="out" filter="fade">
                                      <p:cBhvr>
                                        <p:cTn id="57" dur="500"/>
                                        <p:tgtEl>
                                          <p:spTgt spid="1860"/>
                                        </p:tgtEl>
                                      </p:cBhvr>
                                    </p:animEffect>
                                    <p:set>
                                      <p:cBhvr>
                                        <p:cTn id="58" dur="1" fill="hold">
                                          <p:stCondLst>
                                            <p:cond delay="500"/>
                                          </p:stCondLst>
                                        </p:cTn>
                                        <p:tgtEl>
                                          <p:spTgt spid="1860"/>
                                        </p:tgtEl>
                                        <p:attrNameLst>
                                          <p:attrName>style.visibility</p:attrName>
                                        </p:attrNameLst>
                                      </p:cBhvr>
                                      <p:to>
                                        <p:strVal val="hidden"/>
                                      </p:to>
                                    </p:set>
                                  </p:childTnLst>
                                </p:cTn>
                              </p:par>
                            </p:childTnLst>
                          </p:cTn>
                        </p:par>
                      </p:childTnLst>
                    </p:cTn>
                  </p:par>
                </p:childTnLst>
              </p:cTn>
              <p:nextCondLst>
                <p:cond evt="onClick" delay="0">
                  <p:tgtEl>
                    <p:spTgt spid="1877"/>
                  </p:tgtEl>
                </p:cond>
              </p:nextCondLst>
            </p:seq>
            <p:seq concurrent="1" nextAc="seek">
              <p:cTn id="59" restart="whenNotActive" fill="hold" evtFilter="cancelBubble" nodeType="interactiveSeq">
                <p:stCondLst>
                  <p:cond evt="onClick" delay="0">
                    <p:tgtEl>
                      <p:spTgt spid="1864"/>
                    </p:tgtEl>
                  </p:cond>
                </p:stCondLst>
                <p:endSync evt="end" delay="0">
                  <p:rtn val="all"/>
                </p:endSync>
                <p:childTnLst>
                  <p:par>
                    <p:cTn id="60" fill="hold">
                      <p:stCondLst>
                        <p:cond delay="0"/>
                      </p:stCondLst>
                      <p:childTnLst>
                        <p:par>
                          <p:cTn id="61" fill="hold">
                            <p:stCondLst>
                              <p:cond delay="0"/>
                            </p:stCondLst>
                            <p:childTnLst>
                              <p:par>
                                <p:cTn id="62" presetID="10" presetClass="exit" presetSubtype="0" fill="hold" nodeType="clickEffect">
                                  <p:stCondLst>
                                    <p:cond delay="0"/>
                                  </p:stCondLst>
                                  <p:childTnLst>
                                    <p:animEffect transition="out" filter="fade">
                                      <p:cBhvr>
                                        <p:cTn id="63" dur="499"/>
                                        <p:tgtEl>
                                          <p:spTgt spid="1864"/>
                                        </p:tgtEl>
                                      </p:cBhvr>
                                    </p:animEffect>
                                    <p:set>
                                      <p:cBhvr>
                                        <p:cTn id="64" dur="1" fill="hold">
                                          <p:stCondLst>
                                            <p:cond delay="499"/>
                                          </p:stCondLst>
                                        </p:cTn>
                                        <p:tgtEl>
                                          <p:spTgt spid="1864"/>
                                        </p:tgtEl>
                                        <p:attrNameLst>
                                          <p:attrName>style.visibility</p:attrName>
                                        </p:attrNameLst>
                                      </p:cBhvr>
                                      <p:to>
                                        <p:strVal val="hidden"/>
                                      </p:to>
                                    </p:set>
                                  </p:childTnLst>
                                </p:cTn>
                              </p:par>
                            </p:childTnLst>
                          </p:cTn>
                        </p:par>
                        <p:par>
                          <p:cTn id="65" fill="hold">
                            <p:stCondLst>
                              <p:cond delay="500"/>
                            </p:stCondLst>
                            <p:childTnLst>
                              <p:par>
                                <p:cTn id="66" presetID="10" presetClass="exit" presetSubtype="0" fill="hold" nodeType="afterEffect">
                                  <p:stCondLst>
                                    <p:cond delay="0"/>
                                  </p:stCondLst>
                                  <p:childTnLst>
                                    <p:animEffect transition="out" filter="fade">
                                      <p:cBhvr>
                                        <p:cTn id="67" dur="1000"/>
                                        <p:tgtEl>
                                          <p:spTgt spid="1856"/>
                                        </p:tgtEl>
                                      </p:cBhvr>
                                    </p:animEffect>
                                    <p:set>
                                      <p:cBhvr>
                                        <p:cTn id="68" dur="1" fill="hold">
                                          <p:stCondLst>
                                            <p:cond delay="1000"/>
                                          </p:stCondLst>
                                        </p:cTn>
                                        <p:tgtEl>
                                          <p:spTgt spid="1856"/>
                                        </p:tgtEl>
                                        <p:attrNameLst>
                                          <p:attrName>style.visibility</p:attrName>
                                        </p:attrNameLst>
                                      </p:cBhvr>
                                      <p:to>
                                        <p:strVal val="hidden"/>
                                      </p:to>
                                    </p:set>
                                  </p:childTnLst>
                                </p:cTn>
                              </p:par>
                            </p:childTnLst>
                          </p:cTn>
                        </p:par>
                        <p:par>
                          <p:cTn id="69" fill="hold">
                            <p:stCondLst>
                              <p:cond delay="1501"/>
                            </p:stCondLst>
                            <p:childTnLst>
                              <p:par>
                                <p:cTn id="70" presetID="10" presetClass="entr" presetSubtype="0"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par>
                          <p:cTn id="73" fill="hold">
                            <p:stCondLst>
                              <p:cond delay="2001"/>
                            </p:stCondLst>
                            <p:childTnLst>
                              <p:par>
                                <p:cTn id="74" presetID="10" presetClass="entr" presetSubtype="0" fill="hold"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childTnLst>
                                </p:cTn>
                              </p:par>
                            </p:childTnLst>
                          </p:cTn>
                        </p:par>
                        <p:par>
                          <p:cTn id="77" fill="hold">
                            <p:stCondLst>
                              <p:cond delay="2501"/>
                            </p:stCondLst>
                            <p:childTnLst>
                              <p:par>
                                <p:cTn id="78" presetID="10" presetClass="exit" presetSubtype="0" fill="hold" nodeType="afterEffect">
                                  <p:stCondLst>
                                    <p:cond delay="0"/>
                                  </p:stCondLst>
                                  <p:childTnLst>
                                    <p:animEffect transition="out" filter="fade">
                                      <p:cBhvr>
                                        <p:cTn id="79" dur="500"/>
                                        <p:tgtEl>
                                          <p:spTgt spid="35"/>
                                        </p:tgtEl>
                                      </p:cBhvr>
                                    </p:animEffect>
                                    <p:set>
                                      <p:cBhvr>
                                        <p:cTn id="80" dur="1" fill="hold">
                                          <p:stCondLst>
                                            <p:cond delay="500"/>
                                          </p:stCondLst>
                                        </p:cTn>
                                        <p:tgtEl>
                                          <p:spTgt spid="35"/>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33"/>
                                        </p:tgtEl>
                                      </p:cBhvr>
                                    </p:animEffect>
                                    <p:set>
                                      <p:cBhvr>
                                        <p:cTn id="83" dur="1" fill="hold">
                                          <p:stCondLst>
                                            <p:cond delay="499"/>
                                          </p:stCondLst>
                                        </p:cTn>
                                        <p:tgtEl>
                                          <p:spTgt spid="33"/>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35"/>
                                        </p:tgtEl>
                                      </p:cBhvr>
                                    </p:animEffect>
                                    <p:set>
                                      <p:cBhvr>
                                        <p:cTn id="86" dur="1" fill="hold">
                                          <p:stCondLst>
                                            <p:cond delay="499"/>
                                          </p:stCondLst>
                                        </p:cTn>
                                        <p:tgtEl>
                                          <p:spTgt spid="35"/>
                                        </p:tgtEl>
                                        <p:attrNameLst>
                                          <p:attrName>style.visibility</p:attrName>
                                        </p:attrNameLst>
                                      </p:cBhvr>
                                      <p:to>
                                        <p:strVal val="hidden"/>
                                      </p:to>
                                    </p:set>
                                  </p:childTnLst>
                                </p:cTn>
                              </p:par>
                              <p:par>
                                <p:cTn id="87" presetID="10" presetClass="entr" presetSubtype="0"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fade">
                                      <p:cBhvr>
                                        <p:cTn id="89" dur="500"/>
                                        <p:tgtEl>
                                          <p:spTgt spid="36"/>
                                        </p:tgtEl>
                                      </p:cBhvr>
                                    </p:animEffect>
                                  </p:childTnLst>
                                </p:cTn>
                              </p:par>
                            </p:childTnLst>
                          </p:cTn>
                        </p:par>
                        <p:par>
                          <p:cTn id="90" fill="hold">
                            <p:stCondLst>
                              <p:cond delay="3002"/>
                            </p:stCondLst>
                            <p:childTnLst>
                              <p:par>
                                <p:cTn id="91" presetID="10" presetClass="entr" presetSubtype="0" fill="hold" nodeType="after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500"/>
                                        <p:tgtEl>
                                          <p:spTgt spid="37"/>
                                        </p:tgtEl>
                                      </p:cBhvr>
                                    </p:animEffect>
                                  </p:childTnLst>
                                </p:cTn>
                              </p:par>
                              <p:par>
                                <p:cTn id="94" presetID="10" presetClass="entr" presetSubtype="0" fill="hold" nodeType="with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fade">
                                      <p:cBhvr>
                                        <p:cTn id="96" dur="500"/>
                                        <p:tgtEl>
                                          <p:spTgt spid="9"/>
                                        </p:tgtEl>
                                      </p:cBhvr>
                                    </p:animEffect>
                                  </p:childTnLst>
                                </p:cTn>
                              </p:par>
                            </p:childTnLst>
                          </p:cTn>
                        </p:par>
                        <p:par>
                          <p:cTn id="97" fill="hold">
                            <p:stCondLst>
                              <p:cond delay="3502"/>
                            </p:stCondLst>
                            <p:childTnLst>
                              <p:par>
                                <p:cTn id="98" presetID="63" presetClass="path" presetSubtype="0" accel="50000" decel="50000" fill="hold" nodeType="afterEffect">
                                  <p:stCondLst>
                                    <p:cond delay="0"/>
                                  </p:stCondLst>
                                  <p:childTnLst>
                                    <p:animMotion origin="layout" path="M -4.16667E-6 2.22222E-6 L 0.4767 0.03241 " pathEditMode="relative" rAng="0" ptsTypes="AA">
                                      <p:cBhvr>
                                        <p:cTn id="99" dur="2000" fill="hold"/>
                                        <p:tgtEl>
                                          <p:spTgt spid="37"/>
                                        </p:tgtEl>
                                        <p:attrNameLst>
                                          <p:attrName>ppt_x</p:attrName>
                                          <p:attrName>ppt_y</p:attrName>
                                        </p:attrNameLst>
                                      </p:cBhvr>
                                      <p:rCtr x="23828" y="1620"/>
                                    </p:animMotion>
                                  </p:childTnLst>
                                </p:cTn>
                              </p:par>
                              <p:par>
                                <p:cTn id="100" presetID="63" presetClass="path" presetSubtype="0" accel="50000" decel="50000" fill="hold" nodeType="withEffect">
                                  <p:stCondLst>
                                    <p:cond delay="0"/>
                                  </p:stCondLst>
                                  <p:childTnLst>
                                    <p:animMotion origin="layout" path="M -4.79167E-6 4.07407E-6 L 0.49662 0.02939 " pathEditMode="relative" rAng="0" ptsTypes="AA">
                                      <p:cBhvr>
                                        <p:cTn id="101" dur="2000" fill="hold"/>
                                        <p:tgtEl>
                                          <p:spTgt spid="9"/>
                                        </p:tgtEl>
                                        <p:attrNameLst>
                                          <p:attrName>ppt_x</p:attrName>
                                          <p:attrName>ppt_y</p:attrName>
                                        </p:attrNameLst>
                                      </p:cBhvr>
                                      <p:rCtr x="24831" y="1458"/>
                                    </p:animMotion>
                                  </p:childTnLst>
                                </p:cTn>
                              </p:par>
                            </p:childTnLst>
                          </p:cTn>
                        </p:par>
                        <p:par>
                          <p:cTn id="102" fill="hold">
                            <p:stCondLst>
                              <p:cond delay="5502"/>
                            </p:stCondLst>
                            <p:childTnLst>
                              <p:par>
                                <p:cTn id="103" presetID="10" presetClass="exit" presetSubtype="0" fill="hold" nodeType="afterEffect">
                                  <p:stCondLst>
                                    <p:cond delay="0"/>
                                  </p:stCondLst>
                                  <p:childTnLst>
                                    <p:animEffect transition="out" filter="fade">
                                      <p:cBhvr>
                                        <p:cTn id="104" dur="500"/>
                                        <p:tgtEl>
                                          <p:spTgt spid="37"/>
                                        </p:tgtEl>
                                      </p:cBhvr>
                                    </p:animEffect>
                                    <p:set>
                                      <p:cBhvr>
                                        <p:cTn id="105" dur="1" fill="hold">
                                          <p:stCondLst>
                                            <p:cond delay="499"/>
                                          </p:stCondLst>
                                        </p:cTn>
                                        <p:tgtEl>
                                          <p:spTgt spid="37"/>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9"/>
                                        </p:tgtEl>
                                      </p:cBhvr>
                                    </p:animEffect>
                                    <p:set>
                                      <p:cBhvr>
                                        <p:cTn id="108" dur="1" fill="hold">
                                          <p:stCondLst>
                                            <p:cond delay="499"/>
                                          </p:stCondLst>
                                        </p:cTn>
                                        <p:tgtEl>
                                          <p:spTgt spid="9"/>
                                        </p:tgtEl>
                                        <p:attrNameLst>
                                          <p:attrName>style.visibility</p:attrName>
                                        </p:attrNameLst>
                                      </p:cBhvr>
                                      <p:to>
                                        <p:strVal val="hidden"/>
                                      </p:to>
                                    </p:set>
                                  </p:childTnLst>
                                </p:cTn>
                              </p:par>
                            </p:childTnLst>
                          </p:cTn>
                        </p:par>
                        <p:par>
                          <p:cTn id="109" fill="hold">
                            <p:stCondLst>
                              <p:cond delay="6002"/>
                            </p:stCondLst>
                            <p:childTnLst>
                              <p:par>
                                <p:cTn id="110" presetID="10" presetClass="exit" presetSubtype="0" fill="hold" nodeType="afterEffect">
                                  <p:stCondLst>
                                    <p:cond delay="0"/>
                                  </p:stCondLst>
                                  <p:childTnLst>
                                    <p:animEffect transition="out" filter="fade">
                                      <p:cBhvr>
                                        <p:cTn id="111" dur="500"/>
                                        <p:tgtEl>
                                          <p:spTgt spid="36"/>
                                        </p:tgtEl>
                                      </p:cBhvr>
                                    </p:animEffect>
                                    <p:set>
                                      <p:cBhvr>
                                        <p:cTn id="112" dur="1" fill="hold">
                                          <p:stCondLst>
                                            <p:cond delay="50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1864"/>
                  </p:tgtEl>
                </p:cond>
              </p:nextCondLst>
            </p:seq>
            <p:seq concurrent="1" nextAc="seek">
              <p:cTn id="113" restart="whenNotActive" fill="hold" evtFilter="cancelBubble" nodeType="interactiveSeq">
                <p:stCondLst>
                  <p:cond evt="onClick" delay="0">
                    <p:tgtEl>
                      <p:spTgt spid="1868"/>
                    </p:tgtEl>
                  </p:cond>
                </p:stCondLst>
                <p:endSync evt="end" delay="0">
                  <p:rtn val="all"/>
                </p:endSync>
                <p:childTnLst>
                  <p:par>
                    <p:cTn id="114" fill="hold">
                      <p:stCondLst>
                        <p:cond delay="0"/>
                      </p:stCondLst>
                      <p:childTnLst>
                        <p:par>
                          <p:cTn id="115" fill="hold">
                            <p:stCondLst>
                              <p:cond delay="0"/>
                            </p:stCondLst>
                            <p:childTnLst>
                              <p:par>
                                <p:cTn id="116" presetID="10" presetClass="exit" presetSubtype="0" fill="hold" grpId="0" nodeType="clickEffect">
                                  <p:stCondLst>
                                    <p:cond delay="0"/>
                                  </p:stCondLst>
                                  <p:childTnLst>
                                    <p:animEffect transition="out" filter="fade">
                                      <p:cBhvr>
                                        <p:cTn id="117" dur="500"/>
                                        <p:tgtEl>
                                          <p:spTgt spid="1868"/>
                                        </p:tgtEl>
                                      </p:cBhvr>
                                    </p:animEffect>
                                    <p:set>
                                      <p:cBhvr>
                                        <p:cTn id="118" dur="1" fill="hold">
                                          <p:stCondLst>
                                            <p:cond delay="499"/>
                                          </p:stCondLst>
                                        </p:cTn>
                                        <p:tgtEl>
                                          <p:spTgt spid="1868"/>
                                        </p:tgtEl>
                                        <p:attrNameLst>
                                          <p:attrName>style.visibility</p:attrName>
                                        </p:attrNameLst>
                                      </p:cBhvr>
                                      <p:to>
                                        <p:strVal val="hidden"/>
                                      </p:to>
                                    </p:set>
                                  </p:childTnLst>
                                </p:cTn>
                              </p:par>
                            </p:childTnLst>
                          </p:cTn>
                        </p:par>
                        <p:par>
                          <p:cTn id="119" fill="hold">
                            <p:stCondLst>
                              <p:cond delay="500"/>
                            </p:stCondLst>
                            <p:childTnLst>
                              <p:par>
                                <p:cTn id="120" presetID="10" presetClass="exit" presetSubtype="0" fill="hold" nodeType="afterEffect">
                                  <p:stCondLst>
                                    <p:cond delay="0"/>
                                  </p:stCondLst>
                                  <p:childTnLst>
                                    <p:animEffect transition="out" filter="fade">
                                      <p:cBhvr>
                                        <p:cTn id="121" dur="500"/>
                                        <p:tgtEl>
                                          <p:spTgt spid="1857"/>
                                        </p:tgtEl>
                                      </p:cBhvr>
                                    </p:animEffect>
                                    <p:set>
                                      <p:cBhvr>
                                        <p:cTn id="122" dur="1" fill="hold">
                                          <p:stCondLst>
                                            <p:cond delay="499"/>
                                          </p:stCondLst>
                                        </p:cTn>
                                        <p:tgtEl>
                                          <p:spTgt spid="1857"/>
                                        </p:tgtEl>
                                        <p:attrNameLst>
                                          <p:attrName>style.visibility</p:attrName>
                                        </p:attrNameLst>
                                      </p:cBhvr>
                                      <p:to>
                                        <p:strVal val="hidden"/>
                                      </p:to>
                                    </p:set>
                                  </p:childTnLst>
                                </p:cTn>
                              </p:par>
                            </p:childTnLst>
                          </p:cTn>
                        </p:par>
                        <p:par>
                          <p:cTn id="123" fill="hold">
                            <p:stCondLst>
                              <p:cond delay="1000"/>
                            </p:stCondLst>
                            <p:childTnLst>
                              <p:par>
                                <p:cTn id="124" presetID="23" presetClass="entr" presetSubtype="16" fill="hold" nodeType="afterEffect">
                                  <p:stCondLst>
                                    <p:cond delay="0"/>
                                  </p:stCondLst>
                                  <p:childTnLst>
                                    <p:set>
                                      <p:cBhvr>
                                        <p:cTn id="125" dur="1" fill="hold">
                                          <p:stCondLst>
                                            <p:cond delay="0"/>
                                          </p:stCondLst>
                                        </p:cTn>
                                        <p:tgtEl>
                                          <p:spTgt spid="44"/>
                                        </p:tgtEl>
                                        <p:attrNameLst>
                                          <p:attrName>style.visibility</p:attrName>
                                        </p:attrNameLst>
                                      </p:cBhvr>
                                      <p:to>
                                        <p:strVal val="visible"/>
                                      </p:to>
                                    </p:set>
                                    <p:anim calcmode="lin" valueType="num">
                                      <p:cBhvr additive="base">
                                        <p:cTn id="126" dur="1000"/>
                                        <p:tgtEl>
                                          <p:spTgt spid="44"/>
                                        </p:tgtEl>
                                        <p:attrNameLst>
                                          <p:attrName>ppt_w</p:attrName>
                                        </p:attrNameLst>
                                      </p:cBhvr>
                                      <p:tavLst>
                                        <p:tav tm="0">
                                          <p:val>
                                            <p:strVal val="0"/>
                                          </p:val>
                                        </p:tav>
                                        <p:tav tm="100000">
                                          <p:val>
                                            <p:strVal val="#ppt_w"/>
                                          </p:val>
                                        </p:tav>
                                      </p:tavLst>
                                    </p:anim>
                                    <p:anim calcmode="lin" valueType="num">
                                      <p:cBhvr additive="base">
                                        <p:cTn id="127" dur="1000"/>
                                        <p:tgtEl>
                                          <p:spTgt spid="44"/>
                                        </p:tgtEl>
                                        <p:attrNameLst>
                                          <p:attrName>ppt_h</p:attrName>
                                        </p:attrNameLst>
                                      </p:cBhvr>
                                      <p:tavLst>
                                        <p:tav tm="0">
                                          <p:val>
                                            <p:strVal val="0"/>
                                          </p:val>
                                        </p:tav>
                                        <p:tav tm="100000">
                                          <p:val>
                                            <p:strVal val="#ppt_h"/>
                                          </p:val>
                                        </p:tav>
                                      </p:tavLst>
                                    </p:anim>
                                  </p:childTnLst>
                                </p:cTn>
                              </p:par>
                            </p:childTnLst>
                          </p:cTn>
                        </p:par>
                        <p:par>
                          <p:cTn id="128" fill="hold">
                            <p:stCondLst>
                              <p:cond delay="2000"/>
                            </p:stCondLst>
                            <p:childTnLst>
                              <p:par>
                                <p:cTn id="129" presetID="10" presetClass="entr" presetSubtype="0" fill="hold" nodeType="after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fade">
                                      <p:cBhvr>
                                        <p:cTn id="131" dur="500"/>
                                        <p:tgtEl>
                                          <p:spTgt spid="43"/>
                                        </p:tgtEl>
                                      </p:cBhvr>
                                    </p:animEffect>
                                  </p:childTnLst>
                                </p:cTn>
                              </p:par>
                            </p:childTnLst>
                          </p:cTn>
                        </p:par>
                        <p:par>
                          <p:cTn id="132" fill="hold">
                            <p:stCondLst>
                              <p:cond delay="2500"/>
                            </p:stCondLst>
                            <p:childTnLst>
                              <p:par>
                                <p:cTn id="133" presetID="10" presetClass="exit" presetSubtype="0" fill="hold" nodeType="afterEffect">
                                  <p:stCondLst>
                                    <p:cond delay="0"/>
                                  </p:stCondLst>
                                  <p:childTnLst>
                                    <p:animEffect transition="out" filter="fade">
                                      <p:cBhvr>
                                        <p:cTn id="134" dur="500"/>
                                        <p:tgtEl>
                                          <p:spTgt spid="43"/>
                                        </p:tgtEl>
                                      </p:cBhvr>
                                    </p:animEffect>
                                    <p:set>
                                      <p:cBhvr>
                                        <p:cTn id="135" dur="1" fill="hold">
                                          <p:stCondLst>
                                            <p:cond delay="500"/>
                                          </p:stCondLst>
                                        </p:cTn>
                                        <p:tgtEl>
                                          <p:spTgt spid="43"/>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44"/>
                                        </p:tgtEl>
                                      </p:cBhvr>
                                    </p:animEffect>
                                    <p:set>
                                      <p:cBhvr>
                                        <p:cTn id="138" dur="1" fill="hold">
                                          <p:stCondLst>
                                            <p:cond delay="499"/>
                                          </p:stCondLst>
                                        </p:cTn>
                                        <p:tgtEl>
                                          <p:spTgt spid="44"/>
                                        </p:tgtEl>
                                        <p:attrNameLst>
                                          <p:attrName>style.visibility</p:attrName>
                                        </p:attrNameLst>
                                      </p:cBhvr>
                                      <p:to>
                                        <p:strVal val="hidden"/>
                                      </p:to>
                                    </p:set>
                                  </p:childTnLst>
                                </p:cTn>
                              </p:par>
                            </p:childTnLst>
                          </p:cTn>
                        </p:par>
                        <p:par>
                          <p:cTn id="139" fill="hold">
                            <p:stCondLst>
                              <p:cond delay="3001"/>
                            </p:stCondLst>
                            <p:childTnLst>
                              <p:par>
                                <p:cTn id="140" presetID="10" presetClass="entr" presetSubtype="0" fill="hold" nodeType="afterEffect">
                                  <p:stCondLst>
                                    <p:cond delay="0"/>
                                  </p:stCondLst>
                                  <p:childTnLst>
                                    <p:set>
                                      <p:cBhvr>
                                        <p:cTn id="141" dur="1" fill="hold">
                                          <p:stCondLst>
                                            <p:cond delay="0"/>
                                          </p:stCondLst>
                                        </p:cTn>
                                        <p:tgtEl>
                                          <p:spTgt spid="45"/>
                                        </p:tgtEl>
                                        <p:attrNameLst>
                                          <p:attrName>style.visibility</p:attrName>
                                        </p:attrNameLst>
                                      </p:cBhvr>
                                      <p:to>
                                        <p:strVal val="visible"/>
                                      </p:to>
                                    </p:set>
                                    <p:animEffect transition="in" filter="fade">
                                      <p:cBhvr>
                                        <p:cTn id="142" dur="2000"/>
                                        <p:tgtEl>
                                          <p:spTgt spid="45"/>
                                        </p:tgtEl>
                                      </p:cBhvr>
                                    </p:animEffect>
                                  </p:childTnLst>
                                </p:cTn>
                              </p:par>
                              <p:par>
                                <p:cTn id="143" presetID="10" presetClass="entr" presetSubtype="0" fill="hold" nodeType="withEffect">
                                  <p:stCondLst>
                                    <p:cond delay="0"/>
                                  </p:stCondLst>
                                  <p:childTnLst>
                                    <p:set>
                                      <p:cBhvr>
                                        <p:cTn id="144" dur="1" fill="hold">
                                          <p:stCondLst>
                                            <p:cond delay="0"/>
                                          </p:stCondLst>
                                        </p:cTn>
                                        <p:tgtEl>
                                          <p:spTgt spid="42"/>
                                        </p:tgtEl>
                                        <p:attrNameLst>
                                          <p:attrName>style.visibility</p:attrName>
                                        </p:attrNameLst>
                                      </p:cBhvr>
                                      <p:to>
                                        <p:strVal val="visible"/>
                                      </p:to>
                                    </p:set>
                                    <p:animEffect transition="in" filter="fade">
                                      <p:cBhvr>
                                        <p:cTn id="145" dur="500"/>
                                        <p:tgtEl>
                                          <p:spTgt spid="42"/>
                                        </p:tgtEl>
                                      </p:cBhvr>
                                    </p:animEffect>
                                  </p:childTnLst>
                                </p:cTn>
                              </p:par>
                              <p:par>
                                <p:cTn id="146" presetID="23" presetClass="entr" presetSubtype="16" fill="hold" nodeType="withEffect">
                                  <p:stCondLst>
                                    <p:cond delay="0"/>
                                  </p:stCondLst>
                                  <p:childTnLst>
                                    <p:set>
                                      <p:cBhvr>
                                        <p:cTn id="147" dur="1" fill="hold">
                                          <p:stCondLst>
                                            <p:cond delay="0"/>
                                          </p:stCondLst>
                                        </p:cTn>
                                        <p:tgtEl>
                                          <p:spTgt spid="46"/>
                                        </p:tgtEl>
                                        <p:attrNameLst>
                                          <p:attrName>style.visibility</p:attrName>
                                        </p:attrNameLst>
                                      </p:cBhvr>
                                      <p:to>
                                        <p:strVal val="visible"/>
                                      </p:to>
                                    </p:set>
                                    <p:anim calcmode="lin" valueType="num">
                                      <p:cBhvr additive="base">
                                        <p:cTn id="148" dur="1000"/>
                                        <p:tgtEl>
                                          <p:spTgt spid="46"/>
                                        </p:tgtEl>
                                        <p:attrNameLst>
                                          <p:attrName>ppt_w</p:attrName>
                                        </p:attrNameLst>
                                      </p:cBhvr>
                                      <p:tavLst>
                                        <p:tav tm="0">
                                          <p:val>
                                            <p:strVal val="0"/>
                                          </p:val>
                                        </p:tav>
                                        <p:tav tm="100000">
                                          <p:val>
                                            <p:strVal val="#ppt_w"/>
                                          </p:val>
                                        </p:tav>
                                      </p:tavLst>
                                    </p:anim>
                                    <p:anim calcmode="lin" valueType="num">
                                      <p:cBhvr additive="base">
                                        <p:cTn id="149" dur="1000"/>
                                        <p:tgtEl>
                                          <p:spTgt spid="46"/>
                                        </p:tgtEl>
                                        <p:attrNameLst>
                                          <p:attrName>ppt_h</p:attrName>
                                        </p:attrNameLst>
                                      </p:cBhvr>
                                      <p:tavLst>
                                        <p:tav tm="0">
                                          <p:val>
                                            <p:strVal val="0"/>
                                          </p:val>
                                        </p:tav>
                                        <p:tav tm="100000">
                                          <p:val>
                                            <p:strVal val="#ppt_h"/>
                                          </p:val>
                                        </p:tav>
                                      </p:tavLst>
                                    </p:anim>
                                  </p:childTnLst>
                                </p:cTn>
                              </p:par>
                            </p:childTnLst>
                          </p:cTn>
                        </p:par>
                        <p:par>
                          <p:cTn id="150" fill="hold">
                            <p:stCondLst>
                              <p:cond delay="5001"/>
                            </p:stCondLst>
                            <p:childTnLst>
                              <p:par>
                                <p:cTn id="151" presetID="2" presetClass="exit" presetSubtype="2" fill="hold" nodeType="afterEffect">
                                  <p:stCondLst>
                                    <p:cond delay="0"/>
                                  </p:stCondLst>
                                  <p:childTnLst>
                                    <p:anim calcmode="lin" valueType="num">
                                      <p:cBhvr additive="base">
                                        <p:cTn id="152" dur="500"/>
                                        <p:tgtEl>
                                          <p:spTgt spid="44"/>
                                        </p:tgtEl>
                                        <p:attrNameLst>
                                          <p:attrName>ppt_x</p:attrName>
                                        </p:attrNameLst>
                                      </p:cBhvr>
                                      <p:tavLst>
                                        <p:tav tm="0">
                                          <p:val>
                                            <p:strVal val="ppt_x"/>
                                          </p:val>
                                        </p:tav>
                                        <p:tav tm="100000">
                                          <p:val>
                                            <p:strVal val="1+ppt_w/2"/>
                                          </p:val>
                                        </p:tav>
                                      </p:tavLst>
                                    </p:anim>
                                    <p:anim calcmode="lin" valueType="num">
                                      <p:cBhvr additive="base">
                                        <p:cTn id="153" dur="500"/>
                                        <p:tgtEl>
                                          <p:spTgt spid="44"/>
                                        </p:tgtEl>
                                        <p:attrNameLst>
                                          <p:attrName>ppt_y</p:attrName>
                                        </p:attrNameLst>
                                      </p:cBhvr>
                                      <p:tavLst>
                                        <p:tav tm="0">
                                          <p:val>
                                            <p:strVal val="ppt_y"/>
                                          </p:val>
                                        </p:tav>
                                        <p:tav tm="100000">
                                          <p:val>
                                            <p:strVal val="ppt_y"/>
                                          </p:val>
                                        </p:tav>
                                      </p:tavLst>
                                    </p:anim>
                                    <p:set>
                                      <p:cBhvr>
                                        <p:cTn id="154" dur="1" fill="hold">
                                          <p:stCondLst>
                                            <p:cond delay="499"/>
                                          </p:stCondLst>
                                        </p:cTn>
                                        <p:tgtEl>
                                          <p:spTgt spid="44"/>
                                        </p:tgtEl>
                                        <p:attrNameLst>
                                          <p:attrName>style.visibility</p:attrName>
                                        </p:attrNameLst>
                                      </p:cBhvr>
                                      <p:to>
                                        <p:strVal val="hidden"/>
                                      </p:to>
                                    </p:set>
                                  </p:childTnLst>
                                </p:cTn>
                              </p:par>
                              <p:par>
                                <p:cTn id="155" presetID="63" presetClass="path" presetSubtype="0" accel="50000" decel="50000" fill="hold" nodeType="withEffect">
                                  <p:stCondLst>
                                    <p:cond delay="0"/>
                                  </p:stCondLst>
                                  <p:childTnLst>
                                    <p:animMotion origin="layout" path="M 8.33333E-7 1.85185E-6 L 0.63281 0.02801 " pathEditMode="relative" rAng="0" ptsTypes="AA">
                                      <p:cBhvr>
                                        <p:cTn id="156" dur="2000" fill="hold"/>
                                        <p:tgtEl>
                                          <p:spTgt spid="45"/>
                                        </p:tgtEl>
                                        <p:attrNameLst>
                                          <p:attrName>ppt_x</p:attrName>
                                          <p:attrName>ppt_y</p:attrName>
                                        </p:attrNameLst>
                                      </p:cBhvr>
                                      <p:rCtr x="31641" y="1389"/>
                                    </p:animMotion>
                                  </p:childTnLst>
                                </p:cTn>
                              </p:par>
                              <p:par>
                                <p:cTn id="157" presetID="63" presetClass="path" presetSubtype="0" accel="50000" decel="50000" fill="hold" nodeType="withEffect">
                                  <p:stCondLst>
                                    <p:cond delay="0"/>
                                  </p:stCondLst>
                                  <p:childTnLst>
                                    <p:animMotion origin="layout" path="M -3.125E-6 1.11111E-6 L 0.6306 0.03287 " pathEditMode="relative" rAng="0" ptsTypes="AA">
                                      <p:cBhvr>
                                        <p:cTn id="158" dur="2000" fill="hold"/>
                                        <p:tgtEl>
                                          <p:spTgt spid="46"/>
                                        </p:tgtEl>
                                        <p:attrNameLst>
                                          <p:attrName>ppt_x</p:attrName>
                                          <p:attrName>ppt_y</p:attrName>
                                        </p:attrNameLst>
                                      </p:cBhvr>
                                      <p:rCtr x="31523" y="1644"/>
                                    </p:animMotion>
                                  </p:childTnLst>
                                </p:cTn>
                              </p:par>
                            </p:childTnLst>
                          </p:cTn>
                        </p:par>
                        <p:par>
                          <p:cTn id="159" fill="hold">
                            <p:stCondLst>
                              <p:cond delay="7001"/>
                            </p:stCondLst>
                            <p:childTnLst>
                              <p:par>
                                <p:cTn id="160" presetID="10" presetClass="exit" presetSubtype="0" fill="hold" nodeType="afterEffect">
                                  <p:stCondLst>
                                    <p:cond delay="0"/>
                                  </p:stCondLst>
                                  <p:childTnLst>
                                    <p:animEffect transition="out" filter="fade">
                                      <p:cBhvr>
                                        <p:cTn id="161" dur="500"/>
                                        <p:tgtEl>
                                          <p:spTgt spid="45"/>
                                        </p:tgtEl>
                                      </p:cBhvr>
                                    </p:animEffect>
                                    <p:set>
                                      <p:cBhvr>
                                        <p:cTn id="162" dur="1" fill="hold">
                                          <p:stCondLst>
                                            <p:cond delay="499"/>
                                          </p:stCondLst>
                                        </p:cTn>
                                        <p:tgtEl>
                                          <p:spTgt spid="45"/>
                                        </p:tgtEl>
                                        <p:attrNameLst>
                                          <p:attrName>style.visibility</p:attrName>
                                        </p:attrNameLst>
                                      </p:cBhvr>
                                      <p:to>
                                        <p:strVal val="hidden"/>
                                      </p:to>
                                    </p:set>
                                  </p:childTnLst>
                                </p:cTn>
                              </p:par>
                              <p:par>
                                <p:cTn id="163" presetID="10" presetClass="exit" presetSubtype="0" fill="hold" nodeType="withEffect">
                                  <p:stCondLst>
                                    <p:cond delay="0"/>
                                  </p:stCondLst>
                                  <p:childTnLst>
                                    <p:animEffect transition="out" filter="fade">
                                      <p:cBhvr>
                                        <p:cTn id="164" dur="500"/>
                                        <p:tgtEl>
                                          <p:spTgt spid="46"/>
                                        </p:tgtEl>
                                      </p:cBhvr>
                                    </p:animEffect>
                                    <p:set>
                                      <p:cBhvr>
                                        <p:cTn id="165" dur="1" fill="hold">
                                          <p:stCondLst>
                                            <p:cond delay="499"/>
                                          </p:stCondLst>
                                        </p:cTn>
                                        <p:tgtEl>
                                          <p:spTgt spid="46"/>
                                        </p:tgtEl>
                                        <p:attrNameLst>
                                          <p:attrName>style.visibility</p:attrName>
                                        </p:attrNameLst>
                                      </p:cBhvr>
                                      <p:to>
                                        <p:strVal val="hidden"/>
                                      </p:to>
                                    </p:set>
                                  </p:childTnLst>
                                </p:cTn>
                              </p:par>
                            </p:childTnLst>
                          </p:cTn>
                        </p:par>
                        <p:par>
                          <p:cTn id="166" fill="hold">
                            <p:stCondLst>
                              <p:cond delay="7501"/>
                            </p:stCondLst>
                            <p:childTnLst>
                              <p:par>
                                <p:cTn id="167" presetID="10" presetClass="exit" presetSubtype="0" fill="hold" nodeType="afterEffect">
                                  <p:stCondLst>
                                    <p:cond delay="0"/>
                                  </p:stCondLst>
                                  <p:childTnLst>
                                    <p:animEffect transition="out" filter="fade">
                                      <p:cBhvr>
                                        <p:cTn id="168" dur="500"/>
                                        <p:tgtEl>
                                          <p:spTgt spid="42"/>
                                        </p:tgtEl>
                                      </p:cBhvr>
                                    </p:animEffect>
                                    <p:set>
                                      <p:cBhvr>
                                        <p:cTn id="169" dur="1" fill="hold">
                                          <p:stCondLst>
                                            <p:cond delay="50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1868"/>
                  </p:tgtEl>
                </p:cond>
              </p:nextCondLst>
            </p:seq>
            <p:seq concurrent="1" nextAc="seek">
              <p:cTn id="170" restart="whenNotActive" fill="hold" evtFilter="cancelBubble" nodeType="interactiveSeq">
                <p:stCondLst>
                  <p:cond evt="onClick" delay="0">
                    <p:tgtEl>
                      <p:spTgt spid="1871"/>
                    </p:tgtEl>
                  </p:cond>
                </p:stCondLst>
                <p:endSync evt="end" delay="0">
                  <p:rtn val="all"/>
                </p:endSync>
                <p:childTnLst>
                  <p:par>
                    <p:cTn id="171" fill="hold">
                      <p:stCondLst>
                        <p:cond delay="0"/>
                      </p:stCondLst>
                      <p:childTnLst>
                        <p:par>
                          <p:cTn id="172" fill="hold">
                            <p:stCondLst>
                              <p:cond delay="0"/>
                            </p:stCondLst>
                            <p:childTnLst>
                              <p:par>
                                <p:cTn id="173" presetID="10" presetClass="exit" presetSubtype="0" fill="hold" nodeType="clickEffect">
                                  <p:stCondLst>
                                    <p:cond delay="0"/>
                                  </p:stCondLst>
                                  <p:childTnLst>
                                    <p:animEffect transition="out" filter="fade">
                                      <p:cBhvr>
                                        <p:cTn id="174" dur="499"/>
                                        <p:tgtEl>
                                          <p:spTgt spid="1871"/>
                                        </p:tgtEl>
                                      </p:cBhvr>
                                    </p:animEffect>
                                    <p:set>
                                      <p:cBhvr>
                                        <p:cTn id="175" dur="1" fill="hold">
                                          <p:stCondLst>
                                            <p:cond delay="499"/>
                                          </p:stCondLst>
                                        </p:cTn>
                                        <p:tgtEl>
                                          <p:spTgt spid="1871"/>
                                        </p:tgtEl>
                                        <p:attrNameLst>
                                          <p:attrName>style.visibility</p:attrName>
                                        </p:attrNameLst>
                                      </p:cBhvr>
                                      <p:to>
                                        <p:strVal val="hidden"/>
                                      </p:to>
                                    </p:set>
                                  </p:childTnLst>
                                </p:cTn>
                              </p:par>
                            </p:childTnLst>
                          </p:cTn>
                        </p:par>
                        <p:par>
                          <p:cTn id="176" fill="hold">
                            <p:stCondLst>
                              <p:cond delay="500"/>
                            </p:stCondLst>
                            <p:childTnLst>
                              <p:par>
                                <p:cTn id="177" presetID="10" presetClass="exit" presetSubtype="0" fill="hold" nodeType="afterEffect">
                                  <p:stCondLst>
                                    <p:cond delay="0"/>
                                  </p:stCondLst>
                                  <p:childTnLst>
                                    <p:animEffect transition="out" filter="fade">
                                      <p:cBhvr>
                                        <p:cTn id="178" dur="500"/>
                                        <p:tgtEl>
                                          <p:spTgt spid="5"/>
                                        </p:tgtEl>
                                      </p:cBhvr>
                                    </p:animEffect>
                                    <p:set>
                                      <p:cBhvr>
                                        <p:cTn id="179" dur="1" fill="hold">
                                          <p:stCondLst>
                                            <p:cond delay="499"/>
                                          </p:stCondLst>
                                        </p:cTn>
                                        <p:tgtEl>
                                          <p:spTgt spid="5"/>
                                        </p:tgtEl>
                                        <p:attrNameLst>
                                          <p:attrName>style.visibility</p:attrName>
                                        </p:attrNameLst>
                                      </p:cBhvr>
                                      <p:to>
                                        <p:strVal val="hidden"/>
                                      </p:to>
                                    </p:set>
                                  </p:childTnLst>
                                </p:cTn>
                              </p:par>
                            </p:childTnLst>
                          </p:cTn>
                        </p:par>
                        <p:par>
                          <p:cTn id="180" fill="hold">
                            <p:stCondLst>
                              <p:cond delay="1000"/>
                            </p:stCondLst>
                            <p:childTnLst>
                              <p:par>
                                <p:cTn id="181" presetID="23" presetClass="entr" presetSubtype="16" fill="hold" nodeType="afterEffect">
                                  <p:stCondLst>
                                    <p:cond delay="0"/>
                                  </p:stCondLst>
                                  <p:childTnLst>
                                    <p:set>
                                      <p:cBhvr>
                                        <p:cTn id="182" dur="1" fill="hold">
                                          <p:stCondLst>
                                            <p:cond delay="0"/>
                                          </p:stCondLst>
                                        </p:cTn>
                                        <p:tgtEl>
                                          <p:spTgt spid="54"/>
                                        </p:tgtEl>
                                        <p:attrNameLst>
                                          <p:attrName>style.visibility</p:attrName>
                                        </p:attrNameLst>
                                      </p:cBhvr>
                                      <p:to>
                                        <p:strVal val="visible"/>
                                      </p:to>
                                    </p:set>
                                    <p:anim calcmode="lin" valueType="num">
                                      <p:cBhvr additive="base">
                                        <p:cTn id="183" dur="1000"/>
                                        <p:tgtEl>
                                          <p:spTgt spid="54"/>
                                        </p:tgtEl>
                                        <p:attrNameLst>
                                          <p:attrName>ppt_w</p:attrName>
                                        </p:attrNameLst>
                                      </p:cBhvr>
                                      <p:tavLst>
                                        <p:tav tm="0">
                                          <p:val>
                                            <p:strVal val="0"/>
                                          </p:val>
                                        </p:tav>
                                        <p:tav tm="100000">
                                          <p:val>
                                            <p:strVal val="#ppt_w"/>
                                          </p:val>
                                        </p:tav>
                                      </p:tavLst>
                                    </p:anim>
                                    <p:anim calcmode="lin" valueType="num">
                                      <p:cBhvr additive="base">
                                        <p:cTn id="184" dur="1000"/>
                                        <p:tgtEl>
                                          <p:spTgt spid="54"/>
                                        </p:tgtEl>
                                        <p:attrNameLst>
                                          <p:attrName>ppt_h</p:attrName>
                                        </p:attrNameLst>
                                      </p:cBhvr>
                                      <p:tavLst>
                                        <p:tav tm="0">
                                          <p:val>
                                            <p:strVal val="0"/>
                                          </p:val>
                                        </p:tav>
                                        <p:tav tm="100000">
                                          <p:val>
                                            <p:strVal val="#ppt_h"/>
                                          </p:val>
                                        </p:tav>
                                      </p:tavLst>
                                    </p:anim>
                                  </p:childTnLst>
                                </p:cTn>
                              </p:par>
                            </p:childTnLst>
                          </p:cTn>
                        </p:par>
                        <p:par>
                          <p:cTn id="185" fill="hold">
                            <p:stCondLst>
                              <p:cond delay="2000"/>
                            </p:stCondLst>
                            <p:childTnLst>
                              <p:par>
                                <p:cTn id="186" presetID="10" presetClass="entr" presetSubtype="0" fill="hold" nodeType="afterEffect">
                                  <p:stCondLst>
                                    <p:cond delay="0"/>
                                  </p:stCondLst>
                                  <p:childTnLst>
                                    <p:set>
                                      <p:cBhvr>
                                        <p:cTn id="187" dur="1" fill="hold">
                                          <p:stCondLst>
                                            <p:cond delay="0"/>
                                          </p:stCondLst>
                                        </p:cTn>
                                        <p:tgtEl>
                                          <p:spTgt spid="53"/>
                                        </p:tgtEl>
                                        <p:attrNameLst>
                                          <p:attrName>style.visibility</p:attrName>
                                        </p:attrNameLst>
                                      </p:cBhvr>
                                      <p:to>
                                        <p:strVal val="visible"/>
                                      </p:to>
                                    </p:set>
                                    <p:animEffect transition="in" filter="fade">
                                      <p:cBhvr>
                                        <p:cTn id="188" dur="500"/>
                                        <p:tgtEl>
                                          <p:spTgt spid="53"/>
                                        </p:tgtEl>
                                      </p:cBhvr>
                                    </p:animEffect>
                                  </p:childTnLst>
                                </p:cTn>
                              </p:par>
                            </p:childTnLst>
                          </p:cTn>
                        </p:par>
                        <p:par>
                          <p:cTn id="189" fill="hold">
                            <p:stCondLst>
                              <p:cond delay="2500"/>
                            </p:stCondLst>
                            <p:childTnLst>
                              <p:par>
                                <p:cTn id="190" presetID="10" presetClass="exit" presetSubtype="0" fill="hold" nodeType="afterEffect">
                                  <p:stCondLst>
                                    <p:cond delay="0"/>
                                  </p:stCondLst>
                                  <p:childTnLst>
                                    <p:animEffect transition="out" filter="fade">
                                      <p:cBhvr>
                                        <p:cTn id="191" dur="500"/>
                                        <p:tgtEl>
                                          <p:spTgt spid="53"/>
                                        </p:tgtEl>
                                      </p:cBhvr>
                                    </p:animEffect>
                                    <p:set>
                                      <p:cBhvr>
                                        <p:cTn id="192" dur="1" fill="hold">
                                          <p:stCondLst>
                                            <p:cond delay="500"/>
                                          </p:stCondLst>
                                        </p:cTn>
                                        <p:tgtEl>
                                          <p:spTgt spid="53"/>
                                        </p:tgtEl>
                                        <p:attrNameLst>
                                          <p:attrName>style.visibility</p:attrName>
                                        </p:attrNameLst>
                                      </p:cBhvr>
                                      <p:to>
                                        <p:strVal val="hidden"/>
                                      </p:to>
                                    </p:set>
                                  </p:childTnLst>
                                </p:cTn>
                              </p:par>
                              <p:par>
                                <p:cTn id="193" presetID="10" presetClass="exit" presetSubtype="0" fill="hold" nodeType="withEffect">
                                  <p:stCondLst>
                                    <p:cond delay="0"/>
                                  </p:stCondLst>
                                  <p:childTnLst>
                                    <p:animEffect transition="out" filter="fade">
                                      <p:cBhvr>
                                        <p:cTn id="194" dur="500"/>
                                        <p:tgtEl>
                                          <p:spTgt spid="54"/>
                                        </p:tgtEl>
                                      </p:cBhvr>
                                    </p:animEffect>
                                    <p:set>
                                      <p:cBhvr>
                                        <p:cTn id="195" dur="1" fill="hold">
                                          <p:stCondLst>
                                            <p:cond delay="499"/>
                                          </p:stCondLst>
                                        </p:cTn>
                                        <p:tgtEl>
                                          <p:spTgt spid="54"/>
                                        </p:tgtEl>
                                        <p:attrNameLst>
                                          <p:attrName>style.visibility</p:attrName>
                                        </p:attrNameLst>
                                      </p:cBhvr>
                                      <p:to>
                                        <p:strVal val="hidden"/>
                                      </p:to>
                                    </p:set>
                                  </p:childTnLst>
                                </p:cTn>
                              </p:par>
                            </p:childTnLst>
                          </p:cTn>
                        </p:par>
                        <p:par>
                          <p:cTn id="196" fill="hold">
                            <p:stCondLst>
                              <p:cond delay="3001"/>
                            </p:stCondLst>
                            <p:childTnLst>
                              <p:par>
                                <p:cTn id="197" presetID="10" presetClass="entr" presetSubtype="0" fill="hold" nodeType="afterEffect">
                                  <p:stCondLst>
                                    <p:cond delay="0"/>
                                  </p:stCondLst>
                                  <p:childTnLst>
                                    <p:set>
                                      <p:cBhvr>
                                        <p:cTn id="198" dur="1" fill="hold">
                                          <p:stCondLst>
                                            <p:cond delay="0"/>
                                          </p:stCondLst>
                                        </p:cTn>
                                        <p:tgtEl>
                                          <p:spTgt spid="55"/>
                                        </p:tgtEl>
                                        <p:attrNameLst>
                                          <p:attrName>style.visibility</p:attrName>
                                        </p:attrNameLst>
                                      </p:cBhvr>
                                      <p:to>
                                        <p:strVal val="visible"/>
                                      </p:to>
                                    </p:set>
                                    <p:animEffect transition="in" filter="fade">
                                      <p:cBhvr>
                                        <p:cTn id="199" dur="2000"/>
                                        <p:tgtEl>
                                          <p:spTgt spid="55"/>
                                        </p:tgtEl>
                                      </p:cBhvr>
                                    </p:animEffect>
                                  </p:childTnLst>
                                </p:cTn>
                              </p:par>
                              <p:par>
                                <p:cTn id="200" presetID="10" presetClass="entr" presetSubtype="0" fill="hold" nodeType="withEffect">
                                  <p:stCondLst>
                                    <p:cond delay="0"/>
                                  </p:stCondLst>
                                  <p:childTnLst>
                                    <p:set>
                                      <p:cBhvr>
                                        <p:cTn id="201" dur="1" fill="hold">
                                          <p:stCondLst>
                                            <p:cond delay="0"/>
                                          </p:stCondLst>
                                        </p:cTn>
                                        <p:tgtEl>
                                          <p:spTgt spid="52"/>
                                        </p:tgtEl>
                                        <p:attrNameLst>
                                          <p:attrName>style.visibility</p:attrName>
                                        </p:attrNameLst>
                                      </p:cBhvr>
                                      <p:to>
                                        <p:strVal val="visible"/>
                                      </p:to>
                                    </p:set>
                                    <p:animEffect transition="in" filter="fade">
                                      <p:cBhvr>
                                        <p:cTn id="202" dur="500"/>
                                        <p:tgtEl>
                                          <p:spTgt spid="52"/>
                                        </p:tgtEl>
                                      </p:cBhvr>
                                    </p:animEffect>
                                  </p:childTnLst>
                                </p:cTn>
                              </p:par>
                              <p:par>
                                <p:cTn id="203" presetID="23" presetClass="entr" presetSubtype="16" fill="hold" nodeType="withEffect">
                                  <p:stCondLst>
                                    <p:cond delay="0"/>
                                  </p:stCondLst>
                                  <p:childTnLst>
                                    <p:set>
                                      <p:cBhvr>
                                        <p:cTn id="204" dur="1" fill="hold">
                                          <p:stCondLst>
                                            <p:cond delay="0"/>
                                          </p:stCondLst>
                                        </p:cTn>
                                        <p:tgtEl>
                                          <p:spTgt spid="56"/>
                                        </p:tgtEl>
                                        <p:attrNameLst>
                                          <p:attrName>style.visibility</p:attrName>
                                        </p:attrNameLst>
                                      </p:cBhvr>
                                      <p:to>
                                        <p:strVal val="visible"/>
                                      </p:to>
                                    </p:set>
                                    <p:anim calcmode="lin" valueType="num">
                                      <p:cBhvr additive="base">
                                        <p:cTn id="205" dur="1000"/>
                                        <p:tgtEl>
                                          <p:spTgt spid="56"/>
                                        </p:tgtEl>
                                        <p:attrNameLst>
                                          <p:attrName>ppt_w</p:attrName>
                                        </p:attrNameLst>
                                      </p:cBhvr>
                                      <p:tavLst>
                                        <p:tav tm="0">
                                          <p:val>
                                            <p:strVal val="0"/>
                                          </p:val>
                                        </p:tav>
                                        <p:tav tm="100000">
                                          <p:val>
                                            <p:strVal val="#ppt_w"/>
                                          </p:val>
                                        </p:tav>
                                      </p:tavLst>
                                    </p:anim>
                                    <p:anim calcmode="lin" valueType="num">
                                      <p:cBhvr additive="base">
                                        <p:cTn id="206" dur="1000"/>
                                        <p:tgtEl>
                                          <p:spTgt spid="56"/>
                                        </p:tgtEl>
                                        <p:attrNameLst>
                                          <p:attrName>ppt_h</p:attrName>
                                        </p:attrNameLst>
                                      </p:cBhvr>
                                      <p:tavLst>
                                        <p:tav tm="0">
                                          <p:val>
                                            <p:strVal val="0"/>
                                          </p:val>
                                        </p:tav>
                                        <p:tav tm="100000">
                                          <p:val>
                                            <p:strVal val="#ppt_h"/>
                                          </p:val>
                                        </p:tav>
                                      </p:tavLst>
                                    </p:anim>
                                  </p:childTnLst>
                                </p:cTn>
                              </p:par>
                            </p:childTnLst>
                          </p:cTn>
                        </p:par>
                        <p:par>
                          <p:cTn id="207" fill="hold">
                            <p:stCondLst>
                              <p:cond delay="5001"/>
                            </p:stCondLst>
                            <p:childTnLst>
                              <p:par>
                                <p:cTn id="208" presetID="2" presetClass="exit" presetSubtype="2" fill="hold" nodeType="afterEffect">
                                  <p:stCondLst>
                                    <p:cond delay="0"/>
                                  </p:stCondLst>
                                  <p:childTnLst>
                                    <p:anim calcmode="lin" valueType="num">
                                      <p:cBhvr additive="base">
                                        <p:cTn id="209" dur="500"/>
                                        <p:tgtEl>
                                          <p:spTgt spid="54"/>
                                        </p:tgtEl>
                                        <p:attrNameLst>
                                          <p:attrName>ppt_x</p:attrName>
                                        </p:attrNameLst>
                                      </p:cBhvr>
                                      <p:tavLst>
                                        <p:tav tm="0">
                                          <p:val>
                                            <p:strVal val="ppt_x"/>
                                          </p:val>
                                        </p:tav>
                                        <p:tav tm="100000">
                                          <p:val>
                                            <p:strVal val="1+ppt_w/2"/>
                                          </p:val>
                                        </p:tav>
                                      </p:tavLst>
                                    </p:anim>
                                    <p:anim calcmode="lin" valueType="num">
                                      <p:cBhvr additive="base">
                                        <p:cTn id="210" dur="500"/>
                                        <p:tgtEl>
                                          <p:spTgt spid="54"/>
                                        </p:tgtEl>
                                        <p:attrNameLst>
                                          <p:attrName>ppt_y</p:attrName>
                                        </p:attrNameLst>
                                      </p:cBhvr>
                                      <p:tavLst>
                                        <p:tav tm="0">
                                          <p:val>
                                            <p:strVal val="ppt_y"/>
                                          </p:val>
                                        </p:tav>
                                        <p:tav tm="100000">
                                          <p:val>
                                            <p:strVal val="ppt_y"/>
                                          </p:val>
                                        </p:tav>
                                      </p:tavLst>
                                    </p:anim>
                                    <p:set>
                                      <p:cBhvr>
                                        <p:cTn id="211" dur="1" fill="hold">
                                          <p:stCondLst>
                                            <p:cond delay="499"/>
                                          </p:stCondLst>
                                        </p:cTn>
                                        <p:tgtEl>
                                          <p:spTgt spid="54"/>
                                        </p:tgtEl>
                                        <p:attrNameLst>
                                          <p:attrName>style.visibility</p:attrName>
                                        </p:attrNameLst>
                                      </p:cBhvr>
                                      <p:to>
                                        <p:strVal val="hidden"/>
                                      </p:to>
                                    </p:set>
                                  </p:childTnLst>
                                </p:cTn>
                              </p:par>
                              <p:par>
                                <p:cTn id="212" presetID="63" presetClass="path" presetSubtype="0" accel="50000" decel="50000" fill="hold" nodeType="withEffect">
                                  <p:stCondLst>
                                    <p:cond delay="0"/>
                                  </p:stCondLst>
                                  <p:childTnLst>
                                    <p:animMotion origin="layout" path="M -2.70833E-6 -1.48148E-6 L 0.63282 0.02801 " pathEditMode="relative" rAng="0" ptsTypes="AA">
                                      <p:cBhvr>
                                        <p:cTn id="213" dur="2000" fill="hold"/>
                                        <p:tgtEl>
                                          <p:spTgt spid="55"/>
                                        </p:tgtEl>
                                        <p:attrNameLst>
                                          <p:attrName>ppt_x</p:attrName>
                                          <p:attrName>ppt_y</p:attrName>
                                        </p:attrNameLst>
                                      </p:cBhvr>
                                      <p:rCtr x="31641" y="1389"/>
                                    </p:animMotion>
                                  </p:childTnLst>
                                </p:cTn>
                              </p:par>
                              <p:par>
                                <p:cTn id="214" presetID="63" presetClass="path" presetSubtype="0" accel="50000" decel="50000" fill="hold" nodeType="withEffect">
                                  <p:stCondLst>
                                    <p:cond delay="0"/>
                                  </p:stCondLst>
                                  <p:childTnLst>
                                    <p:animMotion origin="layout" path="M 4.375E-6 -4.07407E-6 L 0.63059 0.03287 " pathEditMode="relative" rAng="0" ptsTypes="AA">
                                      <p:cBhvr>
                                        <p:cTn id="215" dur="2000" fill="hold"/>
                                        <p:tgtEl>
                                          <p:spTgt spid="56"/>
                                        </p:tgtEl>
                                        <p:attrNameLst>
                                          <p:attrName>ppt_x</p:attrName>
                                          <p:attrName>ppt_y</p:attrName>
                                        </p:attrNameLst>
                                      </p:cBhvr>
                                      <p:rCtr x="31523" y="1644"/>
                                    </p:animMotion>
                                  </p:childTnLst>
                                </p:cTn>
                              </p:par>
                            </p:childTnLst>
                          </p:cTn>
                        </p:par>
                        <p:par>
                          <p:cTn id="216" fill="hold">
                            <p:stCondLst>
                              <p:cond delay="7001"/>
                            </p:stCondLst>
                            <p:childTnLst>
                              <p:par>
                                <p:cTn id="217" presetID="10" presetClass="exit" presetSubtype="0" fill="hold" nodeType="afterEffect">
                                  <p:stCondLst>
                                    <p:cond delay="0"/>
                                  </p:stCondLst>
                                  <p:childTnLst>
                                    <p:animEffect transition="out" filter="fade">
                                      <p:cBhvr>
                                        <p:cTn id="218" dur="500"/>
                                        <p:tgtEl>
                                          <p:spTgt spid="55"/>
                                        </p:tgtEl>
                                      </p:cBhvr>
                                    </p:animEffect>
                                    <p:set>
                                      <p:cBhvr>
                                        <p:cTn id="219" dur="1" fill="hold">
                                          <p:stCondLst>
                                            <p:cond delay="499"/>
                                          </p:stCondLst>
                                        </p:cTn>
                                        <p:tgtEl>
                                          <p:spTgt spid="55"/>
                                        </p:tgtEl>
                                        <p:attrNameLst>
                                          <p:attrName>style.visibility</p:attrName>
                                        </p:attrNameLst>
                                      </p:cBhvr>
                                      <p:to>
                                        <p:strVal val="hidden"/>
                                      </p:to>
                                    </p:set>
                                  </p:childTnLst>
                                </p:cTn>
                              </p:par>
                              <p:par>
                                <p:cTn id="220" presetID="10" presetClass="exit" presetSubtype="0" fill="hold" nodeType="withEffect">
                                  <p:stCondLst>
                                    <p:cond delay="0"/>
                                  </p:stCondLst>
                                  <p:childTnLst>
                                    <p:animEffect transition="out" filter="fade">
                                      <p:cBhvr>
                                        <p:cTn id="221" dur="500"/>
                                        <p:tgtEl>
                                          <p:spTgt spid="56"/>
                                        </p:tgtEl>
                                      </p:cBhvr>
                                    </p:animEffect>
                                    <p:set>
                                      <p:cBhvr>
                                        <p:cTn id="222" dur="1" fill="hold">
                                          <p:stCondLst>
                                            <p:cond delay="499"/>
                                          </p:stCondLst>
                                        </p:cTn>
                                        <p:tgtEl>
                                          <p:spTgt spid="56"/>
                                        </p:tgtEl>
                                        <p:attrNameLst>
                                          <p:attrName>style.visibility</p:attrName>
                                        </p:attrNameLst>
                                      </p:cBhvr>
                                      <p:to>
                                        <p:strVal val="hidden"/>
                                      </p:to>
                                    </p:set>
                                  </p:childTnLst>
                                </p:cTn>
                              </p:par>
                            </p:childTnLst>
                          </p:cTn>
                        </p:par>
                        <p:par>
                          <p:cTn id="223" fill="hold">
                            <p:stCondLst>
                              <p:cond delay="7501"/>
                            </p:stCondLst>
                            <p:childTnLst>
                              <p:par>
                                <p:cTn id="224" presetID="10" presetClass="exit" presetSubtype="0" fill="hold" nodeType="afterEffect">
                                  <p:stCondLst>
                                    <p:cond delay="0"/>
                                  </p:stCondLst>
                                  <p:childTnLst>
                                    <p:animEffect transition="out" filter="fade">
                                      <p:cBhvr>
                                        <p:cTn id="225" dur="500"/>
                                        <p:tgtEl>
                                          <p:spTgt spid="52"/>
                                        </p:tgtEl>
                                      </p:cBhvr>
                                    </p:animEffect>
                                    <p:set>
                                      <p:cBhvr>
                                        <p:cTn id="226" dur="1" fill="hold">
                                          <p:stCondLst>
                                            <p:cond delay="500"/>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1871"/>
                  </p:tgtEl>
                </p:cond>
              </p:nextCondLst>
            </p:seq>
            <p:seq concurrent="1" nextAc="seek">
              <p:cTn id="227" restart="whenNotActive" fill="hold" evtFilter="cancelBubble" nodeType="interactiveSeq">
                <p:stCondLst>
                  <p:cond evt="onClick" delay="0">
                    <p:tgtEl>
                      <p:spTgt spid="1875"/>
                    </p:tgtEl>
                  </p:cond>
                </p:stCondLst>
                <p:endSync evt="end" delay="0">
                  <p:rtn val="all"/>
                </p:endSync>
                <p:childTnLst>
                  <p:par>
                    <p:cTn id="228" fill="hold">
                      <p:stCondLst>
                        <p:cond delay="0"/>
                      </p:stCondLst>
                      <p:childTnLst>
                        <p:par>
                          <p:cTn id="229" fill="hold">
                            <p:stCondLst>
                              <p:cond delay="0"/>
                            </p:stCondLst>
                            <p:childTnLst>
                              <p:par>
                                <p:cTn id="230" presetID="10" presetClass="exit" presetSubtype="0" fill="hold" nodeType="clickEffect">
                                  <p:stCondLst>
                                    <p:cond delay="0"/>
                                  </p:stCondLst>
                                  <p:childTnLst>
                                    <p:animEffect transition="out" filter="fade">
                                      <p:cBhvr>
                                        <p:cTn id="231" dur="499"/>
                                        <p:tgtEl>
                                          <p:spTgt spid="1875"/>
                                        </p:tgtEl>
                                      </p:cBhvr>
                                    </p:animEffect>
                                    <p:set>
                                      <p:cBhvr>
                                        <p:cTn id="232" dur="1" fill="hold">
                                          <p:stCondLst>
                                            <p:cond delay="499"/>
                                          </p:stCondLst>
                                        </p:cTn>
                                        <p:tgtEl>
                                          <p:spTgt spid="1875"/>
                                        </p:tgtEl>
                                        <p:attrNameLst>
                                          <p:attrName>style.visibility</p:attrName>
                                        </p:attrNameLst>
                                      </p:cBhvr>
                                      <p:to>
                                        <p:strVal val="hidden"/>
                                      </p:to>
                                    </p:set>
                                  </p:childTnLst>
                                </p:cTn>
                              </p:par>
                            </p:childTnLst>
                          </p:cTn>
                        </p:par>
                        <p:par>
                          <p:cTn id="233" fill="hold">
                            <p:stCondLst>
                              <p:cond delay="500"/>
                            </p:stCondLst>
                            <p:childTnLst>
                              <p:par>
                                <p:cTn id="234" presetID="10" presetClass="exit" presetSubtype="0" fill="hold" nodeType="afterEffect">
                                  <p:stCondLst>
                                    <p:cond delay="0"/>
                                  </p:stCondLst>
                                  <p:childTnLst>
                                    <p:animEffect transition="out" filter="fade">
                                      <p:cBhvr>
                                        <p:cTn id="235" dur="500"/>
                                        <p:tgtEl>
                                          <p:spTgt spid="3"/>
                                        </p:tgtEl>
                                      </p:cBhvr>
                                    </p:animEffect>
                                    <p:set>
                                      <p:cBhvr>
                                        <p:cTn id="236" dur="1" fill="hold">
                                          <p:stCondLst>
                                            <p:cond delay="499"/>
                                          </p:stCondLst>
                                        </p:cTn>
                                        <p:tgtEl>
                                          <p:spTgt spid="3"/>
                                        </p:tgtEl>
                                        <p:attrNameLst>
                                          <p:attrName>style.visibility</p:attrName>
                                        </p:attrNameLst>
                                      </p:cBhvr>
                                      <p:to>
                                        <p:strVal val="hidden"/>
                                      </p:to>
                                    </p:set>
                                  </p:childTnLst>
                                </p:cTn>
                              </p:par>
                            </p:childTnLst>
                          </p:cTn>
                        </p:par>
                        <p:par>
                          <p:cTn id="237" fill="hold">
                            <p:stCondLst>
                              <p:cond delay="1000"/>
                            </p:stCondLst>
                            <p:childTnLst>
                              <p:par>
                                <p:cTn id="238" presetID="23" presetClass="entr" presetSubtype="16" fill="hold" nodeType="afterEffect">
                                  <p:stCondLst>
                                    <p:cond delay="0"/>
                                  </p:stCondLst>
                                  <p:childTnLst>
                                    <p:set>
                                      <p:cBhvr>
                                        <p:cTn id="239" dur="1" fill="hold">
                                          <p:stCondLst>
                                            <p:cond delay="0"/>
                                          </p:stCondLst>
                                        </p:cTn>
                                        <p:tgtEl>
                                          <p:spTgt spid="49"/>
                                        </p:tgtEl>
                                        <p:attrNameLst>
                                          <p:attrName>style.visibility</p:attrName>
                                        </p:attrNameLst>
                                      </p:cBhvr>
                                      <p:to>
                                        <p:strVal val="visible"/>
                                      </p:to>
                                    </p:set>
                                    <p:anim calcmode="lin" valueType="num">
                                      <p:cBhvr additive="base">
                                        <p:cTn id="240" dur="1000"/>
                                        <p:tgtEl>
                                          <p:spTgt spid="49"/>
                                        </p:tgtEl>
                                        <p:attrNameLst>
                                          <p:attrName>ppt_w</p:attrName>
                                        </p:attrNameLst>
                                      </p:cBhvr>
                                      <p:tavLst>
                                        <p:tav tm="0">
                                          <p:val>
                                            <p:strVal val="0"/>
                                          </p:val>
                                        </p:tav>
                                        <p:tav tm="100000">
                                          <p:val>
                                            <p:strVal val="#ppt_w"/>
                                          </p:val>
                                        </p:tav>
                                      </p:tavLst>
                                    </p:anim>
                                    <p:anim calcmode="lin" valueType="num">
                                      <p:cBhvr additive="base">
                                        <p:cTn id="241" dur="1000"/>
                                        <p:tgtEl>
                                          <p:spTgt spid="49"/>
                                        </p:tgtEl>
                                        <p:attrNameLst>
                                          <p:attrName>ppt_h</p:attrName>
                                        </p:attrNameLst>
                                      </p:cBhvr>
                                      <p:tavLst>
                                        <p:tav tm="0">
                                          <p:val>
                                            <p:strVal val="0"/>
                                          </p:val>
                                        </p:tav>
                                        <p:tav tm="100000">
                                          <p:val>
                                            <p:strVal val="#ppt_h"/>
                                          </p:val>
                                        </p:tav>
                                      </p:tavLst>
                                    </p:anim>
                                  </p:childTnLst>
                                </p:cTn>
                              </p:par>
                            </p:childTnLst>
                          </p:cTn>
                        </p:par>
                        <p:par>
                          <p:cTn id="242" fill="hold">
                            <p:stCondLst>
                              <p:cond delay="2000"/>
                            </p:stCondLst>
                            <p:childTnLst>
                              <p:par>
                                <p:cTn id="243" presetID="10" presetClass="entr" presetSubtype="0" fill="hold" nodeType="afterEffect">
                                  <p:stCondLst>
                                    <p:cond delay="0"/>
                                  </p:stCondLst>
                                  <p:childTnLst>
                                    <p:set>
                                      <p:cBhvr>
                                        <p:cTn id="244" dur="1" fill="hold">
                                          <p:stCondLst>
                                            <p:cond delay="0"/>
                                          </p:stCondLst>
                                        </p:cTn>
                                        <p:tgtEl>
                                          <p:spTgt spid="48"/>
                                        </p:tgtEl>
                                        <p:attrNameLst>
                                          <p:attrName>style.visibility</p:attrName>
                                        </p:attrNameLst>
                                      </p:cBhvr>
                                      <p:to>
                                        <p:strVal val="visible"/>
                                      </p:to>
                                    </p:set>
                                    <p:animEffect transition="in" filter="fade">
                                      <p:cBhvr>
                                        <p:cTn id="245" dur="500"/>
                                        <p:tgtEl>
                                          <p:spTgt spid="48"/>
                                        </p:tgtEl>
                                      </p:cBhvr>
                                    </p:animEffect>
                                  </p:childTnLst>
                                </p:cTn>
                              </p:par>
                            </p:childTnLst>
                          </p:cTn>
                        </p:par>
                        <p:par>
                          <p:cTn id="246" fill="hold">
                            <p:stCondLst>
                              <p:cond delay="2500"/>
                            </p:stCondLst>
                            <p:childTnLst>
                              <p:par>
                                <p:cTn id="247" presetID="10" presetClass="exit" presetSubtype="0" fill="hold" nodeType="afterEffect">
                                  <p:stCondLst>
                                    <p:cond delay="0"/>
                                  </p:stCondLst>
                                  <p:childTnLst>
                                    <p:animEffect transition="out" filter="fade">
                                      <p:cBhvr>
                                        <p:cTn id="248" dur="500"/>
                                        <p:tgtEl>
                                          <p:spTgt spid="48"/>
                                        </p:tgtEl>
                                      </p:cBhvr>
                                    </p:animEffect>
                                    <p:set>
                                      <p:cBhvr>
                                        <p:cTn id="249" dur="1" fill="hold">
                                          <p:stCondLst>
                                            <p:cond delay="500"/>
                                          </p:stCondLst>
                                        </p:cTn>
                                        <p:tgtEl>
                                          <p:spTgt spid="48"/>
                                        </p:tgtEl>
                                        <p:attrNameLst>
                                          <p:attrName>style.visibility</p:attrName>
                                        </p:attrNameLst>
                                      </p:cBhvr>
                                      <p:to>
                                        <p:strVal val="hidden"/>
                                      </p:to>
                                    </p:set>
                                  </p:childTnLst>
                                </p:cTn>
                              </p:par>
                              <p:par>
                                <p:cTn id="250" presetID="10" presetClass="exit" presetSubtype="0" fill="hold" nodeType="withEffect">
                                  <p:stCondLst>
                                    <p:cond delay="0"/>
                                  </p:stCondLst>
                                  <p:childTnLst>
                                    <p:animEffect transition="out" filter="fade">
                                      <p:cBhvr>
                                        <p:cTn id="251" dur="500"/>
                                        <p:tgtEl>
                                          <p:spTgt spid="49"/>
                                        </p:tgtEl>
                                      </p:cBhvr>
                                    </p:animEffect>
                                    <p:set>
                                      <p:cBhvr>
                                        <p:cTn id="252" dur="1" fill="hold">
                                          <p:stCondLst>
                                            <p:cond delay="499"/>
                                          </p:stCondLst>
                                        </p:cTn>
                                        <p:tgtEl>
                                          <p:spTgt spid="49"/>
                                        </p:tgtEl>
                                        <p:attrNameLst>
                                          <p:attrName>style.visibility</p:attrName>
                                        </p:attrNameLst>
                                      </p:cBhvr>
                                      <p:to>
                                        <p:strVal val="hidden"/>
                                      </p:to>
                                    </p:set>
                                  </p:childTnLst>
                                </p:cTn>
                              </p:par>
                            </p:childTnLst>
                          </p:cTn>
                        </p:par>
                        <p:par>
                          <p:cTn id="253" fill="hold">
                            <p:stCondLst>
                              <p:cond delay="3001"/>
                            </p:stCondLst>
                            <p:childTnLst>
                              <p:par>
                                <p:cTn id="254" presetID="10" presetClass="entr" presetSubtype="0" fill="hold" nodeType="afterEffect">
                                  <p:stCondLst>
                                    <p:cond delay="0"/>
                                  </p:stCondLst>
                                  <p:childTnLst>
                                    <p:set>
                                      <p:cBhvr>
                                        <p:cTn id="255" dur="1" fill="hold">
                                          <p:stCondLst>
                                            <p:cond delay="0"/>
                                          </p:stCondLst>
                                        </p:cTn>
                                        <p:tgtEl>
                                          <p:spTgt spid="50"/>
                                        </p:tgtEl>
                                        <p:attrNameLst>
                                          <p:attrName>style.visibility</p:attrName>
                                        </p:attrNameLst>
                                      </p:cBhvr>
                                      <p:to>
                                        <p:strVal val="visible"/>
                                      </p:to>
                                    </p:set>
                                    <p:animEffect transition="in" filter="fade">
                                      <p:cBhvr>
                                        <p:cTn id="256" dur="1000"/>
                                        <p:tgtEl>
                                          <p:spTgt spid="50"/>
                                        </p:tgtEl>
                                      </p:cBhvr>
                                    </p:animEffect>
                                  </p:childTnLst>
                                </p:cTn>
                              </p:par>
                              <p:par>
                                <p:cTn id="257" presetID="10" presetClass="entr" presetSubtype="0" fill="hold" nodeType="withEffect">
                                  <p:stCondLst>
                                    <p:cond delay="0"/>
                                  </p:stCondLst>
                                  <p:childTnLst>
                                    <p:set>
                                      <p:cBhvr>
                                        <p:cTn id="258" dur="1" fill="hold">
                                          <p:stCondLst>
                                            <p:cond delay="0"/>
                                          </p:stCondLst>
                                        </p:cTn>
                                        <p:tgtEl>
                                          <p:spTgt spid="47"/>
                                        </p:tgtEl>
                                        <p:attrNameLst>
                                          <p:attrName>style.visibility</p:attrName>
                                        </p:attrNameLst>
                                      </p:cBhvr>
                                      <p:to>
                                        <p:strVal val="visible"/>
                                      </p:to>
                                    </p:set>
                                    <p:animEffect transition="in" filter="fade">
                                      <p:cBhvr>
                                        <p:cTn id="259" dur="1000"/>
                                        <p:tgtEl>
                                          <p:spTgt spid="47"/>
                                        </p:tgtEl>
                                      </p:cBhvr>
                                    </p:animEffect>
                                  </p:childTnLst>
                                </p:cTn>
                              </p:par>
                              <p:par>
                                <p:cTn id="260" presetID="23" presetClass="entr" presetSubtype="16" fill="hold" nodeType="withEffect">
                                  <p:stCondLst>
                                    <p:cond delay="0"/>
                                  </p:stCondLst>
                                  <p:childTnLst>
                                    <p:set>
                                      <p:cBhvr>
                                        <p:cTn id="261" dur="1" fill="hold">
                                          <p:stCondLst>
                                            <p:cond delay="0"/>
                                          </p:stCondLst>
                                        </p:cTn>
                                        <p:tgtEl>
                                          <p:spTgt spid="51"/>
                                        </p:tgtEl>
                                        <p:attrNameLst>
                                          <p:attrName>style.visibility</p:attrName>
                                        </p:attrNameLst>
                                      </p:cBhvr>
                                      <p:to>
                                        <p:strVal val="visible"/>
                                      </p:to>
                                    </p:set>
                                    <p:anim calcmode="lin" valueType="num">
                                      <p:cBhvr additive="base">
                                        <p:cTn id="262" dur="1000"/>
                                        <p:tgtEl>
                                          <p:spTgt spid="51"/>
                                        </p:tgtEl>
                                        <p:attrNameLst>
                                          <p:attrName>ppt_w</p:attrName>
                                        </p:attrNameLst>
                                      </p:cBhvr>
                                      <p:tavLst>
                                        <p:tav tm="0">
                                          <p:val>
                                            <p:strVal val="0"/>
                                          </p:val>
                                        </p:tav>
                                        <p:tav tm="100000">
                                          <p:val>
                                            <p:strVal val="#ppt_w"/>
                                          </p:val>
                                        </p:tav>
                                      </p:tavLst>
                                    </p:anim>
                                    <p:anim calcmode="lin" valueType="num">
                                      <p:cBhvr additive="base">
                                        <p:cTn id="263" dur="1000"/>
                                        <p:tgtEl>
                                          <p:spTgt spid="51"/>
                                        </p:tgtEl>
                                        <p:attrNameLst>
                                          <p:attrName>ppt_h</p:attrName>
                                        </p:attrNameLst>
                                      </p:cBhvr>
                                      <p:tavLst>
                                        <p:tav tm="0">
                                          <p:val>
                                            <p:strVal val="0"/>
                                          </p:val>
                                        </p:tav>
                                        <p:tav tm="100000">
                                          <p:val>
                                            <p:strVal val="#ppt_h"/>
                                          </p:val>
                                        </p:tav>
                                      </p:tavLst>
                                    </p:anim>
                                  </p:childTnLst>
                                </p:cTn>
                              </p:par>
                            </p:childTnLst>
                          </p:cTn>
                        </p:par>
                        <p:par>
                          <p:cTn id="264" fill="hold">
                            <p:stCondLst>
                              <p:cond delay="4001"/>
                            </p:stCondLst>
                            <p:childTnLst>
                              <p:par>
                                <p:cTn id="265" presetID="2" presetClass="exit" presetSubtype="2" fill="hold" nodeType="afterEffect">
                                  <p:stCondLst>
                                    <p:cond delay="0"/>
                                  </p:stCondLst>
                                  <p:childTnLst>
                                    <p:anim calcmode="lin" valueType="num">
                                      <p:cBhvr additive="base">
                                        <p:cTn id="266" dur="500"/>
                                        <p:tgtEl>
                                          <p:spTgt spid="49"/>
                                        </p:tgtEl>
                                        <p:attrNameLst>
                                          <p:attrName>ppt_x</p:attrName>
                                        </p:attrNameLst>
                                      </p:cBhvr>
                                      <p:tavLst>
                                        <p:tav tm="0">
                                          <p:val>
                                            <p:strVal val="ppt_x"/>
                                          </p:val>
                                        </p:tav>
                                        <p:tav tm="100000">
                                          <p:val>
                                            <p:strVal val="1+ppt_w/2"/>
                                          </p:val>
                                        </p:tav>
                                      </p:tavLst>
                                    </p:anim>
                                    <p:anim calcmode="lin" valueType="num">
                                      <p:cBhvr additive="base">
                                        <p:cTn id="267" dur="500"/>
                                        <p:tgtEl>
                                          <p:spTgt spid="49"/>
                                        </p:tgtEl>
                                        <p:attrNameLst>
                                          <p:attrName>ppt_y</p:attrName>
                                        </p:attrNameLst>
                                      </p:cBhvr>
                                      <p:tavLst>
                                        <p:tav tm="0">
                                          <p:val>
                                            <p:strVal val="ppt_y"/>
                                          </p:val>
                                        </p:tav>
                                        <p:tav tm="100000">
                                          <p:val>
                                            <p:strVal val="ppt_y"/>
                                          </p:val>
                                        </p:tav>
                                      </p:tavLst>
                                    </p:anim>
                                    <p:set>
                                      <p:cBhvr>
                                        <p:cTn id="268" dur="1" fill="hold">
                                          <p:stCondLst>
                                            <p:cond delay="499"/>
                                          </p:stCondLst>
                                        </p:cTn>
                                        <p:tgtEl>
                                          <p:spTgt spid="49"/>
                                        </p:tgtEl>
                                        <p:attrNameLst>
                                          <p:attrName>style.visibility</p:attrName>
                                        </p:attrNameLst>
                                      </p:cBhvr>
                                      <p:to>
                                        <p:strVal val="hidden"/>
                                      </p:to>
                                    </p:set>
                                  </p:childTnLst>
                                </p:cTn>
                              </p:par>
                              <p:par>
                                <p:cTn id="269" presetID="63" presetClass="path" presetSubtype="0" accel="50000" decel="50000" fill="hold" nodeType="withEffect">
                                  <p:stCondLst>
                                    <p:cond delay="0"/>
                                  </p:stCondLst>
                                  <p:childTnLst>
                                    <p:animMotion origin="layout" path="M -1.25E-6 -3.7037E-7 L 0.63281 0.02801 " pathEditMode="relative" rAng="0" ptsTypes="AA">
                                      <p:cBhvr>
                                        <p:cTn id="270" dur="2000" fill="hold"/>
                                        <p:tgtEl>
                                          <p:spTgt spid="50"/>
                                        </p:tgtEl>
                                        <p:attrNameLst>
                                          <p:attrName>ppt_x</p:attrName>
                                          <p:attrName>ppt_y</p:attrName>
                                        </p:attrNameLst>
                                      </p:cBhvr>
                                      <p:rCtr x="31641" y="1389"/>
                                    </p:animMotion>
                                  </p:childTnLst>
                                </p:cTn>
                              </p:par>
                              <p:par>
                                <p:cTn id="271" presetID="63" presetClass="path" presetSubtype="0" accel="50000" decel="50000" fill="hold" nodeType="withEffect">
                                  <p:stCondLst>
                                    <p:cond delay="0"/>
                                  </p:stCondLst>
                                  <p:childTnLst>
                                    <p:animMotion origin="layout" path="M -1.04167E-6 -1.85185E-6 L 0.6306 0.03287 " pathEditMode="relative" rAng="0" ptsTypes="AA">
                                      <p:cBhvr>
                                        <p:cTn id="272" dur="2000" fill="hold"/>
                                        <p:tgtEl>
                                          <p:spTgt spid="51"/>
                                        </p:tgtEl>
                                        <p:attrNameLst>
                                          <p:attrName>ppt_x</p:attrName>
                                          <p:attrName>ppt_y</p:attrName>
                                        </p:attrNameLst>
                                      </p:cBhvr>
                                      <p:rCtr x="31523" y="1644"/>
                                    </p:animMotion>
                                  </p:childTnLst>
                                </p:cTn>
                              </p:par>
                            </p:childTnLst>
                          </p:cTn>
                        </p:par>
                        <p:par>
                          <p:cTn id="273" fill="hold">
                            <p:stCondLst>
                              <p:cond delay="6001"/>
                            </p:stCondLst>
                            <p:childTnLst>
                              <p:par>
                                <p:cTn id="274" presetID="10" presetClass="exit" presetSubtype="0" fill="hold" nodeType="afterEffect">
                                  <p:stCondLst>
                                    <p:cond delay="0"/>
                                  </p:stCondLst>
                                  <p:childTnLst>
                                    <p:animEffect transition="out" filter="fade">
                                      <p:cBhvr>
                                        <p:cTn id="275" dur="500"/>
                                        <p:tgtEl>
                                          <p:spTgt spid="50"/>
                                        </p:tgtEl>
                                      </p:cBhvr>
                                    </p:animEffect>
                                    <p:set>
                                      <p:cBhvr>
                                        <p:cTn id="276" dur="1" fill="hold">
                                          <p:stCondLst>
                                            <p:cond delay="499"/>
                                          </p:stCondLst>
                                        </p:cTn>
                                        <p:tgtEl>
                                          <p:spTgt spid="50"/>
                                        </p:tgtEl>
                                        <p:attrNameLst>
                                          <p:attrName>style.visibility</p:attrName>
                                        </p:attrNameLst>
                                      </p:cBhvr>
                                      <p:to>
                                        <p:strVal val="hidden"/>
                                      </p:to>
                                    </p:set>
                                  </p:childTnLst>
                                </p:cTn>
                              </p:par>
                              <p:par>
                                <p:cTn id="277" presetID="10" presetClass="exit" presetSubtype="0" fill="hold" nodeType="withEffect">
                                  <p:stCondLst>
                                    <p:cond delay="0"/>
                                  </p:stCondLst>
                                  <p:childTnLst>
                                    <p:animEffect transition="out" filter="fade">
                                      <p:cBhvr>
                                        <p:cTn id="278" dur="500"/>
                                        <p:tgtEl>
                                          <p:spTgt spid="51"/>
                                        </p:tgtEl>
                                      </p:cBhvr>
                                    </p:animEffect>
                                    <p:set>
                                      <p:cBhvr>
                                        <p:cTn id="279" dur="1" fill="hold">
                                          <p:stCondLst>
                                            <p:cond delay="499"/>
                                          </p:stCondLst>
                                        </p:cTn>
                                        <p:tgtEl>
                                          <p:spTgt spid="51"/>
                                        </p:tgtEl>
                                        <p:attrNameLst>
                                          <p:attrName>style.visibility</p:attrName>
                                        </p:attrNameLst>
                                      </p:cBhvr>
                                      <p:to>
                                        <p:strVal val="hidden"/>
                                      </p:to>
                                    </p:set>
                                  </p:childTnLst>
                                </p:cTn>
                              </p:par>
                            </p:childTnLst>
                          </p:cTn>
                        </p:par>
                        <p:par>
                          <p:cTn id="280" fill="hold">
                            <p:stCondLst>
                              <p:cond delay="6501"/>
                            </p:stCondLst>
                            <p:childTnLst>
                              <p:par>
                                <p:cTn id="281" presetID="10" presetClass="exit" presetSubtype="0" fill="hold" nodeType="afterEffect">
                                  <p:stCondLst>
                                    <p:cond delay="0"/>
                                  </p:stCondLst>
                                  <p:childTnLst>
                                    <p:animEffect transition="out" filter="fade">
                                      <p:cBhvr>
                                        <p:cTn id="282" dur="500"/>
                                        <p:tgtEl>
                                          <p:spTgt spid="47"/>
                                        </p:tgtEl>
                                      </p:cBhvr>
                                    </p:animEffect>
                                    <p:set>
                                      <p:cBhvr>
                                        <p:cTn id="283" dur="1" fill="hold">
                                          <p:stCondLst>
                                            <p:cond delay="50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1875"/>
                  </p:tgtEl>
                </p:cond>
              </p:nextCondLst>
            </p:seq>
          </p:childTnLst>
        </p:cTn>
      </p:par>
    </p:tnLst>
    <p:bldLst>
      <p:bldP spid="186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1"/>
        <p:cNvGrpSpPr/>
        <p:nvPr/>
      </p:nvGrpSpPr>
      <p:grpSpPr>
        <a:xfrm>
          <a:off x="0" y="0"/>
          <a:ext cx="0" cy="0"/>
          <a:chOff x="0" y="0"/>
          <a:chExt cx="0" cy="0"/>
        </a:xfrm>
      </p:grpSpPr>
      <p:pic>
        <p:nvPicPr>
          <p:cNvPr id="10" name="Picture 9">
            <a:extLst>
              <a:ext uri="{FF2B5EF4-FFF2-40B4-BE49-F238E27FC236}">
                <a16:creationId xmlns:a16="http://schemas.microsoft.com/office/drawing/2014/main" id="{E6347784-BA0B-4933-8B19-2CD88FA0C2B6}"/>
              </a:ext>
            </a:extLst>
          </p:cNvPr>
          <p:cNvPicPr>
            <a:picLocks noChangeAspect="1"/>
          </p:cNvPicPr>
          <p:nvPr/>
        </p:nvPicPr>
        <p:blipFill rotWithShape="1">
          <a:blip r:embed="rId5">
            <a:extLst>
              <a:ext uri="{28A0092B-C50C-407E-A947-70E740481C1C}">
                <a14:useLocalDpi xmlns:a14="http://schemas.microsoft.com/office/drawing/2010/main" val="0"/>
              </a:ext>
            </a:extLst>
          </a:blip>
          <a:srcRect b="6360"/>
          <a:stretch/>
        </p:blipFill>
        <p:spPr>
          <a:xfrm>
            <a:off x="0" y="11"/>
            <a:ext cx="12146586" cy="6421821"/>
          </a:xfrm>
          <a:prstGeom prst="rect">
            <a:avLst/>
          </a:prstGeom>
        </p:spPr>
      </p:pic>
      <p:sp>
        <p:nvSpPr>
          <p:cNvPr id="1882" name="Google Shape;1882;p22"/>
          <p:cNvSpPr/>
          <p:nvPr/>
        </p:nvSpPr>
        <p:spPr>
          <a:xfrm>
            <a:off x="9368338" y="1528103"/>
            <a:ext cx="516352" cy="48255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UTM Avo" panose="02040603050506020204" pitchFamily="18" charset="0"/>
                <a:ea typeface="Times New Roman"/>
                <a:cs typeface="Times New Roman"/>
                <a:sym typeface="Times New Roman"/>
              </a:rPr>
              <a:t>–</a:t>
            </a:r>
            <a:endParaRPr>
              <a:latin typeface="UTM Avo" panose="02040603050506020204" pitchFamily="18" charset="0"/>
            </a:endParaRPr>
          </a:p>
        </p:txBody>
      </p:sp>
      <p:sp>
        <p:nvSpPr>
          <p:cNvPr id="1883" name="Google Shape;1883;p22"/>
          <p:cNvSpPr/>
          <p:nvPr/>
        </p:nvSpPr>
        <p:spPr>
          <a:xfrm>
            <a:off x="6893684" y="4795566"/>
            <a:ext cx="516352" cy="48255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UTM Avo" panose="02040603050506020204" pitchFamily="18" charset="0"/>
                <a:ea typeface="Times New Roman"/>
                <a:cs typeface="Times New Roman"/>
                <a:sym typeface="Times New Roman"/>
              </a:rPr>
              <a:t>–</a:t>
            </a:r>
            <a:endParaRPr>
              <a:latin typeface="UTM Avo" panose="02040603050506020204" pitchFamily="18" charset="0"/>
            </a:endParaRPr>
          </a:p>
        </p:txBody>
      </p:sp>
      <p:pic>
        <p:nvPicPr>
          <p:cNvPr id="1884" name="Google Shape;1884;p22"/>
          <p:cNvPicPr preferRelativeResize="0"/>
          <p:nvPr/>
        </p:nvPicPr>
        <p:blipFill rotWithShape="1">
          <a:blip r:embed="rId6">
            <a:alphaModFix/>
          </a:blip>
          <a:srcRect/>
          <a:stretch/>
        </p:blipFill>
        <p:spPr>
          <a:xfrm>
            <a:off x="762067" y="96779"/>
            <a:ext cx="10186463" cy="1960529"/>
          </a:xfrm>
          <a:prstGeom prst="rect">
            <a:avLst/>
          </a:prstGeom>
          <a:noFill/>
          <a:ln>
            <a:noFill/>
          </a:ln>
        </p:spPr>
      </p:pic>
      <p:pic>
        <p:nvPicPr>
          <p:cNvPr id="1886" name="Google Shape;1886;p22">
            <a:hlinkClick r:id="rId7" action="ppaction://hlinksldjump"/>
          </p:cNvPr>
          <p:cNvPicPr preferRelativeResize="0"/>
          <p:nvPr/>
        </p:nvPicPr>
        <p:blipFill rotWithShape="1">
          <a:blip r:embed="rId8">
            <a:alphaModFix/>
          </a:blip>
          <a:srcRect/>
          <a:stretch/>
        </p:blipFill>
        <p:spPr>
          <a:xfrm flipH="1">
            <a:off x="9884684" y="3716311"/>
            <a:ext cx="2846799" cy="2641042"/>
          </a:xfrm>
          <a:prstGeom prst="rect">
            <a:avLst/>
          </a:prstGeom>
          <a:noFill/>
          <a:ln>
            <a:noFill/>
          </a:ln>
        </p:spPr>
      </p:pic>
      <p:sp>
        <p:nvSpPr>
          <p:cNvPr id="1887" name="Google Shape;1887;p22"/>
          <p:cNvSpPr/>
          <p:nvPr/>
        </p:nvSpPr>
        <p:spPr>
          <a:xfrm>
            <a:off x="1445741" y="476889"/>
            <a:ext cx="8600302" cy="1200288"/>
          </a:xfrm>
          <a:prstGeom prst="rect">
            <a:avLst/>
          </a:prstGeom>
          <a:noFill/>
          <a:ln>
            <a:noFill/>
          </a:ln>
        </p:spPr>
        <p:txBody>
          <a:bodyPr spcFirstLastPara="1" wrap="square" lIns="91425" tIns="45700" rIns="91425" bIns="45700" anchor="t" anchorCtr="0">
            <a:spAutoFit/>
          </a:bodyPr>
          <a:lstStyle/>
          <a:p>
            <a:pPr algn="ctr"/>
            <a:r>
              <a:rPr lang="vi-VN" sz="3600" dirty="0">
                <a:solidFill>
                  <a:srgbClr val="0000FF"/>
                </a:solidFill>
                <a:cs typeface="Times New Roman" panose="02020603050405020304" pitchFamily="18" charset="0"/>
              </a:rPr>
              <a:t>Trong bài </a:t>
            </a:r>
            <a:r>
              <a:rPr lang="en-US" sz="3600" dirty="0">
                <a:solidFill>
                  <a:srgbClr val="0000FF"/>
                </a:solidFill>
                <a:cs typeface="Times New Roman" panose="02020603050405020304" pitchFamily="18" charset="0"/>
              </a:rPr>
              <a:t>“</a:t>
            </a:r>
            <a:r>
              <a:rPr lang="vi-VN" sz="3600" dirty="0">
                <a:solidFill>
                  <a:srgbClr val="0000FF"/>
                </a:solidFill>
                <a:cs typeface="Times New Roman" panose="02020603050405020304" pitchFamily="18" charset="0"/>
              </a:rPr>
              <a:t>Giờ ra chơi</a:t>
            </a:r>
            <a:r>
              <a:rPr lang="en-US" sz="3600" dirty="0">
                <a:solidFill>
                  <a:srgbClr val="0000FF"/>
                </a:solidFill>
                <a:cs typeface="Times New Roman" panose="02020603050405020304" pitchFamily="18" charset="0"/>
              </a:rPr>
              <a:t>”, </a:t>
            </a:r>
            <a:r>
              <a:rPr lang="en-US" sz="3600" dirty="0" err="1">
                <a:solidFill>
                  <a:srgbClr val="0000FF"/>
                </a:solidFill>
                <a:cs typeface="Times New Roman" panose="02020603050405020304" pitchFamily="18" charset="0"/>
              </a:rPr>
              <a:t>em</a:t>
            </a:r>
            <a:r>
              <a:rPr lang="en-US" sz="3600" dirty="0">
                <a:solidFill>
                  <a:srgbClr val="0000FF"/>
                </a:solidFill>
                <a:cs typeface="Times New Roman" panose="02020603050405020304" pitchFamily="18" charset="0"/>
              </a:rPr>
              <a:t> </a:t>
            </a:r>
            <a:r>
              <a:rPr lang="en-US" sz="3600" dirty="0" err="1">
                <a:solidFill>
                  <a:srgbClr val="0000FF"/>
                </a:solidFill>
                <a:cs typeface="Times New Roman" panose="02020603050405020304" pitchFamily="18" charset="0"/>
              </a:rPr>
              <a:t>hiểu</a:t>
            </a:r>
            <a:endParaRPr lang="vi-VN" sz="3600" dirty="0">
              <a:solidFill>
                <a:srgbClr val="0000FF"/>
              </a:solidFill>
              <a:cs typeface="Times New Roman" panose="02020603050405020304" pitchFamily="18" charset="0"/>
            </a:endParaRPr>
          </a:p>
          <a:p>
            <a:pPr algn="ctr"/>
            <a:r>
              <a:rPr lang="en-SG" sz="3600" dirty="0">
                <a:solidFill>
                  <a:srgbClr val="0000FF"/>
                </a:solidFill>
                <a:cs typeface="Times New Roman" panose="02020603050405020304" pitchFamily="18" charset="0"/>
              </a:rPr>
              <a:t>“</a:t>
            </a:r>
            <a:r>
              <a:rPr lang="vi-VN" sz="3600" dirty="0">
                <a:solidFill>
                  <a:srgbClr val="0000FF"/>
                </a:solidFill>
                <a:cs typeface="Times New Roman" panose="02020603050405020304" pitchFamily="18" charset="0"/>
              </a:rPr>
              <a:t>Từng đàn chim áo trắng</a:t>
            </a:r>
            <a:r>
              <a:rPr lang="en-SG" sz="3600" dirty="0">
                <a:solidFill>
                  <a:srgbClr val="0000FF"/>
                </a:solidFill>
                <a:cs typeface="Times New Roman" panose="02020603050405020304" pitchFamily="18" charset="0"/>
              </a:rPr>
              <a:t>”</a:t>
            </a:r>
            <a:r>
              <a:rPr lang="vi-VN" sz="3600" dirty="0">
                <a:solidFill>
                  <a:srgbClr val="0000FF"/>
                </a:solidFill>
                <a:cs typeface="Times New Roman" panose="02020603050405020304" pitchFamily="18" charset="0"/>
              </a:rPr>
              <a:t> chỉ ai?</a:t>
            </a:r>
            <a:endParaRPr lang="en-US" sz="3600" dirty="0">
              <a:solidFill>
                <a:srgbClr val="0000FF"/>
              </a:solidFill>
              <a:cs typeface="Times New Roman" panose="02020603050405020304" pitchFamily="18" charset="0"/>
            </a:endParaRPr>
          </a:p>
        </p:txBody>
      </p:sp>
      <p:sp>
        <p:nvSpPr>
          <p:cNvPr id="2" name="Rectangle: Rounded Corners 1">
            <a:extLst>
              <a:ext uri="{FF2B5EF4-FFF2-40B4-BE49-F238E27FC236}">
                <a16:creationId xmlns:a16="http://schemas.microsoft.com/office/drawing/2014/main" id="{929ECC44-2B06-43EC-8502-A7A57E3B405A}"/>
              </a:ext>
            </a:extLst>
          </p:cNvPr>
          <p:cNvSpPr/>
          <p:nvPr/>
        </p:nvSpPr>
        <p:spPr>
          <a:xfrm>
            <a:off x="762067" y="2801911"/>
            <a:ext cx="2963147" cy="914400"/>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a:p>
            <a:pPr algn="ctr"/>
            <a:r>
              <a:rPr lang="en-US" sz="3200">
                <a:solidFill>
                  <a:schemeClr val="tx1"/>
                </a:solidFill>
              </a:rPr>
              <a:t>A. </a:t>
            </a:r>
            <a:r>
              <a:rPr lang="en-US" sz="3200">
                <a:solidFill>
                  <a:schemeClr val="tx1"/>
                </a:solidFill>
                <a:cs typeface="Times New Roman" panose="02020603050405020304" pitchFamily="18" charset="0"/>
              </a:rPr>
              <a:t>Học sinh</a:t>
            </a:r>
          </a:p>
          <a:p>
            <a:pPr algn="ctr"/>
            <a:r>
              <a:rPr lang="en-US" sz="3200">
                <a:solidFill>
                  <a:schemeClr val="tx1"/>
                </a:solidFill>
              </a:rPr>
              <a:t> </a:t>
            </a:r>
            <a:endParaRPr lang="en-US" sz="3200" dirty="0">
              <a:solidFill>
                <a:schemeClr val="tx1"/>
              </a:solidFill>
            </a:endParaRPr>
          </a:p>
        </p:txBody>
      </p:sp>
      <p:sp>
        <p:nvSpPr>
          <p:cNvPr id="11" name="Rectangle: Rounded Corners 10">
            <a:extLst>
              <a:ext uri="{FF2B5EF4-FFF2-40B4-BE49-F238E27FC236}">
                <a16:creationId xmlns:a16="http://schemas.microsoft.com/office/drawing/2014/main" id="{9AAE1CD7-423C-4146-B262-B6D87883235A}"/>
              </a:ext>
            </a:extLst>
          </p:cNvPr>
          <p:cNvSpPr/>
          <p:nvPr/>
        </p:nvSpPr>
        <p:spPr>
          <a:xfrm>
            <a:off x="4587616" y="2782111"/>
            <a:ext cx="3246568" cy="914400"/>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B</a:t>
            </a:r>
            <a:r>
              <a:rPr lang="en-US" sz="3200">
                <a:solidFill>
                  <a:schemeClr val="tx1"/>
                </a:solidFill>
              </a:rPr>
              <a:t>. Giáo viên</a:t>
            </a:r>
            <a:endParaRPr lang="en-US" sz="3200" dirty="0">
              <a:solidFill>
                <a:schemeClr val="tx1"/>
              </a:solidFill>
            </a:endParaRPr>
          </a:p>
        </p:txBody>
      </p:sp>
      <p:sp>
        <p:nvSpPr>
          <p:cNvPr id="12" name="Rectangle: Rounded Corners 11">
            <a:extLst>
              <a:ext uri="{FF2B5EF4-FFF2-40B4-BE49-F238E27FC236}">
                <a16:creationId xmlns:a16="http://schemas.microsoft.com/office/drawing/2014/main" id="{2ED8B6EF-C659-4E60-A530-9669E26609D8}"/>
              </a:ext>
            </a:extLst>
          </p:cNvPr>
          <p:cNvSpPr/>
          <p:nvPr/>
        </p:nvSpPr>
        <p:spPr>
          <a:xfrm>
            <a:off x="8415107" y="2753711"/>
            <a:ext cx="2892981" cy="914400"/>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C</a:t>
            </a:r>
            <a:r>
              <a:rPr lang="en-US" sz="3200">
                <a:solidFill>
                  <a:schemeClr val="tx1"/>
                </a:solidFill>
              </a:rPr>
              <a:t>. Bảo vệ</a:t>
            </a:r>
            <a:endParaRPr lang="en-US" sz="3200" dirty="0">
              <a:solidFill>
                <a:schemeClr val="tx1"/>
              </a:solidFill>
            </a:endParaRPr>
          </a:p>
        </p:txBody>
      </p:sp>
    </p:spTree>
    <p:extLst>
      <p:ext uri="{BB962C8B-B14F-4D97-AF65-F5344CB8AC3E}">
        <p14:creationId xmlns:p14="http://schemas.microsoft.com/office/powerpoint/2010/main" val="157906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887"/>
                                        </p:tgtEl>
                                        <p:attrNameLst>
                                          <p:attrName>style.visibility</p:attrName>
                                        </p:attrNameLst>
                                      </p:cBhvr>
                                      <p:to>
                                        <p:strVal val="visible"/>
                                      </p:to>
                                    </p:set>
                                    <p:anim calcmode="lin" valueType="num">
                                      <p:cBhvr>
                                        <p:cTn id="7" dur="1000" fill="hold"/>
                                        <p:tgtEl>
                                          <p:spTgt spid="1887"/>
                                        </p:tgtEl>
                                        <p:attrNameLst>
                                          <p:attrName>ppt_w</p:attrName>
                                        </p:attrNameLst>
                                      </p:cBhvr>
                                      <p:tavLst>
                                        <p:tav tm="0">
                                          <p:val>
                                            <p:strVal val="#ppt_w+.3"/>
                                          </p:val>
                                        </p:tav>
                                        <p:tav tm="100000">
                                          <p:val>
                                            <p:strVal val="#ppt_w"/>
                                          </p:val>
                                        </p:tav>
                                      </p:tavLst>
                                    </p:anim>
                                    <p:anim calcmode="lin" valueType="num">
                                      <p:cBhvr>
                                        <p:cTn id="8" dur="1000" fill="hold"/>
                                        <p:tgtEl>
                                          <p:spTgt spid="1887"/>
                                        </p:tgtEl>
                                        <p:attrNameLst>
                                          <p:attrName>ppt_h</p:attrName>
                                        </p:attrNameLst>
                                      </p:cBhvr>
                                      <p:tavLst>
                                        <p:tav tm="0">
                                          <p:val>
                                            <p:strVal val="#ppt_h"/>
                                          </p:val>
                                        </p:tav>
                                        <p:tav tm="100000">
                                          <p:val>
                                            <p:strVal val="#ppt_h"/>
                                          </p:val>
                                        </p:tav>
                                      </p:tavLst>
                                    </p:anim>
                                    <p:animEffect transition="in" filter="fade">
                                      <p:cBhvr>
                                        <p:cTn id="9" dur="1000"/>
                                        <p:tgtEl>
                                          <p:spTgt spid="1887"/>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grpId="1" nodeType="clickEffect">
                                  <p:stCondLst>
                                    <p:cond delay="0"/>
                                  </p:stCondLst>
                                  <p:childTnLst>
                                    <p:animClr clrSpc="rgb" dir="cw">
                                      <p:cBhvr>
                                        <p:cTn id="30" dur="2000" fill="hold"/>
                                        <p:tgtEl>
                                          <p:spTgt spid="2"/>
                                        </p:tgtEl>
                                        <p:attrNameLst>
                                          <p:attrName>fillcolor</p:attrName>
                                        </p:attrNameLst>
                                      </p:cBhvr>
                                      <p:to>
                                        <a:srgbClr val="92D050"/>
                                      </p:to>
                                    </p:animClr>
                                    <p:set>
                                      <p:cBhvr>
                                        <p:cTn id="31" dur="2000" fill="hold"/>
                                        <p:tgtEl>
                                          <p:spTgt spid="2"/>
                                        </p:tgtEl>
                                        <p:attrNameLst>
                                          <p:attrName>fill.type</p:attrName>
                                        </p:attrNameLst>
                                      </p:cBhvr>
                                      <p:to>
                                        <p:strVal val="solid"/>
                                      </p:to>
                                    </p:set>
                                    <p:set>
                                      <p:cBhvr>
                                        <p:cTn id="32" dur="2000" fill="hold"/>
                                        <p:tgtEl>
                                          <p:spTgt spid="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2"/>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grpId="1" nodeType="clickEffect">
                                  <p:stCondLst>
                                    <p:cond delay="0"/>
                                  </p:stCondLst>
                                  <p:childTnLst>
                                    <p:animClr clrSpc="rgb" dir="cw">
                                      <p:cBhvr>
                                        <p:cTn id="37" dur="2000" fill="hold"/>
                                        <p:tgtEl>
                                          <p:spTgt spid="11"/>
                                        </p:tgtEl>
                                        <p:attrNameLst>
                                          <p:attrName>fillcolor</p:attrName>
                                        </p:attrNameLst>
                                      </p:cBhvr>
                                      <p:to>
                                        <a:srgbClr val="FF0000"/>
                                      </p:to>
                                    </p:animClr>
                                    <p:set>
                                      <p:cBhvr>
                                        <p:cTn id="38" dur="2000" fill="hold"/>
                                        <p:tgtEl>
                                          <p:spTgt spid="11"/>
                                        </p:tgtEl>
                                        <p:attrNameLst>
                                          <p:attrName>fill.type</p:attrName>
                                        </p:attrNameLst>
                                      </p:cBhvr>
                                      <p:to>
                                        <p:strVal val="solid"/>
                                      </p:to>
                                    </p:set>
                                    <p:set>
                                      <p:cBhvr>
                                        <p:cTn id="39" dur="2000" fill="hold"/>
                                        <p:tgtEl>
                                          <p:spTgt spid="11"/>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grpId="1" nodeType="clickEffect">
                                  <p:stCondLst>
                                    <p:cond delay="0"/>
                                  </p:stCondLst>
                                  <p:childTnLst>
                                    <p:animClr clrSpc="rgb" dir="cw">
                                      <p:cBhvr>
                                        <p:cTn id="44" dur="2000" fill="hold"/>
                                        <p:tgtEl>
                                          <p:spTgt spid="12"/>
                                        </p:tgtEl>
                                        <p:attrNameLst>
                                          <p:attrName>fillcolor</p:attrName>
                                        </p:attrNameLst>
                                      </p:cBhvr>
                                      <p:to>
                                        <a:srgbClr val="FF0000"/>
                                      </p:to>
                                    </p:animClr>
                                    <p:set>
                                      <p:cBhvr>
                                        <p:cTn id="45" dur="2000" fill="hold"/>
                                        <p:tgtEl>
                                          <p:spTgt spid="12"/>
                                        </p:tgtEl>
                                        <p:attrNameLst>
                                          <p:attrName>fill.type</p:attrName>
                                        </p:attrNameLst>
                                      </p:cBhvr>
                                      <p:to>
                                        <p:strVal val="solid"/>
                                      </p:to>
                                    </p:set>
                                    <p:set>
                                      <p:cBhvr>
                                        <p:cTn id="46" dur="2000" fill="hold"/>
                                        <p:tgtEl>
                                          <p:spTgt spid="12"/>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2"/>
                  </p:tgtEl>
                </p:cond>
              </p:nextCondLst>
            </p:seq>
          </p:childTnLst>
        </p:cTn>
      </p:par>
    </p:tnLst>
    <p:bldLst>
      <p:bldP spid="1887" grpId="0"/>
      <p:bldP spid="2" grpId="0" animBg="1"/>
      <p:bldP spid="2" grpId="1" animBg="1"/>
      <p:bldP spid="11" grpId="0" animBg="1"/>
      <p:bldP spid="11" grpId="1" animBg="1"/>
      <p:bldP spid="12" grpId="0" animBg="1"/>
      <p:bldP spid="1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3"/>
        <p:cNvGrpSpPr/>
        <p:nvPr/>
      </p:nvGrpSpPr>
      <p:grpSpPr>
        <a:xfrm>
          <a:off x="0" y="0"/>
          <a:ext cx="0" cy="0"/>
          <a:chOff x="0" y="0"/>
          <a:chExt cx="0" cy="0"/>
        </a:xfrm>
      </p:grpSpPr>
      <p:pic>
        <p:nvPicPr>
          <p:cNvPr id="12" name="Picture 11">
            <a:extLst>
              <a:ext uri="{FF2B5EF4-FFF2-40B4-BE49-F238E27FC236}">
                <a16:creationId xmlns:a16="http://schemas.microsoft.com/office/drawing/2014/main" id="{DB5E0223-266D-47B6-9059-465A3CDD55A1}"/>
              </a:ext>
            </a:extLst>
          </p:cNvPr>
          <p:cNvPicPr>
            <a:picLocks noChangeAspect="1"/>
          </p:cNvPicPr>
          <p:nvPr/>
        </p:nvPicPr>
        <p:blipFill rotWithShape="1">
          <a:blip r:embed="rId5">
            <a:extLst>
              <a:ext uri="{28A0092B-C50C-407E-A947-70E740481C1C}">
                <a14:useLocalDpi xmlns:a14="http://schemas.microsoft.com/office/drawing/2010/main" val="0"/>
              </a:ext>
            </a:extLst>
          </a:blip>
          <a:srcRect b="6360"/>
          <a:stretch/>
        </p:blipFill>
        <p:spPr>
          <a:xfrm>
            <a:off x="0" y="11"/>
            <a:ext cx="12146586" cy="6421821"/>
          </a:xfrm>
          <a:prstGeom prst="rect">
            <a:avLst/>
          </a:prstGeom>
        </p:spPr>
      </p:pic>
      <p:pic>
        <p:nvPicPr>
          <p:cNvPr id="1894" name="Google Shape;1894;p23"/>
          <p:cNvPicPr preferRelativeResize="0"/>
          <p:nvPr/>
        </p:nvPicPr>
        <p:blipFill rotWithShape="1">
          <a:blip r:embed="rId6">
            <a:alphaModFix/>
          </a:blip>
          <a:srcRect/>
          <a:stretch/>
        </p:blipFill>
        <p:spPr>
          <a:xfrm>
            <a:off x="841737" y="111170"/>
            <a:ext cx="10272653" cy="2189692"/>
          </a:xfrm>
          <a:prstGeom prst="rect">
            <a:avLst/>
          </a:prstGeom>
          <a:noFill/>
          <a:ln>
            <a:noFill/>
          </a:ln>
        </p:spPr>
      </p:pic>
      <p:pic>
        <p:nvPicPr>
          <p:cNvPr id="1899" name="Google Shape;1899;p23">
            <a:hlinkClick r:id="rId7" action="ppaction://hlinksldjump"/>
          </p:cNvPr>
          <p:cNvPicPr preferRelativeResize="0"/>
          <p:nvPr/>
        </p:nvPicPr>
        <p:blipFill rotWithShape="1">
          <a:blip r:embed="rId8">
            <a:alphaModFix/>
          </a:blip>
          <a:srcRect/>
          <a:stretch/>
        </p:blipFill>
        <p:spPr>
          <a:xfrm flipH="1">
            <a:off x="9951178" y="3696511"/>
            <a:ext cx="2846799" cy="2641042"/>
          </a:xfrm>
          <a:prstGeom prst="rect">
            <a:avLst/>
          </a:prstGeom>
          <a:noFill/>
          <a:ln>
            <a:noFill/>
          </a:ln>
        </p:spPr>
      </p:pic>
      <p:sp>
        <p:nvSpPr>
          <p:cNvPr id="8" name="Google Shape;1887;p22">
            <a:extLst>
              <a:ext uri="{FF2B5EF4-FFF2-40B4-BE49-F238E27FC236}">
                <a16:creationId xmlns:a16="http://schemas.microsoft.com/office/drawing/2014/main" id="{012F5EF1-58A3-492B-9128-2BD0E9BF8D70}"/>
              </a:ext>
            </a:extLst>
          </p:cNvPr>
          <p:cNvSpPr/>
          <p:nvPr/>
        </p:nvSpPr>
        <p:spPr>
          <a:xfrm>
            <a:off x="1977085" y="539079"/>
            <a:ext cx="8340811" cy="1077178"/>
          </a:xfrm>
          <a:prstGeom prst="rect">
            <a:avLst/>
          </a:prstGeom>
          <a:noFill/>
          <a:ln>
            <a:noFill/>
          </a:ln>
        </p:spPr>
        <p:txBody>
          <a:bodyPr spcFirstLastPara="1" wrap="square" lIns="91425" tIns="45700" rIns="91425" bIns="45700" anchor="t" anchorCtr="0">
            <a:spAutoFit/>
          </a:bodyPr>
          <a:lstStyle/>
          <a:p>
            <a:pPr algn="ctr"/>
            <a:r>
              <a:rPr lang="vi-VN" sz="3200" dirty="0">
                <a:solidFill>
                  <a:srgbClr val="0000FF"/>
                </a:solidFill>
                <a:cs typeface="Times New Roman" panose="02020603050405020304" pitchFamily="18" charset="0"/>
              </a:rPr>
              <a:t>Trong bài </a:t>
            </a:r>
            <a:r>
              <a:rPr lang="en-SG" sz="3200" dirty="0">
                <a:solidFill>
                  <a:srgbClr val="0000FF"/>
                </a:solidFill>
                <a:cs typeface="Times New Roman" panose="02020603050405020304" pitchFamily="18" charset="0"/>
              </a:rPr>
              <a:t>“</a:t>
            </a:r>
            <a:r>
              <a:rPr lang="vi-VN" sz="3200" dirty="0">
                <a:solidFill>
                  <a:srgbClr val="0000FF"/>
                </a:solidFill>
                <a:cs typeface="Times New Roman" panose="02020603050405020304" pitchFamily="18" charset="0"/>
              </a:rPr>
              <a:t>Giờ ra chơi</a:t>
            </a:r>
            <a:r>
              <a:rPr lang="en-SG" sz="3200" dirty="0">
                <a:solidFill>
                  <a:srgbClr val="0000FF"/>
                </a:solidFill>
                <a:cs typeface="Times New Roman" panose="02020603050405020304" pitchFamily="18" charset="0"/>
              </a:rPr>
              <a:t>”</a:t>
            </a:r>
            <a:r>
              <a:rPr lang="en-US" sz="3200" dirty="0">
                <a:solidFill>
                  <a:srgbClr val="0000FF"/>
                </a:solidFill>
                <a:cs typeface="Times New Roman" panose="02020603050405020304" pitchFamily="18" charset="0"/>
              </a:rPr>
              <a:t>, s</a:t>
            </a:r>
            <a:r>
              <a:rPr lang="vi-VN" sz="3200" dirty="0">
                <a:solidFill>
                  <a:srgbClr val="0000FF"/>
                </a:solidFill>
                <a:cs typeface="Times New Roman" panose="02020603050405020304" pitchFamily="18" charset="0"/>
              </a:rPr>
              <a:t>au giờ ra chơi các bạn học sinh làm gì?</a:t>
            </a:r>
            <a:endParaRPr lang="en-US" sz="3200" dirty="0">
              <a:solidFill>
                <a:srgbClr val="0000FF"/>
              </a:solidFill>
              <a:cs typeface="Times New Roman" panose="02020603050405020304" pitchFamily="18" charset="0"/>
            </a:endParaRPr>
          </a:p>
        </p:txBody>
      </p:sp>
      <p:sp>
        <p:nvSpPr>
          <p:cNvPr id="9" name="Rectangle: Rounded Corners 8">
            <a:extLst>
              <a:ext uri="{FF2B5EF4-FFF2-40B4-BE49-F238E27FC236}">
                <a16:creationId xmlns:a16="http://schemas.microsoft.com/office/drawing/2014/main" id="{66DC7E60-A085-4CA3-BC45-BC01EE8CD9AB}"/>
              </a:ext>
            </a:extLst>
          </p:cNvPr>
          <p:cNvSpPr/>
          <p:nvPr/>
        </p:nvSpPr>
        <p:spPr>
          <a:xfrm>
            <a:off x="7559143" y="2782111"/>
            <a:ext cx="3957359" cy="1184408"/>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C</a:t>
            </a:r>
            <a:r>
              <a:rPr lang="en-US" sz="3200">
                <a:solidFill>
                  <a:schemeClr val="tx1"/>
                </a:solidFill>
              </a:rPr>
              <a:t>. </a:t>
            </a:r>
            <a:r>
              <a:rPr lang="en-US" sz="3200">
                <a:solidFill>
                  <a:schemeClr val="tx1"/>
                </a:solidFill>
                <a:cs typeface="Times New Roman" panose="02020603050405020304" pitchFamily="18" charset="0"/>
              </a:rPr>
              <a:t>Xếp hàng vào lớp, học bài mới</a:t>
            </a:r>
            <a:endParaRPr lang="en-US" sz="3200" dirty="0">
              <a:solidFill>
                <a:schemeClr val="tx1"/>
              </a:solidFill>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5CFE376F-B4EE-438B-A1EA-6CD94DD49D7B}"/>
              </a:ext>
            </a:extLst>
          </p:cNvPr>
          <p:cNvSpPr/>
          <p:nvPr/>
        </p:nvSpPr>
        <p:spPr>
          <a:xfrm>
            <a:off x="4263086" y="2782111"/>
            <a:ext cx="3052119" cy="1320332"/>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B</a:t>
            </a:r>
            <a:r>
              <a:rPr lang="en-US" sz="3200">
                <a:solidFill>
                  <a:schemeClr val="tx1"/>
                </a:solidFill>
              </a:rPr>
              <a:t>. </a:t>
            </a:r>
            <a:r>
              <a:rPr lang="en-US" sz="3200">
                <a:solidFill>
                  <a:schemeClr val="tx1"/>
                </a:solidFill>
                <a:cs typeface="Times New Roman" panose="02020603050405020304" pitchFamily="18" charset="0"/>
              </a:rPr>
              <a:t>Đi mua đồ ăn vặt</a:t>
            </a:r>
            <a:endParaRPr lang="en-US" sz="3200" dirty="0">
              <a:solidFill>
                <a:schemeClr val="tx1"/>
              </a:solidFill>
            </a:endParaRPr>
          </a:p>
        </p:txBody>
      </p:sp>
      <p:sp>
        <p:nvSpPr>
          <p:cNvPr id="11" name="Rectangle: Rounded Corners 10">
            <a:extLst>
              <a:ext uri="{FF2B5EF4-FFF2-40B4-BE49-F238E27FC236}">
                <a16:creationId xmlns:a16="http://schemas.microsoft.com/office/drawing/2014/main" id="{73E03633-0EE5-41FD-9D04-B0D74DD88DF4}"/>
              </a:ext>
            </a:extLst>
          </p:cNvPr>
          <p:cNvSpPr/>
          <p:nvPr/>
        </p:nvSpPr>
        <p:spPr>
          <a:xfrm>
            <a:off x="420135" y="2782110"/>
            <a:ext cx="3274387" cy="1468613"/>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A</a:t>
            </a:r>
            <a:r>
              <a:rPr lang="en-US" sz="3200">
                <a:solidFill>
                  <a:schemeClr val="tx1"/>
                </a:solidFill>
              </a:rPr>
              <a:t>. </a:t>
            </a:r>
            <a:r>
              <a:rPr lang="en-US" sz="3200">
                <a:solidFill>
                  <a:schemeClr val="tx1"/>
                </a:solidFill>
                <a:cs typeface="Times New Roman" panose="02020603050405020304" pitchFamily="18" charset="0"/>
              </a:rPr>
              <a:t>Tiếp tục vui chơi</a:t>
            </a:r>
            <a:endParaRPr lang="en-US" sz="3200" dirty="0">
              <a:solidFill>
                <a:schemeClr val="tx1"/>
              </a:solidFill>
            </a:endParaRPr>
          </a:p>
        </p:txBody>
      </p:sp>
    </p:spTree>
    <p:extLst>
      <p:ext uri="{BB962C8B-B14F-4D97-AF65-F5344CB8AC3E}">
        <p14:creationId xmlns:p14="http://schemas.microsoft.com/office/powerpoint/2010/main" val="261411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grpId="1" nodeType="clickEffect">
                                  <p:stCondLst>
                                    <p:cond delay="0"/>
                                  </p:stCondLst>
                                  <p:childTnLst>
                                    <p:animClr clrSpc="rgb" dir="cw">
                                      <p:cBhvr>
                                        <p:cTn id="30" dur="2000" fill="hold"/>
                                        <p:tgtEl>
                                          <p:spTgt spid="9"/>
                                        </p:tgtEl>
                                        <p:attrNameLst>
                                          <p:attrName>fillcolor</p:attrName>
                                        </p:attrNameLst>
                                      </p:cBhvr>
                                      <p:to>
                                        <a:srgbClr val="92D050"/>
                                      </p:to>
                                    </p:animClr>
                                    <p:set>
                                      <p:cBhvr>
                                        <p:cTn id="31" dur="2000" fill="hold"/>
                                        <p:tgtEl>
                                          <p:spTgt spid="9"/>
                                        </p:tgtEl>
                                        <p:attrNameLst>
                                          <p:attrName>fill.type</p:attrName>
                                        </p:attrNameLst>
                                      </p:cBhvr>
                                      <p:to>
                                        <p:strVal val="solid"/>
                                      </p:to>
                                    </p:set>
                                    <p:set>
                                      <p:cBhvr>
                                        <p:cTn id="32" dur="2000" fill="hold"/>
                                        <p:tgtEl>
                                          <p:spTgt spid="9"/>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9"/>
                  </p:tgtEl>
                </p:cond>
              </p:nextCondLst>
            </p:seq>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grpId="1" nodeType="clickEffect">
                                  <p:stCondLst>
                                    <p:cond delay="0"/>
                                  </p:stCondLst>
                                  <p:childTnLst>
                                    <p:animClr clrSpc="rgb" dir="cw">
                                      <p:cBhvr>
                                        <p:cTn id="37" dur="2000" fill="hold"/>
                                        <p:tgtEl>
                                          <p:spTgt spid="10"/>
                                        </p:tgtEl>
                                        <p:attrNameLst>
                                          <p:attrName>fillcolor</p:attrName>
                                        </p:attrNameLst>
                                      </p:cBhvr>
                                      <p:to>
                                        <a:srgbClr val="FF0000"/>
                                      </p:to>
                                    </p:animClr>
                                    <p:set>
                                      <p:cBhvr>
                                        <p:cTn id="38" dur="2000" fill="hold"/>
                                        <p:tgtEl>
                                          <p:spTgt spid="10"/>
                                        </p:tgtEl>
                                        <p:attrNameLst>
                                          <p:attrName>fill.type</p:attrName>
                                        </p:attrNameLst>
                                      </p:cBhvr>
                                      <p:to>
                                        <p:strVal val="solid"/>
                                      </p:to>
                                    </p:set>
                                    <p:set>
                                      <p:cBhvr>
                                        <p:cTn id="39" dur="2000" fill="hold"/>
                                        <p:tgtEl>
                                          <p:spTgt spid="10"/>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1"/>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grpId="1" nodeType="clickEffect">
                                  <p:stCondLst>
                                    <p:cond delay="0"/>
                                  </p:stCondLst>
                                  <p:childTnLst>
                                    <p:animClr clrSpc="rgb" dir="cw">
                                      <p:cBhvr>
                                        <p:cTn id="44" dur="2000" fill="hold"/>
                                        <p:tgtEl>
                                          <p:spTgt spid="11"/>
                                        </p:tgtEl>
                                        <p:attrNameLst>
                                          <p:attrName>fillcolor</p:attrName>
                                        </p:attrNameLst>
                                      </p:cBhvr>
                                      <p:to>
                                        <a:srgbClr val="FF0000"/>
                                      </p:to>
                                    </p:animClr>
                                    <p:set>
                                      <p:cBhvr>
                                        <p:cTn id="45" dur="2000" fill="hold"/>
                                        <p:tgtEl>
                                          <p:spTgt spid="11"/>
                                        </p:tgtEl>
                                        <p:attrNameLst>
                                          <p:attrName>fill.type</p:attrName>
                                        </p:attrNameLst>
                                      </p:cBhvr>
                                      <p:to>
                                        <p:strVal val="solid"/>
                                      </p:to>
                                    </p:set>
                                    <p:set>
                                      <p:cBhvr>
                                        <p:cTn id="46" dur="2000" fill="hold"/>
                                        <p:tgtEl>
                                          <p:spTgt spid="11"/>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1"/>
                  </p:tgtEl>
                </p:cond>
              </p:nextCondLst>
            </p:seq>
          </p:childTnLst>
        </p:cTn>
      </p:par>
    </p:tnLst>
    <p:bldLst>
      <p:bldP spid="8" grpId="0"/>
      <p:bldP spid="9" grpId="0" animBg="1"/>
      <p:bldP spid="9" grpId="1" animBg="1"/>
      <p:bldP spid="10" grpId="0" animBg="1"/>
      <p:bldP spid="10" grpId="1" animBg="1"/>
      <p:bldP spid="11" grpId="0" animBg="1"/>
      <p:bldP spid="1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3"/>
        <p:cNvGrpSpPr/>
        <p:nvPr/>
      </p:nvGrpSpPr>
      <p:grpSpPr>
        <a:xfrm>
          <a:off x="0" y="0"/>
          <a:ext cx="0" cy="0"/>
          <a:chOff x="0" y="0"/>
          <a:chExt cx="0" cy="0"/>
        </a:xfrm>
      </p:grpSpPr>
      <p:pic>
        <p:nvPicPr>
          <p:cNvPr id="6" name="Picture 5">
            <a:extLst>
              <a:ext uri="{FF2B5EF4-FFF2-40B4-BE49-F238E27FC236}">
                <a16:creationId xmlns:a16="http://schemas.microsoft.com/office/drawing/2014/main" id="{19D8C6E0-2BF0-4825-AA86-25AC25A300F0}"/>
              </a:ext>
            </a:extLst>
          </p:cNvPr>
          <p:cNvPicPr>
            <a:picLocks noChangeAspect="1"/>
          </p:cNvPicPr>
          <p:nvPr/>
        </p:nvPicPr>
        <p:blipFill rotWithShape="1">
          <a:blip r:embed="rId3">
            <a:extLst>
              <a:ext uri="{28A0092B-C50C-407E-A947-70E740481C1C}">
                <a14:useLocalDpi xmlns:a14="http://schemas.microsoft.com/office/drawing/2010/main" val="0"/>
              </a:ext>
            </a:extLst>
          </a:blip>
          <a:srcRect b="6360"/>
          <a:stretch/>
        </p:blipFill>
        <p:spPr>
          <a:xfrm>
            <a:off x="0" y="11"/>
            <a:ext cx="12146586" cy="6421821"/>
          </a:xfrm>
          <a:prstGeom prst="rect">
            <a:avLst/>
          </a:prstGeom>
        </p:spPr>
      </p:pic>
      <p:pic>
        <p:nvPicPr>
          <p:cNvPr id="1904" name="Google Shape;1904;p24"/>
          <p:cNvPicPr preferRelativeResize="0"/>
          <p:nvPr/>
        </p:nvPicPr>
        <p:blipFill rotWithShape="1">
          <a:blip r:embed="rId4">
            <a:alphaModFix/>
          </a:blip>
          <a:srcRect/>
          <a:stretch/>
        </p:blipFill>
        <p:spPr>
          <a:xfrm>
            <a:off x="882679" y="198677"/>
            <a:ext cx="10510673" cy="2142345"/>
          </a:xfrm>
          <a:prstGeom prst="rect">
            <a:avLst/>
          </a:prstGeom>
          <a:noFill/>
          <a:ln>
            <a:noFill/>
          </a:ln>
        </p:spPr>
      </p:pic>
      <p:pic>
        <p:nvPicPr>
          <p:cNvPr id="1906" name="Google Shape;1906;p24">
            <a:hlinkClick r:id="rId5" action="ppaction://hlinksldjump"/>
          </p:cNvPr>
          <p:cNvPicPr preferRelativeResize="0"/>
          <p:nvPr/>
        </p:nvPicPr>
        <p:blipFill rotWithShape="1">
          <a:blip r:embed="rId6">
            <a:alphaModFix/>
          </a:blip>
          <a:srcRect/>
          <a:stretch/>
        </p:blipFill>
        <p:spPr>
          <a:xfrm flipH="1">
            <a:off x="10310305" y="3984672"/>
            <a:ext cx="2621767" cy="2432274"/>
          </a:xfrm>
          <a:prstGeom prst="rect">
            <a:avLst/>
          </a:prstGeom>
          <a:noFill/>
          <a:ln>
            <a:noFill/>
          </a:ln>
        </p:spPr>
      </p:pic>
      <p:sp>
        <p:nvSpPr>
          <p:cNvPr id="8" name="Google Shape;1887;p22">
            <a:extLst>
              <a:ext uri="{FF2B5EF4-FFF2-40B4-BE49-F238E27FC236}">
                <a16:creationId xmlns:a16="http://schemas.microsoft.com/office/drawing/2014/main" id="{BD2FE23F-1219-494C-B86B-F0D64364EB96}"/>
              </a:ext>
            </a:extLst>
          </p:cNvPr>
          <p:cNvSpPr/>
          <p:nvPr/>
        </p:nvSpPr>
        <p:spPr>
          <a:xfrm>
            <a:off x="1909544" y="669705"/>
            <a:ext cx="8705044" cy="1200288"/>
          </a:xfrm>
          <a:prstGeom prst="rect">
            <a:avLst/>
          </a:prstGeom>
          <a:noFill/>
          <a:ln>
            <a:noFill/>
          </a:ln>
        </p:spPr>
        <p:txBody>
          <a:bodyPr spcFirstLastPara="1" wrap="square" lIns="91425" tIns="45700" rIns="91425" bIns="45700" anchor="t" anchorCtr="0">
            <a:spAutoFit/>
          </a:bodyPr>
          <a:lstStyle/>
          <a:p>
            <a:pPr algn="ctr"/>
            <a:r>
              <a:rPr lang="en-US" sz="3600">
                <a:solidFill>
                  <a:srgbClr val="0000FF"/>
                </a:solidFill>
                <a:cs typeface="Times New Roman" pitchFamily="18" charset="0"/>
              </a:rPr>
              <a:t>Những từ ngữ nào cho thấy các bạn chơi với nhau rất vui?</a:t>
            </a:r>
            <a:endParaRPr lang="vi-VN" sz="3600" dirty="0">
              <a:solidFill>
                <a:srgbClr val="0000FF"/>
              </a:solidFill>
              <a:cs typeface="Times New Roman" pitchFamily="18" charset="0"/>
            </a:endParaRPr>
          </a:p>
        </p:txBody>
      </p:sp>
      <p:sp>
        <p:nvSpPr>
          <p:cNvPr id="2" name="Rectangle: Rounded Corners 1">
            <a:extLst>
              <a:ext uri="{FF2B5EF4-FFF2-40B4-BE49-F238E27FC236}">
                <a16:creationId xmlns:a16="http://schemas.microsoft.com/office/drawing/2014/main" id="{031B3B7E-9CF6-4653-BB5E-57F730A8FCA1}"/>
              </a:ext>
            </a:extLst>
          </p:cNvPr>
          <p:cNvSpPr/>
          <p:nvPr/>
        </p:nvSpPr>
        <p:spPr>
          <a:xfrm>
            <a:off x="2765037" y="2862988"/>
            <a:ext cx="6994059" cy="1946813"/>
          </a:xfrm>
          <a:prstGeom prst="roundRect">
            <a:avLst>
              <a:gd name="adj" fmla="val 2381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itchFamily="34" charset="0"/>
              <a:buChar char="•"/>
            </a:pPr>
            <a:r>
              <a:rPr lang="en-US" sz="3600" dirty="0">
                <a:solidFill>
                  <a:schemeClr val="bg1"/>
                </a:solidFill>
                <a:cs typeface="Times New Roman" pitchFamily="18" charset="0"/>
              </a:rPr>
              <a:t> </a:t>
            </a:r>
            <a:r>
              <a:rPr lang="en-US" sz="3600" dirty="0" err="1">
                <a:solidFill>
                  <a:schemeClr val="bg1"/>
                </a:solidFill>
                <a:cs typeface="Times New Roman" pitchFamily="18" charset="0"/>
              </a:rPr>
              <a:t>Tiếng</a:t>
            </a:r>
            <a:r>
              <a:rPr lang="en-US" sz="3600" dirty="0">
                <a:solidFill>
                  <a:schemeClr val="bg1"/>
                </a:solidFill>
                <a:cs typeface="Times New Roman" pitchFamily="18" charset="0"/>
              </a:rPr>
              <a:t> </a:t>
            </a:r>
            <a:r>
              <a:rPr lang="en-US" sz="3600" dirty="0" err="1">
                <a:solidFill>
                  <a:schemeClr val="bg1"/>
                </a:solidFill>
                <a:cs typeface="Times New Roman" pitchFamily="18" charset="0"/>
              </a:rPr>
              <a:t>vui</a:t>
            </a:r>
            <a:r>
              <a:rPr lang="en-US" sz="3600" dirty="0">
                <a:solidFill>
                  <a:schemeClr val="bg1"/>
                </a:solidFill>
                <a:cs typeface="Times New Roman" pitchFamily="18" charset="0"/>
              </a:rPr>
              <a:t> </a:t>
            </a:r>
            <a:r>
              <a:rPr lang="en-US" sz="3600" dirty="0" err="1">
                <a:solidFill>
                  <a:schemeClr val="bg1"/>
                </a:solidFill>
                <a:cs typeface="Times New Roman" pitchFamily="18" charset="0"/>
              </a:rPr>
              <a:t>cười</a:t>
            </a:r>
            <a:r>
              <a:rPr lang="en-US" sz="3600" dirty="0">
                <a:solidFill>
                  <a:schemeClr val="bg1"/>
                </a:solidFill>
                <a:cs typeface="Times New Roman" pitchFamily="18" charset="0"/>
              </a:rPr>
              <a:t> </a:t>
            </a:r>
            <a:r>
              <a:rPr lang="en-US" sz="3600" dirty="0" err="1">
                <a:solidFill>
                  <a:schemeClr val="bg1"/>
                </a:solidFill>
                <a:cs typeface="Times New Roman" pitchFamily="18" charset="0"/>
              </a:rPr>
              <a:t>thoải</a:t>
            </a:r>
            <a:r>
              <a:rPr lang="en-US" sz="3600" dirty="0">
                <a:solidFill>
                  <a:schemeClr val="bg1"/>
                </a:solidFill>
                <a:cs typeface="Times New Roman" pitchFamily="18" charset="0"/>
              </a:rPr>
              <a:t> </a:t>
            </a:r>
            <a:r>
              <a:rPr lang="en-US" sz="3600" dirty="0" err="1">
                <a:solidFill>
                  <a:schemeClr val="bg1"/>
                </a:solidFill>
                <a:cs typeface="Times New Roman" pitchFamily="18" charset="0"/>
              </a:rPr>
              <a:t>mái</a:t>
            </a:r>
            <a:endParaRPr lang="en-US" sz="3600" dirty="0">
              <a:solidFill>
                <a:schemeClr val="bg1"/>
              </a:solidFill>
              <a:cs typeface="Times New Roman" pitchFamily="18" charset="0"/>
            </a:endParaRPr>
          </a:p>
          <a:p>
            <a:pPr marL="285750" indent="-285750" algn="ctr">
              <a:buFont typeface="Arial" pitchFamily="34" charset="0"/>
              <a:buChar char="•"/>
            </a:pPr>
            <a:r>
              <a:rPr lang="en-US" sz="3600" dirty="0">
                <a:solidFill>
                  <a:schemeClr val="bg1"/>
                </a:solidFill>
                <a:cs typeface="Times New Roman" pitchFamily="18" charset="0"/>
              </a:rPr>
              <a:t> </a:t>
            </a:r>
            <a:r>
              <a:rPr lang="en-US" sz="3600" dirty="0" err="1">
                <a:solidFill>
                  <a:schemeClr val="bg1"/>
                </a:solidFill>
                <a:cs typeface="Times New Roman" pitchFamily="18" charset="0"/>
              </a:rPr>
              <a:t>Niềm</a:t>
            </a:r>
            <a:r>
              <a:rPr lang="en-US" sz="3600" dirty="0">
                <a:solidFill>
                  <a:schemeClr val="bg1"/>
                </a:solidFill>
                <a:cs typeface="Times New Roman" pitchFamily="18" charset="0"/>
              </a:rPr>
              <a:t> </a:t>
            </a:r>
            <a:r>
              <a:rPr lang="en-US" sz="3600" dirty="0" err="1">
                <a:solidFill>
                  <a:schemeClr val="bg1"/>
                </a:solidFill>
                <a:cs typeface="Times New Roman" pitchFamily="18" charset="0"/>
              </a:rPr>
              <a:t>vui</a:t>
            </a:r>
            <a:r>
              <a:rPr lang="en-US" sz="3600" dirty="0">
                <a:solidFill>
                  <a:schemeClr val="bg1"/>
                </a:solidFill>
                <a:cs typeface="Times New Roman" pitchFamily="18" charset="0"/>
              </a:rPr>
              <a:t> </a:t>
            </a:r>
            <a:r>
              <a:rPr lang="en-US" sz="3600" dirty="0" err="1">
                <a:solidFill>
                  <a:schemeClr val="bg1"/>
                </a:solidFill>
                <a:cs typeface="Times New Roman" pitchFamily="18" charset="0"/>
              </a:rPr>
              <a:t>dâng</a:t>
            </a:r>
            <a:r>
              <a:rPr lang="en-US" sz="3600" dirty="0">
                <a:solidFill>
                  <a:schemeClr val="bg1"/>
                </a:solidFill>
                <a:cs typeface="Times New Roman" pitchFamily="18" charset="0"/>
              </a:rPr>
              <a:t> </a:t>
            </a:r>
            <a:r>
              <a:rPr lang="en-US" sz="3600" dirty="0" err="1">
                <a:solidFill>
                  <a:schemeClr val="bg1"/>
                </a:solidFill>
                <a:cs typeface="Times New Roman" pitchFamily="18" charset="0"/>
              </a:rPr>
              <a:t>náo</a:t>
            </a:r>
            <a:r>
              <a:rPr lang="en-US" sz="3600" dirty="0">
                <a:solidFill>
                  <a:schemeClr val="bg1"/>
                </a:solidFill>
                <a:cs typeface="Times New Roman" pitchFamily="18" charset="0"/>
              </a:rPr>
              <a:t> </a:t>
            </a:r>
            <a:r>
              <a:rPr lang="en-US" sz="3600" dirty="0" err="1">
                <a:solidFill>
                  <a:schemeClr val="bg1"/>
                </a:solidFill>
                <a:cs typeface="Times New Roman" pitchFamily="18" charset="0"/>
              </a:rPr>
              <a:t>nức</a:t>
            </a:r>
            <a:endParaRPr lang="vi-VN" sz="3600" dirty="0">
              <a:solidFill>
                <a:schemeClr val="bg1"/>
              </a:solidFill>
              <a:cs typeface="Times New Roman" pitchFamily="18" charset="0"/>
            </a:endParaRPr>
          </a:p>
        </p:txBody>
      </p:sp>
    </p:spTree>
    <p:extLst>
      <p:ext uri="{BB962C8B-B14F-4D97-AF65-F5344CB8AC3E}">
        <p14:creationId xmlns:p14="http://schemas.microsoft.com/office/powerpoint/2010/main" val="17728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80">
                                          <p:stCondLst>
                                            <p:cond delay="0"/>
                                          </p:stCondLst>
                                        </p:cTn>
                                        <p:tgtEl>
                                          <p:spTgt spid="2"/>
                                        </p:tgtEl>
                                      </p:cBhvr>
                                    </p:animEffect>
                                    <p:anim calcmode="lin" valueType="num">
                                      <p:cBhvr>
                                        <p:cTn id="1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gtEl>
                                      </p:cBhvr>
                                      <p:to x="100000" y="60000"/>
                                    </p:animScale>
                                    <p:animScale>
                                      <p:cBhvr>
                                        <p:cTn id="21" dur="166" decel="50000">
                                          <p:stCondLst>
                                            <p:cond delay="676"/>
                                          </p:stCondLst>
                                        </p:cTn>
                                        <p:tgtEl>
                                          <p:spTgt spid="2"/>
                                        </p:tgtEl>
                                      </p:cBhvr>
                                      <p:to x="100000" y="100000"/>
                                    </p:animScale>
                                    <p:animScale>
                                      <p:cBhvr>
                                        <p:cTn id="22" dur="26">
                                          <p:stCondLst>
                                            <p:cond delay="1312"/>
                                          </p:stCondLst>
                                        </p:cTn>
                                        <p:tgtEl>
                                          <p:spTgt spid="2"/>
                                        </p:tgtEl>
                                      </p:cBhvr>
                                      <p:to x="100000" y="80000"/>
                                    </p:animScale>
                                    <p:animScale>
                                      <p:cBhvr>
                                        <p:cTn id="23" dur="166" decel="50000">
                                          <p:stCondLst>
                                            <p:cond delay="1338"/>
                                          </p:stCondLst>
                                        </p:cTn>
                                        <p:tgtEl>
                                          <p:spTgt spid="2"/>
                                        </p:tgtEl>
                                      </p:cBhvr>
                                      <p:to x="100000" y="100000"/>
                                    </p:animScale>
                                    <p:animScale>
                                      <p:cBhvr>
                                        <p:cTn id="24" dur="26">
                                          <p:stCondLst>
                                            <p:cond delay="1642"/>
                                          </p:stCondLst>
                                        </p:cTn>
                                        <p:tgtEl>
                                          <p:spTgt spid="2"/>
                                        </p:tgtEl>
                                      </p:cBhvr>
                                      <p:to x="100000" y="90000"/>
                                    </p:animScale>
                                    <p:animScale>
                                      <p:cBhvr>
                                        <p:cTn id="25" dur="166" decel="50000">
                                          <p:stCondLst>
                                            <p:cond delay="1668"/>
                                          </p:stCondLst>
                                        </p:cTn>
                                        <p:tgtEl>
                                          <p:spTgt spid="2"/>
                                        </p:tgtEl>
                                      </p:cBhvr>
                                      <p:to x="100000" y="100000"/>
                                    </p:animScale>
                                    <p:animScale>
                                      <p:cBhvr>
                                        <p:cTn id="26" dur="26">
                                          <p:stCondLst>
                                            <p:cond delay="1808"/>
                                          </p:stCondLst>
                                        </p:cTn>
                                        <p:tgtEl>
                                          <p:spTgt spid="2"/>
                                        </p:tgtEl>
                                      </p:cBhvr>
                                      <p:to x="100000" y="95000"/>
                                    </p:animScale>
                                    <p:animScale>
                                      <p:cBhvr>
                                        <p:cTn id="27"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3"/>
        <p:cNvGrpSpPr/>
        <p:nvPr/>
      </p:nvGrpSpPr>
      <p:grpSpPr>
        <a:xfrm>
          <a:off x="0" y="0"/>
          <a:ext cx="0" cy="0"/>
          <a:chOff x="0" y="0"/>
          <a:chExt cx="0" cy="0"/>
        </a:xfrm>
      </p:grpSpPr>
      <p:pic>
        <p:nvPicPr>
          <p:cNvPr id="12" name="Picture 11">
            <a:extLst>
              <a:ext uri="{FF2B5EF4-FFF2-40B4-BE49-F238E27FC236}">
                <a16:creationId xmlns:a16="http://schemas.microsoft.com/office/drawing/2014/main" id="{4682E652-C4CB-403B-9103-D0B703ABFAF0}"/>
              </a:ext>
            </a:extLst>
          </p:cNvPr>
          <p:cNvPicPr>
            <a:picLocks noChangeAspect="1"/>
          </p:cNvPicPr>
          <p:nvPr/>
        </p:nvPicPr>
        <p:blipFill rotWithShape="1">
          <a:blip r:embed="rId5">
            <a:extLst>
              <a:ext uri="{28A0092B-C50C-407E-A947-70E740481C1C}">
                <a14:useLocalDpi xmlns:a14="http://schemas.microsoft.com/office/drawing/2010/main" val="0"/>
              </a:ext>
            </a:extLst>
          </a:blip>
          <a:srcRect b="6360"/>
          <a:stretch/>
        </p:blipFill>
        <p:spPr>
          <a:xfrm>
            <a:off x="0" y="0"/>
            <a:ext cx="12146586" cy="6421821"/>
          </a:xfrm>
          <a:prstGeom prst="rect">
            <a:avLst/>
          </a:prstGeom>
        </p:spPr>
      </p:pic>
      <p:pic>
        <p:nvPicPr>
          <p:cNvPr id="1914" name="Google Shape;1914;p25"/>
          <p:cNvPicPr preferRelativeResize="0"/>
          <p:nvPr/>
        </p:nvPicPr>
        <p:blipFill rotWithShape="1">
          <a:blip r:embed="rId6">
            <a:alphaModFix/>
          </a:blip>
          <a:srcRect/>
          <a:stretch/>
        </p:blipFill>
        <p:spPr>
          <a:xfrm>
            <a:off x="814450" y="200932"/>
            <a:ext cx="10272653" cy="2265528"/>
          </a:xfrm>
          <a:prstGeom prst="rect">
            <a:avLst/>
          </a:prstGeom>
          <a:noFill/>
          <a:ln>
            <a:noFill/>
          </a:ln>
        </p:spPr>
      </p:pic>
      <p:pic>
        <p:nvPicPr>
          <p:cNvPr id="1919" name="Google Shape;1919;p25">
            <a:hlinkClick r:id="rId7" action="ppaction://hlinksldjump"/>
          </p:cNvPr>
          <p:cNvPicPr preferRelativeResize="0"/>
          <p:nvPr/>
        </p:nvPicPr>
        <p:blipFill rotWithShape="1">
          <a:blip r:embed="rId8">
            <a:alphaModFix/>
          </a:blip>
          <a:srcRect/>
          <a:stretch/>
        </p:blipFill>
        <p:spPr>
          <a:xfrm flipH="1">
            <a:off x="9821933" y="3798909"/>
            <a:ext cx="2846799" cy="2641042"/>
          </a:xfrm>
          <a:prstGeom prst="rect">
            <a:avLst/>
          </a:prstGeom>
          <a:noFill/>
          <a:ln>
            <a:noFill/>
          </a:ln>
        </p:spPr>
      </p:pic>
      <p:sp>
        <p:nvSpPr>
          <p:cNvPr id="8" name="Google Shape;1887;p22">
            <a:extLst>
              <a:ext uri="{FF2B5EF4-FFF2-40B4-BE49-F238E27FC236}">
                <a16:creationId xmlns:a16="http://schemas.microsoft.com/office/drawing/2014/main" id="{68F84B97-1410-4053-B653-0B04B40BE890}"/>
              </a:ext>
            </a:extLst>
          </p:cNvPr>
          <p:cNvSpPr/>
          <p:nvPr/>
        </p:nvSpPr>
        <p:spPr>
          <a:xfrm>
            <a:off x="2028957" y="684924"/>
            <a:ext cx="8132509" cy="1077178"/>
          </a:xfrm>
          <a:prstGeom prst="rect">
            <a:avLst/>
          </a:prstGeom>
          <a:noFill/>
          <a:ln>
            <a:noFill/>
          </a:ln>
        </p:spPr>
        <p:txBody>
          <a:bodyPr spcFirstLastPara="1" wrap="square" lIns="91425" tIns="45700" rIns="91425" bIns="45700" anchor="t" anchorCtr="0">
            <a:spAutoFit/>
          </a:bodyPr>
          <a:lstStyle/>
          <a:p>
            <a:pPr algn="ctr"/>
            <a:r>
              <a:rPr lang="vi-VN" sz="3200" dirty="0">
                <a:solidFill>
                  <a:srgbClr val="7030A0"/>
                </a:solidFill>
                <a:latin typeface="+mj-lt"/>
                <a:cs typeface="Times New Roman" panose="02020603050405020304" pitchFamily="18" charset="0"/>
              </a:rPr>
              <a:t>Trong bài </a:t>
            </a:r>
            <a:r>
              <a:rPr lang="en-SG" sz="3200" dirty="0">
                <a:solidFill>
                  <a:srgbClr val="7030A0"/>
                </a:solidFill>
                <a:latin typeface="+mj-lt"/>
                <a:cs typeface="Times New Roman" panose="02020603050405020304" pitchFamily="18" charset="0"/>
              </a:rPr>
              <a:t>“</a:t>
            </a:r>
            <a:r>
              <a:rPr lang="vi-VN" sz="3200" dirty="0">
                <a:solidFill>
                  <a:srgbClr val="7030A0"/>
                </a:solidFill>
                <a:latin typeface="+mj-lt"/>
                <a:cs typeface="Times New Roman" panose="02020603050405020304" pitchFamily="18" charset="0"/>
              </a:rPr>
              <a:t>Giờ ra chơi</a:t>
            </a:r>
            <a:r>
              <a:rPr lang="en-SG" sz="3200" dirty="0">
                <a:solidFill>
                  <a:srgbClr val="7030A0"/>
                </a:solidFill>
                <a:latin typeface="+mj-lt"/>
                <a:cs typeface="Times New Roman" panose="02020603050405020304" pitchFamily="18" charset="0"/>
              </a:rPr>
              <a:t>”</a:t>
            </a:r>
            <a:r>
              <a:rPr lang="en-US" sz="3200" dirty="0">
                <a:solidFill>
                  <a:srgbClr val="7030A0"/>
                </a:solidFill>
                <a:latin typeface="+mj-lt"/>
                <a:cs typeface="Times New Roman" panose="02020603050405020304" pitchFamily="18" charset="0"/>
              </a:rPr>
              <a:t>, c</a:t>
            </a:r>
            <a:r>
              <a:rPr lang="vi-VN" sz="3200" dirty="0">
                <a:solidFill>
                  <a:srgbClr val="7030A0"/>
                </a:solidFill>
                <a:latin typeface="+mj-lt"/>
                <a:cs typeface="Times New Roman" panose="02020603050405020304" pitchFamily="18" charset="0"/>
              </a:rPr>
              <a:t>ác bạn học sinh </a:t>
            </a:r>
            <a:r>
              <a:rPr lang="en-US" sz="3200" dirty="0" err="1">
                <a:solidFill>
                  <a:srgbClr val="7030A0"/>
                </a:solidFill>
                <a:latin typeface="+mj-lt"/>
                <a:cs typeface="Times New Roman" panose="02020603050405020304" pitchFamily="18" charset="0"/>
              </a:rPr>
              <a:t>nam</a:t>
            </a:r>
            <a:r>
              <a:rPr lang="en-US" sz="3200" dirty="0">
                <a:solidFill>
                  <a:srgbClr val="7030A0"/>
                </a:solidFill>
                <a:latin typeface="+mj-lt"/>
                <a:cs typeface="Times New Roman" panose="02020603050405020304" pitchFamily="18" charset="0"/>
              </a:rPr>
              <a:t> </a:t>
            </a:r>
            <a:r>
              <a:rPr lang="en-US" sz="3200" dirty="0" err="1">
                <a:solidFill>
                  <a:srgbClr val="7030A0"/>
                </a:solidFill>
                <a:latin typeface="+mj-lt"/>
                <a:cs typeface="Times New Roman" panose="02020603050405020304" pitchFamily="18" charset="0"/>
              </a:rPr>
              <a:t>chơi</a:t>
            </a:r>
            <a:r>
              <a:rPr lang="en-US" sz="3200" dirty="0">
                <a:solidFill>
                  <a:srgbClr val="7030A0"/>
                </a:solidFill>
                <a:latin typeface="+mj-lt"/>
                <a:cs typeface="Times New Roman" panose="02020603050405020304" pitchFamily="18" charset="0"/>
              </a:rPr>
              <a:t> </a:t>
            </a:r>
            <a:r>
              <a:rPr lang="en-US" sz="3200" dirty="0" err="1">
                <a:solidFill>
                  <a:srgbClr val="7030A0"/>
                </a:solidFill>
                <a:latin typeface="+mj-lt"/>
                <a:cs typeface="Times New Roman" panose="02020603050405020304" pitchFamily="18" charset="0"/>
              </a:rPr>
              <a:t>trò</a:t>
            </a:r>
            <a:r>
              <a:rPr lang="vi-VN" sz="3200" dirty="0">
                <a:solidFill>
                  <a:srgbClr val="7030A0"/>
                </a:solidFill>
                <a:latin typeface="+mj-lt"/>
                <a:cs typeface="Times New Roman" panose="02020603050405020304" pitchFamily="18" charset="0"/>
              </a:rPr>
              <a:t> gì trong giờ ra chơi?</a:t>
            </a:r>
            <a:endParaRPr lang="en-US" sz="3200" dirty="0">
              <a:solidFill>
                <a:srgbClr val="7030A0"/>
              </a:solidFill>
              <a:latin typeface="+mj-lt"/>
              <a:cs typeface="Times New Roman" panose="02020603050405020304" pitchFamily="18" charset="0"/>
            </a:endParaRPr>
          </a:p>
        </p:txBody>
      </p:sp>
      <p:sp>
        <p:nvSpPr>
          <p:cNvPr id="9" name="Rectangle: Rounded Corners 8">
            <a:extLst>
              <a:ext uri="{FF2B5EF4-FFF2-40B4-BE49-F238E27FC236}">
                <a16:creationId xmlns:a16="http://schemas.microsoft.com/office/drawing/2014/main" id="{2DC42ABC-6ADB-41AB-9CDA-A49B2E8F43BC}"/>
              </a:ext>
            </a:extLst>
          </p:cNvPr>
          <p:cNvSpPr/>
          <p:nvPr/>
        </p:nvSpPr>
        <p:spPr>
          <a:xfrm>
            <a:off x="4151798" y="2782111"/>
            <a:ext cx="3886816" cy="891140"/>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2060"/>
              </a:solidFill>
            </a:endParaRPr>
          </a:p>
          <a:p>
            <a:pPr algn="ctr"/>
            <a:r>
              <a:rPr lang="en-US" sz="3200">
                <a:solidFill>
                  <a:srgbClr val="002060"/>
                </a:solidFill>
              </a:rPr>
              <a:t>B. </a:t>
            </a:r>
            <a:r>
              <a:rPr lang="en-US" sz="3200">
                <a:solidFill>
                  <a:srgbClr val="002060"/>
                </a:solidFill>
                <a:cs typeface="Times New Roman" panose="02020603050405020304" pitchFamily="18" charset="0"/>
              </a:rPr>
              <a:t>Đá cầu</a:t>
            </a:r>
          </a:p>
          <a:p>
            <a:pPr algn="ctr"/>
            <a:endParaRPr lang="en-US" sz="3200" dirty="0">
              <a:solidFill>
                <a:srgbClr val="002060"/>
              </a:solidFill>
            </a:endParaRPr>
          </a:p>
        </p:txBody>
      </p:sp>
      <p:sp>
        <p:nvSpPr>
          <p:cNvPr id="10" name="Rectangle: Rounded Corners 9">
            <a:extLst>
              <a:ext uri="{FF2B5EF4-FFF2-40B4-BE49-F238E27FC236}">
                <a16:creationId xmlns:a16="http://schemas.microsoft.com/office/drawing/2014/main" id="{2EB160A9-99EE-47C3-A5A3-0E39E5ACE7E6}"/>
              </a:ext>
            </a:extLst>
          </p:cNvPr>
          <p:cNvSpPr/>
          <p:nvPr/>
        </p:nvSpPr>
        <p:spPr>
          <a:xfrm>
            <a:off x="8411378" y="2782111"/>
            <a:ext cx="3395970" cy="891140"/>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C</a:t>
            </a:r>
            <a:r>
              <a:rPr lang="en-US" sz="3200">
                <a:solidFill>
                  <a:srgbClr val="002060"/>
                </a:solidFill>
              </a:rPr>
              <a:t>. Đá bóng</a:t>
            </a:r>
            <a:endParaRPr lang="en-US" sz="3200" dirty="0">
              <a:solidFill>
                <a:srgbClr val="002060"/>
              </a:solidFill>
            </a:endParaRPr>
          </a:p>
        </p:txBody>
      </p:sp>
      <p:sp>
        <p:nvSpPr>
          <p:cNvPr id="11" name="Rectangle: Rounded Corners 10">
            <a:extLst>
              <a:ext uri="{FF2B5EF4-FFF2-40B4-BE49-F238E27FC236}">
                <a16:creationId xmlns:a16="http://schemas.microsoft.com/office/drawing/2014/main" id="{DC794969-BB99-4E32-BFE5-0745336C97C6}"/>
              </a:ext>
            </a:extLst>
          </p:cNvPr>
          <p:cNvSpPr/>
          <p:nvPr/>
        </p:nvSpPr>
        <p:spPr>
          <a:xfrm>
            <a:off x="383065" y="2782111"/>
            <a:ext cx="3311458" cy="1016798"/>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rgbClr val="002060"/>
                </a:solidFill>
              </a:rPr>
              <a:t>A. Nhảy dây</a:t>
            </a:r>
            <a:endParaRPr lang="en-US" sz="3200" dirty="0">
              <a:solidFill>
                <a:srgbClr val="002060"/>
              </a:solidFill>
            </a:endParaRPr>
          </a:p>
        </p:txBody>
      </p:sp>
    </p:spTree>
    <p:extLst>
      <p:ext uri="{BB962C8B-B14F-4D97-AF65-F5344CB8AC3E}">
        <p14:creationId xmlns:p14="http://schemas.microsoft.com/office/powerpoint/2010/main" val="16151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mph" presetSubtype="2" fill="hold" nodeType="clickEffect">
                                  <p:stCondLst>
                                    <p:cond delay="0"/>
                                  </p:stCondLst>
                                  <p:childTnLst>
                                    <p:animClr clrSpc="rgb" dir="cw">
                                      <p:cBhvr>
                                        <p:cTn id="29" dur="2000" fill="hold"/>
                                        <p:tgtEl>
                                          <p:spTgt spid="10"/>
                                        </p:tgtEl>
                                        <p:attrNameLst>
                                          <p:attrName>fillcolor</p:attrName>
                                        </p:attrNameLst>
                                      </p:cBhvr>
                                      <p:to>
                                        <a:srgbClr val="FF0000"/>
                                      </p:to>
                                    </p:animClr>
                                    <p:set>
                                      <p:cBhvr>
                                        <p:cTn id="30" dur="2000" fill="hold"/>
                                        <p:tgtEl>
                                          <p:spTgt spid="10"/>
                                        </p:tgtEl>
                                        <p:attrNameLst>
                                          <p:attrName>fill.type</p:attrName>
                                        </p:attrNameLst>
                                      </p:cBhvr>
                                      <p:to>
                                        <p:strVal val="solid"/>
                                      </p:to>
                                    </p:set>
                                    <p:set>
                                      <p:cBhvr>
                                        <p:cTn id="31" dur="2000" fill="hold"/>
                                        <p:tgtEl>
                                          <p:spTgt spid="10"/>
                                        </p:tgtEl>
                                        <p:attrNameLst>
                                          <p:attrName>fill.on</p:attrName>
                                        </p:attrNameLst>
                                      </p:cBhvr>
                                      <p:to>
                                        <p:strVal val="true"/>
                                      </p:to>
                                    </p:set>
                                  </p:childTnLst>
                                </p:cTn>
                              </p:par>
                              <p:par>
                                <p:cTn id="32" presetID="1" presetClass="emph" presetSubtype="2" fill="hold" nodeType="withEffect">
                                  <p:stCondLst>
                                    <p:cond delay="0"/>
                                  </p:stCondLst>
                                  <p:childTnLst>
                                    <p:animClr clrSpc="rgb" dir="cw">
                                      <p:cBhvr>
                                        <p:cTn id="33" dur="2000" fill="hold"/>
                                        <p:tgtEl>
                                          <p:spTgt spid="11"/>
                                        </p:tgtEl>
                                        <p:attrNameLst>
                                          <p:attrName>fillcolor</p:attrName>
                                        </p:attrNameLst>
                                      </p:cBhvr>
                                      <p:to>
                                        <a:srgbClr val="FF0000"/>
                                      </p:to>
                                    </p:animClr>
                                    <p:set>
                                      <p:cBhvr>
                                        <p:cTn id="34" dur="2000" fill="hold"/>
                                        <p:tgtEl>
                                          <p:spTgt spid="11"/>
                                        </p:tgtEl>
                                        <p:attrNameLst>
                                          <p:attrName>fill.type</p:attrName>
                                        </p:attrNameLst>
                                      </p:cBhvr>
                                      <p:to>
                                        <p:strVal val="solid"/>
                                      </p:to>
                                    </p:set>
                                    <p:set>
                                      <p:cBhvr>
                                        <p:cTn id="35" dur="20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grpId="1" nodeType="clickEffect">
                                  <p:stCondLst>
                                    <p:cond delay="0"/>
                                  </p:stCondLst>
                                  <p:childTnLst>
                                    <p:animClr clrSpc="rgb" dir="cw">
                                      <p:cBhvr>
                                        <p:cTn id="40" dur="2000" fill="hold"/>
                                        <p:tgtEl>
                                          <p:spTgt spid="9"/>
                                        </p:tgtEl>
                                        <p:attrNameLst>
                                          <p:attrName>fillcolor</p:attrName>
                                        </p:attrNameLst>
                                      </p:cBhvr>
                                      <p:to>
                                        <a:srgbClr val="92D050"/>
                                      </p:to>
                                    </p:animClr>
                                    <p:set>
                                      <p:cBhvr>
                                        <p:cTn id="41" dur="2000" fill="hold"/>
                                        <p:tgtEl>
                                          <p:spTgt spid="9"/>
                                        </p:tgtEl>
                                        <p:attrNameLst>
                                          <p:attrName>fill.type</p:attrName>
                                        </p:attrNameLst>
                                      </p:cBhvr>
                                      <p:to>
                                        <p:strVal val="solid"/>
                                      </p:to>
                                    </p:set>
                                    <p:set>
                                      <p:cBhvr>
                                        <p:cTn id="42" dur="2000" fill="hold"/>
                                        <p:tgtEl>
                                          <p:spTgt spid="9"/>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9"/>
                  </p:tgtEl>
                </p:cond>
              </p:nextCondLst>
            </p:seq>
            <p:seq concurrent="1" nextAc="seek">
              <p:cTn id="43" restart="whenNotActive" fill="hold" evtFilter="cancelBubble" nodeType="interactiveSeq">
                <p:stCondLst>
                  <p:cond evt="onClick" delay="0">
                    <p:tgtEl>
                      <p:spTgt spid="10"/>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grpId="1" nodeType="clickEffect">
                                  <p:stCondLst>
                                    <p:cond delay="0"/>
                                  </p:stCondLst>
                                  <p:childTnLst>
                                    <p:animClr clrSpc="rgb" dir="cw">
                                      <p:cBhvr>
                                        <p:cTn id="47" dur="2000" fill="hold"/>
                                        <p:tgtEl>
                                          <p:spTgt spid="10"/>
                                        </p:tgtEl>
                                        <p:attrNameLst>
                                          <p:attrName>fillcolor</p:attrName>
                                        </p:attrNameLst>
                                      </p:cBhvr>
                                      <p:to>
                                        <a:srgbClr val="FF0000"/>
                                      </p:to>
                                    </p:animClr>
                                    <p:set>
                                      <p:cBhvr>
                                        <p:cTn id="48" dur="2000" fill="hold"/>
                                        <p:tgtEl>
                                          <p:spTgt spid="10"/>
                                        </p:tgtEl>
                                        <p:attrNameLst>
                                          <p:attrName>fill.type</p:attrName>
                                        </p:attrNameLst>
                                      </p:cBhvr>
                                      <p:to>
                                        <p:strVal val="solid"/>
                                      </p:to>
                                    </p:set>
                                    <p:set>
                                      <p:cBhvr>
                                        <p:cTn id="49" dur="2000" fill="hold"/>
                                        <p:tgtEl>
                                          <p:spTgt spid="10"/>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0"/>
                  </p:tgtEl>
                </p:cond>
              </p:nextCondLst>
            </p:seq>
            <p:seq concurrent="1" nextAc="seek">
              <p:cTn id="50" restart="whenNotActive" fill="hold" evtFilter="cancelBubble" nodeType="interactiveSeq">
                <p:stCondLst>
                  <p:cond evt="onClick" delay="0">
                    <p:tgtEl>
                      <p:spTgt spid="11"/>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grpId="1" nodeType="clickEffect">
                                  <p:stCondLst>
                                    <p:cond delay="0"/>
                                  </p:stCondLst>
                                  <p:childTnLst>
                                    <p:animClr clrSpc="rgb" dir="cw">
                                      <p:cBhvr>
                                        <p:cTn id="54" dur="2000" fill="hold"/>
                                        <p:tgtEl>
                                          <p:spTgt spid="11"/>
                                        </p:tgtEl>
                                        <p:attrNameLst>
                                          <p:attrName>fillcolor</p:attrName>
                                        </p:attrNameLst>
                                      </p:cBhvr>
                                      <p:to>
                                        <a:srgbClr val="FF0000"/>
                                      </p:to>
                                    </p:animClr>
                                    <p:set>
                                      <p:cBhvr>
                                        <p:cTn id="55" dur="2000" fill="hold"/>
                                        <p:tgtEl>
                                          <p:spTgt spid="11"/>
                                        </p:tgtEl>
                                        <p:attrNameLst>
                                          <p:attrName>fill.type</p:attrName>
                                        </p:attrNameLst>
                                      </p:cBhvr>
                                      <p:to>
                                        <p:strVal val="solid"/>
                                      </p:to>
                                    </p:set>
                                    <p:set>
                                      <p:cBhvr>
                                        <p:cTn id="56" dur="2000" fill="hold"/>
                                        <p:tgtEl>
                                          <p:spTgt spid="11"/>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1"/>
                  </p:tgtEl>
                </p:cond>
              </p:nextCondLst>
            </p:seq>
          </p:childTnLst>
        </p:cTn>
      </p:par>
    </p:tnLst>
    <p:bldLst>
      <p:bldP spid="8" grpId="0"/>
      <p:bldP spid="9" grpId="0" animBg="1"/>
      <p:bldP spid="9" grpId="1" animBg="1"/>
      <p:bldP spid="10" grpId="0" animBg="1"/>
      <p:bldP spid="10" grpId="1" animBg="1"/>
      <p:bldP spid="11" grpId="0" animBg="1"/>
      <p:bldP spid="11"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3"/>
        <p:cNvGrpSpPr/>
        <p:nvPr/>
      </p:nvGrpSpPr>
      <p:grpSpPr>
        <a:xfrm>
          <a:off x="0" y="0"/>
          <a:ext cx="0" cy="0"/>
          <a:chOff x="0" y="0"/>
          <a:chExt cx="0" cy="0"/>
        </a:xfrm>
      </p:grpSpPr>
      <p:pic>
        <p:nvPicPr>
          <p:cNvPr id="12" name="Picture 11">
            <a:extLst>
              <a:ext uri="{FF2B5EF4-FFF2-40B4-BE49-F238E27FC236}">
                <a16:creationId xmlns:a16="http://schemas.microsoft.com/office/drawing/2014/main" id="{4682E652-C4CB-403B-9103-D0B703ABFAF0}"/>
              </a:ext>
            </a:extLst>
          </p:cNvPr>
          <p:cNvPicPr>
            <a:picLocks noChangeAspect="1"/>
          </p:cNvPicPr>
          <p:nvPr/>
        </p:nvPicPr>
        <p:blipFill rotWithShape="1">
          <a:blip r:embed="rId5">
            <a:extLst>
              <a:ext uri="{28A0092B-C50C-407E-A947-70E740481C1C}">
                <a14:useLocalDpi xmlns:a14="http://schemas.microsoft.com/office/drawing/2010/main" val="0"/>
              </a:ext>
            </a:extLst>
          </a:blip>
          <a:srcRect b="6360"/>
          <a:stretch/>
        </p:blipFill>
        <p:spPr>
          <a:xfrm>
            <a:off x="0" y="0"/>
            <a:ext cx="12146586" cy="6421821"/>
          </a:xfrm>
          <a:prstGeom prst="rect">
            <a:avLst/>
          </a:prstGeom>
        </p:spPr>
      </p:pic>
      <p:pic>
        <p:nvPicPr>
          <p:cNvPr id="1914" name="Google Shape;1914;p25"/>
          <p:cNvPicPr preferRelativeResize="0"/>
          <p:nvPr/>
        </p:nvPicPr>
        <p:blipFill rotWithShape="1">
          <a:blip r:embed="rId6">
            <a:alphaModFix/>
          </a:blip>
          <a:srcRect/>
          <a:stretch/>
        </p:blipFill>
        <p:spPr>
          <a:xfrm>
            <a:off x="814450" y="200932"/>
            <a:ext cx="10272653" cy="2265528"/>
          </a:xfrm>
          <a:prstGeom prst="rect">
            <a:avLst/>
          </a:prstGeom>
          <a:noFill/>
          <a:ln>
            <a:noFill/>
          </a:ln>
        </p:spPr>
      </p:pic>
      <p:pic>
        <p:nvPicPr>
          <p:cNvPr id="1919" name="Google Shape;1919;p25">
            <a:hlinkClick r:id="rId7" action="ppaction://hlinksldjump"/>
          </p:cNvPr>
          <p:cNvPicPr preferRelativeResize="0"/>
          <p:nvPr/>
        </p:nvPicPr>
        <p:blipFill rotWithShape="1">
          <a:blip r:embed="rId8">
            <a:alphaModFix/>
          </a:blip>
          <a:srcRect/>
          <a:stretch/>
        </p:blipFill>
        <p:spPr>
          <a:xfrm flipH="1">
            <a:off x="9821933" y="3798909"/>
            <a:ext cx="2846799" cy="2641042"/>
          </a:xfrm>
          <a:prstGeom prst="rect">
            <a:avLst/>
          </a:prstGeom>
          <a:noFill/>
          <a:ln>
            <a:noFill/>
          </a:ln>
        </p:spPr>
      </p:pic>
      <p:sp>
        <p:nvSpPr>
          <p:cNvPr id="8" name="Google Shape;1887;p22">
            <a:extLst>
              <a:ext uri="{FF2B5EF4-FFF2-40B4-BE49-F238E27FC236}">
                <a16:creationId xmlns:a16="http://schemas.microsoft.com/office/drawing/2014/main" id="{68F84B97-1410-4053-B653-0B04B40BE890}"/>
              </a:ext>
            </a:extLst>
          </p:cNvPr>
          <p:cNvSpPr/>
          <p:nvPr/>
        </p:nvSpPr>
        <p:spPr>
          <a:xfrm>
            <a:off x="2028957" y="684924"/>
            <a:ext cx="8132509" cy="1077178"/>
          </a:xfrm>
          <a:prstGeom prst="rect">
            <a:avLst/>
          </a:prstGeom>
          <a:noFill/>
          <a:ln>
            <a:noFill/>
          </a:ln>
        </p:spPr>
        <p:txBody>
          <a:bodyPr spcFirstLastPara="1" wrap="square" lIns="91425" tIns="45700" rIns="91425" bIns="45700" anchor="t" anchorCtr="0">
            <a:spAutoFit/>
          </a:bodyPr>
          <a:lstStyle/>
          <a:p>
            <a:pPr algn="ctr"/>
            <a:r>
              <a:rPr lang="vi-VN" sz="3200" dirty="0">
                <a:solidFill>
                  <a:srgbClr val="7030A0"/>
                </a:solidFill>
                <a:latin typeface="+mj-lt"/>
                <a:cs typeface="Times New Roman" panose="02020603050405020304" pitchFamily="18" charset="0"/>
              </a:rPr>
              <a:t>Trong bài </a:t>
            </a:r>
            <a:r>
              <a:rPr lang="en-SG" sz="3200" dirty="0">
                <a:solidFill>
                  <a:srgbClr val="7030A0"/>
                </a:solidFill>
                <a:latin typeface="+mj-lt"/>
                <a:cs typeface="Times New Roman" panose="02020603050405020304" pitchFamily="18" charset="0"/>
              </a:rPr>
              <a:t>“</a:t>
            </a:r>
            <a:r>
              <a:rPr lang="vi-VN" sz="3200" dirty="0">
                <a:solidFill>
                  <a:srgbClr val="7030A0"/>
                </a:solidFill>
                <a:latin typeface="+mj-lt"/>
                <a:cs typeface="Times New Roman" panose="02020603050405020304" pitchFamily="18" charset="0"/>
              </a:rPr>
              <a:t>Giờ ra chơi</a:t>
            </a:r>
            <a:r>
              <a:rPr lang="en-SG" sz="3200" dirty="0">
                <a:solidFill>
                  <a:srgbClr val="7030A0"/>
                </a:solidFill>
                <a:latin typeface="+mj-lt"/>
                <a:cs typeface="Times New Roman" panose="02020603050405020304" pitchFamily="18" charset="0"/>
              </a:rPr>
              <a:t>”</a:t>
            </a:r>
            <a:r>
              <a:rPr lang="en-US" sz="3200" dirty="0">
                <a:solidFill>
                  <a:srgbClr val="7030A0"/>
                </a:solidFill>
                <a:latin typeface="+mj-lt"/>
                <a:cs typeface="Times New Roman" panose="02020603050405020304" pitchFamily="18" charset="0"/>
              </a:rPr>
              <a:t>, c</a:t>
            </a:r>
            <a:r>
              <a:rPr lang="vi-VN" sz="3200" dirty="0">
                <a:solidFill>
                  <a:srgbClr val="7030A0"/>
                </a:solidFill>
                <a:latin typeface="+mj-lt"/>
                <a:cs typeface="Times New Roman" panose="02020603050405020304" pitchFamily="18" charset="0"/>
              </a:rPr>
              <a:t>ác bạn học sinh </a:t>
            </a:r>
            <a:r>
              <a:rPr lang="en-US" sz="3200" dirty="0" err="1">
                <a:solidFill>
                  <a:srgbClr val="7030A0"/>
                </a:solidFill>
                <a:latin typeface="+mj-lt"/>
                <a:cs typeface="Times New Roman" panose="02020603050405020304" pitchFamily="18" charset="0"/>
              </a:rPr>
              <a:t>nữ</a:t>
            </a:r>
            <a:r>
              <a:rPr lang="en-US" sz="3200" dirty="0">
                <a:solidFill>
                  <a:srgbClr val="7030A0"/>
                </a:solidFill>
                <a:latin typeface="+mj-lt"/>
                <a:cs typeface="Times New Roman" panose="02020603050405020304" pitchFamily="18" charset="0"/>
              </a:rPr>
              <a:t> </a:t>
            </a:r>
            <a:r>
              <a:rPr lang="en-US" sz="3200" dirty="0" err="1">
                <a:solidFill>
                  <a:srgbClr val="7030A0"/>
                </a:solidFill>
                <a:latin typeface="+mj-lt"/>
                <a:cs typeface="Times New Roman" panose="02020603050405020304" pitchFamily="18" charset="0"/>
              </a:rPr>
              <a:t>chơi</a:t>
            </a:r>
            <a:r>
              <a:rPr lang="en-US" sz="3200" dirty="0">
                <a:solidFill>
                  <a:srgbClr val="7030A0"/>
                </a:solidFill>
                <a:latin typeface="+mj-lt"/>
                <a:cs typeface="Times New Roman" panose="02020603050405020304" pitchFamily="18" charset="0"/>
              </a:rPr>
              <a:t> </a:t>
            </a:r>
            <a:r>
              <a:rPr lang="en-US" sz="3200" dirty="0" err="1">
                <a:solidFill>
                  <a:srgbClr val="7030A0"/>
                </a:solidFill>
                <a:latin typeface="+mj-lt"/>
                <a:cs typeface="Times New Roman" panose="02020603050405020304" pitchFamily="18" charset="0"/>
              </a:rPr>
              <a:t>trò</a:t>
            </a:r>
            <a:r>
              <a:rPr lang="vi-VN" sz="3200" dirty="0">
                <a:solidFill>
                  <a:srgbClr val="7030A0"/>
                </a:solidFill>
                <a:latin typeface="+mj-lt"/>
                <a:cs typeface="Times New Roman" panose="02020603050405020304" pitchFamily="18" charset="0"/>
              </a:rPr>
              <a:t> gì trong giờ ra chơi?</a:t>
            </a:r>
            <a:endParaRPr lang="en-US" sz="3200" dirty="0">
              <a:solidFill>
                <a:srgbClr val="7030A0"/>
              </a:solidFill>
              <a:latin typeface="+mj-lt"/>
              <a:cs typeface="Times New Roman" panose="02020603050405020304" pitchFamily="18" charset="0"/>
            </a:endParaRPr>
          </a:p>
        </p:txBody>
      </p:sp>
      <p:sp>
        <p:nvSpPr>
          <p:cNvPr id="9" name="Rectangle: Rounded Corners 8">
            <a:extLst>
              <a:ext uri="{FF2B5EF4-FFF2-40B4-BE49-F238E27FC236}">
                <a16:creationId xmlns:a16="http://schemas.microsoft.com/office/drawing/2014/main" id="{2DC42ABC-6ADB-41AB-9CDA-A49B2E8F43BC}"/>
              </a:ext>
            </a:extLst>
          </p:cNvPr>
          <p:cNvSpPr/>
          <p:nvPr/>
        </p:nvSpPr>
        <p:spPr>
          <a:xfrm>
            <a:off x="4151798" y="2782111"/>
            <a:ext cx="3886816" cy="891140"/>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2060"/>
              </a:solidFill>
            </a:endParaRPr>
          </a:p>
          <a:p>
            <a:pPr algn="ctr"/>
            <a:r>
              <a:rPr lang="en-US" sz="3200">
                <a:solidFill>
                  <a:srgbClr val="002060"/>
                </a:solidFill>
              </a:rPr>
              <a:t>B. </a:t>
            </a:r>
            <a:r>
              <a:rPr lang="en-US" sz="3200">
                <a:solidFill>
                  <a:srgbClr val="002060"/>
                </a:solidFill>
                <a:cs typeface="Times New Roman" panose="02020603050405020304" pitchFamily="18" charset="0"/>
              </a:rPr>
              <a:t>Đá cầu</a:t>
            </a:r>
          </a:p>
          <a:p>
            <a:pPr algn="ctr"/>
            <a:endParaRPr lang="en-US" sz="3200" dirty="0">
              <a:solidFill>
                <a:srgbClr val="002060"/>
              </a:solidFill>
            </a:endParaRPr>
          </a:p>
        </p:txBody>
      </p:sp>
      <p:sp>
        <p:nvSpPr>
          <p:cNvPr id="10" name="Rectangle: Rounded Corners 9">
            <a:extLst>
              <a:ext uri="{FF2B5EF4-FFF2-40B4-BE49-F238E27FC236}">
                <a16:creationId xmlns:a16="http://schemas.microsoft.com/office/drawing/2014/main" id="{2EB160A9-99EE-47C3-A5A3-0E39E5ACE7E6}"/>
              </a:ext>
            </a:extLst>
          </p:cNvPr>
          <p:cNvSpPr/>
          <p:nvPr/>
        </p:nvSpPr>
        <p:spPr>
          <a:xfrm>
            <a:off x="8411378" y="2782111"/>
            <a:ext cx="3395970" cy="891140"/>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C</a:t>
            </a:r>
            <a:r>
              <a:rPr lang="en-US" sz="3200">
                <a:solidFill>
                  <a:srgbClr val="002060"/>
                </a:solidFill>
              </a:rPr>
              <a:t>. Đá bóng</a:t>
            </a:r>
            <a:endParaRPr lang="en-US" sz="3200" dirty="0">
              <a:solidFill>
                <a:srgbClr val="002060"/>
              </a:solidFill>
            </a:endParaRPr>
          </a:p>
        </p:txBody>
      </p:sp>
      <p:sp>
        <p:nvSpPr>
          <p:cNvPr id="11" name="Rectangle: Rounded Corners 10">
            <a:extLst>
              <a:ext uri="{FF2B5EF4-FFF2-40B4-BE49-F238E27FC236}">
                <a16:creationId xmlns:a16="http://schemas.microsoft.com/office/drawing/2014/main" id="{DC794969-BB99-4E32-BFE5-0745336C97C6}"/>
              </a:ext>
            </a:extLst>
          </p:cNvPr>
          <p:cNvSpPr/>
          <p:nvPr/>
        </p:nvSpPr>
        <p:spPr>
          <a:xfrm>
            <a:off x="383065" y="2782111"/>
            <a:ext cx="3311458" cy="1016798"/>
          </a:xfrm>
          <a:prstGeom prst="roundRect">
            <a:avLst>
              <a:gd name="adj" fmla="val 37944"/>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rgbClr val="002060"/>
                </a:solidFill>
              </a:rPr>
              <a:t>A. Nhảy dây</a:t>
            </a:r>
            <a:endParaRPr lang="en-US" sz="3200" dirty="0">
              <a:solidFill>
                <a:srgbClr val="002060"/>
              </a:solidFill>
            </a:endParaRPr>
          </a:p>
        </p:txBody>
      </p:sp>
    </p:spTree>
    <p:extLst>
      <p:ext uri="{BB962C8B-B14F-4D97-AF65-F5344CB8AC3E}">
        <p14:creationId xmlns:p14="http://schemas.microsoft.com/office/powerpoint/2010/main" val="142926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mph" presetSubtype="2" fill="hold" nodeType="clickEffect">
                                  <p:stCondLst>
                                    <p:cond delay="0"/>
                                  </p:stCondLst>
                                  <p:childTnLst>
                                    <p:animClr clrSpc="rgb" dir="cw">
                                      <p:cBhvr>
                                        <p:cTn id="29" dur="2000" fill="hold"/>
                                        <p:tgtEl>
                                          <p:spTgt spid="10"/>
                                        </p:tgtEl>
                                        <p:attrNameLst>
                                          <p:attrName>fillcolor</p:attrName>
                                        </p:attrNameLst>
                                      </p:cBhvr>
                                      <p:to>
                                        <a:srgbClr val="FF0000"/>
                                      </p:to>
                                    </p:animClr>
                                    <p:set>
                                      <p:cBhvr>
                                        <p:cTn id="30" dur="2000" fill="hold"/>
                                        <p:tgtEl>
                                          <p:spTgt spid="10"/>
                                        </p:tgtEl>
                                        <p:attrNameLst>
                                          <p:attrName>fill.type</p:attrName>
                                        </p:attrNameLst>
                                      </p:cBhvr>
                                      <p:to>
                                        <p:strVal val="solid"/>
                                      </p:to>
                                    </p:set>
                                    <p:set>
                                      <p:cBhvr>
                                        <p:cTn id="31" dur="2000" fill="hold"/>
                                        <p:tgtEl>
                                          <p:spTgt spid="10"/>
                                        </p:tgtEl>
                                        <p:attrNameLst>
                                          <p:attrName>fill.on</p:attrName>
                                        </p:attrNameLst>
                                      </p:cBhvr>
                                      <p:to>
                                        <p:strVal val="true"/>
                                      </p:to>
                                    </p:set>
                                  </p:childTnLst>
                                </p:cTn>
                              </p:par>
                              <p:par>
                                <p:cTn id="32" presetID="1" presetClass="emph" presetSubtype="2" fill="hold" nodeType="withEffect">
                                  <p:stCondLst>
                                    <p:cond delay="0"/>
                                  </p:stCondLst>
                                  <p:childTnLst>
                                    <p:animClr clrSpc="rgb" dir="cw">
                                      <p:cBhvr>
                                        <p:cTn id="33" dur="2000" fill="hold"/>
                                        <p:tgtEl>
                                          <p:spTgt spid="11"/>
                                        </p:tgtEl>
                                        <p:attrNameLst>
                                          <p:attrName>fillcolor</p:attrName>
                                        </p:attrNameLst>
                                      </p:cBhvr>
                                      <p:to>
                                        <a:srgbClr val="FF0000"/>
                                      </p:to>
                                    </p:animClr>
                                    <p:set>
                                      <p:cBhvr>
                                        <p:cTn id="34" dur="2000" fill="hold"/>
                                        <p:tgtEl>
                                          <p:spTgt spid="11"/>
                                        </p:tgtEl>
                                        <p:attrNameLst>
                                          <p:attrName>fill.type</p:attrName>
                                        </p:attrNameLst>
                                      </p:cBhvr>
                                      <p:to>
                                        <p:strVal val="solid"/>
                                      </p:to>
                                    </p:set>
                                    <p:set>
                                      <p:cBhvr>
                                        <p:cTn id="35" dur="20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grpId="1" nodeType="clickEffect">
                                  <p:stCondLst>
                                    <p:cond delay="0"/>
                                  </p:stCondLst>
                                  <p:childTnLst>
                                    <p:animClr clrSpc="rgb" dir="cw">
                                      <p:cBhvr>
                                        <p:cTn id="40" dur="2000" fill="hold"/>
                                        <p:tgtEl>
                                          <p:spTgt spid="9"/>
                                        </p:tgtEl>
                                        <p:attrNameLst>
                                          <p:attrName>fillcolor</p:attrName>
                                        </p:attrNameLst>
                                      </p:cBhvr>
                                      <p:to>
                                        <a:srgbClr val="92D050"/>
                                      </p:to>
                                    </p:animClr>
                                    <p:set>
                                      <p:cBhvr>
                                        <p:cTn id="41" dur="2000" fill="hold"/>
                                        <p:tgtEl>
                                          <p:spTgt spid="9"/>
                                        </p:tgtEl>
                                        <p:attrNameLst>
                                          <p:attrName>fill.type</p:attrName>
                                        </p:attrNameLst>
                                      </p:cBhvr>
                                      <p:to>
                                        <p:strVal val="solid"/>
                                      </p:to>
                                    </p:set>
                                    <p:set>
                                      <p:cBhvr>
                                        <p:cTn id="42" dur="2000" fill="hold"/>
                                        <p:tgtEl>
                                          <p:spTgt spid="9"/>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9"/>
                  </p:tgtEl>
                </p:cond>
              </p:nextCondLst>
            </p:seq>
            <p:seq concurrent="1" nextAc="seek">
              <p:cTn id="43" restart="whenNotActive" fill="hold" evtFilter="cancelBubble" nodeType="interactiveSeq">
                <p:stCondLst>
                  <p:cond evt="onClick" delay="0">
                    <p:tgtEl>
                      <p:spTgt spid="10"/>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grpId="1" nodeType="clickEffect">
                                  <p:stCondLst>
                                    <p:cond delay="0"/>
                                  </p:stCondLst>
                                  <p:childTnLst>
                                    <p:animClr clrSpc="rgb" dir="cw">
                                      <p:cBhvr>
                                        <p:cTn id="47" dur="2000" fill="hold"/>
                                        <p:tgtEl>
                                          <p:spTgt spid="10"/>
                                        </p:tgtEl>
                                        <p:attrNameLst>
                                          <p:attrName>fillcolor</p:attrName>
                                        </p:attrNameLst>
                                      </p:cBhvr>
                                      <p:to>
                                        <a:srgbClr val="FF0000"/>
                                      </p:to>
                                    </p:animClr>
                                    <p:set>
                                      <p:cBhvr>
                                        <p:cTn id="48" dur="2000" fill="hold"/>
                                        <p:tgtEl>
                                          <p:spTgt spid="10"/>
                                        </p:tgtEl>
                                        <p:attrNameLst>
                                          <p:attrName>fill.type</p:attrName>
                                        </p:attrNameLst>
                                      </p:cBhvr>
                                      <p:to>
                                        <p:strVal val="solid"/>
                                      </p:to>
                                    </p:set>
                                    <p:set>
                                      <p:cBhvr>
                                        <p:cTn id="49" dur="2000" fill="hold"/>
                                        <p:tgtEl>
                                          <p:spTgt spid="10"/>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0"/>
                  </p:tgtEl>
                </p:cond>
              </p:nextCondLst>
            </p:seq>
            <p:seq concurrent="1" nextAc="seek">
              <p:cTn id="50" restart="whenNotActive" fill="hold" evtFilter="cancelBubble" nodeType="interactiveSeq">
                <p:stCondLst>
                  <p:cond evt="onClick" delay="0">
                    <p:tgtEl>
                      <p:spTgt spid="11"/>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grpId="1" nodeType="clickEffect">
                                  <p:stCondLst>
                                    <p:cond delay="0"/>
                                  </p:stCondLst>
                                  <p:childTnLst>
                                    <p:animClr clrSpc="rgb" dir="cw">
                                      <p:cBhvr>
                                        <p:cTn id="54" dur="2000" fill="hold"/>
                                        <p:tgtEl>
                                          <p:spTgt spid="11"/>
                                        </p:tgtEl>
                                        <p:attrNameLst>
                                          <p:attrName>fillcolor</p:attrName>
                                        </p:attrNameLst>
                                      </p:cBhvr>
                                      <p:to>
                                        <a:srgbClr val="FF0000"/>
                                      </p:to>
                                    </p:animClr>
                                    <p:set>
                                      <p:cBhvr>
                                        <p:cTn id="55" dur="2000" fill="hold"/>
                                        <p:tgtEl>
                                          <p:spTgt spid="11"/>
                                        </p:tgtEl>
                                        <p:attrNameLst>
                                          <p:attrName>fill.type</p:attrName>
                                        </p:attrNameLst>
                                      </p:cBhvr>
                                      <p:to>
                                        <p:strVal val="solid"/>
                                      </p:to>
                                    </p:set>
                                    <p:set>
                                      <p:cBhvr>
                                        <p:cTn id="56" dur="2000" fill="hold"/>
                                        <p:tgtEl>
                                          <p:spTgt spid="11"/>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4" name="Am-thanh-tra-loi-sai-www_nhacchuongvui_com.wav"/>
                                        </p:tgtEl>
                                      </p:cMediaNode>
                                    </p:audio>
                                  </p:subTnLst>
                                </p:cTn>
                              </p:par>
                            </p:childTnLst>
                          </p:cTn>
                        </p:par>
                      </p:childTnLst>
                    </p:cTn>
                  </p:par>
                </p:childTnLst>
              </p:cTn>
              <p:nextCondLst>
                <p:cond evt="onClick" delay="0">
                  <p:tgtEl>
                    <p:spTgt spid="11"/>
                  </p:tgtEl>
                </p:cond>
              </p:nextCondLst>
            </p:seq>
          </p:childTnLst>
        </p:cTn>
      </p:par>
    </p:tnLst>
    <p:bldLst>
      <p:bldP spid="8" grpId="0"/>
      <p:bldP spid="9" grpId="0" animBg="1"/>
      <p:bldP spid="9" grpId="1" animBg="1"/>
      <p:bldP spid="10" grpId="0" animBg="1"/>
      <p:bldP spid="10" grpId="1"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9"/>
        <p:cNvGrpSpPr/>
        <p:nvPr/>
      </p:nvGrpSpPr>
      <p:grpSpPr>
        <a:xfrm>
          <a:off x="0" y="0"/>
          <a:ext cx="0" cy="0"/>
          <a:chOff x="0" y="0"/>
          <a:chExt cx="0" cy="0"/>
        </a:xfrm>
      </p:grpSpPr>
      <p:pic>
        <p:nvPicPr>
          <p:cNvPr id="17" name="Picture 16">
            <a:extLst>
              <a:ext uri="{FF2B5EF4-FFF2-40B4-BE49-F238E27FC236}">
                <a16:creationId xmlns:a16="http://schemas.microsoft.com/office/drawing/2014/main" id="{6988EC4B-2D77-46FC-82CB-53C1E77A9CEF}"/>
              </a:ext>
            </a:extLst>
          </p:cNvPr>
          <p:cNvPicPr>
            <a:picLocks noChangeAspect="1"/>
          </p:cNvPicPr>
          <p:nvPr/>
        </p:nvPicPr>
        <p:blipFill rotWithShape="1">
          <a:blip r:embed="rId3">
            <a:extLst>
              <a:ext uri="{28A0092B-C50C-407E-A947-70E740481C1C}">
                <a14:useLocalDpi xmlns:a14="http://schemas.microsoft.com/office/drawing/2010/main" val="0"/>
              </a:ext>
            </a:extLst>
          </a:blip>
          <a:srcRect b="6360"/>
          <a:stretch/>
        </p:blipFill>
        <p:spPr>
          <a:xfrm>
            <a:off x="0" y="11"/>
            <a:ext cx="12146586" cy="6421821"/>
          </a:xfrm>
          <a:prstGeom prst="rect">
            <a:avLst/>
          </a:prstGeom>
        </p:spPr>
      </p:pic>
      <p:pic>
        <p:nvPicPr>
          <p:cNvPr id="1940" name="Google Shape;1940;p27"/>
          <p:cNvPicPr preferRelativeResize="0"/>
          <p:nvPr/>
        </p:nvPicPr>
        <p:blipFill rotWithShape="1">
          <a:blip r:embed="rId4">
            <a:alphaModFix/>
          </a:blip>
          <a:srcRect l="21144" t="47045" r="10957" b="-874"/>
          <a:stretch/>
        </p:blipFill>
        <p:spPr>
          <a:xfrm>
            <a:off x="1838881" y="2804274"/>
            <a:ext cx="9387634" cy="2662321"/>
          </a:xfrm>
          <a:prstGeom prst="rect">
            <a:avLst/>
          </a:prstGeom>
          <a:noFill/>
          <a:ln>
            <a:noFill/>
          </a:ln>
        </p:spPr>
      </p:pic>
      <p:pic>
        <p:nvPicPr>
          <p:cNvPr id="1941" name="Google Shape;1941;p27"/>
          <p:cNvPicPr preferRelativeResize="0"/>
          <p:nvPr/>
        </p:nvPicPr>
        <p:blipFill rotWithShape="1">
          <a:blip r:embed="rId5">
            <a:alphaModFix/>
          </a:blip>
          <a:srcRect/>
          <a:stretch/>
        </p:blipFill>
        <p:spPr>
          <a:xfrm flipH="1">
            <a:off x="0" y="2850205"/>
            <a:ext cx="2982792" cy="3188410"/>
          </a:xfrm>
          <a:prstGeom prst="rect">
            <a:avLst/>
          </a:prstGeom>
          <a:noFill/>
          <a:ln>
            <a:noFill/>
          </a:ln>
        </p:spPr>
      </p:pic>
      <p:pic>
        <p:nvPicPr>
          <p:cNvPr id="1945" name="Google Shape;1945;p27"/>
          <p:cNvPicPr preferRelativeResize="0"/>
          <p:nvPr/>
        </p:nvPicPr>
        <p:blipFill rotWithShape="1">
          <a:blip r:embed="rId6">
            <a:alphaModFix/>
          </a:blip>
          <a:srcRect l="46683" b="16964"/>
          <a:stretch/>
        </p:blipFill>
        <p:spPr>
          <a:xfrm>
            <a:off x="7922547" y="4521054"/>
            <a:ext cx="1000260" cy="1638134"/>
          </a:xfrm>
          <a:prstGeom prst="rect">
            <a:avLst/>
          </a:prstGeom>
          <a:noFill/>
          <a:ln>
            <a:noFill/>
          </a:ln>
        </p:spPr>
      </p:pic>
      <p:pic>
        <p:nvPicPr>
          <p:cNvPr id="1947" name="Google Shape;1947;p27"/>
          <p:cNvPicPr preferRelativeResize="0"/>
          <p:nvPr/>
        </p:nvPicPr>
        <p:blipFill rotWithShape="1">
          <a:blip r:embed="rId7"/>
          <a:srcRect l="23798" r="44807"/>
          <a:stretch/>
        </p:blipFill>
        <p:spPr>
          <a:xfrm>
            <a:off x="4333921" y="4100144"/>
            <a:ext cx="1157270" cy="3042269"/>
          </a:xfrm>
          <a:prstGeom prst="rect">
            <a:avLst/>
          </a:prstGeom>
          <a:noFill/>
          <a:ln>
            <a:noFill/>
          </a:ln>
        </p:spPr>
      </p:pic>
      <p:pic>
        <p:nvPicPr>
          <p:cNvPr id="1948" name="Google Shape;1948;p27"/>
          <p:cNvPicPr preferRelativeResize="0"/>
          <p:nvPr/>
        </p:nvPicPr>
        <p:blipFill rotWithShape="1">
          <a:blip r:embed="rId8">
            <a:alphaModFix/>
          </a:blip>
          <a:srcRect/>
          <a:stretch/>
        </p:blipFill>
        <p:spPr>
          <a:xfrm rot="312049">
            <a:off x="2436418" y="4072754"/>
            <a:ext cx="1918111" cy="1918361"/>
          </a:xfrm>
          <a:prstGeom prst="rect">
            <a:avLst/>
          </a:prstGeom>
          <a:noFill/>
          <a:ln>
            <a:noFill/>
          </a:ln>
        </p:spPr>
      </p:pic>
      <p:sp>
        <p:nvSpPr>
          <p:cNvPr id="1949" name="Google Shape;1949;p27"/>
          <p:cNvSpPr/>
          <p:nvPr/>
        </p:nvSpPr>
        <p:spPr>
          <a:xfrm>
            <a:off x="2752344" y="156305"/>
            <a:ext cx="5197757" cy="2497012"/>
          </a:xfrm>
          <a:prstGeom prst="wedgeEllipseCallout">
            <a:avLst>
              <a:gd name="adj1" fmla="val 35344"/>
              <a:gd name="adj2" fmla="val 68036"/>
            </a:avLst>
          </a:prstGeom>
          <a:solidFill>
            <a:srgbClr val="002060"/>
          </a:solidFill>
          <a:ln w="12700" cap="flat" cmpd="sng">
            <a:solidFill>
              <a:srgbClr val="DDEAF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2800" dirty="0" err="1">
                <a:solidFill>
                  <a:schemeClr val="bg1"/>
                </a:solidFill>
                <a:latin typeface="UTM Avo" panose="02040603050506020204" pitchFamily="18" charset="0"/>
                <a:ea typeface="Times New Roman"/>
                <a:cs typeface="Times New Roman"/>
                <a:sym typeface="Times New Roman"/>
              </a:rPr>
              <a:t>Vậy</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là</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tất</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cả</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mọi</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người</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đã</a:t>
            </a:r>
            <a:r>
              <a:rPr lang="en-US" sz="2800" dirty="0">
                <a:solidFill>
                  <a:schemeClr val="bg1"/>
                </a:solidFill>
                <a:latin typeface="UTM Avo" panose="02040603050506020204" pitchFamily="18" charset="0"/>
                <a:ea typeface="Times New Roman"/>
                <a:cs typeface="Times New Roman"/>
                <a:sym typeface="Times New Roman"/>
              </a:rPr>
              <a:t> an </a:t>
            </a:r>
            <a:r>
              <a:rPr lang="en-US" sz="2800" dirty="0" err="1">
                <a:solidFill>
                  <a:schemeClr val="bg1"/>
                </a:solidFill>
                <a:latin typeface="UTM Avo" panose="02040603050506020204" pitchFamily="18" charset="0"/>
                <a:ea typeface="Times New Roman"/>
                <a:cs typeface="Times New Roman"/>
                <a:sym typeface="Times New Roman"/>
              </a:rPr>
              <a:t>toàn</a:t>
            </a:r>
            <a:r>
              <a:rPr lang="en-US" sz="2800" dirty="0">
                <a:solidFill>
                  <a:schemeClr val="bg1"/>
                </a:solidFill>
                <a:latin typeface="UTM Avo" panose="02040603050506020204" pitchFamily="18" charset="0"/>
                <a:ea typeface="Times New Roman"/>
                <a:cs typeface="Times New Roman"/>
                <a:sym typeface="Times New Roman"/>
              </a:rPr>
              <a:t>. Xin </a:t>
            </a:r>
            <a:r>
              <a:rPr lang="en-US" sz="2800" dirty="0" err="1">
                <a:solidFill>
                  <a:schemeClr val="bg1"/>
                </a:solidFill>
                <a:latin typeface="UTM Avo" panose="02040603050506020204" pitchFamily="18" charset="0"/>
                <a:ea typeface="Times New Roman"/>
                <a:cs typeface="Times New Roman"/>
                <a:sym typeface="Times New Roman"/>
              </a:rPr>
              <a:t>cảm</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ơn</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các</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chú</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lính</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cứu</a:t>
            </a:r>
            <a:r>
              <a:rPr lang="en-US" sz="2800" dirty="0">
                <a:solidFill>
                  <a:schemeClr val="bg1"/>
                </a:solidFill>
                <a:latin typeface="UTM Avo" panose="02040603050506020204" pitchFamily="18" charset="0"/>
                <a:ea typeface="Times New Roman"/>
                <a:cs typeface="Times New Roman"/>
                <a:sym typeface="Times New Roman"/>
              </a:rPr>
              <a:t> </a:t>
            </a:r>
            <a:r>
              <a:rPr lang="en-US" sz="2800" dirty="0" err="1">
                <a:solidFill>
                  <a:schemeClr val="bg1"/>
                </a:solidFill>
                <a:latin typeface="UTM Avo" panose="02040603050506020204" pitchFamily="18" charset="0"/>
                <a:ea typeface="Times New Roman"/>
                <a:cs typeface="Times New Roman"/>
                <a:sym typeface="Times New Roman"/>
              </a:rPr>
              <a:t>hỏa</a:t>
            </a:r>
            <a:r>
              <a:rPr lang="en-US" sz="2800" dirty="0">
                <a:solidFill>
                  <a:schemeClr val="bg1"/>
                </a:solidFill>
                <a:latin typeface="UTM Avo" panose="02040603050506020204" pitchFamily="18" charset="0"/>
                <a:ea typeface="Times New Roman"/>
                <a:cs typeface="Times New Roman"/>
                <a:sym typeface="Times New Roman"/>
              </a:rPr>
              <a:t>!</a:t>
            </a:r>
            <a:endParaRPr sz="2800" dirty="0">
              <a:solidFill>
                <a:schemeClr val="bg1"/>
              </a:solidFill>
              <a:latin typeface="UTM Avo" panose="02040603050506020204" pitchFamily="18" charset="0"/>
              <a:ea typeface="Calibri"/>
              <a:cs typeface="Calibri"/>
              <a:sym typeface="Calibri"/>
            </a:endParaRPr>
          </a:p>
        </p:txBody>
      </p:sp>
      <p:pic>
        <p:nvPicPr>
          <p:cNvPr id="1950" name="Google Shape;1950;p27"/>
          <p:cNvPicPr preferRelativeResize="0"/>
          <p:nvPr/>
        </p:nvPicPr>
        <p:blipFill rotWithShape="1">
          <a:blip r:embed="rId9">
            <a:alphaModFix/>
          </a:blip>
          <a:srcRect l="30116" t="6588" r="30241" b="8594"/>
          <a:stretch/>
        </p:blipFill>
        <p:spPr>
          <a:xfrm flipH="1">
            <a:off x="5453945" y="5235878"/>
            <a:ext cx="571785" cy="1329111"/>
          </a:xfrm>
          <a:prstGeom prst="rect">
            <a:avLst/>
          </a:prstGeom>
          <a:noFill/>
          <a:ln>
            <a:noFill/>
          </a:ln>
        </p:spPr>
      </p:pic>
      <p:pic>
        <p:nvPicPr>
          <p:cNvPr id="1942" name="Google Shape;1942;p27"/>
          <p:cNvPicPr preferRelativeResize="0"/>
          <p:nvPr/>
        </p:nvPicPr>
        <p:blipFill rotWithShape="1">
          <a:blip r:embed="rId10">
            <a:alphaModFix/>
          </a:blip>
          <a:srcRect/>
          <a:stretch/>
        </p:blipFill>
        <p:spPr>
          <a:xfrm flipH="1">
            <a:off x="2671597" y="3887450"/>
            <a:ext cx="2390507" cy="2217729"/>
          </a:xfrm>
          <a:prstGeom prst="rect">
            <a:avLst/>
          </a:prstGeom>
          <a:noFill/>
          <a:ln>
            <a:noFill/>
          </a:ln>
        </p:spPr>
      </p:pic>
      <p:pic>
        <p:nvPicPr>
          <p:cNvPr id="3" name="Picture 2">
            <a:extLst>
              <a:ext uri="{FF2B5EF4-FFF2-40B4-BE49-F238E27FC236}">
                <a16:creationId xmlns:a16="http://schemas.microsoft.com/office/drawing/2014/main" id="{2A577D04-C090-46C3-93CE-73FC7707A517}"/>
              </a:ext>
            </a:extLst>
          </p:cNvPr>
          <p:cNvPicPr>
            <a:picLocks noChangeAspect="1"/>
          </p:cNvPicPr>
          <p:nvPr/>
        </p:nvPicPr>
        <p:blipFill>
          <a:blip r:embed="rId11"/>
          <a:stretch>
            <a:fillRect/>
          </a:stretch>
        </p:blipFill>
        <p:spPr>
          <a:xfrm>
            <a:off x="10462102" y="4295330"/>
            <a:ext cx="1760290" cy="2277847"/>
          </a:xfrm>
          <a:prstGeom prst="rect">
            <a:avLst/>
          </a:prstGeom>
        </p:spPr>
      </p:pic>
      <p:pic>
        <p:nvPicPr>
          <p:cNvPr id="5" name="Picture 4">
            <a:extLst>
              <a:ext uri="{FF2B5EF4-FFF2-40B4-BE49-F238E27FC236}">
                <a16:creationId xmlns:a16="http://schemas.microsoft.com/office/drawing/2014/main" id="{4931A609-3683-4FB9-AF95-2981E1C0FFFC}"/>
              </a:ext>
            </a:extLst>
          </p:cNvPr>
          <p:cNvPicPr>
            <a:picLocks noChangeAspect="1"/>
          </p:cNvPicPr>
          <p:nvPr/>
        </p:nvPicPr>
        <p:blipFill>
          <a:blip r:embed="rId12"/>
          <a:stretch>
            <a:fillRect/>
          </a:stretch>
        </p:blipFill>
        <p:spPr>
          <a:xfrm>
            <a:off x="7163369" y="4108244"/>
            <a:ext cx="1527070" cy="2177171"/>
          </a:xfrm>
          <a:prstGeom prst="rect">
            <a:avLst/>
          </a:prstGeom>
        </p:spPr>
      </p:pic>
      <p:pic>
        <p:nvPicPr>
          <p:cNvPr id="7" name="Picture 6">
            <a:extLst>
              <a:ext uri="{FF2B5EF4-FFF2-40B4-BE49-F238E27FC236}">
                <a16:creationId xmlns:a16="http://schemas.microsoft.com/office/drawing/2014/main" id="{3866B22B-4FFE-429E-BF78-7BC5172CD4BB}"/>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7895" b="94079" l="3650" r="40511">
                        <a14:foregroundMark x1="21350" y1="11404" x2="21350" y2="11404"/>
                        <a14:foregroundMark x1="10584" y1="8114" x2="10584" y2="8114"/>
                        <a14:foregroundMark x1="37956" y1="24781" x2="37956" y2="24781"/>
                        <a14:foregroundMark x1="40693" y1="22368" x2="40693" y2="22368"/>
                        <a14:foregroundMark x1="3832" y1="64693" x2="3832" y2="64693"/>
                        <a14:foregroundMark x1="10949" y1="90351" x2="10949" y2="90351"/>
                        <a14:foregroundMark x1="24453" y1="91228" x2="24453" y2="91228"/>
                        <a14:foregroundMark x1="29927" y1="91886" x2="29927" y2="91886"/>
                        <a14:foregroundMark x1="22445" y1="94079" x2="22445" y2="94079"/>
                      </a14:backgroundRemoval>
                    </a14:imgEffect>
                  </a14:imgLayer>
                </a14:imgProps>
              </a:ext>
            </a:extLst>
          </a:blip>
          <a:srcRect r="57996"/>
          <a:stretch/>
        </p:blipFill>
        <p:spPr>
          <a:xfrm>
            <a:off x="8759683" y="4400961"/>
            <a:ext cx="1077306" cy="2134462"/>
          </a:xfrm>
          <a:prstGeom prst="rect">
            <a:avLst/>
          </a:prstGeom>
        </p:spPr>
      </p:pic>
      <p:pic>
        <p:nvPicPr>
          <p:cNvPr id="9" name="Picture 8">
            <a:extLst>
              <a:ext uri="{FF2B5EF4-FFF2-40B4-BE49-F238E27FC236}">
                <a16:creationId xmlns:a16="http://schemas.microsoft.com/office/drawing/2014/main" id="{45395DA6-3284-4713-B58C-0B7F97A04844}"/>
              </a:ext>
            </a:extLst>
          </p:cNvPr>
          <p:cNvPicPr>
            <a:picLocks noChangeAspect="1"/>
          </p:cNvPicPr>
          <p:nvPr/>
        </p:nvPicPr>
        <p:blipFill rotWithShape="1">
          <a:blip r:embed="rId15"/>
          <a:srcRect l="40985"/>
          <a:stretch/>
        </p:blipFill>
        <p:spPr>
          <a:xfrm flipH="1">
            <a:off x="5694693" y="3900059"/>
            <a:ext cx="1236313" cy="2845471"/>
          </a:xfrm>
          <a:prstGeom prst="rect">
            <a:avLst/>
          </a:prstGeom>
        </p:spPr>
      </p:pic>
      <p:pic>
        <p:nvPicPr>
          <p:cNvPr id="1943" name="Google Shape;1943;p27"/>
          <p:cNvPicPr preferRelativeResize="0"/>
          <p:nvPr/>
        </p:nvPicPr>
        <p:blipFill rotWithShape="1">
          <a:blip r:embed="rId16">
            <a:alphaModFix/>
          </a:blip>
          <a:srcRect l="4166" t="15995" r="50000" b="15972"/>
          <a:stretch/>
        </p:blipFill>
        <p:spPr>
          <a:xfrm>
            <a:off x="6682230" y="5257324"/>
            <a:ext cx="807306" cy="1237371"/>
          </a:xfrm>
          <a:prstGeom prst="rect">
            <a:avLst/>
          </a:prstGeom>
          <a:noFill/>
          <a:ln>
            <a:noFill/>
          </a:ln>
        </p:spPr>
      </p:pic>
      <p:pic>
        <p:nvPicPr>
          <p:cNvPr id="11" name="Picture 10">
            <a:extLst>
              <a:ext uri="{FF2B5EF4-FFF2-40B4-BE49-F238E27FC236}">
                <a16:creationId xmlns:a16="http://schemas.microsoft.com/office/drawing/2014/main" id="{387F0EFA-ECEF-487E-A3BB-58568BC24AC9}"/>
              </a:ext>
            </a:extLst>
          </p:cNvPr>
          <p:cNvPicPr>
            <a:picLocks noChangeAspect="1"/>
          </p:cNvPicPr>
          <p:nvPr/>
        </p:nvPicPr>
        <p:blipFill>
          <a:blip r:embed="rId17"/>
          <a:stretch>
            <a:fillRect/>
          </a:stretch>
        </p:blipFill>
        <p:spPr>
          <a:xfrm>
            <a:off x="9386692" y="5114059"/>
            <a:ext cx="900601" cy="1391407"/>
          </a:xfrm>
          <a:prstGeom prst="rect">
            <a:avLst/>
          </a:prstGeom>
        </p:spPr>
      </p:pic>
      <p:pic>
        <p:nvPicPr>
          <p:cNvPr id="13" name="Picture 12">
            <a:extLst>
              <a:ext uri="{FF2B5EF4-FFF2-40B4-BE49-F238E27FC236}">
                <a16:creationId xmlns:a16="http://schemas.microsoft.com/office/drawing/2014/main" id="{CE002DC4-EEC0-4DC7-993D-4EE039BBC4B8}"/>
              </a:ext>
            </a:extLst>
          </p:cNvPr>
          <p:cNvPicPr>
            <a:picLocks noChangeAspect="1"/>
          </p:cNvPicPr>
          <p:nvPr/>
        </p:nvPicPr>
        <p:blipFill>
          <a:blip r:embed="rId18"/>
          <a:stretch>
            <a:fillRect/>
          </a:stretch>
        </p:blipFill>
        <p:spPr>
          <a:xfrm>
            <a:off x="10025630" y="5119817"/>
            <a:ext cx="1415433" cy="1415617"/>
          </a:xfrm>
          <a:prstGeom prst="rect">
            <a:avLst/>
          </a:prstGeom>
        </p:spPr>
      </p:pic>
    </p:spTree>
    <p:extLst>
      <p:ext uri="{BB962C8B-B14F-4D97-AF65-F5344CB8AC3E}">
        <p14:creationId xmlns:p14="http://schemas.microsoft.com/office/powerpoint/2010/main" val="1202575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5D1BF24-76CA-4563-959A-F281F9EC668C}"/>
              </a:ext>
            </a:extLst>
          </p:cNvPr>
          <p:cNvSpPr txBox="1">
            <a:spLocks/>
          </p:cNvSpPr>
          <p:nvPr/>
        </p:nvSpPr>
        <p:spPr>
          <a:xfrm>
            <a:off x="390523" y="117789"/>
            <a:ext cx="10514231" cy="1108801"/>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b="1" dirty="0">
                <a:cs typeface="Times New Roman" pitchFamily="18" charset="0"/>
              </a:rPr>
            </a:br>
            <a:r>
              <a:rPr lang="en-US" b="1" dirty="0">
                <a:cs typeface="Times New Roman" pitchFamily="18" charset="0"/>
              </a:rPr>
              <a:t>        </a:t>
            </a:r>
            <a:r>
              <a:rPr lang="en-US" b="1" dirty="0" err="1">
                <a:solidFill>
                  <a:srgbClr val="FF0000"/>
                </a:solidFill>
                <a:cs typeface="Times New Roman" pitchFamily="18" charset="0"/>
              </a:rPr>
              <a:t>Bài</a:t>
            </a:r>
            <a:r>
              <a:rPr lang="en-US" b="1" dirty="0">
                <a:solidFill>
                  <a:srgbClr val="FF0000"/>
                </a:solidFill>
                <a:cs typeface="Times New Roman" pitchFamily="18" charset="0"/>
              </a:rPr>
              <a:t> </a:t>
            </a:r>
            <a:r>
              <a:rPr lang="en-US" b="1" dirty="0" err="1">
                <a:solidFill>
                  <a:srgbClr val="FF0000"/>
                </a:solidFill>
                <a:cs typeface="Times New Roman" pitchFamily="18" charset="0"/>
              </a:rPr>
              <a:t>đọc</a:t>
            </a:r>
            <a:r>
              <a:rPr lang="en-US" b="1" dirty="0">
                <a:solidFill>
                  <a:srgbClr val="FF0000"/>
                </a:solidFill>
                <a:cs typeface="Times New Roman" pitchFamily="18" charset="0"/>
              </a:rPr>
              <a:t> 2</a:t>
            </a:r>
            <a:r>
              <a:rPr lang="en-US" b="1">
                <a:solidFill>
                  <a:srgbClr val="FF0000"/>
                </a:solidFill>
                <a:cs typeface="Times New Roman" pitchFamily="18" charset="0"/>
              </a:rPr>
              <a:t>: Phần thưởng</a:t>
            </a:r>
            <a:endParaRPr lang="en-US" b="1" dirty="0">
              <a:solidFill>
                <a:srgbClr val="FF0000"/>
              </a:solidFill>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26585"/>
            <a:ext cx="12084908" cy="563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16720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98854" y="858716"/>
            <a:ext cx="11973697" cy="5940088"/>
          </a:xfrm>
          <a:prstGeom prst="rect">
            <a:avLst/>
          </a:prstGeom>
        </p:spPr>
        <p:txBody>
          <a:bodyPr wrap="square">
            <a:spAutoFit/>
          </a:bodyPr>
          <a:lstStyle/>
          <a:p>
            <a:pPr algn="just">
              <a:spcBef>
                <a:spcPts val="600"/>
              </a:spcBef>
            </a:pPr>
            <a:r>
              <a:rPr lang="en-US" sz="2500">
                <a:cs typeface="Times New Roman" pitchFamily="18" charset="0"/>
              </a:rPr>
              <a:t>1. Na là một cô bé tốt bụng, luôn giúp đỡ bạn bè. Ở lớp, ai cũng mến em. Na chỉ buồn vì em học chưa giỏi.</a:t>
            </a:r>
          </a:p>
          <a:p>
            <a:pPr algn="just">
              <a:spcBef>
                <a:spcPts val="600"/>
              </a:spcBef>
            </a:pPr>
            <a:r>
              <a:rPr lang="en-US" sz="2500">
                <a:cs typeface="Times New Roman" pitchFamily="18" charset="0"/>
              </a:rPr>
              <a:t>2. Cuối năm học, cả lớp bàn tán về phần thưởng. Riêng Na chỉ lặng yên nghe. Em biết mình chưa giỏi môn nào.</a:t>
            </a:r>
          </a:p>
          <a:p>
            <a:pPr algn="just">
              <a:spcBef>
                <a:spcPts val="600"/>
              </a:spcBef>
            </a:pPr>
            <a:r>
              <a:rPr lang="en-US" sz="2500">
                <a:cs typeface="Times New Roman" pitchFamily="18" charset="0"/>
              </a:rPr>
              <a:t>      Một buổi sáng, vào giờ ra chơi, các bạn trong lớp túm tụm bàn bạc điều gì có vẻ bí mật lắm. Rồi các bạn kéo nhau đến gặp cô giáo.</a:t>
            </a:r>
          </a:p>
          <a:p>
            <a:pPr algn="just">
              <a:spcBef>
                <a:spcPts val="600"/>
              </a:spcBef>
            </a:pPr>
            <a:r>
              <a:rPr lang="en-US" sz="2500">
                <a:cs typeface="Times New Roman" pitchFamily="18" charset="0"/>
              </a:rPr>
              <a:t>      Cô giáo cho rằng sáng kiến của các bạn rất hay.</a:t>
            </a:r>
          </a:p>
          <a:p>
            <a:pPr algn="just">
              <a:spcBef>
                <a:spcPts val="600"/>
              </a:spcBef>
            </a:pPr>
            <a:r>
              <a:rPr lang="en-US" sz="2500">
                <a:cs typeface="Times New Roman" pitchFamily="18" charset="0"/>
              </a:rPr>
              <a:t>3. Ngày tổng kết năm học, từng bạn học sinh giỏi bước lên bục nhận phần thưởng. Cha mẹ các em cũng hồi hộp. Bất ngờ, cô giáo nói:</a:t>
            </a:r>
          </a:p>
          <a:p>
            <a:pPr algn="just">
              <a:spcBef>
                <a:spcPts val="600"/>
              </a:spcBef>
            </a:pPr>
            <a:r>
              <a:rPr lang="en-US" sz="2500">
                <a:cs typeface="Times New Roman" pitchFamily="18" charset="0"/>
              </a:rPr>
              <a:t>      - Bây giờ, cô sẽ trao một phần thưởng đặc biệt. Đây là phần thưởng cả lớp đề nghị tặng cho bạn Na. Na có tấm lòng thật đáng quý.</a:t>
            </a:r>
          </a:p>
          <a:p>
            <a:pPr algn="just">
              <a:spcBef>
                <a:spcPts val="600"/>
              </a:spcBef>
            </a:pPr>
            <a:r>
              <a:rPr lang="en-US" sz="2500">
                <a:cs typeface="Times New Roman" pitchFamily="18" charset="0"/>
              </a:rPr>
              <a:t>       Na ngỡ mình nghe nhầm. Đỏ bừng mặt, cô bé đứng dậy, bước lên bục. Tiếng vỗ tay vang dậy. Mẹ của Na lặng lẽ chấm khăn lên đôi mắt đỏ hoe.</a:t>
            </a:r>
          </a:p>
          <a:p>
            <a:pPr algn="r">
              <a:spcBef>
                <a:spcPts val="600"/>
              </a:spcBef>
            </a:pPr>
            <a:r>
              <a:rPr lang="en-US" sz="2000">
                <a:cs typeface="Times New Roman" pitchFamily="18" charset="0"/>
              </a:rPr>
              <a:t>Phỏng theo BLAI-TƠN (Lương Hùng dịch)</a:t>
            </a:r>
            <a:endParaRPr lang="vi-VN" sz="2000" dirty="0">
              <a:cs typeface="Times New Roman" pitchFamily="18" charset="0"/>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838089" y="154121"/>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FF0000"/>
                </a:solidFill>
                <a:cs typeface="Times New Roman" pitchFamily="18" charset="0"/>
              </a:rPr>
              <a:t>Phần thưởng</a:t>
            </a:r>
            <a:endParaRPr lang="en-US" sz="2800" b="1" dirty="0">
              <a:solidFill>
                <a:srgbClr val="FF0000"/>
              </a:solidFill>
              <a:cs typeface="Times New Roman" pitchFamily="18" charset="0"/>
            </a:endParaRPr>
          </a:p>
        </p:txBody>
      </p:sp>
    </p:spTree>
    <p:extLst>
      <p:ext uri="{BB962C8B-B14F-4D97-AF65-F5344CB8AC3E}">
        <p14:creationId xmlns:p14="http://schemas.microsoft.com/office/powerpoint/2010/main" val="2293972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EC9DEF-C941-4CB3-B6C1-6849232DAF98}"/>
              </a:ext>
            </a:extLst>
          </p:cNvPr>
          <p:cNvSpPr>
            <a:spLocks noGrp="1"/>
          </p:cNvSpPr>
          <p:nvPr>
            <p:ph type="title" idx="4294967295"/>
          </p:nvPr>
        </p:nvSpPr>
        <p:spPr>
          <a:xfrm>
            <a:off x="0" y="365129"/>
            <a:ext cx="10514013" cy="1325563"/>
          </a:xfrm>
        </p:spPr>
        <p:txBody>
          <a:bodyPr/>
          <a:lstStyle/>
          <a:p>
            <a:r>
              <a:rPr lang="en-US" dirty="0"/>
              <a:t>               </a:t>
            </a:r>
          </a:p>
        </p:txBody>
      </p:sp>
      <p:sp>
        <p:nvSpPr>
          <p:cNvPr id="10" name="Rectangle 9">
            <a:extLst>
              <a:ext uri="{FF2B5EF4-FFF2-40B4-BE49-F238E27FC236}">
                <a16:creationId xmlns:a16="http://schemas.microsoft.com/office/drawing/2014/main" id="{83DD28FC-910B-4425-8DAB-D217524D13EC}"/>
              </a:ext>
            </a:extLst>
          </p:cNvPr>
          <p:cNvSpPr/>
          <p:nvPr/>
        </p:nvSpPr>
        <p:spPr>
          <a:xfrm>
            <a:off x="98852" y="1147499"/>
            <a:ext cx="11986056" cy="3770263"/>
          </a:xfrm>
          <a:prstGeom prst="rect">
            <a:avLst/>
          </a:prstGeom>
        </p:spPr>
        <p:txBody>
          <a:bodyPr wrap="square">
            <a:spAutoFit/>
          </a:bodyPr>
          <a:lstStyle/>
          <a:p>
            <a:pPr>
              <a:spcBef>
                <a:spcPts val="600"/>
              </a:spcBef>
            </a:pPr>
            <a:r>
              <a:rPr lang="vi-VN" sz="2800">
                <a:cs typeface="Times New Roman" pitchFamily="18" charset="0"/>
              </a:rPr>
              <a:t> </a:t>
            </a:r>
            <a:r>
              <a:rPr lang="en-US" sz="2800">
                <a:cs typeface="Times New Roman" pitchFamily="18" charset="0"/>
              </a:rPr>
              <a:t>1. Na là một cô bé tốt bụng, luôn giúp đỡ bạn bè. Ở lớp, ai cũng mến em. Na chỉ buồn vì em học chưa giỏi.</a:t>
            </a:r>
          </a:p>
          <a:p>
            <a:pPr>
              <a:spcBef>
                <a:spcPts val="600"/>
              </a:spcBef>
            </a:pPr>
            <a:r>
              <a:rPr lang="en-US" sz="2800">
                <a:cs typeface="Times New Roman" pitchFamily="18" charset="0"/>
              </a:rPr>
              <a:t>2. Cuối năm học, cả lớp bàn tán về phần thưởng. Riêng Na chỉ lặng yên nghe. Em biết mình chưa giỏi môn nào.</a:t>
            </a:r>
          </a:p>
          <a:p>
            <a:pPr>
              <a:spcBef>
                <a:spcPts val="600"/>
              </a:spcBef>
            </a:pPr>
            <a:r>
              <a:rPr lang="en-US" sz="2800">
                <a:cs typeface="Times New Roman" pitchFamily="18" charset="0"/>
              </a:rPr>
              <a:t>      Một buổi sáng, vào giờ ra chơi, các bạn trong lớp túm tụm bàn bạc điều gì có vẻ bí mật lắm. Rồi các bạn kéo nhau đến gặp cô giáo.</a:t>
            </a:r>
          </a:p>
          <a:p>
            <a:pPr>
              <a:spcBef>
                <a:spcPts val="600"/>
              </a:spcBef>
            </a:pPr>
            <a:r>
              <a:rPr lang="en-US" sz="2800">
                <a:cs typeface="Times New Roman" pitchFamily="18" charset="0"/>
              </a:rPr>
              <a:t>      Cô giáo cho rằng sáng kiến của các bạn rất hay.</a:t>
            </a:r>
          </a:p>
          <a:p>
            <a:pPr indent="280988" algn="just">
              <a:spcAft>
                <a:spcPts val="1200"/>
              </a:spcAft>
            </a:pPr>
            <a:endParaRPr lang="vi-VN" sz="2800" dirty="0">
              <a:cs typeface="Times New Roman" pitchFamily="18" charset="0"/>
            </a:endParaRPr>
          </a:p>
        </p:txBody>
      </p:sp>
      <p:sp>
        <p:nvSpPr>
          <p:cNvPr id="13" name="Flowchart: Terminator 12">
            <a:extLst>
              <a:ext uri="{FF2B5EF4-FFF2-40B4-BE49-F238E27FC236}">
                <a16:creationId xmlns:a16="http://schemas.microsoft.com/office/drawing/2014/main" id="{36026B5D-B80D-4889-87C4-E1DBC8B4F1FC}"/>
              </a:ext>
            </a:extLst>
          </p:cNvPr>
          <p:cNvSpPr/>
          <p:nvPr/>
        </p:nvSpPr>
        <p:spPr>
          <a:xfrm>
            <a:off x="283626" y="475809"/>
            <a:ext cx="3028135" cy="576685"/>
          </a:xfrm>
          <a:prstGeom prst="flowChartTerminator">
            <a:avLst/>
          </a:prstGeom>
          <a:solidFill>
            <a:schemeClr val="accent4">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cs typeface="Times New Roman" panose="02020603050405020304" pitchFamily="18" charset="0"/>
              </a:rPr>
              <a:t>LUYỆN ĐỌC</a:t>
            </a:r>
          </a:p>
        </p:txBody>
      </p:sp>
      <p:sp>
        <p:nvSpPr>
          <p:cNvPr id="27" name="Rectangle 26">
            <a:extLst>
              <a:ext uri="{FF2B5EF4-FFF2-40B4-BE49-F238E27FC236}">
                <a16:creationId xmlns:a16="http://schemas.microsoft.com/office/drawing/2014/main" id="{8B08997C-215A-42F8-A2D2-CA48318A99D4}"/>
              </a:ext>
            </a:extLst>
          </p:cNvPr>
          <p:cNvSpPr/>
          <p:nvPr/>
        </p:nvSpPr>
        <p:spPr>
          <a:xfrm>
            <a:off x="4015468" y="534197"/>
            <a:ext cx="3475631" cy="584775"/>
          </a:xfrm>
          <a:prstGeom prst="rect">
            <a:avLst/>
          </a:prstGeom>
        </p:spPr>
        <p:txBody>
          <a:bodyPr wrap="square">
            <a:spAutoFit/>
          </a:bodyPr>
          <a:lstStyle/>
          <a:p>
            <a:r>
              <a:rPr lang="en-US" sz="3200" b="1">
                <a:solidFill>
                  <a:srgbClr val="FF0000"/>
                </a:solidFill>
                <a:cs typeface="Times New Roman" pitchFamily="18" charset="0"/>
              </a:rPr>
              <a:t>Phần thưởng</a:t>
            </a:r>
            <a:endParaRPr lang="vi-VN" sz="3200" b="1" dirty="0">
              <a:solidFill>
                <a:srgbClr val="FF0000"/>
              </a:solidFill>
              <a:cs typeface="Times New Roman" panose="02020603050405020304" pitchFamily="18"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99" y="4917762"/>
            <a:ext cx="4304356" cy="1940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2141" y="4917761"/>
            <a:ext cx="5258272" cy="1940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25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D65C63-0074-4A75-9EE8-2376C91C017E}"/>
              </a:ext>
            </a:extLst>
          </p:cNvPr>
          <p:cNvSpPr/>
          <p:nvPr/>
        </p:nvSpPr>
        <p:spPr>
          <a:xfrm>
            <a:off x="104139" y="659888"/>
            <a:ext cx="11877654" cy="4570482"/>
          </a:xfrm>
          <a:prstGeom prst="rect">
            <a:avLst/>
          </a:prstGeom>
        </p:spPr>
        <p:txBody>
          <a:bodyPr wrap="square">
            <a:spAutoFit/>
          </a:bodyPr>
          <a:lstStyle/>
          <a:p>
            <a:pPr>
              <a:spcBef>
                <a:spcPts val="600"/>
              </a:spcBef>
            </a:pPr>
            <a:r>
              <a:rPr lang="en-US" sz="2800" dirty="0">
                <a:cs typeface="Times New Roman" pitchFamily="18" charset="0"/>
              </a:rPr>
              <a:t>3. </a:t>
            </a:r>
            <a:r>
              <a:rPr lang="en-US" sz="2800" dirty="0" err="1">
                <a:cs typeface="Times New Roman" pitchFamily="18" charset="0"/>
              </a:rPr>
              <a:t>Ngày</a:t>
            </a:r>
            <a:r>
              <a:rPr lang="en-US" sz="2800" dirty="0">
                <a:cs typeface="Times New Roman" pitchFamily="18" charset="0"/>
              </a:rPr>
              <a:t> </a:t>
            </a:r>
            <a:r>
              <a:rPr lang="en-US" sz="2800" dirty="0" err="1">
                <a:cs typeface="Times New Roman" pitchFamily="18" charset="0"/>
              </a:rPr>
              <a:t>tổng</a:t>
            </a:r>
            <a:r>
              <a:rPr lang="en-US" sz="2800" dirty="0">
                <a:cs typeface="Times New Roman" pitchFamily="18" charset="0"/>
              </a:rPr>
              <a:t> </a:t>
            </a:r>
            <a:r>
              <a:rPr lang="en-US" sz="2800" dirty="0" err="1">
                <a:cs typeface="Times New Roman" pitchFamily="18" charset="0"/>
              </a:rPr>
              <a:t>kết</a:t>
            </a:r>
            <a:r>
              <a:rPr lang="en-US" sz="2800" dirty="0">
                <a:cs typeface="Times New Roman" pitchFamily="18" charset="0"/>
              </a:rPr>
              <a:t> </a:t>
            </a:r>
            <a:r>
              <a:rPr lang="en-US" sz="2800" dirty="0" err="1">
                <a:cs typeface="Times New Roman" pitchFamily="18" charset="0"/>
              </a:rPr>
              <a:t>năm</a:t>
            </a:r>
            <a:r>
              <a:rPr lang="en-US" sz="2800" dirty="0">
                <a:cs typeface="Times New Roman" pitchFamily="18" charset="0"/>
              </a:rPr>
              <a:t> </a:t>
            </a:r>
            <a:r>
              <a:rPr lang="en-US" sz="2800" dirty="0" err="1">
                <a:cs typeface="Times New Roman" pitchFamily="18" charset="0"/>
              </a:rPr>
              <a:t>học</a:t>
            </a:r>
            <a:r>
              <a:rPr lang="en-US" sz="2800" dirty="0">
                <a:cs typeface="Times New Roman" pitchFamily="18" charset="0"/>
              </a:rPr>
              <a:t>, </a:t>
            </a:r>
            <a:r>
              <a:rPr lang="en-US" sz="2800" dirty="0" err="1">
                <a:cs typeface="Times New Roman" pitchFamily="18" charset="0"/>
              </a:rPr>
              <a:t>từng</a:t>
            </a:r>
            <a:r>
              <a:rPr lang="en-US" sz="2800" dirty="0">
                <a:cs typeface="Times New Roman" pitchFamily="18" charset="0"/>
              </a:rPr>
              <a:t> </a:t>
            </a:r>
            <a:r>
              <a:rPr lang="en-US" sz="2800" dirty="0" err="1">
                <a:cs typeface="Times New Roman" pitchFamily="18" charset="0"/>
              </a:rPr>
              <a:t>bạn</a:t>
            </a:r>
            <a:r>
              <a:rPr lang="en-US" sz="2800" dirty="0">
                <a:cs typeface="Times New Roman" pitchFamily="18" charset="0"/>
              </a:rPr>
              <a:t> </a:t>
            </a:r>
            <a:r>
              <a:rPr lang="en-US" sz="2800" dirty="0" err="1">
                <a:cs typeface="Times New Roman" pitchFamily="18" charset="0"/>
              </a:rPr>
              <a:t>học</a:t>
            </a:r>
            <a:r>
              <a:rPr lang="en-US" sz="2800" dirty="0">
                <a:cs typeface="Times New Roman" pitchFamily="18" charset="0"/>
              </a:rPr>
              <a:t> </a:t>
            </a:r>
            <a:r>
              <a:rPr lang="en-US" sz="2800" dirty="0" err="1">
                <a:cs typeface="Times New Roman" pitchFamily="18" charset="0"/>
              </a:rPr>
              <a:t>sinh</a:t>
            </a:r>
            <a:r>
              <a:rPr lang="en-US" sz="2800" dirty="0">
                <a:cs typeface="Times New Roman" pitchFamily="18" charset="0"/>
              </a:rPr>
              <a:t> </a:t>
            </a:r>
            <a:r>
              <a:rPr lang="en-US" sz="2800" dirty="0" err="1">
                <a:cs typeface="Times New Roman" pitchFamily="18" charset="0"/>
              </a:rPr>
              <a:t>giỏi</a:t>
            </a:r>
            <a:r>
              <a:rPr lang="en-US" sz="2800" dirty="0">
                <a:cs typeface="Times New Roman" pitchFamily="18" charset="0"/>
              </a:rPr>
              <a:t> </a:t>
            </a:r>
            <a:r>
              <a:rPr lang="en-US" sz="2800" dirty="0" err="1">
                <a:cs typeface="Times New Roman" pitchFamily="18" charset="0"/>
              </a:rPr>
              <a:t>bước</a:t>
            </a:r>
            <a:r>
              <a:rPr lang="en-US" sz="2800" dirty="0">
                <a:cs typeface="Times New Roman" pitchFamily="18" charset="0"/>
              </a:rPr>
              <a:t> </a:t>
            </a:r>
            <a:r>
              <a:rPr lang="en-US" sz="2800" dirty="0" err="1">
                <a:cs typeface="Times New Roman" pitchFamily="18" charset="0"/>
              </a:rPr>
              <a:t>lên</a:t>
            </a:r>
            <a:r>
              <a:rPr lang="en-US" sz="2800" dirty="0">
                <a:cs typeface="Times New Roman" pitchFamily="18" charset="0"/>
              </a:rPr>
              <a:t> </a:t>
            </a:r>
            <a:r>
              <a:rPr lang="en-US" sz="2800" dirty="0" err="1">
                <a:cs typeface="Times New Roman" pitchFamily="18" charset="0"/>
              </a:rPr>
              <a:t>bục</a:t>
            </a:r>
            <a:r>
              <a:rPr lang="en-US" sz="2800" dirty="0">
                <a:cs typeface="Times New Roman" pitchFamily="18" charset="0"/>
              </a:rPr>
              <a:t> </a:t>
            </a:r>
            <a:r>
              <a:rPr lang="en-US" sz="2800" dirty="0" err="1">
                <a:cs typeface="Times New Roman" pitchFamily="18" charset="0"/>
              </a:rPr>
              <a:t>nhận</a:t>
            </a:r>
            <a:r>
              <a:rPr lang="en-US" sz="2800" dirty="0">
                <a:cs typeface="Times New Roman" pitchFamily="18" charset="0"/>
              </a:rPr>
              <a:t> </a:t>
            </a:r>
            <a:r>
              <a:rPr lang="en-US" sz="2800" dirty="0" err="1">
                <a:cs typeface="Times New Roman" pitchFamily="18" charset="0"/>
              </a:rPr>
              <a:t>phần</a:t>
            </a:r>
            <a:r>
              <a:rPr lang="en-US" sz="2800" dirty="0">
                <a:cs typeface="Times New Roman" pitchFamily="18" charset="0"/>
              </a:rPr>
              <a:t> </a:t>
            </a:r>
            <a:r>
              <a:rPr lang="en-US" sz="2800" dirty="0" err="1">
                <a:cs typeface="Times New Roman" pitchFamily="18" charset="0"/>
              </a:rPr>
              <a:t>thưởng</a:t>
            </a:r>
            <a:r>
              <a:rPr lang="en-US" sz="2800" dirty="0">
                <a:cs typeface="Times New Roman" pitchFamily="18" charset="0"/>
              </a:rPr>
              <a:t>. Cha </a:t>
            </a:r>
            <a:r>
              <a:rPr lang="en-US" sz="2800" dirty="0" err="1">
                <a:cs typeface="Times New Roman" pitchFamily="18" charset="0"/>
              </a:rPr>
              <a:t>mẹ</a:t>
            </a:r>
            <a:r>
              <a:rPr lang="en-US" sz="2800" dirty="0">
                <a:cs typeface="Times New Roman" pitchFamily="18" charset="0"/>
              </a:rPr>
              <a:t> </a:t>
            </a:r>
            <a:r>
              <a:rPr lang="en-US" sz="2800" dirty="0" err="1">
                <a:cs typeface="Times New Roman" pitchFamily="18" charset="0"/>
              </a:rPr>
              <a:t>các</a:t>
            </a:r>
            <a:r>
              <a:rPr lang="en-US" sz="2800" dirty="0">
                <a:cs typeface="Times New Roman" pitchFamily="18" charset="0"/>
              </a:rPr>
              <a:t> </a:t>
            </a:r>
            <a:r>
              <a:rPr lang="en-US" sz="2800" dirty="0" err="1">
                <a:cs typeface="Times New Roman" pitchFamily="18" charset="0"/>
              </a:rPr>
              <a:t>em</a:t>
            </a:r>
            <a:r>
              <a:rPr lang="en-US" sz="2800" dirty="0">
                <a:cs typeface="Times New Roman" pitchFamily="18" charset="0"/>
              </a:rPr>
              <a:t> </a:t>
            </a:r>
            <a:r>
              <a:rPr lang="en-US" sz="2800" dirty="0" err="1">
                <a:cs typeface="Times New Roman" pitchFamily="18" charset="0"/>
              </a:rPr>
              <a:t>cũng</a:t>
            </a:r>
            <a:r>
              <a:rPr lang="en-US" sz="2800" dirty="0">
                <a:cs typeface="Times New Roman" pitchFamily="18" charset="0"/>
              </a:rPr>
              <a:t> </a:t>
            </a:r>
            <a:r>
              <a:rPr lang="en-US" sz="2800" dirty="0" err="1">
                <a:cs typeface="Times New Roman" pitchFamily="18" charset="0"/>
              </a:rPr>
              <a:t>hồi</a:t>
            </a:r>
            <a:r>
              <a:rPr lang="en-US" sz="2800" dirty="0">
                <a:cs typeface="Times New Roman" pitchFamily="18" charset="0"/>
              </a:rPr>
              <a:t> </a:t>
            </a:r>
            <a:r>
              <a:rPr lang="en-US" sz="2800" dirty="0" err="1">
                <a:cs typeface="Times New Roman" pitchFamily="18" charset="0"/>
              </a:rPr>
              <a:t>hộp</a:t>
            </a:r>
            <a:r>
              <a:rPr lang="en-US" sz="2800" dirty="0">
                <a:cs typeface="Times New Roman" pitchFamily="18" charset="0"/>
              </a:rPr>
              <a:t>. </a:t>
            </a:r>
            <a:r>
              <a:rPr lang="en-US" sz="2800" dirty="0" err="1">
                <a:cs typeface="Times New Roman" pitchFamily="18" charset="0"/>
              </a:rPr>
              <a:t>Bất</a:t>
            </a:r>
            <a:r>
              <a:rPr lang="en-US" sz="2800" dirty="0">
                <a:cs typeface="Times New Roman" pitchFamily="18" charset="0"/>
              </a:rPr>
              <a:t> </a:t>
            </a:r>
            <a:r>
              <a:rPr lang="en-US" sz="2800" dirty="0" err="1">
                <a:cs typeface="Times New Roman" pitchFamily="18" charset="0"/>
              </a:rPr>
              <a:t>ngờ</a:t>
            </a:r>
            <a:r>
              <a:rPr lang="en-US" sz="2800" dirty="0">
                <a:cs typeface="Times New Roman" pitchFamily="18" charset="0"/>
              </a:rPr>
              <a:t>, </a:t>
            </a:r>
            <a:r>
              <a:rPr lang="en-US" sz="2800" dirty="0" err="1">
                <a:cs typeface="Times New Roman" pitchFamily="18" charset="0"/>
              </a:rPr>
              <a:t>cô</a:t>
            </a:r>
            <a:r>
              <a:rPr lang="en-US" sz="2800" dirty="0">
                <a:cs typeface="Times New Roman" pitchFamily="18" charset="0"/>
              </a:rPr>
              <a:t> </a:t>
            </a:r>
            <a:r>
              <a:rPr lang="en-US" sz="2800" dirty="0" err="1">
                <a:cs typeface="Times New Roman" pitchFamily="18" charset="0"/>
              </a:rPr>
              <a:t>giáo</a:t>
            </a:r>
            <a:r>
              <a:rPr lang="en-US" sz="2800" dirty="0">
                <a:cs typeface="Times New Roman" pitchFamily="18" charset="0"/>
              </a:rPr>
              <a:t> </a:t>
            </a:r>
            <a:r>
              <a:rPr lang="en-US" sz="2800" dirty="0" err="1">
                <a:cs typeface="Times New Roman" pitchFamily="18" charset="0"/>
              </a:rPr>
              <a:t>nói</a:t>
            </a:r>
            <a:r>
              <a:rPr lang="en-US" sz="2800" dirty="0">
                <a:cs typeface="Times New Roman" pitchFamily="18" charset="0"/>
              </a:rPr>
              <a:t>:</a:t>
            </a:r>
          </a:p>
          <a:p>
            <a:pPr>
              <a:spcBef>
                <a:spcPts val="600"/>
              </a:spcBef>
            </a:pPr>
            <a:r>
              <a:rPr lang="en-US" sz="2800" dirty="0">
                <a:cs typeface="Times New Roman" pitchFamily="18" charset="0"/>
              </a:rPr>
              <a:t>      - </a:t>
            </a:r>
            <a:r>
              <a:rPr lang="en-US" sz="2800" dirty="0" err="1">
                <a:cs typeface="Times New Roman" pitchFamily="18" charset="0"/>
              </a:rPr>
              <a:t>Bây</a:t>
            </a:r>
            <a:r>
              <a:rPr lang="en-US" sz="2800" dirty="0">
                <a:cs typeface="Times New Roman" pitchFamily="18" charset="0"/>
              </a:rPr>
              <a:t> </a:t>
            </a:r>
            <a:r>
              <a:rPr lang="en-US" sz="2800" dirty="0" err="1">
                <a:cs typeface="Times New Roman" pitchFamily="18" charset="0"/>
              </a:rPr>
              <a:t>giờ</a:t>
            </a:r>
            <a:r>
              <a:rPr lang="en-US" sz="2800" dirty="0">
                <a:cs typeface="Times New Roman" pitchFamily="18" charset="0"/>
              </a:rPr>
              <a:t>, </a:t>
            </a:r>
            <a:r>
              <a:rPr lang="en-US" sz="2800" dirty="0" err="1">
                <a:cs typeface="Times New Roman" pitchFamily="18" charset="0"/>
              </a:rPr>
              <a:t>cô</a:t>
            </a:r>
            <a:r>
              <a:rPr lang="en-US" sz="2800" dirty="0">
                <a:cs typeface="Times New Roman" pitchFamily="18" charset="0"/>
              </a:rPr>
              <a:t> </a:t>
            </a:r>
            <a:r>
              <a:rPr lang="en-US" sz="2800" dirty="0" err="1">
                <a:cs typeface="Times New Roman" pitchFamily="18" charset="0"/>
              </a:rPr>
              <a:t>sẽ</a:t>
            </a:r>
            <a:r>
              <a:rPr lang="en-US" sz="2800" dirty="0">
                <a:cs typeface="Times New Roman" pitchFamily="18" charset="0"/>
              </a:rPr>
              <a:t> </a:t>
            </a:r>
            <a:r>
              <a:rPr lang="en-US" sz="2800" dirty="0" err="1">
                <a:cs typeface="Times New Roman" pitchFamily="18" charset="0"/>
              </a:rPr>
              <a:t>trao</a:t>
            </a:r>
            <a:r>
              <a:rPr lang="en-US" sz="2800" dirty="0">
                <a:cs typeface="Times New Roman" pitchFamily="18" charset="0"/>
              </a:rPr>
              <a:t> </a:t>
            </a:r>
            <a:r>
              <a:rPr lang="en-US" sz="2800" dirty="0" err="1">
                <a:cs typeface="Times New Roman" pitchFamily="18" charset="0"/>
              </a:rPr>
              <a:t>một</a:t>
            </a:r>
            <a:r>
              <a:rPr lang="en-US" sz="2800" dirty="0">
                <a:cs typeface="Times New Roman" pitchFamily="18" charset="0"/>
              </a:rPr>
              <a:t> </a:t>
            </a:r>
            <a:r>
              <a:rPr lang="en-US" sz="2800" dirty="0" err="1">
                <a:cs typeface="Times New Roman" pitchFamily="18" charset="0"/>
              </a:rPr>
              <a:t>phần</a:t>
            </a:r>
            <a:r>
              <a:rPr lang="en-US" sz="2800" dirty="0">
                <a:cs typeface="Times New Roman" pitchFamily="18" charset="0"/>
              </a:rPr>
              <a:t> </a:t>
            </a:r>
            <a:r>
              <a:rPr lang="en-US" sz="2800" dirty="0" err="1">
                <a:cs typeface="Times New Roman" pitchFamily="18" charset="0"/>
              </a:rPr>
              <a:t>thưởng</a:t>
            </a:r>
            <a:r>
              <a:rPr lang="en-US" sz="2800" dirty="0">
                <a:cs typeface="Times New Roman" pitchFamily="18" charset="0"/>
              </a:rPr>
              <a:t> </a:t>
            </a:r>
            <a:r>
              <a:rPr lang="en-US" sz="2800" dirty="0" err="1">
                <a:cs typeface="Times New Roman" pitchFamily="18" charset="0"/>
              </a:rPr>
              <a:t>đặc</a:t>
            </a:r>
            <a:r>
              <a:rPr lang="en-US" sz="2800" dirty="0">
                <a:cs typeface="Times New Roman" pitchFamily="18" charset="0"/>
              </a:rPr>
              <a:t> </a:t>
            </a:r>
            <a:r>
              <a:rPr lang="en-US" sz="2800" dirty="0" err="1">
                <a:cs typeface="Times New Roman" pitchFamily="18" charset="0"/>
              </a:rPr>
              <a:t>biệt</a:t>
            </a:r>
            <a:r>
              <a:rPr lang="en-US" sz="2800" dirty="0">
                <a:cs typeface="Times New Roman" pitchFamily="18" charset="0"/>
              </a:rPr>
              <a:t>. </a:t>
            </a:r>
            <a:r>
              <a:rPr lang="en-US" sz="2800" dirty="0" err="1">
                <a:cs typeface="Times New Roman" pitchFamily="18" charset="0"/>
              </a:rPr>
              <a:t>Đây</a:t>
            </a:r>
            <a:r>
              <a:rPr lang="en-US" sz="2800" dirty="0">
                <a:cs typeface="Times New Roman" pitchFamily="18" charset="0"/>
              </a:rPr>
              <a:t> </a:t>
            </a:r>
            <a:r>
              <a:rPr lang="en-US" sz="2800" dirty="0" err="1">
                <a:cs typeface="Times New Roman" pitchFamily="18" charset="0"/>
              </a:rPr>
              <a:t>là</a:t>
            </a:r>
            <a:r>
              <a:rPr lang="en-US" sz="2800" dirty="0">
                <a:cs typeface="Times New Roman" pitchFamily="18" charset="0"/>
              </a:rPr>
              <a:t> </a:t>
            </a:r>
            <a:r>
              <a:rPr lang="en-US" sz="2800" dirty="0" err="1">
                <a:cs typeface="Times New Roman" pitchFamily="18" charset="0"/>
              </a:rPr>
              <a:t>phần</a:t>
            </a:r>
            <a:r>
              <a:rPr lang="en-US" sz="2800" dirty="0">
                <a:cs typeface="Times New Roman" pitchFamily="18" charset="0"/>
              </a:rPr>
              <a:t> </a:t>
            </a:r>
            <a:r>
              <a:rPr lang="en-US" sz="2800" dirty="0" err="1">
                <a:cs typeface="Times New Roman" pitchFamily="18" charset="0"/>
              </a:rPr>
              <a:t>thưởng</a:t>
            </a:r>
            <a:r>
              <a:rPr lang="en-US" sz="2800" dirty="0">
                <a:cs typeface="Times New Roman" pitchFamily="18" charset="0"/>
              </a:rPr>
              <a:t> </a:t>
            </a:r>
            <a:r>
              <a:rPr lang="en-US" sz="2800" dirty="0" err="1">
                <a:cs typeface="Times New Roman" pitchFamily="18" charset="0"/>
              </a:rPr>
              <a:t>cả</a:t>
            </a:r>
            <a:r>
              <a:rPr lang="en-US" sz="2800" dirty="0">
                <a:cs typeface="Times New Roman" pitchFamily="18" charset="0"/>
              </a:rPr>
              <a:t> </a:t>
            </a:r>
            <a:r>
              <a:rPr lang="en-US" sz="2800" dirty="0" err="1">
                <a:cs typeface="Times New Roman" pitchFamily="18" charset="0"/>
              </a:rPr>
              <a:t>lớp</a:t>
            </a:r>
            <a:r>
              <a:rPr lang="en-US" sz="2800" dirty="0">
                <a:cs typeface="Times New Roman" pitchFamily="18" charset="0"/>
              </a:rPr>
              <a:t> </a:t>
            </a:r>
            <a:r>
              <a:rPr lang="en-US" sz="2800" dirty="0" err="1">
                <a:cs typeface="Times New Roman" pitchFamily="18" charset="0"/>
              </a:rPr>
              <a:t>đề</a:t>
            </a:r>
            <a:r>
              <a:rPr lang="en-US" sz="2800" dirty="0">
                <a:cs typeface="Times New Roman" pitchFamily="18" charset="0"/>
              </a:rPr>
              <a:t> </a:t>
            </a:r>
            <a:r>
              <a:rPr lang="en-US" sz="2800" dirty="0" err="1">
                <a:cs typeface="Times New Roman" pitchFamily="18" charset="0"/>
              </a:rPr>
              <a:t>nghị</a:t>
            </a:r>
            <a:r>
              <a:rPr lang="en-US" sz="2800" dirty="0">
                <a:cs typeface="Times New Roman" pitchFamily="18" charset="0"/>
              </a:rPr>
              <a:t> </a:t>
            </a:r>
            <a:r>
              <a:rPr lang="en-US" sz="2800" dirty="0" err="1">
                <a:cs typeface="Times New Roman" pitchFamily="18" charset="0"/>
              </a:rPr>
              <a:t>tặng</a:t>
            </a:r>
            <a:r>
              <a:rPr lang="en-US" sz="2800" dirty="0">
                <a:cs typeface="Times New Roman" pitchFamily="18" charset="0"/>
              </a:rPr>
              <a:t> </a:t>
            </a:r>
            <a:r>
              <a:rPr lang="en-US" sz="2800" dirty="0" err="1">
                <a:cs typeface="Times New Roman" pitchFamily="18" charset="0"/>
              </a:rPr>
              <a:t>cho</a:t>
            </a:r>
            <a:r>
              <a:rPr lang="en-US" sz="2800" dirty="0">
                <a:cs typeface="Times New Roman" pitchFamily="18" charset="0"/>
              </a:rPr>
              <a:t> </a:t>
            </a:r>
            <a:r>
              <a:rPr lang="en-US" sz="2800" dirty="0" err="1">
                <a:cs typeface="Times New Roman" pitchFamily="18" charset="0"/>
              </a:rPr>
              <a:t>bạn</a:t>
            </a:r>
            <a:r>
              <a:rPr lang="en-US" sz="2800" dirty="0">
                <a:cs typeface="Times New Roman" pitchFamily="18" charset="0"/>
              </a:rPr>
              <a:t> Na. Na </a:t>
            </a:r>
            <a:r>
              <a:rPr lang="en-US" sz="2800" dirty="0" err="1">
                <a:cs typeface="Times New Roman" pitchFamily="18" charset="0"/>
              </a:rPr>
              <a:t>có</a:t>
            </a:r>
            <a:r>
              <a:rPr lang="en-US" sz="2800" dirty="0">
                <a:cs typeface="Times New Roman" pitchFamily="18" charset="0"/>
              </a:rPr>
              <a:t> </a:t>
            </a:r>
            <a:r>
              <a:rPr lang="en-US" sz="2800" dirty="0" err="1">
                <a:cs typeface="Times New Roman" pitchFamily="18" charset="0"/>
              </a:rPr>
              <a:t>tấm</a:t>
            </a:r>
            <a:r>
              <a:rPr lang="en-US" sz="2800" dirty="0">
                <a:cs typeface="Times New Roman" pitchFamily="18" charset="0"/>
              </a:rPr>
              <a:t> </a:t>
            </a:r>
            <a:r>
              <a:rPr lang="en-US" sz="2800" dirty="0" err="1">
                <a:cs typeface="Times New Roman" pitchFamily="18" charset="0"/>
              </a:rPr>
              <a:t>lòng</a:t>
            </a:r>
            <a:r>
              <a:rPr lang="en-US" sz="2800" dirty="0">
                <a:cs typeface="Times New Roman" pitchFamily="18" charset="0"/>
              </a:rPr>
              <a:t> </a:t>
            </a:r>
            <a:r>
              <a:rPr lang="en-US" sz="2800" dirty="0" err="1">
                <a:cs typeface="Times New Roman" pitchFamily="18" charset="0"/>
              </a:rPr>
              <a:t>thật</a:t>
            </a:r>
            <a:r>
              <a:rPr lang="en-US" sz="2800" dirty="0">
                <a:cs typeface="Times New Roman" pitchFamily="18" charset="0"/>
              </a:rPr>
              <a:t> </a:t>
            </a:r>
            <a:r>
              <a:rPr lang="en-US" sz="2800" dirty="0" err="1">
                <a:cs typeface="Times New Roman" pitchFamily="18" charset="0"/>
              </a:rPr>
              <a:t>đáng</a:t>
            </a:r>
            <a:r>
              <a:rPr lang="en-US" sz="2800" dirty="0">
                <a:cs typeface="Times New Roman" pitchFamily="18" charset="0"/>
              </a:rPr>
              <a:t> </a:t>
            </a:r>
            <a:r>
              <a:rPr lang="en-US" sz="2800" dirty="0" err="1">
                <a:cs typeface="Times New Roman" pitchFamily="18" charset="0"/>
              </a:rPr>
              <a:t>quý</a:t>
            </a:r>
            <a:r>
              <a:rPr lang="en-US" sz="2800" dirty="0">
                <a:cs typeface="Times New Roman" pitchFamily="18" charset="0"/>
              </a:rPr>
              <a:t>.</a:t>
            </a:r>
          </a:p>
          <a:p>
            <a:pPr>
              <a:spcBef>
                <a:spcPts val="600"/>
              </a:spcBef>
            </a:pPr>
            <a:r>
              <a:rPr lang="en-US" sz="2800" dirty="0">
                <a:cs typeface="Times New Roman" pitchFamily="18" charset="0"/>
              </a:rPr>
              <a:t>       Na </a:t>
            </a:r>
            <a:r>
              <a:rPr lang="en-US" sz="2800" dirty="0" err="1">
                <a:cs typeface="Times New Roman" pitchFamily="18" charset="0"/>
              </a:rPr>
              <a:t>ngỡ</a:t>
            </a:r>
            <a:r>
              <a:rPr lang="en-US" sz="2800" dirty="0">
                <a:cs typeface="Times New Roman" pitchFamily="18" charset="0"/>
              </a:rPr>
              <a:t> </a:t>
            </a:r>
            <a:r>
              <a:rPr lang="en-US" sz="2800" dirty="0" err="1">
                <a:cs typeface="Times New Roman" pitchFamily="18" charset="0"/>
              </a:rPr>
              <a:t>mình</a:t>
            </a:r>
            <a:r>
              <a:rPr lang="en-US" sz="2800" dirty="0">
                <a:cs typeface="Times New Roman" pitchFamily="18" charset="0"/>
              </a:rPr>
              <a:t> </a:t>
            </a:r>
            <a:r>
              <a:rPr lang="en-US" sz="2800" dirty="0" err="1">
                <a:cs typeface="Times New Roman" pitchFamily="18" charset="0"/>
              </a:rPr>
              <a:t>nghe</a:t>
            </a:r>
            <a:r>
              <a:rPr lang="en-US" sz="2800" dirty="0">
                <a:cs typeface="Times New Roman" pitchFamily="18" charset="0"/>
              </a:rPr>
              <a:t> </a:t>
            </a:r>
            <a:r>
              <a:rPr lang="en-US" sz="2800" dirty="0" err="1">
                <a:cs typeface="Times New Roman" pitchFamily="18" charset="0"/>
              </a:rPr>
              <a:t>nhầm</a:t>
            </a:r>
            <a:r>
              <a:rPr lang="en-US" sz="2800" dirty="0">
                <a:cs typeface="Times New Roman" pitchFamily="18" charset="0"/>
              </a:rPr>
              <a:t>. </a:t>
            </a:r>
            <a:r>
              <a:rPr lang="en-US" sz="2800" dirty="0" err="1">
                <a:cs typeface="Times New Roman" pitchFamily="18" charset="0"/>
              </a:rPr>
              <a:t>Đỏ</a:t>
            </a:r>
            <a:r>
              <a:rPr lang="en-US" sz="2800" dirty="0">
                <a:cs typeface="Times New Roman" pitchFamily="18" charset="0"/>
              </a:rPr>
              <a:t> </a:t>
            </a:r>
            <a:r>
              <a:rPr lang="en-US" sz="2800" dirty="0" err="1">
                <a:cs typeface="Times New Roman" pitchFamily="18" charset="0"/>
              </a:rPr>
              <a:t>bừng</a:t>
            </a:r>
            <a:r>
              <a:rPr lang="en-US" sz="2800" dirty="0">
                <a:cs typeface="Times New Roman" pitchFamily="18" charset="0"/>
              </a:rPr>
              <a:t> </a:t>
            </a:r>
            <a:r>
              <a:rPr lang="en-US" sz="2800" dirty="0" err="1">
                <a:cs typeface="Times New Roman" pitchFamily="18" charset="0"/>
              </a:rPr>
              <a:t>mặt</a:t>
            </a:r>
            <a:r>
              <a:rPr lang="en-US" sz="2800" dirty="0">
                <a:cs typeface="Times New Roman" pitchFamily="18" charset="0"/>
              </a:rPr>
              <a:t>, </a:t>
            </a:r>
            <a:r>
              <a:rPr lang="en-US" sz="2800" dirty="0" err="1">
                <a:cs typeface="Times New Roman" pitchFamily="18" charset="0"/>
              </a:rPr>
              <a:t>cô</a:t>
            </a:r>
            <a:r>
              <a:rPr lang="en-US" sz="2800" dirty="0">
                <a:cs typeface="Times New Roman" pitchFamily="18" charset="0"/>
              </a:rPr>
              <a:t> </a:t>
            </a:r>
            <a:r>
              <a:rPr lang="en-US" sz="2800" dirty="0" err="1">
                <a:cs typeface="Times New Roman" pitchFamily="18" charset="0"/>
              </a:rPr>
              <a:t>bé</a:t>
            </a:r>
            <a:r>
              <a:rPr lang="en-US" sz="2800" dirty="0">
                <a:cs typeface="Times New Roman" pitchFamily="18" charset="0"/>
              </a:rPr>
              <a:t> </a:t>
            </a:r>
            <a:r>
              <a:rPr lang="en-US" sz="2800" dirty="0" err="1">
                <a:cs typeface="Times New Roman" pitchFamily="18" charset="0"/>
              </a:rPr>
              <a:t>đứng</a:t>
            </a:r>
            <a:r>
              <a:rPr lang="en-US" sz="2800" dirty="0">
                <a:cs typeface="Times New Roman" pitchFamily="18" charset="0"/>
              </a:rPr>
              <a:t> </a:t>
            </a:r>
            <a:r>
              <a:rPr lang="en-US" sz="2800" dirty="0" err="1">
                <a:cs typeface="Times New Roman" pitchFamily="18" charset="0"/>
              </a:rPr>
              <a:t>dậy</a:t>
            </a:r>
            <a:r>
              <a:rPr lang="en-US" sz="2800" dirty="0">
                <a:cs typeface="Times New Roman" pitchFamily="18" charset="0"/>
              </a:rPr>
              <a:t>, </a:t>
            </a:r>
            <a:r>
              <a:rPr lang="en-US" sz="2800" dirty="0" err="1">
                <a:cs typeface="Times New Roman" pitchFamily="18" charset="0"/>
              </a:rPr>
              <a:t>bước</a:t>
            </a:r>
            <a:r>
              <a:rPr lang="en-US" sz="2800" dirty="0">
                <a:cs typeface="Times New Roman" pitchFamily="18" charset="0"/>
              </a:rPr>
              <a:t> </a:t>
            </a:r>
            <a:r>
              <a:rPr lang="en-US" sz="2800" dirty="0" err="1">
                <a:cs typeface="Times New Roman" pitchFamily="18" charset="0"/>
              </a:rPr>
              <a:t>lên</a:t>
            </a:r>
            <a:r>
              <a:rPr lang="en-US" sz="2800" dirty="0">
                <a:cs typeface="Times New Roman" pitchFamily="18" charset="0"/>
              </a:rPr>
              <a:t> </a:t>
            </a:r>
            <a:r>
              <a:rPr lang="en-US" sz="2800" dirty="0" err="1">
                <a:cs typeface="Times New Roman" pitchFamily="18" charset="0"/>
              </a:rPr>
              <a:t>bục</a:t>
            </a:r>
            <a:r>
              <a:rPr lang="en-US" sz="2800" dirty="0">
                <a:cs typeface="Times New Roman" pitchFamily="18" charset="0"/>
              </a:rPr>
              <a:t>. </a:t>
            </a:r>
            <a:r>
              <a:rPr lang="en-US" sz="2800" dirty="0" err="1">
                <a:cs typeface="Times New Roman" pitchFamily="18" charset="0"/>
              </a:rPr>
              <a:t>Tiếng</a:t>
            </a:r>
            <a:r>
              <a:rPr lang="en-US" sz="2800" dirty="0">
                <a:cs typeface="Times New Roman" pitchFamily="18" charset="0"/>
              </a:rPr>
              <a:t> </a:t>
            </a:r>
            <a:r>
              <a:rPr lang="en-US" sz="2800" dirty="0" err="1">
                <a:cs typeface="Times New Roman" pitchFamily="18" charset="0"/>
              </a:rPr>
              <a:t>vỗ</a:t>
            </a:r>
            <a:r>
              <a:rPr lang="en-US" sz="2800" dirty="0">
                <a:cs typeface="Times New Roman" pitchFamily="18" charset="0"/>
              </a:rPr>
              <a:t> </a:t>
            </a:r>
            <a:r>
              <a:rPr lang="en-US" sz="2800" dirty="0" err="1">
                <a:cs typeface="Times New Roman" pitchFamily="18" charset="0"/>
              </a:rPr>
              <a:t>tay</a:t>
            </a:r>
            <a:r>
              <a:rPr lang="en-US" sz="2800" dirty="0">
                <a:cs typeface="Times New Roman" pitchFamily="18" charset="0"/>
              </a:rPr>
              <a:t> </a:t>
            </a:r>
            <a:r>
              <a:rPr lang="en-US" sz="2800" dirty="0" err="1">
                <a:cs typeface="Times New Roman" pitchFamily="18" charset="0"/>
              </a:rPr>
              <a:t>vang</a:t>
            </a:r>
            <a:r>
              <a:rPr lang="en-US" sz="2800" dirty="0">
                <a:cs typeface="Times New Roman" pitchFamily="18" charset="0"/>
              </a:rPr>
              <a:t> </a:t>
            </a:r>
            <a:r>
              <a:rPr lang="en-US" sz="2800" dirty="0" err="1">
                <a:cs typeface="Times New Roman" pitchFamily="18" charset="0"/>
              </a:rPr>
              <a:t>dậy</a:t>
            </a:r>
            <a:r>
              <a:rPr lang="en-US" sz="2800" dirty="0">
                <a:cs typeface="Times New Roman" pitchFamily="18" charset="0"/>
              </a:rPr>
              <a:t>. </a:t>
            </a:r>
            <a:r>
              <a:rPr lang="en-US" sz="2800" dirty="0" err="1">
                <a:cs typeface="Times New Roman" pitchFamily="18" charset="0"/>
              </a:rPr>
              <a:t>Mẹ</a:t>
            </a:r>
            <a:r>
              <a:rPr lang="en-US" sz="2800" dirty="0">
                <a:cs typeface="Times New Roman" pitchFamily="18" charset="0"/>
              </a:rPr>
              <a:t> </a:t>
            </a:r>
            <a:r>
              <a:rPr lang="en-US" sz="2800" dirty="0" err="1">
                <a:cs typeface="Times New Roman" pitchFamily="18" charset="0"/>
              </a:rPr>
              <a:t>của</a:t>
            </a:r>
            <a:r>
              <a:rPr lang="en-US" sz="2800" dirty="0">
                <a:cs typeface="Times New Roman" pitchFamily="18" charset="0"/>
              </a:rPr>
              <a:t> Na </a:t>
            </a:r>
            <a:r>
              <a:rPr lang="en-US" sz="2800" dirty="0" err="1">
                <a:cs typeface="Times New Roman" pitchFamily="18" charset="0"/>
              </a:rPr>
              <a:t>lặng</a:t>
            </a:r>
            <a:r>
              <a:rPr lang="en-US" sz="2800" dirty="0">
                <a:cs typeface="Times New Roman" pitchFamily="18" charset="0"/>
              </a:rPr>
              <a:t> </a:t>
            </a:r>
            <a:r>
              <a:rPr lang="en-US" sz="2800" dirty="0" err="1">
                <a:cs typeface="Times New Roman" pitchFamily="18" charset="0"/>
              </a:rPr>
              <a:t>lẽ</a:t>
            </a:r>
            <a:r>
              <a:rPr lang="en-US" sz="2800" dirty="0">
                <a:cs typeface="Times New Roman" pitchFamily="18" charset="0"/>
              </a:rPr>
              <a:t> </a:t>
            </a:r>
            <a:r>
              <a:rPr lang="en-US" sz="2800" dirty="0" err="1">
                <a:cs typeface="Times New Roman" pitchFamily="18" charset="0"/>
              </a:rPr>
              <a:t>chấm</a:t>
            </a:r>
            <a:r>
              <a:rPr lang="en-US" sz="2800" dirty="0">
                <a:cs typeface="Times New Roman" pitchFamily="18" charset="0"/>
              </a:rPr>
              <a:t> </a:t>
            </a:r>
            <a:r>
              <a:rPr lang="en-US" sz="2800" dirty="0" err="1">
                <a:cs typeface="Times New Roman" pitchFamily="18" charset="0"/>
              </a:rPr>
              <a:t>khăn</a:t>
            </a:r>
            <a:r>
              <a:rPr lang="en-US" sz="2800" dirty="0">
                <a:cs typeface="Times New Roman" pitchFamily="18" charset="0"/>
              </a:rPr>
              <a:t> </a:t>
            </a:r>
            <a:r>
              <a:rPr lang="en-US" sz="2800" dirty="0" err="1">
                <a:cs typeface="Times New Roman" pitchFamily="18" charset="0"/>
              </a:rPr>
              <a:t>lên</a:t>
            </a:r>
            <a:r>
              <a:rPr lang="en-US" sz="2800" dirty="0">
                <a:cs typeface="Times New Roman" pitchFamily="18" charset="0"/>
              </a:rPr>
              <a:t> </a:t>
            </a:r>
            <a:r>
              <a:rPr lang="en-US" sz="2800" dirty="0" err="1">
                <a:cs typeface="Times New Roman" pitchFamily="18" charset="0"/>
              </a:rPr>
              <a:t>đôi</a:t>
            </a:r>
            <a:r>
              <a:rPr lang="en-US" sz="2800" dirty="0">
                <a:cs typeface="Times New Roman" pitchFamily="18" charset="0"/>
              </a:rPr>
              <a:t> </a:t>
            </a:r>
            <a:r>
              <a:rPr lang="en-US" sz="2800" dirty="0" err="1">
                <a:cs typeface="Times New Roman" pitchFamily="18" charset="0"/>
              </a:rPr>
              <a:t>mắt</a:t>
            </a:r>
            <a:r>
              <a:rPr lang="en-US" sz="2800" dirty="0">
                <a:cs typeface="Times New Roman" pitchFamily="18" charset="0"/>
              </a:rPr>
              <a:t> </a:t>
            </a:r>
            <a:r>
              <a:rPr lang="en-US" sz="2800" dirty="0" err="1">
                <a:cs typeface="Times New Roman" pitchFamily="18" charset="0"/>
              </a:rPr>
              <a:t>đỏ</a:t>
            </a:r>
            <a:r>
              <a:rPr lang="en-US" sz="2800" dirty="0">
                <a:cs typeface="Times New Roman" pitchFamily="18" charset="0"/>
              </a:rPr>
              <a:t> hoe.</a:t>
            </a:r>
          </a:p>
          <a:p>
            <a:pPr algn="r">
              <a:spcBef>
                <a:spcPts val="600"/>
              </a:spcBef>
            </a:pPr>
            <a:r>
              <a:rPr lang="en-US" sz="2400" dirty="0" err="1">
                <a:cs typeface="Times New Roman" pitchFamily="18" charset="0"/>
              </a:rPr>
              <a:t>Phỏng</a:t>
            </a:r>
            <a:r>
              <a:rPr lang="en-US" sz="2400" dirty="0">
                <a:cs typeface="Times New Roman" pitchFamily="18" charset="0"/>
              </a:rPr>
              <a:t> </a:t>
            </a:r>
            <a:r>
              <a:rPr lang="en-US" sz="2400" dirty="0" err="1">
                <a:cs typeface="Times New Roman" pitchFamily="18" charset="0"/>
              </a:rPr>
              <a:t>theo</a:t>
            </a:r>
            <a:r>
              <a:rPr lang="en-US" sz="2400" dirty="0">
                <a:cs typeface="Times New Roman" pitchFamily="18" charset="0"/>
              </a:rPr>
              <a:t> BLAI-TƠN (</a:t>
            </a:r>
            <a:r>
              <a:rPr lang="en-US" sz="2400" dirty="0" err="1">
                <a:cs typeface="Times New Roman" pitchFamily="18" charset="0"/>
              </a:rPr>
              <a:t>Lương</a:t>
            </a:r>
            <a:r>
              <a:rPr lang="en-US" sz="2400" dirty="0">
                <a:cs typeface="Times New Roman" pitchFamily="18" charset="0"/>
              </a:rPr>
              <a:t> </a:t>
            </a:r>
            <a:r>
              <a:rPr lang="en-US" sz="2400" dirty="0" err="1">
                <a:cs typeface="Times New Roman" pitchFamily="18" charset="0"/>
              </a:rPr>
              <a:t>Hùng</a:t>
            </a:r>
            <a:r>
              <a:rPr lang="en-US" sz="2400" dirty="0">
                <a:cs typeface="Times New Roman" pitchFamily="18" charset="0"/>
              </a:rPr>
              <a:t> </a:t>
            </a:r>
            <a:r>
              <a:rPr lang="en-US" sz="2400" dirty="0" err="1">
                <a:cs typeface="Times New Roman" pitchFamily="18" charset="0"/>
              </a:rPr>
              <a:t>dịch</a:t>
            </a:r>
            <a:r>
              <a:rPr lang="en-US" sz="2400" dirty="0">
                <a:cs typeface="Times New Roman" pitchFamily="18" charset="0"/>
              </a:rPr>
              <a:t>)</a:t>
            </a:r>
            <a:endParaRPr lang="vi-VN" sz="2400" dirty="0">
              <a:cs typeface="Times New Roman" pitchFamily="18" charset="0"/>
            </a:endParaRPr>
          </a:p>
        </p:txBody>
      </p:sp>
      <p:pic>
        <p:nvPicPr>
          <p:cNvPr id="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 y="5141843"/>
            <a:ext cx="6042966" cy="162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5602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descr="觅元素584a986cb28da">
            <a:extLst>
              <a:ext uri="{FF2B5EF4-FFF2-40B4-BE49-F238E27FC236}">
                <a16:creationId xmlns:a16="http://schemas.microsoft.com/office/drawing/2014/main" id="{6C9BF364-EC91-4DB8-88DA-A8BAA6AD6F39}"/>
              </a:ext>
            </a:extLst>
          </p:cNvPr>
          <p:cNvPicPr>
            <a:picLocks noChangeAspect="1"/>
          </p:cNvPicPr>
          <p:nvPr/>
        </p:nvPicPr>
        <p:blipFill>
          <a:blip r:embed="rId2"/>
          <a:stretch>
            <a:fillRect/>
          </a:stretch>
        </p:blipFill>
        <p:spPr>
          <a:xfrm flipH="1">
            <a:off x="171343" y="179118"/>
            <a:ext cx="5390470" cy="6344239"/>
          </a:xfrm>
          <a:prstGeom prst="rect">
            <a:avLst/>
          </a:prstGeom>
        </p:spPr>
      </p:pic>
      <p:sp>
        <p:nvSpPr>
          <p:cNvPr id="3" name="Flowchart: Alternate Process 2">
            <a:extLst>
              <a:ext uri="{FF2B5EF4-FFF2-40B4-BE49-F238E27FC236}">
                <a16:creationId xmlns:a16="http://schemas.microsoft.com/office/drawing/2014/main" id="{9E81B7D3-8516-47D4-9357-C7C24D2A3BF2}"/>
              </a:ext>
            </a:extLst>
          </p:cNvPr>
          <p:cNvSpPr/>
          <p:nvPr/>
        </p:nvSpPr>
        <p:spPr>
          <a:xfrm>
            <a:off x="3916295" y="547808"/>
            <a:ext cx="539047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solidFill>
              </a:rPr>
              <a:t>LUYỆN ĐỌC TỪ KHÓ</a:t>
            </a:r>
          </a:p>
        </p:txBody>
      </p:sp>
      <p:sp>
        <p:nvSpPr>
          <p:cNvPr id="4" name="Flowchart: Alternate Process 3">
            <a:extLst>
              <a:ext uri="{FF2B5EF4-FFF2-40B4-BE49-F238E27FC236}">
                <a16:creationId xmlns:a16="http://schemas.microsoft.com/office/drawing/2014/main" id="{2FF9111B-5F43-401D-BE62-CC9057BC0ABD}"/>
              </a:ext>
            </a:extLst>
          </p:cNvPr>
          <p:cNvSpPr/>
          <p:nvPr/>
        </p:nvSpPr>
        <p:spPr>
          <a:xfrm>
            <a:off x="4279031" y="1783606"/>
            <a:ext cx="355779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accent1"/>
                </a:solidFill>
              </a:rPr>
              <a:t>lặng yên</a:t>
            </a:r>
            <a:endParaRPr lang="en-US" sz="4000" dirty="0">
              <a:solidFill>
                <a:schemeClr val="accent1"/>
              </a:solidFill>
            </a:endParaRPr>
          </a:p>
        </p:txBody>
      </p:sp>
      <p:sp>
        <p:nvSpPr>
          <p:cNvPr id="5" name="Flowchart: Alternate Process 4">
            <a:extLst>
              <a:ext uri="{FF2B5EF4-FFF2-40B4-BE49-F238E27FC236}">
                <a16:creationId xmlns:a16="http://schemas.microsoft.com/office/drawing/2014/main" id="{3D7E9E38-54C0-4EB0-A55C-4E5D3B2049B4}"/>
              </a:ext>
            </a:extLst>
          </p:cNvPr>
          <p:cNvSpPr/>
          <p:nvPr/>
        </p:nvSpPr>
        <p:spPr>
          <a:xfrm>
            <a:off x="4871418" y="3031429"/>
            <a:ext cx="355779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accent1"/>
                </a:solidFill>
              </a:rPr>
              <a:t>túm tụm</a:t>
            </a:r>
            <a:endParaRPr lang="en-US" sz="4000" dirty="0">
              <a:solidFill>
                <a:schemeClr val="accent1"/>
              </a:solidFill>
            </a:endParaRPr>
          </a:p>
        </p:txBody>
      </p:sp>
      <p:sp>
        <p:nvSpPr>
          <p:cNvPr id="6" name="Flowchart: Alternate Process 5">
            <a:extLst>
              <a:ext uri="{FF2B5EF4-FFF2-40B4-BE49-F238E27FC236}">
                <a16:creationId xmlns:a16="http://schemas.microsoft.com/office/drawing/2014/main" id="{C8460DED-72ED-42D5-80C0-5C9025366CD7}"/>
              </a:ext>
            </a:extLst>
          </p:cNvPr>
          <p:cNvSpPr/>
          <p:nvPr/>
        </p:nvSpPr>
        <p:spPr>
          <a:xfrm>
            <a:off x="5561814" y="4162889"/>
            <a:ext cx="355779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accent1"/>
                </a:solidFill>
              </a:rPr>
              <a:t>lặng lẽ</a:t>
            </a:r>
            <a:endParaRPr lang="en-US" sz="4000" dirty="0">
              <a:solidFill>
                <a:schemeClr val="accent1"/>
              </a:solidFill>
            </a:endParaRPr>
          </a:p>
        </p:txBody>
      </p:sp>
      <p:sp>
        <p:nvSpPr>
          <p:cNvPr id="7" name="Flowchart: Alternate Process 6">
            <a:extLst>
              <a:ext uri="{FF2B5EF4-FFF2-40B4-BE49-F238E27FC236}">
                <a16:creationId xmlns:a16="http://schemas.microsoft.com/office/drawing/2014/main" id="{84CA2B4A-C643-44CD-8528-971427B10C59}"/>
              </a:ext>
            </a:extLst>
          </p:cNvPr>
          <p:cNvSpPr/>
          <p:nvPr/>
        </p:nvSpPr>
        <p:spPr>
          <a:xfrm>
            <a:off x="6321287" y="5388033"/>
            <a:ext cx="340581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accent1"/>
                </a:solidFill>
              </a:rPr>
              <a:t>đỏ hoe</a:t>
            </a:r>
            <a:endParaRPr lang="en-US" sz="4000" dirty="0">
              <a:solidFill>
                <a:schemeClr val="accent1"/>
              </a:solidFill>
            </a:endParaRPr>
          </a:p>
        </p:txBody>
      </p:sp>
    </p:spTree>
    <p:extLst>
      <p:ext uri="{BB962C8B-B14F-4D97-AF65-F5344CB8AC3E}">
        <p14:creationId xmlns:p14="http://schemas.microsoft.com/office/powerpoint/2010/main" val="214613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lowchart: Alternate Process 19">
            <a:extLst>
              <a:ext uri="{FF2B5EF4-FFF2-40B4-BE49-F238E27FC236}">
                <a16:creationId xmlns:a16="http://schemas.microsoft.com/office/drawing/2014/main" id="{A7EAA81D-B001-42B6-8FB4-4EA4D413206A}"/>
              </a:ext>
            </a:extLst>
          </p:cNvPr>
          <p:cNvSpPr/>
          <p:nvPr/>
        </p:nvSpPr>
        <p:spPr>
          <a:xfrm>
            <a:off x="3574769" y="923375"/>
            <a:ext cx="5389768"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3600" b="1" dirty="0">
                <a:solidFill>
                  <a:srgbClr val="4472C4"/>
                </a:solidFill>
              </a:rPr>
              <a:t>LUYỆN ĐỌC CÂU</a:t>
            </a:r>
          </a:p>
        </p:txBody>
      </p:sp>
      <p:sp>
        <p:nvSpPr>
          <p:cNvPr id="14" name="Rectangle 13"/>
          <p:cNvSpPr/>
          <p:nvPr/>
        </p:nvSpPr>
        <p:spPr>
          <a:xfrm>
            <a:off x="126125" y="2240981"/>
            <a:ext cx="11587654" cy="1077218"/>
          </a:xfrm>
          <a:prstGeom prst="rect">
            <a:avLst/>
          </a:prstGeom>
        </p:spPr>
        <p:txBody>
          <a:bodyPr wrap="square">
            <a:spAutoFit/>
          </a:bodyPr>
          <a:lstStyle/>
          <a:p>
            <a:pPr algn="just"/>
            <a:r>
              <a:rPr lang="en-US" sz="3200" dirty="0" err="1">
                <a:latin typeface="+mj-lt"/>
                <a:cs typeface="Times New Roman" pitchFamily="18" charset="0"/>
              </a:rPr>
              <a:t>Một</a:t>
            </a:r>
            <a:r>
              <a:rPr lang="en-US" sz="3200" dirty="0">
                <a:latin typeface="+mj-lt"/>
                <a:cs typeface="Times New Roman" pitchFamily="18" charset="0"/>
              </a:rPr>
              <a:t> </a:t>
            </a:r>
            <a:r>
              <a:rPr lang="en-US" sz="3200" dirty="0" err="1">
                <a:latin typeface="+mj-lt"/>
                <a:cs typeface="Times New Roman" pitchFamily="18" charset="0"/>
              </a:rPr>
              <a:t>buổi</a:t>
            </a:r>
            <a:r>
              <a:rPr lang="en-US" sz="3200" dirty="0">
                <a:latin typeface="+mj-lt"/>
                <a:cs typeface="Times New Roman" pitchFamily="18" charset="0"/>
              </a:rPr>
              <a:t> </a:t>
            </a:r>
            <a:r>
              <a:rPr lang="en-US" sz="3200" dirty="0" err="1">
                <a:latin typeface="+mj-lt"/>
                <a:cs typeface="Times New Roman" pitchFamily="18" charset="0"/>
              </a:rPr>
              <a:t>sáng</a:t>
            </a:r>
            <a:r>
              <a:rPr lang="en-US" sz="3200" dirty="0">
                <a:latin typeface="+mj-lt"/>
                <a:cs typeface="Times New Roman" pitchFamily="18" charset="0"/>
              </a:rPr>
              <a:t>, </a:t>
            </a:r>
            <a:r>
              <a:rPr lang="en-US" sz="3200" dirty="0" err="1">
                <a:latin typeface="+mj-lt"/>
                <a:cs typeface="Times New Roman" pitchFamily="18" charset="0"/>
              </a:rPr>
              <a:t>vào</a:t>
            </a:r>
            <a:r>
              <a:rPr lang="en-US" sz="3200" dirty="0">
                <a:latin typeface="+mj-lt"/>
                <a:cs typeface="Times New Roman" pitchFamily="18" charset="0"/>
              </a:rPr>
              <a:t> </a:t>
            </a:r>
            <a:r>
              <a:rPr lang="en-US" sz="3200" dirty="0" err="1">
                <a:latin typeface="+mj-lt"/>
                <a:cs typeface="Times New Roman" pitchFamily="18" charset="0"/>
              </a:rPr>
              <a:t>giờ</a:t>
            </a:r>
            <a:r>
              <a:rPr lang="en-US" sz="3200" dirty="0">
                <a:latin typeface="+mj-lt"/>
                <a:cs typeface="Times New Roman" pitchFamily="18" charset="0"/>
              </a:rPr>
              <a:t> </a:t>
            </a:r>
            <a:r>
              <a:rPr lang="en-US" sz="3200" dirty="0" err="1">
                <a:latin typeface="+mj-lt"/>
                <a:cs typeface="Times New Roman" pitchFamily="18" charset="0"/>
              </a:rPr>
              <a:t>ra</a:t>
            </a:r>
            <a:r>
              <a:rPr lang="en-US" sz="3200" dirty="0">
                <a:latin typeface="+mj-lt"/>
                <a:cs typeface="Times New Roman" pitchFamily="18" charset="0"/>
              </a:rPr>
              <a:t> </a:t>
            </a:r>
            <a:r>
              <a:rPr lang="en-US" sz="3200" dirty="0" err="1">
                <a:latin typeface="+mj-lt"/>
                <a:cs typeface="Times New Roman" pitchFamily="18" charset="0"/>
              </a:rPr>
              <a:t>chơi</a:t>
            </a:r>
            <a:r>
              <a:rPr lang="en-US" sz="3200" dirty="0">
                <a:latin typeface="+mj-lt"/>
                <a:cs typeface="Times New Roman" pitchFamily="18" charset="0"/>
              </a:rPr>
              <a:t>, </a:t>
            </a:r>
            <a:r>
              <a:rPr lang="en-US" sz="3200" dirty="0" err="1">
                <a:latin typeface="+mj-lt"/>
                <a:cs typeface="Times New Roman" pitchFamily="18" charset="0"/>
              </a:rPr>
              <a:t>các</a:t>
            </a:r>
            <a:r>
              <a:rPr lang="en-US" sz="3200" dirty="0">
                <a:latin typeface="+mj-lt"/>
                <a:cs typeface="Times New Roman" pitchFamily="18" charset="0"/>
              </a:rPr>
              <a:t> </a:t>
            </a:r>
            <a:r>
              <a:rPr lang="en-US" sz="3200" dirty="0" err="1">
                <a:latin typeface="+mj-lt"/>
                <a:cs typeface="Times New Roman" pitchFamily="18" charset="0"/>
              </a:rPr>
              <a:t>bạn</a:t>
            </a:r>
            <a:r>
              <a:rPr lang="en-US" sz="3200" dirty="0">
                <a:latin typeface="+mj-lt"/>
                <a:cs typeface="Times New Roman" pitchFamily="18" charset="0"/>
              </a:rPr>
              <a:t> </a:t>
            </a:r>
            <a:r>
              <a:rPr lang="en-US" sz="3200" dirty="0" err="1">
                <a:latin typeface="+mj-lt"/>
                <a:cs typeface="Times New Roman" pitchFamily="18" charset="0"/>
              </a:rPr>
              <a:t>trong</a:t>
            </a:r>
            <a:r>
              <a:rPr lang="en-US" sz="3200" dirty="0">
                <a:latin typeface="+mj-lt"/>
                <a:cs typeface="Times New Roman" pitchFamily="18" charset="0"/>
              </a:rPr>
              <a:t> </a:t>
            </a:r>
            <a:r>
              <a:rPr lang="en-US" sz="3200" dirty="0" err="1">
                <a:latin typeface="+mj-lt"/>
                <a:cs typeface="Times New Roman" pitchFamily="18" charset="0"/>
              </a:rPr>
              <a:t>lớp</a:t>
            </a:r>
            <a:r>
              <a:rPr lang="en-US" sz="3200" dirty="0">
                <a:latin typeface="+mj-lt"/>
                <a:cs typeface="Times New Roman" pitchFamily="18" charset="0"/>
              </a:rPr>
              <a:t> </a:t>
            </a:r>
            <a:r>
              <a:rPr lang="en-US" sz="3200" dirty="0" err="1">
                <a:latin typeface="+mj-lt"/>
                <a:cs typeface="Times New Roman" pitchFamily="18" charset="0"/>
              </a:rPr>
              <a:t>túm</a:t>
            </a:r>
            <a:r>
              <a:rPr lang="en-US" sz="3200" dirty="0">
                <a:latin typeface="+mj-lt"/>
                <a:cs typeface="Times New Roman" pitchFamily="18" charset="0"/>
              </a:rPr>
              <a:t> </a:t>
            </a:r>
            <a:r>
              <a:rPr lang="en-US" sz="3200" dirty="0" err="1">
                <a:latin typeface="+mj-lt"/>
                <a:cs typeface="Times New Roman" pitchFamily="18" charset="0"/>
              </a:rPr>
              <a:t>tụm</a:t>
            </a:r>
            <a:r>
              <a:rPr lang="en-US" sz="3200" dirty="0">
                <a:latin typeface="+mj-lt"/>
                <a:cs typeface="Times New Roman" pitchFamily="18" charset="0"/>
              </a:rPr>
              <a:t> </a:t>
            </a:r>
            <a:r>
              <a:rPr lang="en-US" sz="3200" dirty="0" err="1">
                <a:latin typeface="+mj-lt"/>
                <a:cs typeface="Times New Roman" pitchFamily="18" charset="0"/>
              </a:rPr>
              <a:t>bàn</a:t>
            </a:r>
            <a:r>
              <a:rPr lang="en-US" sz="3200" dirty="0">
                <a:latin typeface="+mj-lt"/>
                <a:cs typeface="Times New Roman" pitchFamily="18" charset="0"/>
              </a:rPr>
              <a:t> </a:t>
            </a:r>
            <a:r>
              <a:rPr lang="en-US" sz="3200" dirty="0" err="1">
                <a:latin typeface="+mj-lt"/>
                <a:cs typeface="Times New Roman" pitchFamily="18" charset="0"/>
              </a:rPr>
              <a:t>bạc</a:t>
            </a:r>
            <a:r>
              <a:rPr lang="en-US" sz="3200" dirty="0">
                <a:latin typeface="+mj-lt"/>
                <a:cs typeface="Times New Roman" pitchFamily="18" charset="0"/>
              </a:rPr>
              <a:t> </a:t>
            </a:r>
            <a:r>
              <a:rPr lang="en-US" sz="3200" dirty="0" err="1">
                <a:latin typeface="+mj-lt"/>
                <a:cs typeface="Times New Roman" pitchFamily="18" charset="0"/>
              </a:rPr>
              <a:t>điều</a:t>
            </a:r>
            <a:r>
              <a:rPr lang="en-US" sz="3200" dirty="0">
                <a:latin typeface="+mj-lt"/>
                <a:cs typeface="Times New Roman" pitchFamily="18" charset="0"/>
              </a:rPr>
              <a:t> </a:t>
            </a:r>
            <a:r>
              <a:rPr lang="en-US" sz="3200" dirty="0" err="1">
                <a:latin typeface="+mj-lt"/>
                <a:cs typeface="Times New Roman" pitchFamily="18" charset="0"/>
              </a:rPr>
              <a:t>gì</a:t>
            </a:r>
            <a:r>
              <a:rPr lang="en-US" sz="3200" dirty="0">
                <a:latin typeface="+mj-lt"/>
                <a:cs typeface="Times New Roman" pitchFamily="18" charset="0"/>
              </a:rPr>
              <a:t> </a:t>
            </a:r>
            <a:r>
              <a:rPr lang="en-US" sz="3200" dirty="0" err="1">
                <a:latin typeface="+mj-lt"/>
                <a:cs typeface="Times New Roman" pitchFamily="18" charset="0"/>
              </a:rPr>
              <a:t>có</a:t>
            </a:r>
            <a:r>
              <a:rPr lang="en-US" sz="3200" dirty="0">
                <a:latin typeface="+mj-lt"/>
                <a:cs typeface="Times New Roman" pitchFamily="18" charset="0"/>
              </a:rPr>
              <a:t> </a:t>
            </a:r>
            <a:r>
              <a:rPr lang="en-US" sz="3200" dirty="0" err="1">
                <a:latin typeface="+mj-lt"/>
                <a:cs typeface="Times New Roman" pitchFamily="18" charset="0"/>
              </a:rPr>
              <a:t>vẻ</a:t>
            </a:r>
            <a:r>
              <a:rPr lang="en-US" sz="3200" dirty="0">
                <a:latin typeface="+mj-lt"/>
                <a:cs typeface="Times New Roman" pitchFamily="18" charset="0"/>
              </a:rPr>
              <a:t> </a:t>
            </a:r>
            <a:r>
              <a:rPr lang="en-US" sz="3200" dirty="0" err="1">
                <a:latin typeface="+mj-lt"/>
                <a:cs typeface="Times New Roman" pitchFamily="18" charset="0"/>
              </a:rPr>
              <a:t>bí</a:t>
            </a:r>
            <a:r>
              <a:rPr lang="en-US" sz="3200" dirty="0">
                <a:latin typeface="+mj-lt"/>
                <a:cs typeface="Times New Roman" pitchFamily="18" charset="0"/>
              </a:rPr>
              <a:t> </a:t>
            </a:r>
            <a:r>
              <a:rPr lang="en-US" sz="3200" dirty="0" err="1">
                <a:latin typeface="+mj-lt"/>
                <a:cs typeface="Times New Roman" pitchFamily="18" charset="0"/>
              </a:rPr>
              <a:t>mật</a:t>
            </a:r>
            <a:r>
              <a:rPr lang="en-US" sz="3200" dirty="0">
                <a:latin typeface="+mj-lt"/>
                <a:cs typeface="Times New Roman" pitchFamily="18" charset="0"/>
              </a:rPr>
              <a:t> </a:t>
            </a:r>
            <a:r>
              <a:rPr lang="en-US" sz="3200" dirty="0" err="1">
                <a:latin typeface="+mj-lt"/>
                <a:cs typeface="Times New Roman" pitchFamily="18" charset="0"/>
              </a:rPr>
              <a:t>lắm</a:t>
            </a:r>
            <a:r>
              <a:rPr lang="en-US" sz="3200" dirty="0">
                <a:latin typeface="+mj-lt"/>
                <a:cs typeface="Times New Roman" pitchFamily="18" charset="0"/>
              </a:rPr>
              <a:t>.</a:t>
            </a:r>
            <a:endParaRPr lang="en-US" sz="3200" dirty="0">
              <a:latin typeface="+mj-lt"/>
            </a:endParaRPr>
          </a:p>
        </p:txBody>
      </p:sp>
      <p:cxnSp>
        <p:nvCxnSpPr>
          <p:cNvPr id="15" name="Straight Connector 14"/>
          <p:cNvCxnSpPr/>
          <p:nvPr/>
        </p:nvCxnSpPr>
        <p:spPr>
          <a:xfrm flipV="1">
            <a:off x="3139791" y="2321898"/>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734212" y="2321898"/>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7862164" y="2788896"/>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944714" y="2783944"/>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258199" y="2858542"/>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49311" y="3586221"/>
            <a:ext cx="11855668" cy="1077218"/>
          </a:xfrm>
          <a:prstGeom prst="rect">
            <a:avLst/>
          </a:prstGeom>
        </p:spPr>
        <p:txBody>
          <a:bodyPr wrap="square">
            <a:spAutoFit/>
          </a:bodyPr>
          <a:lstStyle/>
          <a:p>
            <a:pPr algn="just"/>
            <a:r>
              <a:rPr lang="en-US" sz="3200" dirty="0" err="1">
                <a:latin typeface="+mj-lt"/>
                <a:cs typeface="Times New Roman" pitchFamily="18" charset="0"/>
              </a:rPr>
              <a:t>Ngày</a:t>
            </a:r>
            <a:r>
              <a:rPr lang="en-US" sz="3200" dirty="0">
                <a:latin typeface="+mj-lt"/>
                <a:cs typeface="Times New Roman" pitchFamily="18" charset="0"/>
              </a:rPr>
              <a:t> </a:t>
            </a:r>
            <a:r>
              <a:rPr lang="en-US" sz="3200" dirty="0" err="1">
                <a:latin typeface="+mj-lt"/>
                <a:cs typeface="Times New Roman" pitchFamily="18" charset="0"/>
              </a:rPr>
              <a:t>tổng</a:t>
            </a:r>
            <a:r>
              <a:rPr lang="en-US" sz="3200" dirty="0">
                <a:latin typeface="+mj-lt"/>
                <a:cs typeface="Times New Roman" pitchFamily="18" charset="0"/>
              </a:rPr>
              <a:t> </a:t>
            </a:r>
            <a:r>
              <a:rPr lang="en-US" sz="3200" dirty="0" err="1">
                <a:latin typeface="+mj-lt"/>
                <a:cs typeface="Times New Roman" pitchFamily="18" charset="0"/>
              </a:rPr>
              <a:t>kết</a:t>
            </a:r>
            <a:r>
              <a:rPr lang="en-US" sz="3200" dirty="0">
                <a:latin typeface="+mj-lt"/>
                <a:cs typeface="Times New Roman" pitchFamily="18" charset="0"/>
              </a:rPr>
              <a:t> </a:t>
            </a:r>
            <a:r>
              <a:rPr lang="en-US" sz="3200" dirty="0" err="1">
                <a:latin typeface="+mj-lt"/>
                <a:cs typeface="Times New Roman" pitchFamily="18" charset="0"/>
              </a:rPr>
              <a:t>năm</a:t>
            </a:r>
            <a:r>
              <a:rPr lang="en-US" sz="3200" dirty="0">
                <a:latin typeface="+mj-lt"/>
                <a:cs typeface="Times New Roman" pitchFamily="18" charset="0"/>
              </a:rPr>
              <a:t> </a:t>
            </a:r>
            <a:r>
              <a:rPr lang="en-US" sz="3200" dirty="0" err="1">
                <a:latin typeface="+mj-lt"/>
                <a:cs typeface="Times New Roman" pitchFamily="18" charset="0"/>
              </a:rPr>
              <a:t>học</a:t>
            </a:r>
            <a:r>
              <a:rPr lang="en-US" sz="3200" dirty="0">
                <a:latin typeface="+mj-lt"/>
                <a:cs typeface="Times New Roman" pitchFamily="18" charset="0"/>
              </a:rPr>
              <a:t>, </a:t>
            </a:r>
            <a:r>
              <a:rPr lang="en-US" sz="3200" dirty="0" err="1">
                <a:latin typeface="+mj-lt"/>
                <a:cs typeface="Times New Roman" pitchFamily="18" charset="0"/>
              </a:rPr>
              <a:t>từng</a:t>
            </a:r>
            <a:r>
              <a:rPr lang="en-US" sz="3200" dirty="0">
                <a:latin typeface="+mj-lt"/>
                <a:cs typeface="Times New Roman" pitchFamily="18" charset="0"/>
              </a:rPr>
              <a:t> </a:t>
            </a:r>
            <a:r>
              <a:rPr lang="en-US" sz="3200" dirty="0" err="1">
                <a:latin typeface="+mj-lt"/>
                <a:cs typeface="Times New Roman" pitchFamily="18" charset="0"/>
              </a:rPr>
              <a:t>bạn</a:t>
            </a:r>
            <a:r>
              <a:rPr lang="en-US" sz="3200" dirty="0">
                <a:latin typeface="+mj-lt"/>
                <a:cs typeface="Times New Roman" pitchFamily="18" charset="0"/>
              </a:rPr>
              <a:t> </a:t>
            </a:r>
            <a:r>
              <a:rPr lang="en-US" sz="3200" dirty="0" err="1">
                <a:latin typeface="+mj-lt"/>
                <a:cs typeface="Times New Roman" pitchFamily="18" charset="0"/>
              </a:rPr>
              <a:t>học</a:t>
            </a:r>
            <a:r>
              <a:rPr lang="en-US" sz="3200" dirty="0">
                <a:latin typeface="+mj-lt"/>
                <a:cs typeface="Times New Roman" pitchFamily="18" charset="0"/>
              </a:rPr>
              <a:t> </a:t>
            </a:r>
            <a:r>
              <a:rPr lang="en-US" sz="3200" dirty="0" err="1">
                <a:latin typeface="+mj-lt"/>
                <a:cs typeface="Times New Roman" pitchFamily="18" charset="0"/>
              </a:rPr>
              <a:t>sinh</a:t>
            </a:r>
            <a:r>
              <a:rPr lang="en-US" sz="3200" dirty="0">
                <a:latin typeface="+mj-lt"/>
                <a:cs typeface="Times New Roman" pitchFamily="18" charset="0"/>
              </a:rPr>
              <a:t> </a:t>
            </a:r>
            <a:r>
              <a:rPr lang="en-US" sz="3200" dirty="0" err="1">
                <a:latin typeface="+mj-lt"/>
                <a:cs typeface="Times New Roman" pitchFamily="18" charset="0"/>
              </a:rPr>
              <a:t>giỏi</a:t>
            </a:r>
            <a:r>
              <a:rPr lang="en-US" sz="3200" dirty="0">
                <a:latin typeface="+mj-lt"/>
                <a:cs typeface="Times New Roman" pitchFamily="18" charset="0"/>
              </a:rPr>
              <a:t> </a:t>
            </a:r>
            <a:r>
              <a:rPr lang="en-US" sz="3200" dirty="0" err="1">
                <a:latin typeface="+mj-lt"/>
                <a:cs typeface="Times New Roman" pitchFamily="18" charset="0"/>
              </a:rPr>
              <a:t>bước</a:t>
            </a:r>
            <a:r>
              <a:rPr lang="en-US" sz="3200" dirty="0">
                <a:latin typeface="+mj-lt"/>
                <a:cs typeface="Times New Roman" pitchFamily="18" charset="0"/>
              </a:rPr>
              <a:t> </a:t>
            </a:r>
            <a:r>
              <a:rPr lang="en-US" sz="3200" dirty="0" err="1">
                <a:latin typeface="+mj-lt"/>
                <a:cs typeface="Times New Roman" pitchFamily="18" charset="0"/>
              </a:rPr>
              <a:t>lên</a:t>
            </a:r>
            <a:r>
              <a:rPr lang="en-US" sz="3200" dirty="0">
                <a:latin typeface="+mj-lt"/>
                <a:cs typeface="Times New Roman" pitchFamily="18" charset="0"/>
              </a:rPr>
              <a:t> </a:t>
            </a:r>
            <a:r>
              <a:rPr lang="en-US" sz="3200" dirty="0" err="1">
                <a:latin typeface="+mj-lt"/>
                <a:cs typeface="Times New Roman" pitchFamily="18" charset="0"/>
              </a:rPr>
              <a:t>bục</a:t>
            </a:r>
            <a:r>
              <a:rPr lang="en-US" sz="3200" dirty="0">
                <a:latin typeface="+mj-lt"/>
                <a:cs typeface="Times New Roman" pitchFamily="18" charset="0"/>
              </a:rPr>
              <a:t> </a:t>
            </a:r>
            <a:r>
              <a:rPr lang="en-US" sz="3200" dirty="0" err="1">
                <a:latin typeface="+mj-lt"/>
                <a:cs typeface="Times New Roman" pitchFamily="18" charset="0"/>
              </a:rPr>
              <a:t>nhận</a:t>
            </a:r>
            <a:r>
              <a:rPr lang="en-US" sz="3200" dirty="0">
                <a:latin typeface="+mj-lt"/>
                <a:cs typeface="Times New Roman" pitchFamily="18" charset="0"/>
              </a:rPr>
              <a:t> </a:t>
            </a:r>
            <a:r>
              <a:rPr lang="en-US" sz="3200" dirty="0" err="1">
                <a:latin typeface="+mj-lt"/>
                <a:cs typeface="Times New Roman" pitchFamily="18" charset="0"/>
              </a:rPr>
              <a:t>phần</a:t>
            </a:r>
            <a:r>
              <a:rPr lang="en-US" sz="3200" dirty="0">
                <a:latin typeface="+mj-lt"/>
                <a:cs typeface="Times New Roman" pitchFamily="18" charset="0"/>
              </a:rPr>
              <a:t> </a:t>
            </a:r>
            <a:r>
              <a:rPr lang="en-US" sz="3200" dirty="0" err="1">
                <a:latin typeface="+mj-lt"/>
                <a:cs typeface="Times New Roman" pitchFamily="18" charset="0"/>
              </a:rPr>
              <a:t>thưởng</a:t>
            </a:r>
            <a:r>
              <a:rPr lang="en-US" sz="3200" dirty="0">
                <a:latin typeface="+mj-lt"/>
                <a:cs typeface="Times New Roman" pitchFamily="18" charset="0"/>
              </a:rPr>
              <a:t>. </a:t>
            </a:r>
            <a:endParaRPr lang="en-US" sz="3200" dirty="0">
              <a:latin typeface="+mj-lt"/>
            </a:endParaRPr>
          </a:p>
        </p:txBody>
      </p:sp>
      <p:cxnSp>
        <p:nvCxnSpPr>
          <p:cNvPr id="31" name="Straight Connector 30"/>
          <p:cNvCxnSpPr/>
          <p:nvPr/>
        </p:nvCxnSpPr>
        <p:spPr>
          <a:xfrm flipV="1">
            <a:off x="5263257" y="3687142"/>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9938169" y="3626074"/>
            <a:ext cx="205583" cy="5344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098157" y="4167733"/>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015607" y="4188560"/>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208675" y="4889269"/>
            <a:ext cx="11587654" cy="584775"/>
          </a:xfrm>
          <a:prstGeom prst="rect">
            <a:avLst/>
          </a:prstGeom>
        </p:spPr>
        <p:txBody>
          <a:bodyPr wrap="square">
            <a:spAutoFit/>
          </a:bodyPr>
          <a:lstStyle/>
          <a:p>
            <a:pPr algn="just"/>
            <a:r>
              <a:rPr lang="en-US" sz="3200" dirty="0" err="1">
                <a:latin typeface="+mj-lt"/>
                <a:cs typeface="Times New Roman" pitchFamily="18" charset="0"/>
              </a:rPr>
              <a:t>Đây</a:t>
            </a:r>
            <a:r>
              <a:rPr lang="en-US" sz="3200" dirty="0">
                <a:latin typeface="+mj-lt"/>
                <a:cs typeface="Times New Roman" pitchFamily="18" charset="0"/>
              </a:rPr>
              <a:t> </a:t>
            </a:r>
            <a:r>
              <a:rPr lang="en-US" sz="3200" dirty="0" err="1">
                <a:latin typeface="+mj-lt"/>
                <a:cs typeface="Times New Roman" pitchFamily="18" charset="0"/>
              </a:rPr>
              <a:t>là</a:t>
            </a:r>
            <a:r>
              <a:rPr lang="en-US" sz="3200" dirty="0">
                <a:latin typeface="+mj-lt"/>
                <a:cs typeface="Times New Roman" pitchFamily="18" charset="0"/>
              </a:rPr>
              <a:t> </a:t>
            </a:r>
            <a:r>
              <a:rPr lang="en-US" sz="3200" dirty="0" err="1">
                <a:latin typeface="+mj-lt"/>
                <a:cs typeface="Times New Roman" pitchFamily="18" charset="0"/>
              </a:rPr>
              <a:t>phần</a:t>
            </a:r>
            <a:r>
              <a:rPr lang="en-US" sz="3200" dirty="0">
                <a:latin typeface="+mj-lt"/>
                <a:cs typeface="Times New Roman" pitchFamily="18" charset="0"/>
              </a:rPr>
              <a:t> </a:t>
            </a:r>
            <a:r>
              <a:rPr lang="en-US" sz="3200" dirty="0" err="1">
                <a:latin typeface="+mj-lt"/>
                <a:cs typeface="Times New Roman" pitchFamily="18" charset="0"/>
              </a:rPr>
              <a:t>thưởng</a:t>
            </a:r>
            <a:r>
              <a:rPr lang="en-US" sz="3200" dirty="0">
                <a:latin typeface="+mj-lt"/>
                <a:cs typeface="Times New Roman" pitchFamily="18" charset="0"/>
              </a:rPr>
              <a:t> </a:t>
            </a:r>
            <a:r>
              <a:rPr lang="en-US" sz="3200" dirty="0" err="1">
                <a:latin typeface="+mj-lt"/>
                <a:cs typeface="Times New Roman" pitchFamily="18" charset="0"/>
              </a:rPr>
              <a:t>cả</a:t>
            </a:r>
            <a:r>
              <a:rPr lang="en-US" sz="3200" dirty="0">
                <a:latin typeface="+mj-lt"/>
                <a:cs typeface="Times New Roman" pitchFamily="18" charset="0"/>
              </a:rPr>
              <a:t> </a:t>
            </a:r>
            <a:r>
              <a:rPr lang="en-US" sz="3200" dirty="0" err="1">
                <a:latin typeface="+mj-lt"/>
                <a:cs typeface="Times New Roman" pitchFamily="18" charset="0"/>
              </a:rPr>
              <a:t>lớp</a:t>
            </a:r>
            <a:r>
              <a:rPr lang="en-US" sz="3200" dirty="0">
                <a:latin typeface="+mj-lt"/>
                <a:cs typeface="Times New Roman" pitchFamily="18" charset="0"/>
              </a:rPr>
              <a:t> </a:t>
            </a:r>
            <a:r>
              <a:rPr lang="en-US" sz="3200" dirty="0" err="1">
                <a:latin typeface="+mj-lt"/>
                <a:cs typeface="Times New Roman" pitchFamily="18" charset="0"/>
              </a:rPr>
              <a:t>đề</a:t>
            </a:r>
            <a:r>
              <a:rPr lang="en-US" sz="3200" dirty="0">
                <a:latin typeface="+mj-lt"/>
                <a:cs typeface="Times New Roman" pitchFamily="18" charset="0"/>
              </a:rPr>
              <a:t> </a:t>
            </a:r>
            <a:r>
              <a:rPr lang="en-US" sz="3200" dirty="0" err="1">
                <a:latin typeface="+mj-lt"/>
                <a:cs typeface="Times New Roman" pitchFamily="18" charset="0"/>
              </a:rPr>
              <a:t>nghị</a:t>
            </a:r>
            <a:r>
              <a:rPr lang="en-US" sz="3200" dirty="0">
                <a:latin typeface="+mj-lt"/>
                <a:cs typeface="Times New Roman" pitchFamily="18" charset="0"/>
              </a:rPr>
              <a:t> </a:t>
            </a:r>
            <a:r>
              <a:rPr lang="en-US" sz="3200" dirty="0" err="1">
                <a:latin typeface="+mj-lt"/>
                <a:cs typeface="Times New Roman" pitchFamily="18" charset="0"/>
              </a:rPr>
              <a:t>tặng</a:t>
            </a:r>
            <a:r>
              <a:rPr lang="en-US" sz="3200" dirty="0">
                <a:latin typeface="+mj-lt"/>
                <a:cs typeface="Times New Roman" pitchFamily="18" charset="0"/>
              </a:rPr>
              <a:t> </a:t>
            </a:r>
            <a:r>
              <a:rPr lang="en-US" sz="3200" dirty="0" err="1">
                <a:latin typeface="+mj-lt"/>
                <a:cs typeface="Times New Roman" pitchFamily="18" charset="0"/>
              </a:rPr>
              <a:t>cho</a:t>
            </a:r>
            <a:r>
              <a:rPr lang="en-US" sz="3200" dirty="0">
                <a:latin typeface="+mj-lt"/>
                <a:cs typeface="Times New Roman" pitchFamily="18" charset="0"/>
              </a:rPr>
              <a:t> </a:t>
            </a:r>
            <a:r>
              <a:rPr lang="en-US" sz="3200" dirty="0" err="1">
                <a:latin typeface="+mj-lt"/>
                <a:cs typeface="Times New Roman" pitchFamily="18" charset="0"/>
              </a:rPr>
              <a:t>bạn</a:t>
            </a:r>
            <a:r>
              <a:rPr lang="en-US" sz="3200" dirty="0">
                <a:latin typeface="+mj-lt"/>
                <a:cs typeface="Times New Roman" pitchFamily="18" charset="0"/>
              </a:rPr>
              <a:t> Na.</a:t>
            </a:r>
            <a:endParaRPr lang="en-US" sz="3200" dirty="0">
              <a:latin typeface="+mj-lt"/>
            </a:endParaRPr>
          </a:p>
        </p:txBody>
      </p:sp>
      <p:sp>
        <p:nvSpPr>
          <p:cNvPr id="42" name="Rectangle 41"/>
          <p:cNvSpPr/>
          <p:nvPr/>
        </p:nvSpPr>
        <p:spPr>
          <a:xfrm>
            <a:off x="126125" y="6018449"/>
            <a:ext cx="10347705" cy="584775"/>
          </a:xfrm>
          <a:prstGeom prst="rect">
            <a:avLst/>
          </a:prstGeom>
        </p:spPr>
        <p:txBody>
          <a:bodyPr wrap="none">
            <a:spAutoFit/>
          </a:bodyPr>
          <a:lstStyle/>
          <a:p>
            <a:pPr algn="just"/>
            <a:r>
              <a:rPr lang="en-US" sz="3200" dirty="0" err="1">
                <a:latin typeface="+mj-lt"/>
                <a:cs typeface="Times New Roman" pitchFamily="18" charset="0"/>
              </a:rPr>
              <a:t>Mẹ</a:t>
            </a:r>
            <a:r>
              <a:rPr lang="en-US" sz="3200" dirty="0">
                <a:latin typeface="+mj-lt"/>
                <a:cs typeface="Times New Roman" pitchFamily="18" charset="0"/>
              </a:rPr>
              <a:t> </a:t>
            </a:r>
            <a:r>
              <a:rPr lang="en-US" sz="3200" dirty="0" err="1">
                <a:latin typeface="+mj-lt"/>
                <a:cs typeface="Times New Roman" pitchFamily="18" charset="0"/>
              </a:rPr>
              <a:t>của</a:t>
            </a:r>
            <a:r>
              <a:rPr lang="en-US" sz="3200" dirty="0">
                <a:latin typeface="+mj-lt"/>
                <a:cs typeface="Times New Roman" pitchFamily="18" charset="0"/>
              </a:rPr>
              <a:t> Na </a:t>
            </a:r>
            <a:r>
              <a:rPr lang="en-US" sz="3200" dirty="0" err="1">
                <a:latin typeface="+mj-lt"/>
                <a:cs typeface="Times New Roman" pitchFamily="18" charset="0"/>
              </a:rPr>
              <a:t>lặng</a:t>
            </a:r>
            <a:r>
              <a:rPr lang="en-US" sz="3200" dirty="0">
                <a:latin typeface="+mj-lt"/>
                <a:cs typeface="Times New Roman" pitchFamily="18" charset="0"/>
              </a:rPr>
              <a:t> </a:t>
            </a:r>
            <a:r>
              <a:rPr lang="en-US" sz="3200" dirty="0" err="1">
                <a:latin typeface="+mj-lt"/>
                <a:cs typeface="Times New Roman" pitchFamily="18" charset="0"/>
              </a:rPr>
              <a:t>lẽ</a:t>
            </a:r>
            <a:r>
              <a:rPr lang="en-US" sz="3200" dirty="0">
                <a:latin typeface="+mj-lt"/>
                <a:cs typeface="Times New Roman" pitchFamily="18" charset="0"/>
              </a:rPr>
              <a:t> </a:t>
            </a:r>
            <a:r>
              <a:rPr lang="en-US" sz="3200" dirty="0" err="1">
                <a:latin typeface="+mj-lt"/>
                <a:cs typeface="Times New Roman" pitchFamily="18" charset="0"/>
              </a:rPr>
              <a:t>chấm</a:t>
            </a:r>
            <a:r>
              <a:rPr lang="en-US" sz="3200" dirty="0">
                <a:latin typeface="+mj-lt"/>
                <a:cs typeface="Times New Roman" pitchFamily="18" charset="0"/>
              </a:rPr>
              <a:t> </a:t>
            </a:r>
            <a:r>
              <a:rPr lang="en-US" sz="3200" dirty="0" err="1">
                <a:latin typeface="+mj-lt"/>
                <a:cs typeface="Times New Roman" pitchFamily="18" charset="0"/>
              </a:rPr>
              <a:t>khăn</a:t>
            </a:r>
            <a:r>
              <a:rPr lang="en-US" sz="3200" dirty="0">
                <a:latin typeface="+mj-lt"/>
                <a:cs typeface="Times New Roman" pitchFamily="18" charset="0"/>
              </a:rPr>
              <a:t> </a:t>
            </a:r>
            <a:r>
              <a:rPr lang="en-US" sz="3200" dirty="0" err="1">
                <a:latin typeface="+mj-lt"/>
                <a:cs typeface="Times New Roman" pitchFamily="18" charset="0"/>
              </a:rPr>
              <a:t>lên</a:t>
            </a:r>
            <a:r>
              <a:rPr lang="en-US" sz="3200" dirty="0">
                <a:latin typeface="+mj-lt"/>
                <a:cs typeface="Times New Roman" pitchFamily="18" charset="0"/>
              </a:rPr>
              <a:t> </a:t>
            </a:r>
            <a:r>
              <a:rPr lang="en-US" sz="3200" dirty="0" err="1">
                <a:latin typeface="+mj-lt"/>
                <a:cs typeface="Times New Roman" pitchFamily="18" charset="0"/>
              </a:rPr>
              <a:t>đôi</a:t>
            </a:r>
            <a:r>
              <a:rPr lang="en-US" sz="3200" dirty="0">
                <a:latin typeface="+mj-lt"/>
                <a:cs typeface="Times New Roman" pitchFamily="18" charset="0"/>
              </a:rPr>
              <a:t> </a:t>
            </a:r>
            <a:r>
              <a:rPr lang="en-US" sz="3200" dirty="0" err="1">
                <a:latin typeface="+mj-lt"/>
                <a:cs typeface="Times New Roman" pitchFamily="18" charset="0"/>
              </a:rPr>
              <a:t>mắt</a:t>
            </a:r>
            <a:r>
              <a:rPr lang="en-US" sz="3200" dirty="0">
                <a:latin typeface="+mj-lt"/>
                <a:cs typeface="Times New Roman" pitchFamily="18" charset="0"/>
              </a:rPr>
              <a:t> </a:t>
            </a:r>
            <a:r>
              <a:rPr lang="en-US" sz="3200" dirty="0" err="1">
                <a:latin typeface="+mj-lt"/>
                <a:cs typeface="Times New Roman" pitchFamily="18" charset="0"/>
              </a:rPr>
              <a:t>đỏ</a:t>
            </a:r>
            <a:r>
              <a:rPr lang="en-US" sz="3200" dirty="0">
                <a:latin typeface="+mj-lt"/>
                <a:cs typeface="Times New Roman" pitchFamily="18" charset="0"/>
              </a:rPr>
              <a:t> hoe.</a:t>
            </a:r>
            <a:endParaRPr lang="en-US" sz="3200" dirty="0">
              <a:latin typeface="+mj-lt"/>
            </a:endParaRPr>
          </a:p>
        </p:txBody>
      </p:sp>
      <p:cxnSp>
        <p:nvCxnSpPr>
          <p:cNvPr id="43" name="Straight Connector 42"/>
          <p:cNvCxnSpPr/>
          <p:nvPr/>
        </p:nvCxnSpPr>
        <p:spPr>
          <a:xfrm flipV="1">
            <a:off x="4275701" y="5014194"/>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cxnSpLocks/>
          </p:cNvCxnSpPr>
          <p:nvPr/>
        </p:nvCxnSpPr>
        <p:spPr>
          <a:xfrm flipV="1">
            <a:off x="10975488" y="4968706"/>
            <a:ext cx="181285"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cxnSpLocks/>
          </p:cNvCxnSpPr>
          <p:nvPr/>
        </p:nvCxnSpPr>
        <p:spPr>
          <a:xfrm flipV="1">
            <a:off x="10892938" y="4968706"/>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411110" y="6118024"/>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10308730" y="6147330"/>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10237060" y="6136309"/>
            <a:ext cx="165100" cy="4251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69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childTnLst>
                          </p:cTn>
                        </p:par>
                        <p:par>
                          <p:cTn id="19" fill="hold">
                            <p:stCondLst>
                              <p:cond delay="1000"/>
                            </p:stCondLst>
                            <p:childTnLst>
                              <p:par>
                                <p:cTn id="20" presetID="2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down)">
                                      <p:cBhvr>
                                        <p:cTn id="26" dur="500"/>
                                        <p:tgtEl>
                                          <p:spTgt spid="22"/>
                                        </p:tgtEl>
                                      </p:cBhvr>
                                    </p:animEffect>
                                  </p:childTnLst>
                                </p:cTn>
                              </p:par>
                              <p:par>
                                <p:cTn id="27" presetID="22" presetClass="entr" presetSubtype="4"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fill="hold"/>
                                        <p:tgtEl>
                                          <p:spTgt spid="33"/>
                                        </p:tgtEl>
                                        <p:attrNameLst>
                                          <p:attrName>ppt_x</p:attrName>
                                        </p:attrNameLst>
                                      </p:cBhvr>
                                      <p:tavLst>
                                        <p:tav tm="0">
                                          <p:val>
                                            <p:strVal val="#ppt_x"/>
                                          </p:val>
                                        </p:tav>
                                        <p:tav tm="100000">
                                          <p:val>
                                            <p:strVal val="#ppt_x"/>
                                          </p:val>
                                        </p:tav>
                                      </p:tavLst>
                                    </p:anim>
                                    <p:anim calcmode="lin" valueType="num">
                                      <p:cBhvr additive="base">
                                        <p:cTn id="50" dur="500" fill="hold"/>
                                        <p:tgtEl>
                                          <p:spTgt spid="3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ppt_x"/>
                                          </p:val>
                                        </p:tav>
                                        <p:tav tm="100000">
                                          <p:val>
                                            <p:strVal val="#ppt_x"/>
                                          </p:val>
                                        </p:tav>
                                      </p:tavLst>
                                    </p:anim>
                                    <p:anim calcmode="lin" valueType="num">
                                      <p:cBhvr additive="base">
                                        <p:cTn id="5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barn(inVertical)">
                                      <p:cBhvr>
                                        <p:cTn id="59" dur="5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fill="hold"/>
                                        <p:tgtEl>
                                          <p:spTgt spid="43"/>
                                        </p:tgtEl>
                                        <p:attrNameLst>
                                          <p:attrName>ppt_x</p:attrName>
                                        </p:attrNameLst>
                                      </p:cBhvr>
                                      <p:tavLst>
                                        <p:tav tm="0">
                                          <p:val>
                                            <p:strVal val="#ppt_x"/>
                                          </p:val>
                                        </p:tav>
                                        <p:tav tm="100000">
                                          <p:val>
                                            <p:strVal val="#ppt_x"/>
                                          </p:val>
                                        </p:tav>
                                      </p:tavLst>
                                    </p:anim>
                                    <p:anim calcmode="lin" valueType="num">
                                      <p:cBhvr additive="base">
                                        <p:cTn id="65" dur="500" fill="hold"/>
                                        <p:tgtEl>
                                          <p:spTgt spid="43"/>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ppt_x"/>
                                          </p:val>
                                        </p:tav>
                                        <p:tav tm="100000">
                                          <p:val>
                                            <p:strVal val="#ppt_x"/>
                                          </p:val>
                                        </p:tav>
                                      </p:tavLst>
                                    </p:anim>
                                    <p:anim calcmode="lin" valueType="num">
                                      <p:cBhvr additive="base">
                                        <p:cTn id="69" dur="500" fill="hold"/>
                                        <p:tgtEl>
                                          <p:spTgt spid="45"/>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additive="base">
                                        <p:cTn id="78" dur="500" fill="hold"/>
                                        <p:tgtEl>
                                          <p:spTgt spid="42"/>
                                        </p:tgtEl>
                                        <p:attrNameLst>
                                          <p:attrName>ppt_x</p:attrName>
                                        </p:attrNameLst>
                                      </p:cBhvr>
                                      <p:tavLst>
                                        <p:tav tm="0">
                                          <p:val>
                                            <p:strVal val="#ppt_x"/>
                                          </p:val>
                                        </p:tav>
                                        <p:tav tm="100000">
                                          <p:val>
                                            <p:strVal val="#ppt_x"/>
                                          </p:val>
                                        </p:tav>
                                      </p:tavLst>
                                    </p:anim>
                                    <p:anim calcmode="lin" valueType="num">
                                      <p:cBhvr additive="base">
                                        <p:cTn id="79"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1000"/>
                                        <p:tgtEl>
                                          <p:spTgt spid="52"/>
                                        </p:tgtEl>
                                      </p:cBhvr>
                                    </p:animEffect>
                                    <p:anim calcmode="lin" valueType="num">
                                      <p:cBhvr>
                                        <p:cTn id="85" dur="1000" fill="hold"/>
                                        <p:tgtEl>
                                          <p:spTgt spid="52"/>
                                        </p:tgtEl>
                                        <p:attrNameLst>
                                          <p:attrName>ppt_x</p:attrName>
                                        </p:attrNameLst>
                                      </p:cBhvr>
                                      <p:tavLst>
                                        <p:tav tm="0">
                                          <p:val>
                                            <p:strVal val="#ppt_x"/>
                                          </p:val>
                                        </p:tav>
                                        <p:tav tm="100000">
                                          <p:val>
                                            <p:strVal val="#ppt_x"/>
                                          </p:val>
                                        </p:tav>
                                      </p:tavLst>
                                    </p:anim>
                                    <p:anim calcmode="lin" valueType="num">
                                      <p:cBhvr>
                                        <p:cTn id="86" dur="1000" fill="hold"/>
                                        <p:tgtEl>
                                          <p:spTgt spid="52"/>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1000"/>
                                        <p:tgtEl>
                                          <p:spTgt spid="54"/>
                                        </p:tgtEl>
                                      </p:cBhvr>
                                    </p:animEffect>
                                    <p:anim calcmode="lin" valueType="num">
                                      <p:cBhvr>
                                        <p:cTn id="90" dur="1000" fill="hold"/>
                                        <p:tgtEl>
                                          <p:spTgt spid="54"/>
                                        </p:tgtEl>
                                        <p:attrNameLst>
                                          <p:attrName>ppt_x</p:attrName>
                                        </p:attrNameLst>
                                      </p:cBhvr>
                                      <p:tavLst>
                                        <p:tav tm="0">
                                          <p:val>
                                            <p:strVal val="#ppt_x"/>
                                          </p:val>
                                        </p:tav>
                                        <p:tav tm="100000">
                                          <p:val>
                                            <p:strVal val="#ppt_x"/>
                                          </p:val>
                                        </p:tav>
                                      </p:tavLst>
                                    </p:anim>
                                    <p:anim calcmode="lin" valueType="num">
                                      <p:cBhvr>
                                        <p:cTn id="91" dur="1000" fill="hold"/>
                                        <p:tgtEl>
                                          <p:spTgt spid="54"/>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fade">
                                      <p:cBhvr>
                                        <p:cTn id="94" dur="1000"/>
                                        <p:tgtEl>
                                          <p:spTgt spid="53"/>
                                        </p:tgtEl>
                                      </p:cBhvr>
                                    </p:animEffect>
                                    <p:anim calcmode="lin" valueType="num">
                                      <p:cBhvr>
                                        <p:cTn id="95" dur="1000" fill="hold"/>
                                        <p:tgtEl>
                                          <p:spTgt spid="53"/>
                                        </p:tgtEl>
                                        <p:attrNameLst>
                                          <p:attrName>ppt_x</p:attrName>
                                        </p:attrNameLst>
                                      </p:cBhvr>
                                      <p:tavLst>
                                        <p:tav tm="0">
                                          <p:val>
                                            <p:strVal val="#ppt_x"/>
                                          </p:val>
                                        </p:tav>
                                        <p:tav tm="100000">
                                          <p:val>
                                            <p:strVal val="#ppt_x"/>
                                          </p:val>
                                        </p:tav>
                                      </p:tavLst>
                                    </p:anim>
                                    <p:anim calcmode="lin" valueType="num">
                                      <p:cBhvr>
                                        <p:cTn id="96"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98854" y="858716"/>
            <a:ext cx="11973697" cy="5940088"/>
          </a:xfrm>
          <a:prstGeom prst="rect">
            <a:avLst/>
          </a:prstGeom>
        </p:spPr>
        <p:txBody>
          <a:bodyPr wrap="square">
            <a:spAutoFit/>
          </a:bodyPr>
          <a:lstStyle/>
          <a:p>
            <a:pPr>
              <a:spcBef>
                <a:spcPts val="600"/>
              </a:spcBef>
            </a:pPr>
            <a:r>
              <a:rPr lang="en-US" sz="2500" dirty="0">
                <a:solidFill>
                  <a:prstClr val="black"/>
                </a:solidFill>
                <a:cs typeface="Times New Roman" pitchFamily="18" charset="0"/>
              </a:rPr>
              <a:t>1. Na </a:t>
            </a:r>
            <a:r>
              <a:rPr lang="en-US" sz="2500" dirty="0" err="1">
                <a:solidFill>
                  <a:prstClr val="black"/>
                </a:solidFill>
                <a:cs typeface="Times New Roman" pitchFamily="18" charset="0"/>
              </a:rPr>
              <a:t>là</a:t>
            </a:r>
            <a:r>
              <a:rPr lang="en-US" sz="2500" dirty="0">
                <a:solidFill>
                  <a:prstClr val="black"/>
                </a:solidFill>
                <a:cs typeface="Times New Roman" pitchFamily="18" charset="0"/>
              </a:rPr>
              <a:t> </a:t>
            </a:r>
            <a:r>
              <a:rPr lang="en-US" sz="2500" dirty="0" err="1">
                <a:solidFill>
                  <a:prstClr val="black"/>
                </a:solidFill>
                <a:cs typeface="Times New Roman" pitchFamily="18" charset="0"/>
              </a:rPr>
              <a:t>một</a:t>
            </a:r>
            <a:r>
              <a:rPr lang="en-US" sz="2500" dirty="0">
                <a:solidFill>
                  <a:prstClr val="black"/>
                </a:solidFill>
                <a:cs typeface="Times New Roman" pitchFamily="18" charset="0"/>
              </a:rPr>
              <a:t> </a:t>
            </a:r>
            <a:r>
              <a:rPr lang="en-US" sz="2500" dirty="0" err="1">
                <a:solidFill>
                  <a:prstClr val="black"/>
                </a:solidFill>
                <a:cs typeface="Times New Roman" pitchFamily="18" charset="0"/>
              </a:rPr>
              <a:t>cô</a:t>
            </a:r>
            <a:r>
              <a:rPr lang="en-US" sz="2500" dirty="0">
                <a:solidFill>
                  <a:prstClr val="black"/>
                </a:solidFill>
                <a:cs typeface="Times New Roman" pitchFamily="18" charset="0"/>
              </a:rPr>
              <a:t> </a:t>
            </a:r>
            <a:r>
              <a:rPr lang="en-US" sz="2500" dirty="0" err="1">
                <a:solidFill>
                  <a:prstClr val="black"/>
                </a:solidFill>
                <a:cs typeface="Times New Roman" pitchFamily="18" charset="0"/>
              </a:rPr>
              <a:t>bé</a:t>
            </a:r>
            <a:r>
              <a:rPr lang="en-US" sz="2500" dirty="0">
                <a:solidFill>
                  <a:prstClr val="black"/>
                </a:solidFill>
                <a:cs typeface="Times New Roman" pitchFamily="18" charset="0"/>
              </a:rPr>
              <a:t> </a:t>
            </a:r>
            <a:r>
              <a:rPr lang="en-US" sz="2500" dirty="0" err="1">
                <a:solidFill>
                  <a:prstClr val="black"/>
                </a:solidFill>
                <a:cs typeface="Times New Roman" pitchFamily="18" charset="0"/>
              </a:rPr>
              <a:t>tốt</a:t>
            </a:r>
            <a:r>
              <a:rPr lang="en-US" sz="2500" dirty="0">
                <a:solidFill>
                  <a:prstClr val="black"/>
                </a:solidFill>
                <a:cs typeface="Times New Roman" pitchFamily="18" charset="0"/>
              </a:rPr>
              <a:t> </a:t>
            </a:r>
            <a:r>
              <a:rPr lang="en-US" sz="2500" dirty="0" err="1">
                <a:solidFill>
                  <a:prstClr val="black"/>
                </a:solidFill>
                <a:cs typeface="Times New Roman" pitchFamily="18" charset="0"/>
              </a:rPr>
              <a:t>bụng</a:t>
            </a:r>
            <a:r>
              <a:rPr lang="en-US" sz="2500" dirty="0">
                <a:solidFill>
                  <a:prstClr val="black"/>
                </a:solidFill>
                <a:cs typeface="Times New Roman" pitchFamily="18" charset="0"/>
              </a:rPr>
              <a:t>, </a:t>
            </a:r>
            <a:r>
              <a:rPr lang="en-US" sz="2500" dirty="0" err="1">
                <a:solidFill>
                  <a:prstClr val="black"/>
                </a:solidFill>
                <a:cs typeface="Times New Roman" pitchFamily="18" charset="0"/>
              </a:rPr>
              <a:t>luôn</a:t>
            </a:r>
            <a:r>
              <a:rPr lang="en-US" sz="2500" dirty="0">
                <a:solidFill>
                  <a:prstClr val="black"/>
                </a:solidFill>
                <a:cs typeface="Times New Roman" pitchFamily="18" charset="0"/>
              </a:rPr>
              <a:t> </a:t>
            </a:r>
            <a:r>
              <a:rPr lang="en-US" sz="2500" dirty="0" err="1">
                <a:solidFill>
                  <a:prstClr val="black"/>
                </a:solidFill>
                <a:cs typeface="Times New Roman" pitchFamily="18" charset="0"/>
              </a:rPr>
              <a:t>giúp</a:t>
            </a:r>
            <a:r>
              <a:rPr lang="en-US" sz="2500" dirty="0">
                <a:solidFill>
                  <a:prstClr val="black"/>
                </a:solidFill>
                <a:cs typeface="Times New Roman" pitchFamily="18" charset="0"/>
              </a:rPr>
              <a:t> </a:t>
            </a:r>
            <a:r>
              <a:rPr lang="en-US" sz="2500" dirty="0" err="1">
                <a:solidFill>
                  <a:prstClr val="black"/>
                </a:solidFill>
                <a:cs typeface="Times New Roman" pitchFamily="18" charset="0"/>
              </a:rPr>
              <a:t>đỡ</a:t>
            </a:r>
            <a:r>
              <a:rPr lang="en-US" sz="2500" dirty="0">
                <a:solidFill>
                  <a:prstClr val="black"/>
                </a:solidFill>
                <a:cs typeface="Times New Roman" pitchFamily="18" charset="0"/>
              </a:rPr>
              <a:t> </a:t>
            </a:r>
            <a:r>
              <a:rPr lang="en-US" sz="2500" dirty="0" err="1">
                <a:solidFill>
                  <a:prstClr val="black"/>
                </a:solidFill>
                <a:cs typeface="Times New Roman" pitchFamily="18" charset="0"/>
              </a:rPr>
              <a:t>bạn</a:t>
            </a:r>
            <a:r>
              <a:rPr lang="en-US" sz="2500" dirty="0">
                <a:solidFill>
                  <a:prstClr val="black"/>
                </a:solidFill>
                <a:cs typeface="Times New Roman" pitchFamily="18" charset="0"/>
              </a:rPr>
              <a:t> </a:t>
            </a:r>
            <a:r>
              <a:rPr lang="en-US" sz="2500" dirty="0" err="1">
                <a:solidFill>
                  <a:prstClr val="black"/>
                </a:solidFill>
                <a:cs typeface="Times New Roman" pitchFamily="18" charset="0"/>
              </a:rPr>
              <a:t>bè</a:t>
            </a:r>
            <a:r>
              <a:rPr lang="en-US" sz="2500" dirty="0">
                <a:solidFill>
                  <a:prstClr val="black"/>
                </a:solidFill>
                <a:cs typeface="Times New Roman" pitchFamily="18" charset="0"/>
              </a:rPr>
              <a:t>. Ở </a:t>
            </a:r>
            <a:r>
              <a:rPr lang="en-US" sz="2500" dirty="0" err="1">
                <a:solidFill>
                  <a:prstClr val="black"/>
                </a:solidFill>
                <a:cs typeface="Times New Roman" pitchFamily="18" charset="0"/>
              </a:rPr>
              <a:t>lớp</a:t>
            </a:r>
            <a:r>
              <a:rPr lang="en-US" sz="2500" dirty="0">
                <a:solidFill>
                  <a:prstClr val="black"/>
                </a:solidFill>
                <a:cs typeface="Times New Roman" pitchFamily="18" charset="0"/>
              </a:rPr>
              <a:t>, ai </a:t>
            </a:r>
            <a:r>
              <a:rPr lang="en-US" sz="2500" dirty="0" err="1">
                <a:solidFill>
                  <a:prstClr val="black"/>
                </a:solidFill>
                <a:cs typeface="Times New Roman" pitchFamily="18" charset="0"/>
              </a:rPr>
              <a:t>cũng</a:t>
            </a:r>
            <a:r>
              <a:rPr lang="en-US" sz="2500" dirty="0">
                <a:solidFill>
                  <a:prstClr val="black"/>
                </a:solidFill>
                <a:cs typeface="Times New Roman" pitchFamily="18" charset="0"/>
              </a:rPr>
              <a:t> </a:t>
            </a:r>
            <a:r>
              <a:rPr lang="en-US" sz="2500" dirty="0" err="1">
                <a:solidFill>
                  <a:prstClr val="black"/>
                </a:solidFill>
                <a:cs typeface="Times New Roman" pitchFamily="18" charset="0"/>
              </a:rPr>
              <a:t>mến</a:t>
            </a:r>
            <a:r>
              <a:rPr lang="en-US" sz="2500" dirty="0">
                <a:solidFill>
                  <a:prstClr val="black"/>
                </a:solidFill>
                <a:cs typeface="Times New Roman" pitchFamily="18" charset="0"/>
              </a:rPr>
              <a:t> </a:t>
            </a:r>
            <a:r>
              <a:rPr lang="en-US" sz="2500" dirty="0" err="1">
                <a:solidFill>
                  <a:prstClr val="black"/>
                </a:solidFill>
                <a:cs typeface="Times New Roman" pitchFamily="18" charset="0"/>
              </a:rPr>
              <a:t>em</a:t>
            </a:r>
            <a:r>
              <a:rPr lang="en-US" sz="2500" dirty="0">
                <a:solidFill>
                  <a:prstClr val="black"/>
                </a:solidFill>
                <a:cs typeface="Times New Roman" pitchFamily="18" charset="0"/>
              </a:rPr>
              <a:t>. Na </a:t>
            </a:r>
            <a:r>
              <a:rPr lang="en-US" sz="2500" dirty="0" err="1">
                <a:solidFill>
                  <a:prstClr val="black"/>
                </a:solidFill>
                <a:cs typeface="Times New Roman" pitchFamily="18" charset="0"/>
              </a:rPr>
              <a:t>chỉ</a:t>
            </a:r>
            <a:r>
              <a:rPr lang="en-US" sz="2500" dirty="0">
                <a:solidFill>
                  <a:prstClr val="black"/>
                </a:solidFill>
                <a:cs typeface="Times New Roman" pitchFamily="18" charset="0"/>
              </a:rPr>
              <a:t> </a:t>
            </a:r>
            <a:r>
              <a:rPr lang="en-US" sz="2500" dirty="0" err="1">
                <a:solidFill>
                  <a:prstClr val="black"/>
                </a:solidFill>
                <a:cs typeface="Times New Roman" pitchFamily="18" charset="0"/>
              </a:rPr>
              <a:t>buồn</a:t>
            </a:r>
            <a:r>
              <a:rPr lang="en-US" sz="2500" dirty="0">
                <a:solidFill>
                  <a:prstClr val="black"/>
                </a:solidFill>
                <a:cs typeface="Times New Roman" pitchFamily="18" charset="0"/>
              </a:rPr>
              <a:t> </a:t>
            </a:r>
            <a:r>
              <a:rPr lang="en-US" sz="2500" dirty="0" err="1">
                <a:solidFill>
                  <a:prstClr val="black"/>
                </a:solidFill>
                <a:cs typeface="Times New Roman" pitchFamily="18" charset="0"/>
              </a:rPr>
              <a:t>vì</a:t>
            </a:r>
            <a:r>
              <a:rPr lang="en-US" sz="2500" dirty="0">
                <a:solidFill>
                  <a:prstClr val="black"/>
                </a:solidFill>
                <a:cs typeface="Times New Roman" pitchFamily="18" charset="0"/>
              </a:rPr>
              <a:t> </a:t>
            </a:r>
            <a:r>
              <a:rPr lang="en-US" sz="2500" dirty="0" err="1">
                <a:solidFill>
                  <a:prstClr val="black"/>
                </a:solidFill>
                <a:cs typeface="Times New Roman" pitchFamily="18" charset="0"/>
              </a:rPr>
              <a:t>em</a:t>
            </a:r>
            <a:r>
              <a:rPr lang="en-US" sz="2500" dirty="0">
                <a:solidFill>
                  <a:prstClr val="black"/>
                </a:solidFill>
                <a:cs typeface="Times New Roman" pitchFamily="18" charset="0"/>
              </a:rPr>
              <a:t> </a:t>
            </a:r>
            <a:r>
              <a:rPr lang="en-US" sz="2500" dirty="0" err="1">
                <a:solidFill>
                  <a:prstClr val="black"/>
                </a:solidFill>
                <a:cs typeface="Times New Roman" pitchFamily="18" charset="0"/>
              </a:rPr>
              <a:t>học</a:t>
            </a:r>
            <a:r>
              <a:rPr lang="en-US" sz="2500" dirty="0">
                <a:solidFill>
                  <a:prstClr val="black"/>
                </a:solidFill>
                <a:cs typeface="Times New Roman" pitchFamily="18" charset="0"/>
              </a:rPr>
              <a:t> </a:t>
            </a:r>
            <a:r>
              <a:rPr lang="en-US" sz="2500" dirty="0" err="1">
                <a:solidFill>
                  <a:prstClr val="black"/>
                </a:solidFill>
                <a:cs typeface="Times New Roman" pitchFamily="18" charset="0"/>
              </a:rPr>
              <a:t>chưa</a:t>
            </a:r>
            <a:r>
              <a:rPr lang="en-US" sz="2500" dirty="0">
                <a:solidFill>
                  <a:prstClr val="black"/>
                </a:solidFill>
                <a:cs typeface="Times New Roman" pitchFamily="18" charset="0"/>
              </a:rPr>
              <a:t> </a:t>
            </a:r>
            <a:r>
              <a:rPr lang="en-US" sz="2500" dirty="0" err="1">
                <a:solidFill>
                  <a:prstClr val="black"/>
                </a:solidFill>
                <a:cs typeface="Times New Roman" pitchFamily="18" charset="0"/>
              </a:rPr>
              <a:t>giỏi</a:t>
            </a:r>
            <a:r>
              <a:rPr lang="en-US" sz="2500" dirty="0">
                <a:solidFill>
                  <a:prstClr val="black"/>
                </a:solidFill>
                <a:cs typeface="Times New Roman" pitchFamily="18" charset="0"/>
              </a:rPr>
              <a:t>.</a:t>
            </a:r>
          </a:p>
          <a:p>
            <a:pPr>
              <a:spcBef>
                <a:spcPts val="600"/>
              </a:spcBef>
            </a:pPr>
            <a:r>
              <a:rPr lang="en-US" sz="2500" dirty="0">
                <a:solidFill>
                  <a:prstClr val="black"/>
                </a:solidFill>
                <a:cs typeface="Times New Roman" pitchFamily="18" charset="0"/>
              </a:rPr>
              <a:t>2. </a:t>
            </a:r>
            <a:r>
              <a:rPr lang="en-US" sz="2500" dirty="0" err="1">
                <a:solidFill>
                  <a:prstClr val="black"/>
                </a:solidFill>
                <a:cs typeface="Times New Roman" pitchFamily="18" charset="0"/>
              </a:rPr>
              <a:t>Cuối</a:t>
            </a:r>
            <a:r>
              <a:rPr lang="en-US" sz="2500" dirty="0">
                <a:solidFill>
                  <a:prstClr val="black"/>
                </a:solidFill>
                <a:cs typeface="Times New Roman" pitchFamily="18" charset="0"/>
              </a:rPr>
              <a:t> </a:t>
            </a:r>
            <a:r>
              <a:rPr lang="en-US" sz="2500" dirty="0" err="1">
                <a:solidFill>
                  <a:prstClr val="black"/>
                </a:solidFill>
                <a:cs typeface="Times New Roman" pitchFamily="18" charset="0"/>
              </a:rPr>
              <a:t>năm</a:t>
            </a:r>
            <a:r>
              <a:rPr lang="en-US" sz="2500" dirty="0">
                <a:solidFill>
                  <a:prstClr val="black"/>
                </a:solidFill>
                <a:cs typeface="Times New Roman" pitchFamily="18" charset="0"/>
              </a:rPr>
              <a:t> </a:t>
            </a:r>
            <a:r>
              <a:rPr lang="en-US" sz="2500" dirty="0" err="1">
                <a:solidFill>
                  <a:prstClr val="black"/>
                </a:solidFill>
                <a:cs typeface="Times New Roman" pitchFamily="18" charset="0"/>
              </a:rPr>
              <a:t>học</a:t>
            </a:r>
            <a:r>
              <a:rPr lang="en-US" sz="2500" dirty="0">
                <a:solidFill>
                  <a:prstClr val="black"/>
                </a:solidFill>
                <a:cs typeface="Times New Roman" pitchFamily="18" charset="0"/>
              </a:rPr>
              <a:t>, </a:t>
            </a:r>
            <a:r>
              <a:rPr lang="en-US" sz="2500" dirty="0" err="1">
                <a:solidFill>
                  <a:prstClr val="black"/>
                </a:solidFill>
                <a:cs typeface="Times New Roman" pitchFamily="18" charset="0"/>
              </a:rPr>
              <a:t>cả</a:t>
            </a:r>
            <a:r>
              <a:rPr lang="en-US" sz="2500" dirty="0">
                <a:solidFill>
                  <a:prstClr val="black"/>
                </a:solidFill>
                <a:cs typeface="Times New Roman" pitchFamily="18" charset="0"/>
              </a:rPr>
              <a:t> </a:t>
            </a:r>
            <a:r>
              <a:rPr lang="en-US" sz="2500" dirty="0" err="1">
                <a:solidFill>
                  <a:prstClr val="black"/>
                </a:solidFill>
                <a:cs typeface="Times New Roman" pitchFamily="18" charset="0"/>
              </a:rPr>
              <a:t>lớp</a:t>
            </a:r>
            <a:r>
              <a:rPr lang="en-US" sz="2500" dirty="0">
                <a:solidFill>
                  <a:prstClr val="black"/>
                </a:solidFill>
                <a:cs typeface="Times New Roman" pitchFamily="18" charset="0"/>
              </a:rPr>
              <a:t> </a:t>
            </a:r>
            <a:r>
              <a:rPr lang="en-US" sz="2500" dirty="0" err="1">
                <a:solidFill>
                  <a:prstClr val="black"/>
                </a:solidFill>
                <a:cs typeface="Times New Roman" pitchFamily="18" charset="0"/>
              </a:rPr>
              <a:t>bàn</a:t>
            </a:r>
            <a:r>
              <a:rPr lang="en-US" sz="2500" dirty="0">
                <a:solidFill>
                  <a:prstClr val="black"/>
                </a:solidFill>
                <a:cs typeface="Times New Roman" pitchFamily="18" charset="0"/>
              </a:rPr>
              <a:t> </a:t>
            </a:r>
            <a:r>
              <a:rPr lang="en-US" sz="2500" dirty="0" err="1">
                <a:solidFill>
                  <a:prstClr val="black"/>
                </a:solidFill>
                <a:cs typeface="Times New Roman" pitchFamily="18" charset="0"/>
              </a:rPr>
              <a:t>tán</a:t>
            </a:r>
            <a:r>
              <a:rPr lang="en-US" sz="2500" dirty="0">
                <a:solidFill>
                  <a:prstClr val="black"/>
                </a:solidFill>
                <a:cs typeface="Times New Roman" pitchFamily="18" charset="0"/>
              </a:rPr>
              <a:t> </a:t>
            </a:r>
            <a:r>
              <a:rPr lang="en-US" sz="2500" dirty="0" err="1">
                <a:solidFill>
                  <a:prstClr val="black"/>
                </a:solidFill>
                <a:cs typeface="Times New Roman" pitchFamily="18" charset="0"/>
              </a:rPr>
              <a:t>về</a:t>
            </a:r>
            <a:r>
              <a:rPr lang="en-US" sz="2500" dirty="0">
                <a:solidFill>
                  <a:prstClr val="black"/>
                </a:solidFill>
                <a:cs typeface="Times New Roman" pitchFamily="18" charset="0"/>
              </a:rPr>
              <a:t> </a:t>
            </a:r>
            <a:r>
              <a:rPr lang="en-US" sz="2500" dirty="0" err="1">
                <a:solidFill>
                  <a:prstClr val="black"/>
                </a:solidFill>
                <a:cs typeface="Times New Roman" pitchFamily="18" charset="0"/>
              </a:rPr>
              <a:t>phần</a:t>
            </a:r>
            <a:r>
              <a:rPr lang="en-US" sz="2500" dirty="0">
                <a:solidFill>
                  <a:prstClr val="black"/>
                </a:solidFill>
                <a:cs typeface="Times New Roman" pitchFamily="18" charset="0"/>
              </a:rPr>
              <a:t> </a:t>
            </a:r>
            <a:r>
              <a:rPr lang="en-US" sz="2500" dirty="0" err="1">
                <a:solidFill>
                  <a:prstClr val="black"/>
                </a:solidFill>
                <a:cs typeface="Times New Roman" pitchFamily="18" charset="0"/>
              </a:rPr>
              <a:t>thưởng</a:t>
            </a:r>
            <a:r>
              <a:rPr lang="en-US" sz="2500" dirty="0">
                <a:solidFill>
                  <a:prstClr val="black"/>
                </a:solidFill>
                <a:cs typeface="Times New Roman" pitchFamily="18" charset="0"/>
              </a:rPr>
              <a:t>. </a:t>
            </a:r>
            <a:r>
              <a:rPr lang="en-US" sz="2500" dirty="0" err="1">
                <a:solidFill>
                  <a:prstClr val="black"/>
                </a:solidFill>
                <a:cs typeface="Times New Roman" pitchFamily="18" charset="0"/>
              </a:rPr>
              <a:t>Riêng</a:t>
            </a:r>
            <a:r>
              <a:rPr lang="en-US" sz="2500" dirty="0">
                <a:solidFill>
                  <a:prstClr val="black"/>
                </a:solidFill>
                <a:cs typeface="Times New Roman" pitchFamily="18" charset="0"/>
              </a:rPr>
              <a:t> Na </a:t>
            </a:r>
            <a:r>
              <a:rPr lang="en-US" sz="2500" dirty="0" err="1">
                <a:solidFill>
                  <a:prstClr val="black"/>
                </a:solidFill>
                <a:cs typeface="Times New Roman" pitchFamily="18" charset="0"/>
              </a:rPr>
              <a:t>chỉ</a:t>
            </a:r>
            <a:r>
              <a:rPr lang="en-US" sz="2500" dirty="0">
                <a:solidFill>
                  <a:prstClr val="black"/>
                </a:solidFill>
                <a:cs typeface="Times New Roman" pitchFamily="18" charset="0"/>
              </a:rPr>
              <a:t> </a:t>
            </a:r>
            <a:r>
              <a:rPr lang="en-US" sz="2500" dirty="0" err="1">
                <a:solidFill>
                  <a:prstClr val="black"/>
                </a:solidFill>
                <a:cs typeface="Times New Roman" pitchFamily="18" charset="0"/>
              </a:rPr>
              <a:t>lặng</a:t>
            </a:r>
            <a:r>
              <a:rPr lang="en-US" sz="2500" dirty="0">
                <a:solidFill>
                  <a:prstClr val="black"/>
                </a:solidFill>
                <a:cs typeface="Times New Roman" pitchFamily="18" charset="0"/>
              </a:rPr>
              <a:t> </a:t>
            </a:r>
            <a:r>
              <a:rPr lang="en-US" sz="2500" dirty="0" err="1">
                <a:solidFill>
                  <a:prstClr val="black"/>
                </a:solidFill>
                <a:cs typeface="Times New Roman" pitchFamily="18" charset="0"/>
              </a:rPr>
              <a:t>yên</a:t>
            </a:r>
            <a:r>
              <a:rPr lang="en-US" sz="2500" dirty="0">
                <a:solidFill>
                  <a:prstClr val="black"/>
                </a:solidFill>
                <a:cs typeface="Times New Roman" pitchFamily="18" charset="0"/>
              </a:rPr>
              <a:t> </a:t>
            </a:r>
            <a:r>
              <a:rPr lang="en-US" sz="2500" dirty="0" err="1">
                <a:solidFill>
                  <a:prstClr val="black"/>
                </a:solidFill>
                <a:cs typeface="Times New Roman" pitchFamily="18" charset="0"/>
              </a:rPr>
              <a:t>nghe</a:t>
            </a:r>
            <a:r>
              <a:rPr lang="en-US" sz="2500" dirty="0">
                <a:solidFill>
                  <a:prstClr val="black"/>
                </a:solidFill>
                <a:cs typeface="Times New Roman" pitchFamily="18" charset="0"/>
              </a:rPr>
              <a:t>. </a:t>
            </a:r>
            <a:r>
              <a:rPr lang="en-US" sz="2500" dirty="0" err="1">
                <a:solidFill>
                  <a:prstClr val="black"/>
                </a:solidFill>
                <a:cs typeface="Times New Roman" pitchFamily="18" charset="0"/>
              </a:rPr>
              <a:t>Em</a:t>
            </a:r>
            <a:r>
              <a:rPr lang="en-US" sz="2500" dirty="0">
                <a:solidFill>
                  <a:prstClr val="black"/>
                </a:solidFill>
                <a:cs typeface="Times New Roman" pitchFamily="18" charset="0"/>
              </a:rPr>
              <a:t> </a:t>
            </a:r>
            <a:r>
              <a:rPr lang="en-US" sz="2500" dirty="0" err="1">
                <a:solidFill>
                  <a:prstClr val="black"/>
                </a:solidFill>
                <a:cs typeface="Times New Roman" pitchFamily="18" charset="0"/>
              </a:rPr>
              <a:t>biết</a:t>
            </a:r>
            <a:r>
              <a:rPr lang="en-US" sz="2500" dirty="0">
                <a:solidFill>
                  <a:prstClr val="black"/>
                </a:solidFill>
                <a:cs typeface="Times New Roman" pitchFamily="18" charset="0"/>
              </a:rPr>
              <a:t> </a:t>
            </a:r>
            <a:r>
              <a:rPr lang="en-US" sz="2500" dirty="0" err="1">
                <a:solidFill>
                  <a:prstClr val="black"/>
                </a:solidFill>
                <a:cs typeface="Times New Roman" pitchFamily="18" charset="0"/>
              </a:rPr>
              <a:t>mình</a:t>
            </a:r>
            <a:r>
              <a:rPr lang="en-US" sz="2500" dirty="0">
                <a:solidFill>
                  <a:prstClr val="black"/>
                </a:solidFill>
                <a:cs typeface="Times New Roman" pitchFamily="18" charset="0"/>
              </a:rPr>
              <a:t> </a:t>
            </a:r>
            <a:r>
              <a:rPr lang="en-US" sz="2500" dirty="0" err="1">
                <a:solidFill>
                  <a:prstClr val="black"/>
                </a:solidFill>
                <a:cs typeface="Times New Roman" pitchFamily="18" charset="0"/>
              </a:rPr>
              <a:t>chưa</a:t>
            </a:r>
            <a:r>
              <a:rPr lang="en-US" sz="2500" dirty="0">
                <a:solidFill>
                  <a:prstClr val="black"/>
                </a:solidFill>
                <a:cs typeface="Times New Roman" pitchFamily="18" charset="0"/>
              </a:rPr>
              <a:t> </a:t>
            </a:r>
            <a:r>
              <a:rPr lang="en-US" sz="2500" dirty="0" err="1">
                <a:solidFill>
                  <a:prstClr val="black"/>
                </a:solidFill>
                <a:cs typeface="Times New Roman" pitchFamily="18" charset="0"/>
              </a:rPr>
              <a:t>giỏi</a:t>
            </a:r>
            <a:r>
              <a:rPr lang="en-US" sz="2500" dirty="0">
                <a:solidFill>
                  <a:prstClr val="black"/>
                </a:solidFill>
                <a:cs typeface="Times New Roman" pitchFamily="18" charset="0"/>
              </a:rPr>
              <a:t> </a:t>
            </a:r>
            <a:r>
              <a:rPr lang="en-US" sz="2500" dirty="0" err="1">
                <a:solidFill>
                  <a:prstClr val="black"/>
                </a:solidFill>
                <a:cs typeface="Times New Roman" pitchFamily="18" charset="0"/>
              </a:rPr>
              <a:t>môn</a:t>
            </a:r>
            <a:r>
              <a:rPr lang="en-US" sz="2500" dirty="0">
                <a:solidFill>
                  <a:prstClr val="black"/>
                </a:solidFill>
                <a:cs typeface="Times New Roman" pitchFamily="18" charset="0"/>
              </a:rPr>
              <a:t> </a:t>
            </a:r>
            <a:r>
              <a:rPr lang="en-US" sz="2500" dirty="0" err="1">
                <a:solidFill>
                  <a:prstClr val="black"/>
                </a:solidFill>
                <a:cs typeface="Times New Roman" pitchFamily="18" charset="0"/>
              </a:rPr>
              <a:t>nào</a:t>
            </a:r>
            <a:r>
              <a:rPr lang="en-US" sz="2500" dirty="0">
                <a:solidFill>
                  <a:prstClr val="black"/>
                </a:solidFill>
                <a:cs typeface="Times New Roman" pitchFamily="18" charset="0"/>
              </a:rPr>
              <a:t>.</a:t>
            </a:r>
          </a:p>
          <a:p>
            <a:pPr>
              <a:spcBef>
                <a:spcPts val="600"/>
              </a:spcBef>
            </a:pPr>
            <a:r>
              <a:rPr lang="en-US" sz="2500" dirty="0">
                <a:solidFill>
                  <a:prstClr val="black"/>
                </a:solidFill>
                <a:cs typeface="Times New Roman" pitchFamily="18" charset="0"/>
              </a:rPr>
              <a:t>      </a:t>
            </a:r>
            <a:r>
              <a:rPr lang="en-US" sz="2500" dirty="0" err="1">
                <a:solidFill>
                  <a:prstClr val="black"/>
                </a:solidFill>
                <a:cs typeface="Times New Roman" pitchFamily="18" charset="0"/>
              </a:rPr>
              <a:t>Một</a:t>
            </a:r>
            <a:r>
              <a:rPr lang="en-US" sz="2500" dirty="0">
                <a:solidFill>
                  <a:prstClr val="black"/>
                </a:solidFill>
                <a:cs typeface="Times New Roman" pitchFamily="18" charset="0"/>
              </a:rPr>
              <a:t> </a:t>
            </a:r>
            <a:r>
              <a:rPr lang="en-US" sz="2500" dirty="0" err="1">
                <a:solidFill>
                  <a:prstClr val="black"/>
                </a:solidFill>
                <a:cs typeface="Times New Roman" pitchFamily="18" charset="0"/>
              </a:rPr>
              <a:t>buổi</a:t>
            </a:r>
            <a:r>
              <a:rPr lang="en-US" sz="2500" dirty="0">
                <a:solidFill>
                  <a:prstClr val="black"/>
                </a:solidFill>
                <a:cs typeface="Times New Roman" pitchFamily="18" charset="0"/>
              </a:rPr>
              <a:t> </a:t>
            </a:r>
            <a:r>
              <a:rPr lang="en-US" sz="2500" dirty="0" err="1">
                <a:solidFill>
                  <a:prstClr val="black"/>
                </a:solidFill>
                <a:cs typeface="Times New Roman" pitchFamily="18" charset="0"/>
              </a:rPr>
              <a:t>sáng</a:t>
            </a:r>
            <a:r>
              <a:rPr lang="en-US" sz="2500" dirty="0">
                <a:solidFill>
                  <a:prstClr val="black"/>
                </a:solidFill>
                <a:cs typeface="Times New Roman" pitchFamily="18" charset="0"/>
              </a:rPr>
              <a:t>, </a:t>
            </a:r>
            <a:r>
              <a:rPr lang="en-US" sz="2500" dirty="0" err="1">
                <a:solidFill>
                  <a:prstClr val="black"/>
                </a:solidFill>
                <a:cs typeface="Times New Roman" pitchFamily="18" charset="0"/>
              </a:rPr>
              <a:t>vào</a:t>
            </a:r>
            <a:r>
              <a:rPr lang="en-US" sz="2500" dirty="0">
                <a:solidFill>
                  <a:prstClr val="black"/>
                </a:solidFill>
                <a:cs typeface="Times New Roman" pitchFamily="18" charset="0"/>
              </a:rPr>
              <a:t> </a:t>
            </a:r>
            <a:r>
              <a:rPr lang="en-US" sz="2500" dirty="0" err="1">
                <a:solidFill>
                  <a:prstClr val="black"/>
                </a:solidFill>
                <a:cs typeface="Times New Roman" pitchFamily="18" charset="0"/>
              </a:rPr>
              <a:t>giờ</a:t>
            </a:r>
            <a:r>
              <a:rPr lang="en-US" sz="2500" dirty="0">
                <a:solidFill>
                  <a:prstClr val="black"/>
                </a:solidFill>
                <a:cs typeface="Times New Roman" pitchFamily="18" charset="0"/>
              </a:rPr>
              <a:t> ra </a:t>
            </a:r>
            <a:r>
              <a:rPr lang="en-US" sz="2500" dirty="0" err="1">
                <a:solidFill>
                  <a:prstClr val="black"/>
                </a:solidFill>
                <a:cs typeface="Times New Roman" pitchFamily="18" charset="0"/>
              </a:rPr>
              <a:t>chơi</a:t>
            </a:r>
            <a:r>
              <a:rPr lang="en-US" sz="2500" dirty="0">
                <a:solidFill>
                  <a:prstClr val="black"/>
                </a:solidFill>
                <a:cs typeface="Times New Roman" pitchFamily="18" charset="0"/>
              </a:rPr>
              <a:t>, </a:t>
            </a:r>
            <a:r>
              <a:rPr lang="en-US" sz="2500" dirty="0" err="1">
                <a:solidFill>
                  <a:prstClr val="black"/>
                </a:solidFill>
                <a:cs typeface="Times New Roman" pitchFamily="18" charset="0"/>
              </a:rPr>
              <a:t>các</a:t>
            </a:r>
            <a:r>
              <a:rPr lang="en-US" sz="2500" dirty="0">
                <a:solidFill>
                  <a:prstClr val="black"/>
                </a:solidFill>
                <a:cs typeface="Times New Roman" pitchFamily="18" charset="0"/>
              </a:rPr>
              <a:t> </a:t>
            </a:r>
            <a:r>
              <a:rPr lang="en-US" sz="2500" dirty="0" err="1">
                <a:solidFill>
                  <a:prstClr val="black"/>
                </a:solidFill>
                <a:cs typeface="Times New Roman" pitchFamily="18" charset="0"/>
              </a:rPr>
              <a:t>bạn</a:t>
            </a:r>
            <a:r>
              <a:rPr lang="en-US" sz="2500" dirty="0">
                <a:solidFill>
                  <a:prstClr val="black"/>
                </a:solidFill>
                <a:cs typeface="Times New Roman" pitchFamily="18" charset="0"/>
              </a:rPr>
              <a:t> </a:t>
            </a:r>
            <a:r>
              <a:rPr lang="en-US" sz="2500" dirty="0" err="1">
                <a:solidFill>
                  <a:prstClr val="black"/>
                </a:solidFill>
                <a:cs typeface="Times New Roman" pitchFamily="18" charset="0"/>
              </a:rPr>
              <a:t>trong</a:t>
            </a:r>
            <a:r>
              <a:rPr lang="en-US" sz="2500" dirty="0">
                <a:solidFill>
                  <a:prstClr val="black"/>
                </a:solidFill>
                <a:cs typeface="Times New Roman" pitchFamily="18" charset="0"/>
              </a:rPr>
              <a:t> </a:t>
            </a:r>
            <a:r>
              <a:rPr lang="en-US" sz="2500" dirty="0" err="1">
                <a:solidFill>
                  <a:prstClr val="black"/>
                </a:solidFill>
                <a:cs typeface="Times New Roman" pitchFamily="18" charset="0"/>
              </a:rPr>
              <a:t>lớp</a:t>
            </a:r>
            <a:r>
              <a:rPr lang="en-US" sz="2500" dirty="0">
                <a:solidFill>
                  <a:prstClr val="black"/>
                </a:solidFill>
                <a:cs typeface="Times New Roman" pitchFamily="18" charset="0"/>
              </a:rPr>
              <a:t> </a:t>
            </a:r>
            <a:r>
              <a:rPr lang="en-US" sz="2500" dirty="0" err="1">
                <a:solidFill>
                  <a:prstClr val="black"/>
                </a:solidFill>
                <a:cs typeface="Times New Roman" pitchFamily="18" charset="0"/>
              </a:rPr>
              <a:t>túm</a:t>
            </a:r>
            <a:r>
              <a:rPr lang="en-US" sz="2500" dirty="0">
                <a:solidFill>
                  <a:prstClr val="black"/>
                </a:solidFill>
                <a:cs typeface="Times New Roman" pitchFamily="18" charset="0"/>
              </a:rPr>
              <a:t> </a:t>
            </a:r>
            <a:r>
              <a:rPr lang="en-US" sz="2500" dirty="0" err="1">
                <a:solidFill>
                  <a:prstClr val="black"/>
                </a:solidFill>
                <a:cs typeface="Times New Roman" pitchFamily="18" charset="0"/>
              </a:rPr>
              <a:t>tụm</a:t>
            </a:r>
            <a:r>
              <a:rPr lang="en-US" sz="2500" dirty="0">
                <a:solidFill>
                  <a:prstClr val="black"/>
                </a:solidFill>
                <a:cs typeface="Times New Roman" pitchFamily="18" charset="0"/>
              </a:rPr>
              <a:t> </a:t>
            </a:r>
            <a:r>
              <a:rPr lang="en-US" sz="2500" dirty="0" err="1">
                <a:solidFill>
                  <a:prstClr val="black"/>
                </a:solidFill>
                <a:cs typeface="Times New Roman" pitchFamily="18" charset="0"/>
              </a:rPr>
              <a:t>bàn</a:t>
            </a:r>
            <a:r>
              <a:rPr lang="en-US" sz="2500" dirty="0">
                <a:solidFill>
                  <a:prstClr val="black"/>
                </a:solidFill>
                <a:cs typeface="Times New Roman" pitchFamily="18" charset="0"/>
              </a:rPr>
              <a:t> </a:t>
            </a:r>
            <a:r>
              <a:rPr lang="en-US" sz="2500" dirty="0" err="1">
                <a:solidFill>
                  <a:prstClr val="black"/>
                </a:solidFill>
                <a:cs typeface="Times New Roman" pitchFamily="18" charset="0"/>
              </a:rPr>
              <a:t>bạc</a:t>
            </a:r>
            <a:r>
              <a:rPr lang="en-US" sz="2500" dirty="0">
                <a:solidFill>
                  <a:prstClr val="black"/>
                </a:solidFill>
                <a:cs typeface="Times New Roman" pitchFamily="18" charset="0"/>
              </a:rPr>
              <a:t> </a:t>
            </a:r>
            <a:r>
              <a:rPr lang="en-US" sz="2500" dirty="0" err="1">
                <a:solidFill>
                  <a:prstClr val="black"/>
                </a:solidFill>
                <a:cs typeface="Times New Roman" pitchFamily="18" charset="0"/>
              </a:rPr>
              <a:t>điều</a:t>
            </a:r>
            <a:r>
              <a:rPr lang="en-US" sz="2500" dirty="0">
                <a:solidFill>
                  <a:prstClr val="black"/>
                </a:solidFill>
                <a:cs typeface="Times New Roman" pitchFamily="18" charset="0"/>
              </a:rPr>
              <a:t> </a:t>
            </a:r>
            <a:r>
              <a:rPr lang="en-US" sz="2500" dirty="0" err="1">
                <a:solidFill>
                  <a:prstClr val="black"/>
                </a:solidFill>
                <a:cs typeface="Times New Roman" pitchFamily="18" charset="0"/>
              </a:rPr>
              <a:t>gì</a:t>
            </a:r>
            <a:r>
              <a:rPr lang="en-US" sz="2500" dirty="0">
                <a:solidFill>
                  <a:prstClr val="black"/>
                </a:solidFill>
                <a:cs typeface="Times New Roman" pitchFamily="18" charset="0"/>
              </a:rPr>
              <a:t> </a:t>
            </a:r>
            <a:r>
              <a:rPr lang="en-US" sz="2500" dirty="0" err="1">
                <a:solidFill>
                  <a:prstClr val="black"/>
                </a:solidFill>
                <a:cs typeface="Times New Roman" pitchFamily="18" charset="0"/>
              </a:rPr>
              <a:t>có</a:t>
            </a:r>
            <a:r>
              <a:rPr lang="en-US" sz="2500" dirty="0">
                <a:solidFill>
                  <a:prstClr val="black"/>
                </a:solidFill>
                <a:cs typeface="Times New Roman" pitchFamily="18" charset="0"/>
              </a:rPr>
              <a:t> </a:t>
            </a:r>
            <a:r>
              <a:rPr lang="en-US" sz="2500" dirty="0" err="1">
                <a:solidFill>
                  <a:prstClr val="black"/>
                </a:solidFill>
                <a:cs typeface="Times New Roman" pitchFamily="18" charset="0"/>
              </a:rPr>
              <a:t>vẻ</a:t>
            </a:r>
            <a:r>
              <a:rPr lang="en-US" sz="2500" dirty="0">
                <a:solidFill>
                  <a:prstClr val="black"/>
                </a:solidFill>
                <a:cs typeface="Times New Roman" pitchFamily="18" charset="0"/>
              </a:rPr>
              <a:t> </a:t>
            </a:r>
            <a:r>
              <a:rPr lang="en-US" sz="2500" dirty="0" err="1">
                <a:solidFill>
                  <a:prstClr val="black"/>
                </a:solidFill>
                <a:cs typeface="Times New Roman" pitchFamily="18" charset="0"/>
              </a:rPr>
              <a:t>bí</a:t>
            </a:r>
            <a:r>
              <a:rPr lang="en-US" sz="2500" dirty="0">
                <a:solidFill>
                  <a:prstClr val="black"/>
                </a:solidFill>
                <a:cs typeface="Times New Roman" pitchFamily="18" charset="0"/>
              </a:rPr>
              <a:t> </a:t>
            </a:r>
            <a:r>
              <a:rPr lang="en-US" sz="2500" dirty="0" err="1">
                <a:solidFill>
                  <a:prstClr val="black"/>
                </a:solidFill>
                <a:cs typeface="Times New Roman" pitchFamily="18" charset="0"/>
              </a:rPr>
              <a:t>mật</a:t>
            </a:r>
            <a:r>
              <a:rPr lang="en-US" sz="2500" dirty="0">
                <a:solidFill>
                  <a:prstClr val="black"/>
                </a:solidFill>
                <a:cs typeface="Times New Roman" pitchFamily="18" charset="0"/>
              </a:rPr>
              <a:t> </a:t>
            </a:r>
            <a:r>
              <a:rPr lang="en-US" sz="2500" dirty="0" err="1">
                <a:solidFill>
                  <a:prstClr val="black"/>
                </a:solidFill>
                <a:cs typeface="Times New Roman" pitchFamily="18" charset="0"/>
              </a:rPr>
              <a:t>lắm</a:t>
            </a:r>
            <a:r>
              <a:rPr lang="en-US" sz="2500" dirty="0">
                <a:solidFill>
                  <a:prstClr val="black"/>
                </a:solidFill>
                <a:cs typeface="Times New Roman" pitchFamily="18" charset="0"/>
              </a:rPr>
              <a:t>. </a:t>
            </a:r>
            <a:r>
              <a:rPr lang="en-US" sz="2500" dirty="0" err="1">
                <a:solidFill>
                  <a:prstClr val="black"/>
                </a:solidFill>
                <a:cs typeface="Times New Roman" pitchFamily="18" charset="0"/>
              </a:rPr>
              <a:t>Rồi</a:t>
            </a:r>
            <a:r>
              <a:rPr lang="en-US" sz="2500" dirty="0">
                <a:solidFill>
                  <a:prstClr val="black"/>
                </a:solidFill>
                <a:cs typeface="Times New Roman" pitchFamily="18" charset="0"/>
              </a:rPr>
              <a:t> </a:t>
            </a:r>
            <a:r>
              <a:rPr lang="en-US" sz="2500" dirty="0" err="1">
                <a:solidFill>
                  <a:prstClr val="black"/>
                </a:solidFill>
                <a:cs typeface="Times New Roman" pitchFamily="18" charset="0"/>
              </a:rPr>
              <a:t>các</a:t>
            </a:r>
            <a:r>
              <a:rPr lang="en-US" sz="2500" dirty="0">
                <a:solidFill>
                  <a:prstClr val="black"/>
                </a:solidFill>
                <a:cs typeface="Times New Roman" pitchFamily="18" charset="0"/>
              </a:rPr>
              <a:t> </a:t>
            </a:r>
            <a:r>
              <a:rPr lang="en-US" sz="2500" dirty="0" err="1">
                <a:solidFill>
                  <a:prstClr val="black"/>
                </a:solidFill>
                <a:cs typeface="Times New Roman" pitchFamily="18" charset="0"/>
              </a:rPr>
              <a:t>bạn</a:t>
            </a:r>
            <a:r>
              <a:rPr lang="en-US" sz="2500" dirty="0">
                <a:solidFill>
                  <a:prstClr val="black"/>
                </a:solidFill>
                <a:cs typeface="Times New Roman" pitchFamily="18" charset="0"/>
              </a:rPr>
              <a:t> </a:t>
            </a:r>
            <a:r>
              <a:rPr lang="en-US" sz="2500" dirty="0" err="1">
                <a:solidFill>
                  <a:prstClr val="black"/>
                </a:solidFill>
                <a:cs typeface="Times New Roman" pitchFamily="18" charset="0"/>
              </a:rPr>
              <a:t>kéo</a:t>
            </a:r>
            <a:r>
              <a:rPr lang="en-US" sz="2500" dirty="0">
                <a:solidFill>
                  <a:prstClr val="black"/>
                </a:solidFill>
                <a:cs typeface="Times New Roman" pitchFamily="18" charset="0"/>
              </a:rPr>
              <a:t> </a:t>
            </a:r>
            <a:r>
              <a:rPr lang="en-US" sz="2500" dirty="0" err="1">
                <a:solidFill>
                  <a:prstClr val="black"/>
                </a:solidFill>
                <a:cs typeface="Times New Roman" pitchFamily="18" charset="0"/>
              </a:rPr>
              <a:t>nhau</a:t>
            </a:r>
            <a:r>
              <a:rPr lang="en-US" sz="2500" dirty="0">
                <a:solidFill>
                  <a:prstClr val="black"/>
                </a:solidFill>
                <a:cs typeface="Times New Roman" pitchFamily="18" charset="0"/>
              </a:rPr>
              <a:t> </a:t>
            </a:r>
            <a:r>
              <a:rPr lang="en-US" sz="2500" dirty="0" err="1">
                <a:solidFill>
                  <a:prstClr val="black"/>
                </a:solidFill>
                <a:cs typeface="Times New Roman" pitchFamily="18" charset="0"/>
              </a:rPr>
              <a:t>đến</a:t>
            </a:r>
            <a:r>
              <a:rPr lang="en-US" sz="2500" dirty="0">
                <a:solidFill>
                  <a:prstClr val="black"/>
                </a:solidFill>
                <a:cs typeface="Times New Roman" pitchFamily="18" charset="0"/>
              </a:rPr>
              <a:t> </a:t>
            </a:r>
            <a:r>
              <a:rPr lang="en-US" sz="2500" dirty="0" err="1">
                <a:solidFill>
                  <a:prstClr val="black"/>
                </a:solidFill>
                <a:cs typeface="Times New Roman" pitchFamily="18" charset="0"/>
              </a:rPr>
              <a:t>gặp</a:t>
            </a:r>
            <a:r>
              <a:rPr lang="en-US" sz="2500" dirty="0">
                <a:solidFill>
                  <a:prstClr val="black"/>
                </a:solidFill>
                <a:cs typeface="Times New Roman" pitchFamily="18" charset="0"/>
              </a:rPr>
              <a:t> </a:t>
            </a:r>
            <a:r>
              <a:rPr lang="en-US" sz="2500" dirty="0" err="1">
                <a:solidFill>
                  <a:prstClr val="black"/>
                </a:solidFill>
                <a:cs typeface="Times New Roman" pitchFamily="18" charset="0"/>
              </a:rPr>
              <a:t>cô</a:t>
            </a:r>
            <a:r>
              <a:rPr lang="en-US" sz="2500" dirty="0">
                <a:solidFill>
                  <a:prstClr val="black"/>
                </a:solidFill>
                <a:cs typeface="Times New Roman" pitchFamily="18" charset="0"/>
              </a:rPr>
              <a:t> </a:t>
            </a:r>
            <a:r>
              <a:rPr lang="en-US" sz="2500" dirty="0" err="1">
                <a:solidFill>
                  <a:prstClr val="black"/>
                </a:solidFill>
                <a:cs typeface="Times New Roman" pitchFamily="18" charset="0"/>
              </a:rPr>
              <a:t>giáo</a:t>
            </a:r>
            <a:r>
              <a:rPr lang="en-US" sz="2500" dirty="0">
                <a:solidFill>
                  <a:prstClr val="black"/>
                </a:solidFill>
                <a:cs typeface="Times New Roman" pitchFamily="18" charset="0"/>
              </a:rPr>
              <a:t>.</a:t>
            </a:r>
          </a:p>
          <a:p>
            <a:pPr>
              <a:spcBef>
                <a:spcPts val="600"/>
              </a:spcBef>
            </a:pPr>
            <a:r>
              <a:rPr lang="en-US" sz="2500" dirty="0">
                <a:solidFill>
                  <a:prstClr val="black"/>
                </a:solidFill>
                <a:cs typeface="Times New Roman" pitchFamily="18" charset="0"/>
              </a:rPr>
              <a:t>      </a:t>
            </a:r>
            <a:r>
              <a:rPr lang="en-US" sz="2500" dirty="0" err="1">
                <a:solidFill>
                  <a:prstClr val="black"/>
                </a:solidFill>
                <a:cs typeface="Times New Roman" pitchFamily="18" charset="0"/>
              </a:rPr>
              <a:t>Cô</a:t>
            </a:r>
            <a:r>
              <a:rPr lang="en-US" sz="2500" dirty="0">
                <a:solidFill>
                  <a:prstClr val="black"/>
                </a:solidFill>
                <a:cs typeface="Times New Roman" pitchFamily="18" charset="0"/>
              </a:rPr>
              <a:t> </a:t>
            </a:r>
            <a:r>
              <a:rPr lang="en-US" sz="2500" dirty="0" err="1">
                <a:solidFill>
                  <a:prstClr val="black"/>
                </a:solidFill>
                <a:cs typeface="Times New Roman" pitchFamily="18" charset="0"/>
              </a:rPr>
              <a:t>giáo</a:t>
            </a:r>
            <a:r>
              <a:rPr lang="en-US" sz="2500" dirty="0">
                <a:solidFill>
                  <a:prstClr val="black"/>
                </a:solidFill>
                <a:cs typeface="Times New Roman" pitchFamily="18" charset="0"/>
              </a:rPr>
              <a:t> </a:t>
            </a:r>
            <a:r>
              <a:rPr lang="en-US" sz="2500" dirty="0" err="1">
                <a:solidFill>
                  <a:prstClr val="black"/>
                </a:solidFill>
                <a:cs typeface="Times New Roman" pitchFamily="18" charset="0"/>
              </a:rPr>
              <a:t>cho</a:t>
            </a:r>
            <a:r>
              <a:rPr lang="en-US" sz="2500" dirty="0">
                <a:solidFill>
                  <a:prstClr val="black"/>
                </a:solidFill>
                <a:cs typeface="Times New Roman" pitchFamily="18" charset="0"/>
              </a:rPr>
              <a:t> </a:t>
            </a:r>
            <a:r>
              <a:rPr lang="en-US" sz="2500" dirty="0" err="1">
                <a:solidFill>
                  <a:prstClr val="black"/>
                </a:solidFill>
                <a:cs typeface="Times New Roman" pitchFamily="18" charset="0"/>
              </a:rPr>
              <a:t>rằng</a:t>
            </a:r>
            <a:r>
              <a:rPr lang="en-US" sz="2500" dirty="0">
                <a:solidFill>
                  <a:prstClr val="black"/>
                </a:solidFill>
                <a:cs typeface="Times New Roman" pitchFamily="18" charset="0"/>
              </a:rPr>
              <a:t> </a:t>
            </a:r>
            <a:r>
              <a:rPr lang="en-US" sz="2500" dirty="0" err="1">
                <a:solidFill>
                  <a:prstClr val="black"/>
                </a:solidFill>
                <a:cs typeface="Times New Roman" pitchFamily="18" charset="0"/>
              </a:rPr>
              <a:t>sáng</a:t>
            </a:r>
            <a:r>
              <a:rPr lang="en-US" sz="2500" dirty="0">
                <a:solidFill>
                  <a:prstClr val="black"/>
                </a:solidFill>
                <a:cs typeface="Times New Roman" pitchFamily="18" charset="0"/>
              </a:rPr>
              <a:t> </a:t>
            </a:r>
            <a:r>
              <a:rPr lang="en-US" sz="2500" dirty="0" err="1">
                <a:solidFill>
                  <a:prstClr val="black"/>
                </a:solidFill>
                <a:cs typeface="Times New Roman" pitchFamily="18" charset="0"/>
              </a:rPr>
              <a:t>kiến</a:t>
            </a:r>
            <a:r>
              <a:rPr lang="en-US" sz="2500" dirty="0">
                <a:solidFill>
                  <a:prstClr val="black"/>
                </a:solidFill>
                <a:cs typeface="Times New Roman" pitchFamily="18" charset="0"/>
              </a:rPr>
              <a:t> </a:t>
            </a:r>
            <a:r>
              <a:rPr lang="en-US" sz="2500" dirty="0" err="1">
                <a:solidFill>
                  <a:prstClr val="black"/>
                </a:solidFill>
                <a:cs typeface="Times New Roman" pitchFamily="18" charset="0"/>
              </a:rPr>
              <a:t>của</a:t>
            </a:r>
            <a:r>
              <a:rPr lang="en-US" sz="2500" dirty="0">
                <a:solidFill>
                  <a:prstClr val="black"/>
                </a:solidFill>
                <a:cs typeface="Times New Roman" pitchFamily="18" charset="0"/>
              </a:rPr>
              <a:t> </a:t>
            </a:r>
            <a:r>
              <a:rPr lang="en-US" sz="2500" dirty="0" err="1">
                <a:solidFill>
                  <a:prstClr val="black"/>
                </a:solidFill>
                <a:cs typeface="Times New Roman" pitchFamily="18" charset="0"/>
              </a:rPr>
              <a:t>các</a:t>
            </a:r>
            <a:r>
              <a:rPr lang="en-US" sz="2500" dirty="0">
                <a:solidFill>
                  <a:prstClr val="black"/>
                </a:solidFill>
                <a:cs typeface="Times New Roman" pitchFamily="18" charset="0"/>
              </a:rPr>
              <a:t> </a:t>
            </a:r>
            <a:r>
              <a:rPr lang="en-US" sz="2500" dirty="0" err="1">
                <a:solidFill>
                  <a:prstClr val="black"/>
                </a:solidFill>
                <a:cs typeface="Times New Roman" pitchFamily="18" charset="0"/>
              </a:rPr>
              <a:t>bạn</a:t>
            </a:r>
            <a:r>
              <a:rPr lang="en-US" sz="2500" dirty="0">
                <a:solidFill>
                  <a:prstClr val="black"/>
                </a:solidFill>
                <a:cs typeface="Times New Roman" pitchFamily="18" charset="0"/>
              </a:rPr>
              <a:t> </a:t>
            </a:r>
            <a:r>
              <a:rPr lang="en-US" sz="2500" dirty="0" err="1">
                <a:solidFill>
                  <a:prstClr val="black"/>
                </a:solidFill>
                <a:cs typeface="Times New Roman" pitchFamily="18" charset="0"/>
              </a:rPr>
              <a:t>rất</a:t>
            </a:r>
            <a:r>
              <a:rPr lang="en-US" sz="2500" dirty="0">
                <a:solidFill>
                  <a:prstClr val="black"/>
                </a:solidFill>
                <a:cs typeface="Times New Roman" pitchFamily="18" charset="0"/>
              </a:rPr>
              <a:t> hay.</a:t>
            </a:r>
          </a:p>
          <a:p>
            <a:pPr>
              <a:spcBef>
                <a:spcPts val="600"/>
              </a:spcBef>
            </a:pPr>
            <a:r>
              <a:rPr lang="en-US" sz="2500" dirty="0">
                <a:solidFill>
                  <a:prstClr val="black"/>
                </a:solidFill>
                <a:cs typeface="Times New Roman" pitchFamily="18" charset="0"/>
              </a:rPr>
              <a:t>3.</a:t>
            </a:r>
            <a:r>
              <a:rPr lang="vi-VN" sz="2500" dirty="0">
                <a:solidFill>
                  <a:prstClr val="black"/>
                </a:solidFill>
                <a:cs typeface="Times New Roman" pitchFamily="18" charset="0"/>
              </a:rPr>
              <a:t> </a:t>
            </a:r>
            <a:r>
              <a:rPr lang="en-US" sz="2500" dirty="0" err="1">
                <a:solidFill>
                  <a:prstClr val="black"/>
                </a:solidFill>
                <a:cs typeface="Times New Roman" pitchFamily="18" charset="0"/>
              </a:rPr>
              <a:t>Ngày</a:t>
            </a:r>
            <a:r>
              <a:rPr lang="en-US" sz="2500" dirty="0">
                <a:solidFill>
                  <a:prstClr val="black"/>
                </a:solidFill>
                <a:cs typeface="Times New Roman" pitchFamily="18" charset="0"/>
              </a:rPr>
              <a:t> </a:t>
            </a:r>
            <a:r>
              <a:rPr lang="en-US" sz="2500" dirty="0" err="1">
                <a:solidFill>
                  <a:prstClr val="black"/>
                </a:solidFill>
                <a:cs typeface="Times New Roman" pitchFamily="18" charset="0"/>
              </a:rPr>
              <a:t>tổng</a:t>
            </a:r>
            <a:r>
              <a:rPr lang="en-US" sz="2500" dirty="0">
                <a:solidFill>
                  <a:prstClr val="black"/>
                </a:solidFill>
                <a:cs typeface="Times New Roman" pitchFamily="18" charset="0"/>
              </a:rPr>
              <a:t> </a:t>
            </a:r>
            <a:r>
              <a:rPr lang="en-US" sz="2500" dirty="0" err="1">
                <a:solidFill>
                  <a:prstClr val="black"/>
                </a:solidFill>
                <a:cs typeface="Times New Roman" pitchFamily="18" charset="0"/>
              </a:rPr>
              <a:t>kết</a:t>
            </a:r>
            <a:r>
              <a:rPr lang="en-US" sz="2500" dirty="0">
                <a:solidFill>
                  <a:prstClr val="black"/>
                </a:solidFill>
                <a:cs typeface="Times New Roman" pitchFamily="18" charset="0"/>
              </a:rPr>
              <a:t> </a:t>
            </a:r>
            <a:r>
              <a:rPr lang="en-US" sz="2500" dirty="0" err="1">
                <a:solidFill>
                  <a:prstClr val="black"/>
                </a:solidFill>
                <a:cs typeface="Times New Roman" pitchFamily="18" charset="0"/>
              </a:rPr>
              <a:t>năm</a:t>
            </a:r>
            <a:r>
              <a:rPr lang="en-US" sz="2500" dirty="0">
                <a:solidFill>
                  <a:prstClr val="black"/>
                </a:solidFill>
                <a:cs typeface="Times New Roman" pitchFamily="18" charset="0"/>
              </a:rPr>
              <a:t> </a:t>
            </a:r>
            <a:r>
              <a:rPr lang="en-US" sz="2500" dirty="0" err="1">
                <a:solidFill>
                  <a:prstClr val="black"/>
                </a:solidFill>
                <a:cs typeface="Times New Roman" pitchFamily="18" charset="0"/>
              </a:rPr>
              <a:t>học</a:t>
            </a:r>
            <a:r>
              <a:rPr lang="en-US" sz="2500" dirty="0">
                <a:solidFill>
                  <a:prstClr val="black"/>
                </a:solidFill>
                <a:cs typeface="Times New Roman" pitchFamily="18" charset="0"/>
              </a:rPr>
              <a:t>, </a:t>
            </a:r>
            <a:r>
              <a:rPr lang="en-US" sz="2500" dirty="0" err="1">
                <a:solidFill>
                  <a:prstClr val="black"/>
                </a:solidFill>
                <a:cs typeface="Times New Roman" pitchFamily="18" charset="0"/>
              </a:rPr>
              <a:t>từng</a:t>
            </a:r>
            <a:r>
              <a:rPr lang="en-US" sz="2500" dirty="0">
                <a:solidFill>
                  <a:prstClr val="black"/>
                </a:solidFill>
                <a:cs typeface="Times New Roman" pitchFamily="18" charset="0"/>
              </a:rPr>
              <a:t> </a:t>
            </a:r>
            <a:r>
              <a:rPr lang="en-US" sz="2500" dirty="0" err="1">
                <a:solidFill>
                  <a:prstClr val="black"/>
                </a:solidFill>
                <a:cs typeface="Times New Roman" pitchFamily="18" charset="0"/>
              </a:rPr>
              <a:t>bạn</a:t>
            </a:r>
            <a:r>
              <a:rPr lang="en-US" sz="2500" dirty="0">
                <a:solidFill>
                  <a:prstClr val="black"/>
                </a:solidFill>
                <a:cs typeface="Times New Roman" pitchFamily="18" charset="0"/>
              </a:rPr>
              <a:t> </a:t>
            </a:r>
            <a:r>
              <a:rPr lang="en-US" sz="2500" dirty="0" err="1">
                <a:solidFill>
                  <a:prstClr val="black"/>
                </a:solidFill>
                <a:cs typeface="Times New Roman" pitchFamily="18" charset="0"/>
              </a:rPr>
              <a:t>học</a:t>
            </a:r>
            <a:r>
              <a:rPr lang="en-US" sz="2500" dirty="0">
                <a:solidFill>
                  <a:prstClr val="black"/>
                </a:solidFill>
                <a:cs typeface="Times New Roman" pitchFamily="18" charset="0"/>
              </a:rPr>
              <a:t> </a:t>
            </a:r>
            <a:r>
              <a:rPr lang="en-US" sz="2500" dirty="0" err="1">
                <a:solidFill>
                  <a:prstClr val="black"/>
                </a:solidFill>
                <a:cs typeface="Times New Roman" pitchFamily="18" charset="0"/>
              </a:rPr>
              <a:t>sinh</a:t>
            </a:r>
            <a:r>
              <a:rPr lang="en-US" sz="2500" dirty="0">
                <a:solidFill>
                  <a:prstClr val="black"/>
                </a:solidFill>
                <a:cs typeface="Times New Roman" pitchFamily="18" charset="0"/>
              </a:rPr>
              <a:t> </a:t>
            </a:r>
            <a:r>
              <a:rPr lang="en-US" sz="2500" dirty="0" err="1">
                <a:solidFill>
                  <a:prstClr val="black"/>
                </a:solidFill>
                <a:cs typeface="Times New Roman" pitchFamily="18" charset="0"/>
              </a:rPr>
              <a:t>giỏi</a:t>
            </a:r>
            <a:r>
              <a:rPr lang="en-US" sz="2500" dirty="0">
                <a:solidFill>
                  <a:prstClr val="black"/>
                </a:solidFill>
                <a:cs typeface="Times New Roman" pitchFamily="18" charset="0"/>
              </a:rPr>
              <a:t> </a:t>
            </a:r>
            <a:r>
              <a:rPr lang="en-US" sz="2500" dirty="0" err="1">
                <a:solidFill>
                  <a:prstClr val="black"/>
                </a:solidFill>
                <a:cs typeface="Times New Roman" pitchFamily="18" charset="0"/>
              </a:rPr>
              <a:t>bước</a:t>
            </a:r>
            <a:r>
              <a:rPr lang="en-US" sz="2500" dirty="0">
                <a:solidFill>
                  <a:prstClr val="black"/>
                </a:solidFill>
                <a:cs typeface="Times New Roman" pitchFamily="18" charset="0"/>
              </a:rPr>
              <a:t> </a:t>
            </a:r>
            <a:r>
              <a:rPr lang="en-US" sz="2500" dirty="0" err="1">
                <a:solidFill>
                  <a:prstClr val="black"/>
                </a:solidFill>
                <a:cs typeface="Times New Roman" pitchFamily="18" charset="0"/>
              </a:rPr>
              <a:t>lên</a:t>
            </a:r>
            <a:r>
              <a:rPr lang="en-US" sz="2500" dirty="0">
                <a:solidFill>
                  <a:prstClr val="black"/>
                </a:solidFill>
                <a:cs typeface="Times New Roman" pitchFamily="18" charset="0"/>
              </a:rPr>
              <a:t> </a:t>
            </a:r>
            <a:r>
              <a:rPr lang="en-US" sz="2500" dirty="0" err="1">
                <a:solidFill>
                  <a:prstClr val="black"/>
                </a:solidFill>
                <a:cs typeface="Times New Roman" pitchFamily="18" charset="0"/>
              </a:rPr>
              <a:t>bục</a:t>
            </a:r>
            <a:r>
              <a:rPr lang="en-US" sz="2500" dirty="0">
                <a:solidFill>
                  <a:prstClr val="black"/>
                </a:solidFill>
                <a:cs typeface="Times New Roman" pitchFamily="18" charset="0"/>
              </a:rPr>
              <a:t> </a:t>
            </a:r>
            <a:r>
              <a:rPr lang="en-US" sz="2500" dirty="0" err="1">
                <a:solidFill>
                  <a:prstClr val="black"/>
                </a:solidFill>
                <a:cs typeface="Times New Roman" pitchFamily="18" charset="0"/>
              </a:rPr>
              <a:t>nhận</a:t>
            </a:r>
            <a:r>
              <a:rPr lang="en-US" sz="2500" dirty="0">
                <a:solidFill>
                  <a:prstClr val="black"/>
                </a:solidFill>
                <a:cs typeface="Times New Roman" pitchFamily="18" charset="0"/>
              </a:rPr>
              <a:t> </a:t>
            </a:r>
            <a:r>
              <a:rPr lang="en-US" sz="2500" dirty="0" err="1">
                <a:solidFill>
                  <a:prstClr val="black"/>
                </a:solidFill>
                <a:cs typeface="Times New Roman" pitchFamily="18" charset="0"/>
              </a:rPr>
              <a:t>phần</a:t>
            </a:r>
            <a:r>
              <a:rPr lang="en-US" sz="2500" dirty="0">
                <a:solidFill>
                  <a:prstClr val="black"/>
                </a:solidFill>
                <a:cs typeface="Times New Roman" pitchFamily="18" charset="0"/>
              </a:rPr>
              <a:t> </a:t>
            </a:r>
            <a:r>
              <a:rPr lang="en-US" sz="2500" dirty="0" err="1">
                <a:solidFill>
                  <a:prstClr val="black"/>
                </a:solidFill>
                <a:cs typeface="Times New Roman" pitchFamily="18" charset="0"/>
              </a:rPr>
              <a:t>thưởng</a:t>
            </a:r>
            <a:r>
              <a:rPr lang="en-US" sz="2500" dirty="0">
                <a:solidFill>
                  <a:prstClr val="black"/>
                </a:solidFill>
                <a:cs typeface="Times New Roman" pitchFamily="18" charset="0"/>
              </a:rPr>
              <a:t>. Cha </a:t>
            </a:r>
            <a:r>
              <a:rPr lang="en-US" sz="2500" dirty="0" err="1">
                <a:solidFill>
                  <a:prstClr val="black"/>
                </a:solidFill>
                <a:cs typeface="Times New Roman" pitchFamily="18" charset="0"/>
              </a:rPr>
              <a:t>mẹ</a:t>
            </a:r>
            <a:r>
              <a:rPr lang="en-US" sz="2500" dirty="0">
                <a:solidFill>
                  <a:prstClr val="black"/>
                </a:solidFill>
                <a:cs typeface="Times New Roman" pitchFamily="18" charset="0"/>
              </a:rPr>
              <a:t> </a:t>
            </a:r>
            <a:r>
              <a:rPr lang="en-US" sz="2500" dirty="0" err="1">
                <a:solidFill>
                  <a:prstClr val="black"/>
                </a:solidFill>
                <a:cs typeface="Times New Roman" pitchFamily="18" charset="0"/>
              </a:rPr>
              <a:t>các</a:t>
            </a:r>
            <a:r>
              <a:rPr lang="en-US" sz="2500" dirty="0">
                <a:solidFill>
                  <a:prstClr val="black"/>
                </a:solidFill>
                <a:cs typeface="Times New Roman" pitchFamily="18" charset="0"/>
              </a:rPr>
              <a:t> </a:t>
            </a:r>
            <a:r>
              <a:rPr lang="en-US" sz="2500" dirty="0" err="1">
                <a:solidFill>
                  <a:prstClr val="black"/>
                </a:solidFill>
                <a:cs typeface="Times New Roman" pitchFamily="18" charset="0"/>
              </a:rPr>
              <a:t>em</a:t>
            </a:r>
            <a:r>
              <a:rPr lang="en-US" sz="2500" dirty="0">
                <a:solidFill>
                  <a:prstClr val="black"/>
                </a:solidFill>
                <a:cs typeface="Times New Roman" pitchFamily="18" charset="0"/>
              </a:rPr>
              <a:t> </a:t>
            </a:r>
            <a:r>
              <a:rPr lang="en-US" sz="2500" dirty="0" err="1">
                <a:solidFill>
                  <a:prstClr val="black"/>
                </a:solidFill>
                <a:cs typeface="Times New Roman" pitchFamily="18" charset="0"/>
              </a:rPr>
              <a:t>cũng</a:t>
            </a:r>
            <a:r>
              <a:rPr lang="en-US" sz="2500" dirty="0">
                <a:solidFill>
                  <a:prstClr val="black"/>
                </a:solidFill>
                <a:cs typeface="Times New Roman" pitchFamily="18" charset="0"/>
              </a:rPr>
              <a:t> </a:t>
            </a:r>
            <a:r>
              <a:rPr lang="en-US" sz="2500" dirty="0" err="1">
                <a:solidFill>
                  <a:prstClr val="black"/>
                </a:solidFill>
                <a:cs typeface="Times New Roman" pitchFamily="18" charset="0"/>
              </a:rPr>
              <a:t>hồi</a:t>
            </a:r>
            <a:r>
              <a:rPr lang="en-US" sz="2500" dirty="0">
                <a:solidFill>
                  <a:prstClr val="black"/>
                </a:solidFill>
                <a:cs typeface="Times New Roman" pitchFamily="18" charset="0"/>
              </a:rPr>
              <a:t> </a:t>
            </a:r>
            <a:r>
              <a:rPr lang="en-US" sz="2500" dirty="0" err="1">
                <a:solidFill>
                  <a:prstClr val="black"/>
                </a:solidFill>
                <a:cs typeface="Times New Roman" pitchFamily="18" charset="0"/>
              </a:rPr>
              <a:t>hộp</a:t>
            </a:r>
            <a:r>
              <a:rPr lang="en-US" sz="2500" dirty="0">
                <a:solidFill>
                  <a:prstClr val="black"/>
                </a:solidFill>
                <a:cs typeface="Times New Roman" pitchFamily="18" charset="0"/>
              </a:rPr>
              <a:t>. </a:t>
            </a:r>
            <a:r>
              <a:rPr lang="en-US" sz="2500" dirty="0" err="1">
                <a:solidFill>
                  <a:prstClr val="black"/>
                </a:solidFill>
                <a:cs typeface="Times New Roman" pitchFamily="18" charset="0"/>
              </a:rPr>
              <a:t>Bất</a:t>
            </a:r>
            <a:r>
              <a:rPr lang="en-US" sz="2500" dirty="0">
                <a:solidFill>
                  <a:prstClr val="black"/>
                </a:solidFill>
                <a:cs typeface="Times New Roman" pitchFamily="18" charset="0"/>
              </a:rPr>
              <a:t> </a:t>
            </a:r>
            <a:r>
              <a:rPr lang="en-US" sz="2500" dirty="0" err="1">
                <a:solidFill>
                  <a:prstClr val="black"/>
                </a:solidFill>
                <a:cs typeface="Times New Roman" pitchFamily="18" charset="0"/>
              </a:rPr>
              <a:t>ngờ</a:t>
            </a:r>
            <a:r>
              <a:rPr lang="en-US" sz="2500" dirty="0">
                <a:solidFill>
                  <a:prstClr val="black"/>
                </a:solidFill>
                <a:cs typeface="Times New Roman" pitchFamily="18" charset="0"/>
              </a:rPr>
              <a:t>, </a:t>
            </a:r>
            <a:r>
              <a:rPr lang="en-US" sz="2500" dirty="0" err="1">
                <a:solidFill>
                  <a:prstClr val="black"/>
                </a:solidFill>
                <a:cs typeface="Times New Roman" pitchFamily="18" charset="0"/>
              </a:rPr>
              <a:t>cô</a:t>
            </a:r>
            <a:r>
              <a:rPr lang="en-US" sz="2500" dirty="0">
                <a:solidFill>
                  <a:prstClr val="black"/>
                </a:solidFill>
                <a:cs typeface="Times New Roman" pitchFamily="18" charset="0"/>
              </a:rPr>
              <a:t> </a:t>
            </a:r>
            <a:r>
              <a:rPr lang="en-US" sz="2500" dirty="0" err="1">
                <a:solidFill>
                  <a:prstClr val="black"/>
                </a:solidFill>
                <a:cs typeface="Times New Roman" pitchFamily="18" charset="0"/>
              </a:rPr>
              <a:t>giáo</a:t>
            </a:r>
            <a:r>
              <a:rPr lang="en-US" sz="2500" dirty="0">
                <a:solidFill>
                  <a:prstClr val="black"/>
                </a:solidFill>
                <a:cs typeface="Times New Roman" pitchFamily="18" charset="0"/>
              </a:rPr>
              <a:t> </a:t>
            </a:r>
            <a:r>
              <a:rPr lang="en-US" sz="2500" dirty="0" err="1">
                <a:solidFill>
                  <a:prstClr val="black"/>
                </a:solidFill>
                <a:cs typeface="Times New Roman" pitchFamily="18" charset="0"/>
              </a:rPr>
              <a:t>nói</a:t>
            </a:r>
            <a:r>
              <a:rPr lang="en-US" sz="2500" dirty="0">
                <a:solidFill>
                  <a:prstClr val="black"/>
                </a:solidFill>
                <a:cs typeface="Times New Roman" pitchFamily="18" charset="0"/>
              </a:rPr>
              <a:t>:</a:t>
            </a:r>
          </a:p>
          <a:p>
            <a:pPr>
              <a:spcBef>
                <a:spcPts val="600"/>
              </a:spcBef>
            </a:pPr>
            <a:r>
              <a:rPr lang="en-US" sz="2500" dirty="0">
                <a:solidFill>
                  <a:prstClr val="black"/>
                </a:solidFill>
                <a:cs typeface="Times New Roman" pitchFamily="18" charset="0"/>
              </a:rPr>
              <a:t>      -</a:t>
            </a:r>
            <a:r>
              <a:rPr lang="vi-VN" sz="2500" dirty="0">
                <a:solidFill>
                  <a:prstClr val="black"/>
                </a:solidFill>
                <a:cs typeface="Times New Roman" pitchFamily="18" charset="0"/>
              </a:rPr>
              <a:t> </a:t>
            </a:r>
            <a:r>
              <a:rPr lang="en-US" sz="2500" dirty="0" err="1">
                <a:solidFill>
                  <a:prstClr val="black"/>
                </a:solidFill>
                <a:cs typeface="Times New Roman" pitchFamily="18" charset="0"/>
              </a:rPr>
              <a:t>Bây</a:t>
            </a:r>
            <a:r>
              <a:rPr lang="en-US" sz="2500" dirty="0">
                <a:solidFill>
                  <a:prstClr val="black"/>
                </a:solidFill>
                <a:cs typeface="Times New Roman" pitchFamily="18" charset="0"/>
              </a:rPr>
              <a:t> </a:t>
            </a:r>
            <a:r>
              <a:rPr lang="en-US" sz="2500" dirty="0" err="1">
                <a:solidFill>
                  <a:prstClr val="black"/>
                </a:solidFill>
                <a:cs typeface="Times New Roman" pitchFamily="18" charset="0"/>
              </a:rPr>
              <a:t>giờ</a:t>
            </a:r>
            <a:r>
              <a:rPr lang="en-US" sz="2500" dirty="0">
                <a:solidFill>
                  <a:prstClr val="black"/>
                </a:solidFill>
                <a:cs typeface="Times New Roman" pitchFamily="18" charset="0"/>
              </a:rPr>
              <a:t>, </a:t>
            </a:r>
            <a:r>
              <a:rPr lang="en-US" sz="2500" dirty="0" err="1">
                <a:solidFill>
                  <a:prstClr val="black"/>
                </a:solidFill>
                <a:cs typeface="Times New Roman" pitchFamily="18" charset="0"/>
              </a:rPr>
              <a:t>cô</a:t>
            </a:r>
            <a:r>
              <a:rPr lang="en-US" sz="2500" dirty="0">
                <a:solidFill>
                  <a:prstClr val="black"/>
                </a:solidFill>
                <a:cs typeface="Times New Roman" pitchFamily="18" charset="0"/>
              </a:rPr>
              <a:t> </a:t>
            </a:r>
            <a:r>
              <a:rPr lang="en-US" sz="2500" dirty="0" err="1">
                <a:solidFill>
                  <a:prstClr val="black"/>
                </a:solidFill>
                <a:cs typeface="Times New Roman" pitchFamily="18" charset="0"/>
              </a:rPr>
              <a:t>sẽ</a:t>
            </a:r>
            <a:r>
              <a:rPr lang="en-US" sz="2500" dirty="0">
                <a:solidFill>
                  <a:prstClr val="black"/>
                </a:solidFill>
                <a:cs typeface="Times New Roman" pitchFamily="18" charset="0"/>
              </a:rPr>
              <a:t> </a:t>
            </a:r>
            <a:r>
              <a:rPr lang="en-US" sz="2500" dirty="0" err="1">
                <a:solidFill>
                  <a:prstClr val="black"/>
                </a:solidFill>
                <a:cs typeface="Times New Roman" pitchFamily="18" charset="0"/>
              </a:rPr>
              <a:t>trao</a:t>
            </a:r>
            <a:r>
              <a:rPr lang="en-US" sz="2500" dirty="0">
                <a:solidFill>
                  <a:prstClr val="black"/>
                </a:solidFill>
                <a:cs typeface="Times New Roman" pitchFamily="18" charset="0"/>
              </a:rPr>
              <a:t> </a:t>
            </a:r>
            <a:r>
              <a:rPr lang="en-US" sz="2500" dirty="0" err="1">
                <a:solidFill>
                  <a:prstClr val="black"/>
                </a:solidFill>
                <a:cs typeface="Times New Roman" pitchFamily="18" charset="0"/>
              </a:rPr>
              <a:t>một</a:t>
            </a:r>
            <a:r>
              <a:rPr lang="en-US" sz="2500" dirty="0">
                <a:solidFill>
                  <a:prstClr val="black"/>
                </a:solidFill>
                <a:cs typeface="Times New Roman" pitchFamily="18" charset="0"/>
              </a:rPr>
              <a:t> </a:t>
            </a:r>
            <a:r>
              <a:rPr lang="en-US" sz="2500" dirty="0" err="1">
                <a:solidFill>
                  <a:prstClr val="black"/>
                </a:solidFill>
                <a:cs typeface="Times New Roman" pitchFamily="18" charset="0"/>
              </a:rPr>
              <a:t>phần</a:t>
            </a:r>
            <a:r>
              <a:rPr lang="en-US" sz="2500" dirty="0">
                <a:solidFill>
                  <a:prstClr val="black"/>
                </a:solidFill>
                <a:cs typeface="Times New Roman" pitchFamily="18" charset="0"/>
              </a:rPr>
              <a:t> </a:t>
            </a:r>
            <a:r>
              <a:rPr lang="en-US" sz="2500" dirty="0" err="1">
                <a:solidFill>
                  <a:prstClr val="black"/>
                </a:solidFill>
                <a:cs typeface="Times New Roman" pitchFamily="18" charset="0"/>
              </a:rPr>
              <a:t>thưởng</a:t>
            </a:r>
            <a:r>
              <a:rPr lang="en-US" sz="2500" dirty="0">
                <a:solidFill>
                  <a:prstClr val="black"/>
                </a:solidFill>
                <a:cs typeface="Times New Roman" pitchFamily="18" charset="0"/>
              </a:rPr>
              <a:t> </a:t>
            </a:r>
            <a:r>
              <a:rPr lang="en-US" sz="2500" dirty="0" err="1">
                <a:solidFill>
                  <a:prstClr val="black"/>
                </a:solidFill>
                <a:cs typeface="Times New Roman" pitchFamily="18" charset="0"/>
              </a:rPr>
              <a:t>đặc</a:t>
            </a:r>
            <a:r>
              <a:rPr lang="en-US" sz="2500" dirty="0">
                <a:solidFill>
                  <a:prstClr val="black"/>
                </a:solidFill>
                <a:cs typeface="Times New Roman" pitchFamily="18" charset="0"/>
              </a:rPr>
              <a:t> </a:t>
            </a:r>
            <a:r>
              <a:rPr lang="en-US" sz="2500" dirty="0" err="1">
                <a:solidFill>
                  <a:prstClr val="black"/>
                </a:solidFill>
                <a:cs typeface="Times New Roman" pitchFamily="18" charset="0"/>
              </a:rPr>
              <a:t>biệt</a:t>
            </a:r>
            <a:r>
              <a:rPr lang="en-US" sz="2500" dirty="0">
                <a:solidFill>
                  <a:prstClr val="black"/>
                </a:solidFill>
                <a:cs typeface="Times New Roman" pitchFamily="18" charset="0"/>
              </a:rPr>
              <a:t>. </a:t>
            </a:r>
            <a:r>
              <a:rPr lang="en-US" sz="2500" dirty="0" err="1">
                <a:solidFill>
                  <a:prstClr val="black"/>
                </a:solidFill>
                <a:cs typeface="Times New Roman" pitchFamily="18" charset="0"/>
              </a:rPr>
              <a:t>Đây</a:t>
            </a:r>
            <a:r>
              <a:rPr lang="en-US" sz="2500" dirty="0">
                <a:solidFill>
                  <a:prstClr val="black"/>
                </a:solidFill>
                <a:cs typeface="Times New Roman" pitchFamily="18" charset="0"/>
              </a:rPr>
              <a:t> </a:t>
            </a:r>
            <a:r>
              <a:rPr lang="en-US" sz="2500" dirty="0" err="1">
                <a:solidFill>
                  <a:prstClr val="black"/>
                </a:solidFill>
                <a:cs typeface="Times New Roman" pitchFamily="18" charset="0"/>
              </a:rPr>
              <a:t>là</a:t>
            </a:r>
            <a:r>
              <a:rPr lang="en-US" sz="2500" dirty="0">
                <a:solidFill>
                  <a:prstClr val="black"/>
                </a:solidFill>
                <a:cs typeface="Times New Roman" pitchFamily="18" charset="0"/>
              </a:rPr>
              <a:t> </a:t>
            </a:r>
            <a:r>
              <a:rPr lang="en-US" sz="2500" dirty="0" err="1">
                <a:solidFill>
                  <a:prstClr val="black"/>
                </a:solidFill>
                <a:cs typeface="Times New Roman" pitchFamily="18" charset="0"/>
              </a:rPr>
              <a:t>phần</a:t>
            </a:r>
            <a:r>
              <a:rPr lang="en-US" sz="2500" dirty="0">
                <a:solidFill>
                  <a:prstClr val="black"/>
                </a:solidFill>
                <a:cs typeface="Times New Roman" pitchFamily="18" charset="0"/>
              </a:rPr>
              <a:t> </a:t>
            </a:r>
            <a:r>
              <a:rPr lang="en-US" sz="2500" dirty="0" err="1">
                <a:solidFill>
                  <a:prstClr val="black"/>
                </a:solidFill>
                <a:cs typeface="Times New Roman" pitchFamily="18" charset="0"/>
              </a:rPr>
              <a:t>thưởng</a:t>
            </a:r>
            <a:r>
              <a:rPr lang="en-US" sz="2500" dirty="0">
                <a:solidFill>
                  <a:prstClr val="black"/>
                </a:solidFill>
                <a:cs typeface="Times New Roman" pitchFamily="18" charset="0"/>
              </a:rPr>
              <a:t> </a:t>
            </a:r>
            <a:r>
              <a:rPr lang="en-US" sz="2500" dirty="0" err="1">
                <a:solidFill>
                  <a:prstClr val="black"/>
                </a:solidFill>
                <a:cs typeface="Times New Roman" pitchFamily="18" charset="0"/>
              </a:rPr>
              <a:t>cả</a:t>
            </a:r>
            <a:r>
              <a:rPr lang="en-US" sz="2500" dirty="0">
                <a:solidFill>
                  <a:prstClr val="black"/>
                </a:solidFill>
                <a:cs typeface="Times New Roman" pitchFamily="18" charset="0"/>
              </a:rPr>
              <a:t> </a:t>
            </a:r>
            <a:r>
              <a:rPr lang="en-US" sz="2500" dirty="0" err="1">
                <a:solidFill>
                  <a:prstClr val="black"/>
                </a:solidFill>
                <a:cs typeface="Times New Roman" pitchFamily="18" charset="0"/>
              </a:rPr>
              <a:t>lớp</a:t>
            </a:r>
            <a:r>
              <a:rPr lang="en-US" sz="2500" dirty="0">
                <a:solidFill>
                  <a:prstClr val="black"/>
                </a:solidFill>
                <a:cs typeface="Times New Roman" pitchFamily="18" charset="0"/>
              </a:rPr>
              <a:t> </a:t>
            </a:r>
            <a:r>
              <a:rPr lang="en-US" sz="2500" dirty="0" err="1">
                <a:solidFill>
                  <a:prstClr val="black"/>
                </a:solidFill>
                <a:cs typeface="Times New Roman" pitchFamily="18" charset="0"/>
              </a:rPr>
              <a:t>đề</a:t>
            </a:r>
            <a:r>
              <a:rPr lang="en-US" sz="2500" dirty="0">
                <a:solidFill>
                  <a:prstClr val="black"/>
                </a:solidFill>
                <a:cs typeface="Times New Roman" pitchFamily="18" charset="0"/>
              </a:rPr>
              <a:t> </a:t>
            </a:r>
            <a:r>
              <a:rPr lang="en-US" sz="2500" dirty="0" err="1">
                <a:solidFill>
                  <a:prstClr val="black"/>
                </a:solidFill>
                <a:cs typeface="Times New Roman" pitchFamily="18" charset="0"/>
              </a:rPr>
              <a:t>nghị</a:t>
            </a:r>
            <a:r>
              <a:rPr lang="en-US" sz="2500" dirty="0">
                <a:solidFill>
                  <a:prstClr val="black"/>
                </a:solidFill>
                <a:cs typeface="Times New Roman" pitchFamily="18" charset="0"/>
              </a:rPr>
              <a:t> </a:t>
            </a:r>
            <a:r>
              <a:rPr lang="en-US" sz="2500" dirty="0" err="1">
                <a:solidFill>
                  <a:prstClr val="black"/>
                </a:solidFill>
                <a:cs typeface="Times New Roman" pitchFamily="18" charset="0"/>
              </a:rPr>
              <a:t>tặng</a:t>
            </a:r>
            <a:r>
              <a:rPr lang="en-US" sz="2500" dirty="0">
                <a:solidFill>
                  <a:prstClr val="black"/>
                </a:solidFill>
                <a:cs typeface="Times New Roman" pitchFamily="18" charset="0"/>
              </a:rPr>
              <a:t> </a:t>
            </a:r>
            <a:r>
              <a:rPr lang="en-US" sz="2500" dirty="0" err="1">
                <a:solidFill>
                  <a:prstClr val="black"/>
                </a:solidFill>
                <a:cs typeface="Times New Roman" pitchFamily="18" charset="0"/>
              </a:rPr>
              <a:t>cho</a:t>
            </a:r>
            <a:r>
              <a:rPr lang="en-US" sz="2500" dirty="0">
                <a:solidFill>
                  <a:prstClr val="black"/>
                </a:solidFill>
                <a:cs typeface="Times New Roman" pitchFamily="18" charset="0"/>
              </a:rPr>
              <a:t> </a:t>
            </a:r>
            <a:r>
              <a:rPr lang="en-US" sz="2500" dirty="0" err="1">
                <a:solidFill>
                  <a:prstClr val="black"/>
                </a:solidFill>
                <a:cs typeface="Times New Roman" pitchFamily="18" charset="0"/>
              </a:rPr>
              <a:t>bạn</a:t>
            </a:r>
            <a:r>
              <a:rPr lang="en-US" sz="2500" dirty="0">
                <a:solidFill>
                  <a:prstClr val="black"/>
                </a:solidFill>
                <a:cs typeface="Times New Roman" pitchFamily="18" charset="0"/>
              </a:rPr>
              <a:t> Na. Na </a:t>
            </a:r>
            <a:r>
              <a:rPr lang="en-US" sz="2500" dirty="0" err="1">
                <a:solidFill>
                  <a:prstClr val="black"/>
                </a:solidFill>
                <a:cs typeface="Times New Roman" pitchFamily="18" charset="0"/>
              </a:rPr>
              <a:t>có</a:t>
            </a:r>
            <a:r>
              <a:rPr lang="en-US" sz="2500" dirty="0">
                <a:solidFill>
                  <a:prstClr val="black"/>
                </a:solidFill>
                <a:cs typeface="Times New Roman" pitchFamily="18" charset="0"/>
              </a:rPr>
              <a:t> </a:t>
            </a:r>
            <a:r>
              <a:rPr lang="en-US" sz="2500" dirty="0" err="1">
                <a:solidFill>
                  <a:prstClr val="black"/>
                </a:solidFill>
                <a:cs typeface="Times New Roman" pitchFamily="18" charset="0"/>
              </a:rPr>
              <a:t>tấm</a:t>
            </a:r>
            <a:r>
              <a:rPr lang="en-US" sz="2500" dirty="0">
                <a:solidFill>
                  <a:prstClr val="black"/>
                </a:solidFill>
                <a:cs typeface="Times New Roman" pitchFamily="18" charset="0"/>
              </a:rPr>
              <a:t> </a:t>
            </a:r>
            <a:r>
              <a:rPr lang="en-US" sz="2500" dirty="0" err="1">
                <a:solidFill>
                  <a:prstClr val="black"/>
                </a:solidFill>
                <a:cs typeface="Times New Roman" pitchFamily="18" charset="0"/>
              </a:rPr>
              <a:t>lòng</a:t>
            </a:r>
            <a:r>
              <a:rPr lang="en-US" sz="2500" dirty="0">
                <a:solidFill>
                  <a:prstClr val="black"/>
                </a:solidFill>
                <a:cs typeface="Times New Roman" pitchFamily="18" charset="0"/>
              </a:rPr>
              <a:t> </a:t>
            </a:r>
            <a:r>
              <a:rPr lang="en-US" sz="2500" dirty="0" err="1">
                <a:solidFill>
                  <a:prstClr val="black"/>
                </a:solidFill>
                <a:cs typeface="Times New Roman" pitchFamily="18" charset="0"/>
              </a:rPr>
              <a:t>thật</a:t>
            </a:r>
            <a:r>
              <a:rPr lang="en-US" sz="2500" dirty="0">
                <a:solidFill>
                  <a:prstClr val="black"/>
                </a:solidFill>
                <a:cs typeface="Times New Roman" pitchFamily="18" charset="0"/>
              </a:rPr>
              <a:t> </a:t>
            </a:r>
            <a:r>
              <a:rPr lang="en-US" sz="2500" dirty="0" err="1">
                <a:solidFill>
                  <a:prstClr val="black"/>
                </a:solidFill>
                <a:cs typeface="Times New Roman" pitchFamily="18" charset="0"/>
              </a:rPr>
              <a:t>đáng</a:t>
            </a:r>
            <a:r>
              <a:rPr lang="en-US" sz="2500" dirty="0">
                <a:solidFill>
                  <a:prstClr val="black"/>
                </a:solidFill>
                <a:cs typeface="Times New Roman" pitchFamily="18" charset="0"/>
              </a:rPr>
              <a:t> </a:t>
            </a:r>
            <a:r>
              <a:rPr lang="en-US" sz="2500" dirty="0" err="1">
                <a:solidFill>
                  <a:prstClr val="black"/>
                </a:solidFill>
                <a:cs typeface="Times New Roman" pitchFamily="18" charset="0"/>
              </a:rPr>
              <a:t>quý</a:t>
            </a:r>
            <a:r>
              <a:rPr lang="en-US" sz="2500" dirty="0">
                <a:solidFill>
                  <a:prstClr val="black"/>
                </a:solidFill>
                <a:cs typeface="Times New Roman" pitchFamily="18" charset="0"/>
              </a:rPr>
              <a:t>.</a:t>
            </a:r>
          </a:p>
          <a:p>
            <a:pPr>
              <a:spcBef>
                <a:spcPts val="600"/>
              </a:spcBef>
            </a:pPr>
            <a:r>
              <a:rPr lang="en-US" sz="2500" dirty="0">
                <a:solidFill>
                  <a:prstClr val="black"/>
                </a:solidFill>
                <a:cs typeface="Times New Roman" pitchFamily="18" charset="0"/>
              </a:rPr>
              <a:t>       Na </a:t>
            </a:r>
            <a:r>
              <a:rPr lang="en-US" sz="2500" dirty="0" err="1">
                <a:solidFill>
                  <a:prstClr val="black"/>
                </a:solidFill>
                <a:cs typeface="Times New Roman" pitchFamily="18" charset="0"/>
              </a:rPr>
              <a:t>ngỡ</a:t>
            </a:r>
            <a:r>
              <a:rPr lang="en-US" sz="2500" dirty="0">
                <a:solidFill>
                  <a:prstClr val="black"/>
                </a:solidFill>
                <a:cs typeface="Times New Roman" pitchFamily="18" charset="0"/>
              </a:rPr>
              <a:t> </a:t>
            </a:r>
            <a:r>
              <a:rPr lang="en-US" sz="2500" dirty="0" err="1">
                <a:solidFill>
                  <a:prstClr val="black"/>
                </a:solidFill>
                <a:cs typeface="Times New Roman" pitchFamily="18" charset="0"/>
              </a:rPr>
              <a:t>mình</a:t>
            </a:r>
            <a:r>
              <a:rPr lang="en-US" sz="2500" dirty="0">
                <a:solidFill>
                  <a:prstClr val="black"/>
                </a:solidFill>
                <a:cs typeface="Times New Roman" pitchFamily="18" charset="0"/>
              </a:rPr>
              <a:t> </a:t>
            </a:r>
            <a:r>
              <a:rPr lang="en-US" sz="2500" dirty="0" err="1">
                <a:solidFill>
                  <a:prstClr val="black"/>
                </a:solidFill>
                <a:cs typeface="Times New Roman" pitchFamily="18" charset="0"/>
              </a:rPr>
              <a:t>nghe</a:t>
            </a:r>
            <a:r>
              <a:rPr lang="en-US" sz="2500" dirty="0">
                <a:solidFill>
                  <a:prstClr val="black"/>
                </a:solidFill>
                <a:cs typeface="Times New Roman" pitchFamily="18" charset="0"/>
              </a:rPr>
              <a:t> </a:t>
            </a:r>
            <a:r>
              <a:rPr lang="en-US" sz="2500" dirty="0" err="1">
                <a:solidFill>
                  <a:prstClr val="black"/>
                </a:solidFill>
                <a:cs typeface="Times New Roman" pitchFamily="18" charset="0"/>
              </a:rPr>
              <a:t>nhầm</a:t>
            </a:r>
            <a:r>
              <a:rPr lang="en-US" sz="2500" dirty="0">
                <a:solidFill>
                  <a:prstClr val="black"/>
                </a:solidFill>
                <a:cs typeface="Times New Roman" pitchFamily="18" charset="0"/>
              </a:rPr>
              <a:t>. </a:t>
            </a:r>
            <a:r>
              <a:rPr lang="en-US" sz="2500" dirty="0" err="1">
                <a:solidFill>
                  <a:prstClr val="black"/>
                </a:solidFill>
                <a:cs typeface="Times New Roman" pitchFamily="18" charset="0"/>
              </a:rPr>
              <a:t>Đỏ</a:t>
            </a:r>
            <a:r>
              <a:rPr lang="en-US" sz="2500" dirty="0">
                <a:solidFill>
                  <a:prstClr val="black"/>
                </a:solidFill>
                <a:cs typeface="Times New Roman" pitchFamily="18" charset="0"/>
              </a:rPr>
              <a:t> </a:t>
            </a:r>
            <a:r>
              <a:rPr lang="en-US" sz="2500" dirty="0" err="1">
                <a:solidFill>
                  <a:prstClr val="black"/>
                </a:solidFill>
                <a:cs typeface="Times New Roman" pitchFamily="18" charset="0"/>
              </a:rPr>
              <a:t>bừng</a:t>
            </a:r>
            <a:r>
              <a:rPr lang="en-US" sz="2500" dirty="0">
                <a:solidFill>
                  <a:prstClr val="black"/>
                </a:solidFill>
                <a:cs typeface="Times New Roman" pitchFamily="18" charset="0"/>
              </a:rPr>
              <a:t> </a:t>
            </a:r>
            <a:r>
              <a:rPr lang="en-US" sz="2500" dirty="0" err="1">
                <a:solidFill>
                  <a:prstClr val="black"/>
                </a:solidFill>
                <a:cs typeface="Times New Roman" pitchFamily="18" charset="0"/>
              </a:rPr>
              <a:t>mặt</a:t>
            </a:r>
            <a:r>
              <a:rPr lang="en-US" sz="2500" dirty="0">
                <a:solidFill>
                  <a:prstClr val="black"/>
                </a:solidFill>
                <a:cs typeface="Times New Roman" pitchFamily="18" charset="0"/>
              </a:rPr>
              <a:t>, </a:t>
            </a:r>
            <a:r>
              <a:rPr lang="en-US" sz="2500" dirty="0" err="1">
                <a:solidFill>
                  <a:prstClr val="black"/>
                </a:solidFill>
                <a:cs typeface="Times New Roman" pitchFamily="18" charset="0"/>
              </a:rPr>
              <a:t>cô</a:t>
            </a:r>
            <a:r>
              <a:rPr lang="en-US" sz="2500" dirty="0">
                <a:solidFill>
                  <a:prstClr val="black"/>
                </a:solidFill>
                <a:cs typeface="Times New Roman" pitchFamily="18" charset="0"/>
              </a:rPr>
              <a:t> </a:t>
            </a:r>
            <a:r>
              <a:rPr lang="en-US" sz="2500" dirty="0" err="1">
                <a:solidFill>
                  <a:prstClr val="black"/>
                </a:solidFill>
                <a:cs typeface="Times New Roman" pitchFamily="18" charset="0"/>
              </a:rPr>
              <a:t>bé</a:t>
            </a:r>
            <a:r>
              <a:rPr lang="en-US" sz="2500" dirty="0">
                <a:solidFill>
                  <a:prstClr val="black"/>
                </a:solidFill>
                <a:cs typeface="Times New Roman" pitchFamily="18" charset="0"/>
              </a:rPr>
              <a:t> </a:t>
            </a:r>
            <a:r>
              <a:rPr lang="en-US" sz="2500" dirty="0" err="1">
                <a:solidFill>
                  <a:prstClr val="black"/>
                </a:solidFill>
                <a:cs typeface="Times New Roman" pitchFamily="18" charset="0"/>
              </a:rPr>
              <a:t>đứng</a:t>
            </a:r>
            <a:r>
              <a:rPr lang="en-US" sz="2500" dirty="0">
                <a:solidFill>
                  <a:prstClr val="black"/>
                </a:solidFill>
                <a:cs typeface="Times New Roman" pitchFamily="18" charset="0"/>
              </a:rPr>
              <a:t> </a:t>
            </a:r>
            <a:r>
              <a:rPr lang="en-US" sz="2500" dirty="0" err="1">
                <a:solidFill>
                  <a:prstClr val="black"/>
                </a:solidFill>
                <a:cs typeface="Times New Roman" pitchFamily="18" charset="0"/>
              </a:rPr>
              <a:t>dậy</a:t>
            </a:r>
            <a:r>
              <a:rPr lang="en-US" sz="2500" dirty="0">
                <a:solidFill>
                  <a:prstClr val="black"/>
                </a:solidFill>
                <a:cs typeface="Times New Roman" pitchFamily="18" charset="0"/>
              </a:rPr>
              <a:t>, </a:t>
            </a:r>
            <a:r>
              <a:rPr lang="en-US" sz="2500" dirty="0" err="1">
                <a:solidFill>
                  <a:prstClr val="black"/>
                </a:solidFill>
                <a:cs typeface="Times New Roman" pitchFamily="18" charset="0"/>
              </a:rPr>
              <a:t>bước</a:t>
            </a:r>
            <a:r>
              <a:rPr lang="en-US" sz="2500" dirty="0">
                <a:solidFill>
                  <a:prstClr val="black"/>
                </a:solidFill>
                <a:cs typeface="Times New Roman" pitchFamily="18" charset="0"/>
              </a:rPr>
              <a:t> </a:t>
            </a:r>
            <a:r>
              <a:rPr lang="en-US" sz="2500" dirty="0" err="1">
                <a:solidFill>
                  <a:prstClr val="black"/>
                </a:solidFill>
                <a:cs typeface="Times New Roman" pitchFamily="18" charset="0"/>
              </a:rPr>
              <a:t>lên</a:t>
            </a:r>
            <a:r>
              <a:rPr lang="en-US" sz="2500" dirty="0">
                <a:solidFill>
                  <a:prstClr val="black"/>
                </a:solidFill>
                <a:cs typeface="Times New Roman" pitchFamily="18" charset="0"/>
              </a:rPr>
              <a:t> </a:t>
            </a:r>
            <a:r>
              <a:rPr lang="en-US" sz="2500" dirty="0" err="1">
                <a:solidFill>
                  <a:prstClr val="black"/>
                </a:solidFill>
                <a:cs typeface="Times New Roman" pitchFamily="18" charset="0"/>
              </a:rPr>
              <a:t>bục</a:t>
            </a:r>
            <a:r>
              <a:rPr lang="en-US" sz="2500" dirty="0">
                <a:solidFill>
                  <a:prstClr val="black"/>
                </a:solidFill>
                <a:cs typeface="Times New Roman" pitchFamily="18" charset="0"/>
              </a:rPr>
              <a:t>. </a:t>
            </a:r>
            <a:r>
              <a:rPr lang="en-US" sz="2500" dirty="0" err="1">
                <a:solidFill>
                  <a:prstClr val="black"/>
                </a:solidFill>
                <a:cs typeface="Times New Roman" pitchFamily="18" charset="0"/>
              </a:rPr>
              <a:t>Tiếng</a:t>
            </a:r>
            <a:r>
              <a:rPr lang="en-US" sz="2500" dirty="0">
                <a:solidFill>
                  <a:prstClr val="black"/>
                </a:solidFill>
                <a:cs typeface="Times New Roman" pitchFamily="18" charset="0"/>
              </a:rPr>
              <a:t> </a:t>
            </a:r>
            <a:r>
              <a:rPr lang="en-US" sz="2500" dirty="0" err="1">
                <a:solidFill>
                  <a:prstClr val="black"/>
                </a:solidFill>
                <a:cs typeface="Times New Roman" pitchFamily="18" charset="0"/>
              </a:rPr>
              <a:t>vỗ</a:t>
            </a:r>
            <a:r>
              <a:rPr lang="en-US" sz="2500" dirty="0">
                <a:solidFill>
                  <a:prstClr val="black"/>
                </a:solidFill>
                <a:cs typeface="Times New Roman" pitchFamily="18" charset="0"/>
              </a:rPr>
              <a:t> </a:t>
            </a:r>
            <a:r>
              <a:rPr lang="en-US" sz="2500" dirty="0" err="1">
                <a:solidFill>
                  <a:prstClr val="black"/>
                </a:solidFill>
                <a:cs typeface="Times New Roman" pitchFamily="18" charset="0"/>
              </a:rPr>
              <a:t>tay</a:t>
            </a:r>
            <a:r>
              <a:rPr lang="en-US" sz="2500" dirty="0">
                <a:solidFill>
                  <a:prstClr val="black"/>
                </a:solidFill>
                <a:cs typeface="Times New Roman" pitchFamily="18" charset="0"/>
              </a:rPr>
              <a:t> </a:t>
            </a:r>
            <a:r>
              <a:rPr lang="en-US" sz="2500" dirty="0" err="1">
                <a:solidFill>
                  <a:prstClr val="black"/>
                </a:solidFill>
                <a:cs typeface="Times New Roman" pitchFamily="18" charset="0"/>
              </a:rPr>
              <a:t>vang</a:t>
            </a:r>
            <a:r>
              <a:rPr lang="en-US" sz="2500" dirty="0">
                <a:solidFill>
                  <a:prstClr val="black"/>
                </a:solidFill>
                <a:cs typeface="Times New Roman" pitchFamily="18" charset="0"/>
              </a:rPr>
              <a:t> </a:t>
            </a:r>
            <a:r>
              <a:rPr lang="en-US" sz="2500" dirty="0" err="1">
                <a:solidFill>
                  <a:prstClr val="black"/>
                </a:solidFill>
                <a:cs typeface="Times New Roman" pitchFamily="18" charset="0"/>
              </a:rPr>
              <a:t>dậy</a:t>
            </a:r>
            <a:r>
              <a:rPr lang="en-US" sz="2500" dirty="0">
                <a:solidFill>
                  <a:prstClr val="black"/>
                </a:solidFill>
                <a:cs typeface="Times New Roman" pitchFamily="18" charset="0"/>
              </a:rPr>
              <a:t>. </a:t>
            </a:r>
            <a:r>
              <a:rPr lang="en-US" sz="2500" dirty="0" err="1">
                <a:solidFill>
                  <a:prstClr val="black"/>
                </a:solidFill>
                <a:cs typeface="Times New Roman" pitchFamily="18" charset="0"/>
              </a:rPr>
              <a:t>Mẹ</a:t>
            </a:r>
            <a:r>
              <a:rPr lang="en-US" sz="2500" dirty="0">
                <a:solidFill>
                  <a:prstClr val="black"/>
                </a:solidFill>
                <a:cs typeface="Times New Roman" pitchFamily="18" charset="0"/>
              </a:rPr>
              <a:t> </a:t>
            </a:r>
            <a:r>
              <a:rPr lang="en-US" sz="2500" dirty="0" err="1">
                <a:solidFill>
                  <a:prstClr val="black"/>
                </a:solidFill>
                <a:cs typeface="Times New Roman" pitchFamily="18" charset="0"/>
              </a:rPr>
              <a:t>của</a:t>
            </a:r>
            <a:r>
              <a:rPr lang="en-US" sz="2500" dirty="0">
                <a:solidFill>
                  <a:prstClr val="black"/>
                </a:solidFill>
                <a:cs typeface="Times New Roman" pitchFamily="18" charset="0"/>
              </a:rPr>
              <a:t> Na </a:t>
            </a:r>
            <a:r>
              <a:rPr lang="en-US" sz="2500" dirty="0" err="1">
                <a:solidFill>
                  <a:prstClr val="black"/>
                </a:solidFill>
                <a:cs typeface="Times New Roman" pitchFamily="18" charset="0"/>
              </a:rPr>
              <a:t>lặng</a:t>
            </a:r>
            <a:r>
              <a:rPr lang="en-US" sz="2500" dirty="0">
                <a:solidFill>
                  <a:prstClr val="black"/>
                </a:solidFill>
                <a:cs typeface="Times New Roman" pitchFamily="18" charset="0"/>
              </a:rPr>
              <a:t> </a:t>
            </a:r>
            <a:r>
              <a:rPr lang="en-US" sz="2500" dirty="0" err="1">
                <a:solidFill>
                  <a:prstClr val="black"/>
                </a:solidFill>
                <a:cs typeface="Times New Roman" pitchFamily="18" charset="0"/>
              </a:rPr>
              <a:t>lẽ</a:t>
            </a:r>
            <a:r>
              <a:rPr lang="en-US" sz="2500" dirty="0">
                <a:solidFill>
                  <a:prstClr val="black"/>
                </a:solidFill>
                <a:cs typeface="Times New Roman" pitchFamily="18" charset="0"/>
              </a:rPr>
              <a:t> </a:t>
            </a:r>
            <a:r>
              <a:rPr lang="en-US" sz="2500" dirty="0" err="1">
                <a:solidFill>
                  <a:prstClr val="black"/>
                </a:solidFill>
                <a:cs typeface="Times New Roman" pitchFamily="18" charset="0"/>
              </a:rPr>
              <a:t>chấm</a:t>
            </a:r>
            <a:r>
              <a:rPr lang="en-US" sz="2500" dirty="0">
                <a:solidFill>
                  <a:prstClr val="black"/>
                </a:solidFill>
                <a:cs typeface="Times New Roman" pitchFamily="18" charset="0"/>
              </a:rPr>
              <a:t> </a:t>
            </a:r>
            <a:r>
              <a:rPr lang="en-US" sz="2500" dirty="0" err="1">
                <a:solidFill>
                  <a:prstClr val="black"/>
                </a:solidFill>
                <a:cs typeface="Times New Roman" pitchFamily="18" charset="0"/>
              </a:rPr>
              <a:t>khăn</a:t>
            </a:r>
            <a:r>
              <a:rPr lang="en-US" sz="2500" dirty="0">
                <a:solidFill>
                  <a:prstClr val="black"/>
                </a:solidFill>
                <a:cs typeface="Times New Roman" pitchFamily="18" charset="0"/>
              </a:rPr>
              <a:t> </a:t>
            </a:r>
            <a:r>
              <a:rPr lang="en-US" sz="2500" dirty="0" err="1">
                <a:solidFill>
                  <a:prstClr val="black"/>
                </a:solidFill>
                <a:cs typeface="Times New Roman" pitchFamily="18" charset="0"/>
              </a:rPr>
              <a:t>lên</a:t>
            </a:r>
            <a:r>
              <a:rPr lang="en-US" sz="2500" dirty="0">
                <a:solidFill>
                  <a:prstClr val="black"/>
                </a:solidFill>
                <a:cs typeface="Times New Roman" pitchFamily="18" charset="0"/>
              </a:rPr>
              <a:t> </a:t>
            </a:r>
            <a:r>
              <a:rPr lang="en-US" sz="2500" dirty="0" err="1">
                <a:solidFill>
                  <a:prstClr val="black"/>
                </a:solidFill>
                <a:cs typeface="Times New Roman" pitchFamily="18" charset="0"/>
              </a:rPr>
              <a:t>đôi</a:t>
            </a:r>
            <a:r>
              <a:rPr lang="en-US" sz="2500" dirty="0">
                <a:solidFill>
                  <a:prstClr val="black"/>
                </a:solidFill>
                <a:cs typeface="Times New Roman" pitchFamily="18" charset="0"/>
              </a:rPr>
              <a:t> </a:t>
            </a:r>
            <a:r>
              <a:rPr lang="en-US" sz="2500" dirty="0" err="1">
                <a:solidFill>
                  <a:prstClr val="black"/>
                </a:solidFill>
                <a:cs typeface="Times New Roman" pitchFamily="18" charset="0"/>
              </a:rPr>
              <a:t>mắt</a:t>
            </a:r>
            <a:r>
              <a:rPr lang="en-US" sz="2500" dirty="0">
                <a:solidFill>
                  <a:prstClr val="black"/>
                </a:solidFill>
                <a:cs typeface="Times New Roman" pitchFamily="18" charset="0"/>
              </a:rPr>
              <a:t> </a:t>
            </a:r>
            <a:r>
              <a:rPr lang="en-US" sz="2500" dirty="0" err="1">
                <a:solidFill>
                  <a:prstClr val="black"/>
                </a:solidFill>
                <a:cs typeface="Times New Roman" pitchFamily="18" charset="0"/>
              </a:rPr>
              <a:t>đỏ</a:t>
            </a:r>
            <a:r>
              <a:rPr lang="en-US" sz="2500" dirty="0">
                <a:solidFill>
                  <a:prstClr val="black"/>
                </a:solidFill>
                <a:cs typeface="Times New Roman" pitchFamily="18" charset="0"/>
              </a:rPr>
              <a:t> hoe.</a:t>
            </a:r>
          </a:p>
          <a:p>
            <a:pPr algn="r">
              <a:spcBef>
                <a:spcPts val="600"/>
              </a:spcBef>
            </a:pPr>
            <a:r>
              <a:rPr lang="en-US" sz="2000" dirty="0" err="1">
                <a:solidFill>
                  <a:prstClr val="black"/>
                </a:solidFill>
                <a:cs typeface="Times New Roman" pitchFamily="18" charset="0"/>
              </a:rPr>
              <a:t>Phỏng</a:t>
            </a:r>
            <a:r>
              <a:rPr lang="en-US" sz="2000" dirty="0">
                <a:solidFill>
                  <a:prstClr val="black"/>
                </a:solidFill>
                <a:cs typeface="Times New Roman" pitchFamily="18" charset="0"/>
              </a:rPr>
              <a:t> </a:t>
            </a:r>
            <a:r>
              <a:rPr lang="en-US" sz="2000" dirty="0" err="1">
                <a:solidFill>
                  <a:prstClr val="black"/>
                </a:solidFill>
                <a:cs typeface="Times New Roman" pitchFamily="18" charset="0"/>
              </a:rPr>
              <a:t>theo</a:t>
            </a:r>
            <a:r>
              <a:rPr lang="en-US" sz="2000" dirty="0">
                <a:solidFill>
                  <a:prstClr val="black"/>
                </a:solidFill>
                <a:cs typeface="Times New Roman" pitchFamily="18" charset="0"/>
              </a:rPr>
              <a:t> BLAI-TƠN (</a:t>
            </a:r>
            <a:r>
              <a:rPr lang="en-US" sz="2000" dirty="0" err="1">
                <a:solidFill>
                  <a:prstClr val="black"/>
                </a:solidFill>
                <a:cs typeface="Times New Roman" pitchFamily="18" charset="0"/>
              </a:rPr>
              <a:t>Lương</a:t>
            </a:r>
            <a:r>
              <a:rPr lang="en-US" sz="2000" dirty="0">
                <a:solidFill>
                  <a:prstClr val="black"/>
                </a:solidFill>
                <a:cs typeface="Times New Roman" pitchFamily="18" charset="0"/>
              </a:rPr>
              <a:t> </a:t>
            </a:r>
            <a:r>
              <a:rPr lang="en-US" sz="2000" dirty="0" err="1">
                <a:solidFill>
                  <a:prstClr val="black"/>
                </a:solidFill>
                <a:cs typeface="Times New Roman" pitchFamily="18" charset="0"/>
              </a:rPr>
              <a:t>Hùng</a:t>
            </a:r>
            <a:r>
              <a:rPr lang="en-US" sz="2000" dirty="0">
                <a:solidFill>
                  <a:prstClr val="black"/>
                </a:solidFill>
                <a:cs typeface="Times New Roman" pitchFamily="18" charset="0"/>
              </a:rPr>
              <a:t> </a:t>
            </a:r>
            <a:r>
              <a:rPr lang="en-US" sz="2000" dirty="0" err="1">
                <a:solidFill>
                  <a:prstClr val="black"/>
                </a:solidFill>
                <a:cs typeface="Times New Roman" pitchFamily="18" charset="0"/>
              </a:rPr>
              <a:t>dịch</a:t>
            </a:r>
            <a:r>
              <a:rPr lang="en-US" sz="2000" dirty="0">
                <a:solidFill>
                  <a:prstClr val="black"/>
                </a:solidFill>
                <a:cs typeface="Times New Roman" pitchFamily="18" charset="0"/>
              </a:rPr>
              <a:t>)</a:t>
            </a:r>
            <a:endParaRPr lang="vi-VN" sz="2000" dirty="0">
              <a:solidFill>
                <a:prstClr val="black"/>
              </a:solidFill>
              <a:cs typeface="Times New Roman" pitchFamily="18" charset="0"/>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838089" y="154121"/>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FF0000"/>
                </a:solidFill>
                <a:cs typeface="Times New Roman" pitchFamily="18" charset="0"/>
              </a:rPr>
              <a:t>Phần thưởng</a:t>
            </a:r>
            <a:endParaRPr lang="en-US" sz="2800" b="1" dirty="0">
              <a:solidFill>
                <a:srgbClr val="FF0000"/>
              </a:solidFill>
              <a:cs typeface="Times New Roman" pitchFamily="18" charset="0"/>
            </a:endParaRPr>
          </a:p>
        </p:txBody>
      </p:sp>
      <p:sp>
        <p:nvSpPr>
          <p:cNvPr id="4" name="Flowchart: Terminator 3">
            <a:extLst>
              <a:ext uri="{FF2B5EF4-FFF2-40B4-BE49-F238E27FC236}">
                <a16:creationId xmlns:a16="http://schemas.microsoft.com/office/drawing/2014/main" id="{3D8678B8-4C8F-4A99-A75F-D61F9F023BD7}"/>
              </a:ext>
            </a:extLst>
          </p:cNvPr>
          <p:cNvSpPr/>
          <p:nvPr/>
        </p:nvSpPr>
        <p:spPr>
          <a:xfrm>
            <a:off x="0" y="6099007"/>
            <a:ext cx="6729402" cy="758999"/>
          </a:xfrm>
          <a:prstGeom prst="flowChartTerminator">
            <a:avLst/>
          </a:prstGeom>
          <a:solidFill>
            <a:schemeClr val="accent1">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cs typeface="Times New Roman" panose="02020603050405020304" pitchFamily="18" charset="0"/>
              </a:rPr>
              <a:t>BÀI ĐỌC CHIA LÀM </a:t>
            </a:r>
            <a:r>
              <a:rPr lang="en-US" sz="2400" b="1">
                <a:solidFill>
                  <a:schemeClr val="bg1"/>
                </a:solidFill>
                <a:cs typeface="Times New Roman" panose="02020603050405020304" pitchFamily="18" charset="0"/>
              </a:rPr>
              <a:t>MẤY ĐOẠN?</a:t>
            </a:r>
            <a:endParaRPr lang="en-US" sz="2400" b="1" dirty="0">
              <a:solidFill>
                <a:schemeClr val="bg1"/>
              </a:solidFill>
              <a:cs typeface="Times New Roman" panose="02020603050405020304" pitchFamily="18" charset="0"/>
            </a:endParaRPr>
          </a:p>
        </p:txBody>
      </p:sp>
      <p:sp>
        <p:nvSpPr>
          <p:cNvPr id="5" name="Oval 4">
            <a:extLst>
              <a:ext uri="{FF2B5EF4-FFF2-40B4-BE49-F238E27FC236}">
                <a16:creationId xmlns:a16="http://schemas.microsoft.com/office/drawing/2014/main" id="{FC4CDAFB-C2A1-41FD-97EB-20EE51C3085C}"/>
              </a:ext>
            </a:extLst>
          </p:cNvPr>
          <p:cNvSpPr/>
          <p:nvPr/>
        </p:nvSpPr>
        <p:spPr>
          <a:xfrm>
            <a:off x="40402" y="906182"/>
            <a:ext cx="429397" cy="3956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sp>
        <p:nvSpPr>
          <p:cNvPr id="6" name="Oval 5">
            <a:extLst>
              <a:ext uri="{FF2B5EF4-FFF2-40B4-BE49-F238E27FC236}">
                <a16:creationId xmlns:a16="http://schemas.microsoft.com/office/drawing/2014/main" id="{E38A3721-C110-41F6-8466-8894BC67941E}"/>
              </a:ext>
            </a:extLst>
          </p:cNvPr>
          <p:cNvSpPr/>
          <p:nvPr/>
        </p:nvSpPr>
        <p:spPr>
          <a:xfrm>
            <a:off x="40402" y="1724008"/>
            <a:ext cx="429397" cy="3956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7" name="Oval 6">
            <a:extLst>
              <a:ext uri="{FF2B5EF4-FFF2-40B4-BE49-F238E27FC236}">
                <a16:creationId xmlns:a16="http://schemas.microsoft.com/office/drawing/2014/main" id="{B24B6846-3302-4260-B5AC-A019473D700F}"/>
              </a:ext>
            </a:extLst>
          </p:cNvPr>
          <p:cNvSpPr/>
          <p:nvPr/>
        </p:nvSpPr>
        <p:spPr>
          <a:xfrm>
            <a:off x="-9145" y="3897737"/>
            <a:ext cx="429397" cy="36028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Times New Roman" pitchFamily="18" charset="0"/>
              </a:rPr>
              <a:t>3</a:t>
            </a:r>
            <a:endParaRPr lang="vi-VN" sz="2400" b="1" dirty="0">
              <a:cs typeface="Times New Roman" pitchFamily="18" charset="0"/>
            </a:endParaRPr>
          </a:p>
        </p:txBody>
      </p:sp>
    </p:spTree>
    <p:extLst>
      <p:ext uri="{BB962C8B-B14F-4D97-AF65-F5344CB8AC3E}">
        <p14:creationId xmlns:p14="http://schemas.microsoft.com/office/powerpoint/2010/main" val="251851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par>
                                <p:cTn id="15" presetID="22" presetClass="entr" presetSubtype="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3" y="2150046"/>
            <a:ext cx="3133387" cy="47079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0" y="371967"/>
            <a:ext cx="2491409" cy="1938980"/>
          </a:xfrm>
          <a:prstGeom prst="rect">
            <a:avLst/>
          </a:prstGeom>
          <a:noFill/>
        </p:spPr>
        <p:txBody>
          <a:bodyPr wrap="square" lIns="91428" tIns="45714" rIns="91428" bIns="45714">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914309"/>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Chú</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p>
          <a:p>
            <a:pPr algn="ctr" defTabSz="914309"/>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thích</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endParaRPr lang="en-US" sz="6000" b="1" spc="50" dirty="0">
              <a:ln w="11430"/>
              <a:solidFill>
                <a:srgbClr val="4472C4"/>
              </a:solidFill>
              <a:effectLst>
                <a:outerShdw blurRad="76200" dist="50800" dir="5400000" algn="tl" rotWithShape="0">
                  <a:srgbClr val="000000">
                    <a:alpha val="65000"/>
                  </a:srgbClr>
                </a:outerShdw>
              </a:effectLst>
              <a:latin typeface="UTM Avo"/>
              <a:cs typeface="Times New Roman" pitchFamily="18" charset="0"/>
            </a:endParaRPr>
          </a:p>
        </p:txBody>
      </p:sp>
      <p:sp>
        <p:nvSpPr>
          <p:cNvPr id="7" name="Rectangle 6">
            <a:extLst>
              <a:ext uri="{FF2B5EF4-FFF2-40B4-BE49-F238E27FC236}">
                <a16:creationId xmlns:a16="http://schemas.microsoft.com/office/drawing/2014/main" id="{3D5FBF49-3FB5-41C4-B842-8ABA6B34502D}"/>
              </a:ext>
            </a:extLst>
          </p:cNvPr>
          <p:cNvSpPr/>
          <p:nvPr/>
        </p:nvSpPr>
        <p:spPr>
          <a:xfrm>
            <a:off x="2349065" y="5289437"/>
            <a:ext cx="3592951" cy="1384995"/>
          </a:xfrm>
          <a:prstGeom prst="rect">
            <a:avLst/>
          </a:prstGeom>
        </p:spPr>
        <p:txBody>
          <a:bodyPr wrap="square">
            <a:spAutoFit/>
          </a:bodyPr>
          <a:lstStyle/>
          <a:p>
            <a:pPr algn="ctr"/>
            <a:r>
              <a:rPr lang="en-US" sz="2800" b="1" i="1">
                <a:solidFill>
                  <a:srgbClr val="FF0000"/>
                </a:solidFill>
                <a:cs typeface="Times New Roman" pitchFamily="18" charset="0"/>
              </a:rPr>
              <a:t>Bí mật: </a:t>
            </a:r>
          </a:p>
          <a:p>
            <a:pPr algn="ctr"/>
            <a:r>
              <a:rPr lang="en-US" sz="2800">
                <a:cs typeface="Times New Roman" pitchFamily="18" charset="0"/>
              </a:rPr>
              <a:t>giữ kín, không cho người khác biết </a:t>
            </a:r>
            <a:endParaRPr lang="vi-VN" sz="2800" dirty="0"/>
          </a:p>
        </p:txBody>
      </p:sp>
      <p:sp>
        <p:nvSpPr>
          <p:cNvPr id="9" name="Oval 8">
            <a:extLst>
              <a:ext uri="{FF2B5EF4-FFF2-40B4-BE49-F238E27FC236}">
                <a16:creationId xmlns:a16="http://schemas.microsoft.com/office/drawing/2014/main" id="{3C3376B3-7863-40D2-89D3-51E529D75339}"/>
              </a:ext>
            </a:extLst>
          </p:cNvPr>
          <p:cNvSpPr/>
          <p:nvPr/>
        </p:nvSpPr>
        <p:spPr>
          <a:xfrm>
            <a:off x="10173618" y="3153104"/>
            <a:ext cx="924546" cy="4618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A3B00-48B8-465D-BE23-81259BBC3760}"/>
              </a:ext>
            </a:extLst>
          </p:cNvPr>
          <p:cNvSpPr/>
          <p:nvPr/>
        </p:nvSpPr>
        <p:spPr>
          <a:xfrm>
            <a:off x="8509674" y="5417932"/>
            <a:ext cx="3301368" cy="954107"/>
          </a:xfrm>
          <a:prstGeom prst="rect">
            <a:avLst/>
          </a:prstGeom>
        </p:spPr>
        <p:txBody>
          <a:bodyPr wrap="square">
            <a:spAutoFit/>
          </a:bodyPr>
          <a:lstStyle/>
          <a:p>
            <a:pPr algn="ctr"/>
            <a:r>
              <a:rPr lang="en-US" sz="2800" b="1" i="1">
                <a:solidFill>
                  <a:srgbClr val="FF0000"/>
                </a:solidFill>
                <a:cs typeface="Times New Roman" pitchFamily="18" charset="0"/>
              </a:rPr>
              <a:t>Sáng kiến: </a:t>
            </a:r>
          </a:p>
          <a:p>
            <a:pPr algn="ctr"/>
            <a:r>
              <a:rPr lang="en-US" sz="2800">
                <a:cs typeface="Times New Roman" pitchFamily="18" charset="0"/>
              </a:rPr>
              <a:t>ý kiến mới và hay</a:t>
            </a:r>
            <a:endParaRPr lang="vi-VN" sz="2800" dirty="0"/>
          </a:p>
        </p:txBody>
      </p:sp>
      <p:sp>
        <p:nvSpPr>
          <p:cNvPr id="3" name="AutoShape 2" descr="Chú cần vụ là người thực hiện nhiệm vụ gì ? Đọc truyện Chiế">
            <a:extLst>
              <a:ext uri="{FF2B5EF4-FFF2-40B4-BE49-F238E27FC236}">
                <a16:creationId xmlns:a16="http://schemas.microsoft.com/office/drawing/2014/main" id="{77F2C79A-8F16-4D25-AA99-FF3F4E52D3EE}"/>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HCM]Hộp quà bí ẩn 10K số lượng có hạn | Lazada.vn"/>
          <p:cNvSpPr>
            <a:spLocks noChangeAspect="1" noChangeArrowheads="1"/>
          </p:cNvSpPr>
          <p:nvPr/>
        </p:nvSpPr>
        <p:spPr bwMode="auto">
          <a:xfrm>
            <a:off x="155578" y="-136525"/>
            <a:ext cx="296863" cy="2968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vi-VN"/>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1913" y="1591464"/>
            <a:ext cx="4794304" cy="3370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7742" y="879798"/>
            <a:ext cx="3543300"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additive="base">
                                        <p:cTn id="7" dur="500" fill="hold"/>
                                        <p:tgtEl>
                                          <p:spTgt spid="3075"/>
                                        </p:tgtEl>
                                        <p:attrNameLst>
                                          <p:attrName>ppt_x</p:attrName>
                                        </p:attrNameLst>
                                      </p:cBhvr>
                                      <p:tavLst>
                                        <p:tav tm="0">
                                          <p:val>
                                            <p:strVal val="0-#ppt_w/2"/>
                                          </p:val>
                                        </p:tav>
                                        <p:tav tm="100000">
                                          <p:val>
                                            <p:strVal val="#ppt_x"/>
                                          </p:val>
                                        </p:tav>
                                      </p:tavLst>
                                    </p:anim>
                                    <p:anim calcmode="lin" valueType="num">
                                      <p:cBhvr additive="base">
                                        <p:cTn id="8" dur="500" fill="hold"/>
                                        <p:tgtEl>
                                          <p:spTgt spid="30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barn(inVertical)">
                                      <p:cBhvr>
                                        <p:cTn id="17" dur="500"/>
                                        <p:tgtEl>
                                          <p:spTgt spid="307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98854" y="858716"/>
            <a:ext cx="11973697" cy="5940088"/>
          </a:xfrm>
          <a:prstGeom prst="rect">
            <a:avLst/>
          </a:prstGeom>
        </p:spPr>
        <p:txBody>
          <a:bodyPr wrap="square">
            <a:spAutoFit/>
          </a:bodyPr>
          <a:lstStyle/>
          <a:p>
            <a:pPr algn="just">
              <a:spcBef>
                <a:spcPts val="600"/>
              </a:spcBef>
            </a:pPr>
            <a:r>
              <a:rPr lang="en-US" sz="2500" dirty="0">
                <a:cs typeface="Times New Roman" pitchFamily="18" charset="0"/>
              </a:rPr>
              <a:t>1. Na </a:t>
            </a:r>
            <a:r>
              <a:rPr lang="en-US" sz="2500" dirty="0" err="1">
                <a:cs typeface="Times New Roman" pitchFamily="18" charset="0"/>
              </a:rPr>
              <a:t>là</a:t>
            </a:r>
            <a:r>
              <a:rPr lang="en-US" sz="2500" dirty="0">
                <a:cs typeface="Times New Roman" pitchFamily="18" charset="0"/>
              </a:rPr>
              <a:t> </a:t>
            </a:r>
            <a:r>
              <a:rPr lang="en-US" sz="2500" dirty="0" err="1">
                <a:cs typeface="Times New Roman" pitchFamily="18" charset="0"/>
              </a:rPr>
              <a:t>một</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bé</a:t>
            </a:r>
            <a:r>
              <a:rPr lang="en-US" sz="2500" dirty="0">
                <a:cs typeface="Times New Roman" pitchFamily="18" charset="0"/>
              </a:rPr>
              <a:t> </a:t>
            </a:r>
            <a:r>
              <a:rPr lang="en-US" sz="2500" dirty="0" err="1">
                <a:cs typeface="Times New Roman" pitchFamily="18" charset="0"/>
              </a:rPr>
              <a:t>tốt</a:t>
            </a:r>
            <a:r>
              <a:rPr lang="en-US" sz="2500" dirty="0">
                <a:cs typeface="Times New Roman" pitchFamily="18" charset="0"/>
              </a:rPr>
              <a:t> </a:t>
            </a:r>
            <a:r>
              <a:rPr lang="en-US" sz="2500" dirty="0" err="1">
                <a:cs typeface="Times New Roman" pitchFamily="18" charset="0"/>
              </a:rPr>
              <a:t>bụng</a:t>
            </a:r>
            <a:r>
              <a:rPr lang="en-US" sz="2500" dirty="0">
                <a:cs typeface="Times New Roman" pitchFamily="18" charset="0"/>
              </a:rPr>
              <a:t>, </a:t>
            </a:r>
            <a:r>
              <a:rPr lang="en-US" sz="2500" dirty="0" err="1">
                <a:cs typeface="Times New Roman" pitchFamily="18" charset="0"/>
              </a:rPr>
              <a:t>luôn</a:t>
            </a:r>
            <a:r>
              <a:rPr lang="en-US" sz="2500" dirty="0">
                <a:cs typeface="Times New Roman" pitchFamily="18" charset="0"/>
              </a:rPr>
              <a:t> </a:t>
            </a:r>
            <a:r>
              <a:rPr lang="en-US" sz="2500" dirty="0" err="1">
                <a:cs typeface="Times New Roman" pitchFamily="18" charset="0"/>
              </a:rPr>
              <a:t>giúp</a:t>
            </a:r>
            <a:r>
              <a:rPr lang="en-US" sz="2500" dirty="0">
                <a:cs typeface="Times New Roman" pitchFamily="18" charset="0"/>
              </a:rPr>
              <a:t> </a:t>
            </a:r>
            <a:r>
              <a:rPr lang="en-US" sz="2500" dirty="0" err="1">
                <a:cs typeface="Times New Roman" pitchFamily="18" charset="0"/>
              </a:rPr>
              <a:t>đỡ</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bè</a:t>
            </a:r>
            <a:r>
              <a:rPr lang="en-US" sz="2500" dirty="0">
                <a:cs typeface="Times New Roman" pitchFamily="18" charset="0"/>
              </a:rPr>
              <a:t>. Ở </a:t>
            </a:r>
            <a:r>
              <a:rPr lang="en-US" sz="2500" dirty="0" err="1">
                <a:cs typeface="Times New Roman" pitchFamily="18" charset="0"/>
              </a:rPr>
              <a:t>lớp</a:t>
            </a:r>
            <a:r>
              <a:rPr lang="en-US" sz="2500" dirty="0">
                <a:cs typeface="Times New Roman" pitchFamily="18" charset="0"/>
              </a:rPr>
              <a:t>, ai </a:t>
            </a:r>
            <a:r>
              <a:rPr lang="en-US" sz="2500" dirty="0" err="1">
                <a:cs typeface="Times New Roman" pitchFamily="18" charset="0"/>
              </a:rPr>
              <a:t>cũng</a:t>
            </a:r>
            <a:r>
              <a:rPr lang="en-US" sz="2500" dirty="0">
                <a:cs typeface="Times New Roman" pitchFamily="18" charset="0"/>
              </a:rPr>
              <a:t> </a:t>
            </a:r>
            <a:r>
              <a:rPr lang="en-US" sz="2500" dirty="0" err="1">
                <a:cs typeface="Times New Roman" pitchFamily="18" charset="0"/>
              </a:rPr>
              <a:t>mến</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Na </a:t>
            </a:r>
            <a:r>
              <a:rPr lang="en-US" sz="2500" dirty="0" err="1">
                <a:cs typeface="Times New Roman" pitchFamily="18" charset="0"/>
              </a:rPr>
              <a:t>chỉ</a:t>
            </a:r>
            <a:r>
              <a:rPr lang="en-US" sz="2500" dirty="0">
                <a:cs typeface="Times New Roman" pitchFamily="18" charset="0"/>
              </a:rPr>
              <a:t> </a:t>
            </a:r>
            <a:r>
              <a:rPr lang="en-US" sz="2500" dirty="0" err="1">
                <a:cs typeface="Times New Roman" pitchFamily="18" charset="0"/>
              </a:rPr>
              <a:t>buồn</a:t>
            </a:r>
            <a:r>
              <a:rPr lang="en-US" sz="2500" dirty="0">
                <a:cs typeface="Times New Roman" pitchFamily="18" charset="0"/>
              </a:rPr>
              <a:t> </a:t>
            </a:r>
            <a:r>
              <a:rPr lang="en-US" sz="2500" dirty="0" err="1">
                <a:cs typeface="Times New Roman" pitchFamily="18" charset="0"/>
              </a:rPr>
              <a:t>vì</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chưa</a:t>
            </a:r>
            <a:r>
              <a:rPr lang="en-US" sz="2500" dirty="0">
                <a:cs typeface="Times New Roman" pitchFamily="18" charset="0"/>
              </a:rPr>
              <a:t> </a:t>
            </a:r>
            <a:r>
              <a:rPr lang="en-US" sz="2500" dirty="0" err="1">
                <a:cs typeface="Times New Roman" pitchFamily="18" charset="0"/>
              </a:rPr>
              <a:t>giỏi</a:t>
            </a:r>
            <a:r>
              <a:rPr lang="en-US" sz="2500" dirty="0">
                <a:cs typeface="Times New Roman" pitchFamily="18" charset="0"/>
              </a:rPr>
              <a:t>.</a:t>
            </a:r>
          </a:p>
          <a:p>
            <a:pPr algn="just">
              <a:spcBef>
                <a:spcPts val="600"/>
              </a:spcBef>
            </a:pPr>
            <a:r>
              <a:rPr lang="en-US" sz="2500" dirty="0">
                <a:cs typeface="Times New Roman" pitchFamily="18" charset="0"/>
              </a:rPr>
              <a:t>2. </a:t>
            </a:r>
            <a:r>
              <a:rPr lang="en-US" sz="2500" dirty="0" err="1">
                <a:cs typeface="Times New Roman" pitchFamily="18" charset="0"/>
              </a:rPr>
              <a:t>Cuối</a:t>
            </a:r>
            <a:r>
              <a:rPr lang="en-US" sz="2500" dirty="0">
                <a:cs typeface="Times New Roman" pitchFamily="18" charset="0"/>
              </a:rPr>
              <a:t> </a:t>
            </a:r>
            <a:r>
              <a:rPr lang="en-US" sz="2500" dirty="0" err="1">
                <a:cs typeface="Times New Roman" pitchFamily="18" charset="0"/>
              </a:rPr>
              <a:t>năm</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cả</a:t>
            </a:r>
            <a:r>
              <a:rPr lang="en-US" sz="2500" dirty="0">
                <a:cs typeface="Times New Roman" pitchFamily="18" charset="0"/>
              </a:rPr>
              <a:t> </a:t>
            </a:r>
            <a:r>
              <a:rPr lang="en-US" sz="2500" dirty="0" err="1">
                <a:cs typeface="Times New Roman" pitchFamily="18" charset="0"/>
              </a:rPr>
              <a:t>lớp</a:t>
            </a:r>
            <a:r>
              <a:rPr lang="en-US" sz="2500" dirty="0">
                <a:cs typeface="Times New Roman" pitchFamily="18" charset="0"/>
              </a:rPr>
              <a:t> </a:t>
            </a:r>
            <a:r>
              <a:rPr lang="en-US" sz="2500" dirty="0" err="1">
                <a:cs typeface="Times New Roman" pitchFamily="18" charset="0"/>
              </a:rPr>
              <a:t>bàn</a:t>
            </a:r>
            <a:r>
              <a:rPr lang="en-US" sz="2500" dirty="0">
                <a:cs typeface="Times New Roman" pitchFamily="18" charset="0"/>
              </a:rPr>
              <a:t> </a:t>
            </a:r>
            <a:r>
              <a:rPr lang="en-US" sz="2500" dirty="0" err="1">
                <a:cs typeface="Times New Roman" pitchFamily="18" charset="0"/>
              </a:rPr>
              <a:t>tán</a:t>
            </a:r>
            <a:r>
              <a:rPr lang="en-US" sz="2500" dirty="0">
                <a:cs typeface="Times New Roman" pitchFamily="18" charset="0"/>
              </a:rPr>
              <a:t> </a:t>
            </a:r>
            <a:r>
              <a:rPr lang="en-US" sz="2500" dirty="0" err="1">
                <a:cs typeface="Times New Roman" pitchFamily="18" charset="0"/>
              </a:rPr>
              <a:t>về</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a:t>
            </a:r>
            <a:r>
              <a:rPr lang="en-US" sz="2500" dirty="0" err="1">
                <a:cs typeface="Times New Roman" pitchFamily="18" charset="0"/>
              </a:rPr>
              <a:t>Riêng</a:t>
            </a:r>
            <a:r>
              <a:rPr lang="en-US" sz="2500" dirty="0">
                <a:cs typeface="Times New Roman" pitchFamily="18" charset="0"/>
              </a:rPr>
              <a:t> Na </a:t>
            </a:r>
            <a:r>
              <a:rPr lang="en-US" sz="2500" dirty="0" err="1">
                <a:cs typeface="Times New Roman" pitchFamily="18" charset="0"/>
              </a:rPr>
              <a:t>chỉ</a:t>
            </a:r>
            <a:r>
              <a:rPr lang="en-US" sz="2500" dirty="0">
                <a:cs typeface="Times New Roman" pitchFamily="18" charset="0"/>
              </a:rPr>
              <a:t> </a:t>
            </a:r>
            <a:r>
              <a:rPr lang="en-US" sz="2500" dirty="0" err="1">
                <a:cs typeface="Times New Roman" pitchFamily="18" charset="0"/>
              </a:rPr>
              <a:t>lặng</a:t>
            </a:r>
            <a:r>
              <a:rPr lang="en-US" sz="2500" dirty="0">
                <a:cs typeface="Times New Roman" pitchFamily="18" charset="0"/>
              </a:rPr>
              <a:t> </a:t>
            </a:r>
            <a:r>
              <a:rPr lang="en-US" sz="2500" dirty="0" err="1">
                <a:cs typeface="Times New Roman" pitchFamily="18" charset="0"/>
              </a:rPr>
              <a:t>yên</a:t>
            </a:r>
            <a:r>
              <a:rPr lang="en-US" sz="2500" dirty="0">
                <a:cs typeface="Times New Roman" pitchFamily="18" charset="0"/>
              </a:rPr>
              <a:t> </a:t>
            </a:r>
            <a:r>
              <a:rPr lang="en-US" sz="2500" dirty="0" err="1">
                <a:cs typeface="Times New Roman" pitchFamily="18" charset="0"/>
              </a:rPr>
              <a:t>nghe</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a:t>
            </a:r>
            <a:r>
              <a:rPr lang="en-US" sz="2500" dirty="0" err="1">
                <a:cs typeface="Times New Roman" pitchFamily="18" charset="0"/>
              </a:rPr>
              <a:t>biết</a:t>
            </a:r>
            <a:r>
              <a:rPr lang="en-US" sz="2500" dirty="0">
                <a:cs typeface="Times New Roman" pitchFamily="18" charset="0"/>
              </a:rPr>
              <a:t> </a:t>
            </a:r>
            <a:r>
              <a:rPr lang="en-US" sz="2500" dirty="0" err="1">
                <a:cs typeface="Times New Roman" pitchFamily="18" charset="0"/>
              </a:rPr>
              <a:t>mình</a:t>
            </a:r>
            <a:r>
              <a:rPr lang="en-US" sz="2500" dirty="0">
                <a:cs typeface="Times New Roman" pitchFamily="18" charset="0"/>
              </a:rPr>
              <a:t> </a:t>
            </a:r>
            <a:r>
              <a:rPr lang="en-US" sz="2500" dirty="0" err="1">
                <a:cs typeface="Times New Roman" pitchFamily="18" charset="0"/>
              </a:rPr>
              <a:t>chưa</a:t>
            </a:r>
            <a:r>
              <a:rPr lang="en-US" sz="2500" dirty="0">
                <a:cs typeface="Times New Roman" pitchFamily="18" charset="0"/>
              </a:rPr>
              <a:t> </a:t>
            </a:r>
            <a:r>
              <a:rPr lang="en-US" sz="2500" dirty="0" err="1">
                <a:cs typeface="Times New Roman" pitchFamily="18" charset="0"/>
              </a:rPr>
              <a:t>giỏi</a:t>
            </a:r>
            <a:r>
              <a:rPr lang="en-US" sz="2500" dirty="0">
                <a:cs typeface="Times New Roman" pitchFamily="18" charset="0"/>
              </a:rPr>
              <a:t> </a:t>
            </a:r>
            <a:r>
              <a:rPr lang="en-US" sz="2500" dirty="0" err="1">
                <a:cs typeface="Times New Roman" pitchFamily="18" charset="0"/>
              </a:rPr>
              <a:t>môn</a:t>
            </a:r>
            <a:r>
              <a:rPr lang="en-US" sz="2500" dirty="0">
                <a:cs typeface="Times New Roman" pitchFamily="18" charset="0"/>
              </a:rPr>
              <a:t> </a:t>
            </a:r>
            <a:r>
              <a:rPr lang="en-US" sz="2500" dirty="0" err="1">
                <a:cs typeface="Times New Roman" pitchFamily="18" charset="0"/>
              </a:rPr>
              <a:t>nào</a:t>
            </a:r>
            <a:r>
              <a:rPr lang="en-US" sz="2500" dirty="0">
                <a:cs typeface="Times New Roman" pitchFamily="18" charset="0"/>
              </a:rPr>
              <a:t>.</a:t>
            </a:r>
          </a:p>
          <a:p>
            <a:pPr algn="just">
              <a:spcBef>
                <a:spcPts val="600"/>
              </a:spcBef>
            </a:pPr>
            <a:r>
              <a:rPr lang="en-US" sz="2500" dirty="0">
                <a:cs typeface="Times New Roman" pitchFamily="18" charset="0"/>
              </a:rPr>
              <a:t>      </a:t>
            </a:r>
            <a:r>
              <a:rPr lang="en-US" sz="2500" dirty="0" err="1">
                <a:cs typeface="Times New Roman" pitchFamily="18" charset="0"/>
              </a:rPr>
              <a:t>Một</a:t>
            </a:r>
            <a:r>
              <a:rPr lang="en-US" sz="2500" dirty="0">
                <a:cs typeface="Times New Roman" pitchFamily="18" charset="0"/>
              </a:rPr>
              <a:t> </a:t>
            </a:r>
            <a:r>
              <a:rPr lang="en-US" sz="2500" dirty="0" err="1">
                <a:cs typeface="Times New Roman" pitchFamily="18" charset="0"/>
              </a:rPr>
              <a:t>buổi</a:t>
            </a:r>
            <a:r>
              <a:rPr lang="en-US" sz="2500" dirty="0">
                <a:cs typeface="Times New Roman" pitchFamily="18" charset="0"/>
              </a:rPr>
              <a:t> </a:t>
            </a:r>
            <a:r>
              <a:rPr lang="en-US" sz="2500" dirty="0" err="1">
                <a:cs typeface="Times New Roman" pitchFamily="18" charset="0"/>
              </a:rPr>
              <a:t>sáng</a:t>
            </a:r>
            <a:r>
              <a:rPr lang="en-US" sz="2500" dirty="0">
                <a:cs typeface="Times New Roman" pitchFamily="18" charset="0"/>
              </a:rPr>
              <a:t>, </a:t>
            </a:r>
            <a:r>
              <a:rPr lang="en-US" sz="2500" dirty="0" err="1">
                <a:cs typeface="Times New Roman" pitchFamily="18" charset="0"/>
              </a:rPr>
              <a:t>vào</a:t>
            </a:r>
            <a:r>
              <a:rPr lang="en-US" sz="2500" dirty="0">
                <a:cs typeface="Times New Roman" pitchFamily="18" charset="0"/>
              </a:rPr>
              <a:t> </a:t>
            </a:r>
            <a:r>
              <a:rPr lang="en-US" sz="2500" dirty="0" err="1">
                <a:cs typeface="Times New Roman" pitchFamily="18" charset="0"/>
              </a:rPr>
              <a:t>giờ</a:t>
            </a:r>
            <a:r>
              <a:rPr lang="en-US" sz="2500" dirty="0">
                <a:cs typeface="Times New Roman" pitchFamily="18" charset="0"/>
              </a:rPr>
              <a:t> ra </a:t>
            </a:r>
            <a:r>
              <a:rPr lang="en-US" sz="2500" dirty="0" err="1">
                <a:cs typeface="Times New Roman" pitchFamily="18" charset="0"/>
              </a:rPr>
              <a:t>chơi</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trong</a:t>
            </a:r>
            <a:r>
              <a:rPr lang="en-US" sz="2500" dirty="0">
                <a:cs typeface="Times New Roman" pitchFamily="18" charset="0"/>
              </a:rPr>
              <a:t> </a:t>
            </a:r>
            <a:r>
              <a:rPr lang="en-US" sz="2500" dirty="0" err="1">
                <a:cs typeface="Times New Roman" pitchFamily="18" charset="0"/>
              </a:rPr>
              <a:t>lớp</a:t>
            </a:r>
            <a:r>
              <a:rPr lang="en-US" sz="2500" dirty="0">
                <a:cs typeface="Times New Roman" pitchFamily="18" charset="0"/>
              </a:rPr>
              <a:t> </a:t>
            </a:r>
            <a:r>
              <a:rPr lang="en-US" sz="2500" dirty="0" err="1">
                <a:cs typeface="Times New Roman" pitchFamily="18" charset="0"/>
              </a:rPr>
              <a:t>túm</a:t>
            </a:r>
            <a:r>
              <a:rPr lang="en-US" sz="2500" dirty="0">
                <a:cs typeface="Times New Roman" pitchFamily="18" charset="0"/>
              </a:rPr>
              <a:t> </a:t>
            </a:r>
            <a:r>
              <a:rPr lang="en-US" sz="2500" dirty="0" err="1">
                <a:cs typeface="Times New Roman" pitchFamily="18" charset="0"/>
              </a:rPr>
              <a:t>tụm</a:t>
            </a:r>
            <a:r>
              <a:rPr lang="en-US" sz="2500" dirty="0">
                <a:cs typeface="Times New Roman" pitchFamily="18" charset="0"/>
              </a:rPr>
              <a:t> </a:t>
            </a:r>
            <a:r>
              <a:rPr lang="en-US" sz="2500" dirty="0" err="1">
                <a:cs typeface="Times New Roman" pitchFamily="18" charset="0"/>
              </a:rPr>
              <a:t>bàn</a:t>
            </a:r>
            <a:r>
              <a:rPr lang="en-US" sz="2500" dirty="0">
                <a:cs typeface="Times New Roman" pitchFamily="18" charset="0"/>
              </a:rPr>
              <a:t> </a:t>
            </a:r>
            <a:r>
              <a:rPr lang="en-US" sz="2500" dirty="0" err="1">
                <a:cs typeface="Times New Roman" pitchFamily="18" charset="0"/>
              </a:rPr>
              <a:t>bạc</a:t>
            </a:r>
            <a:r>
              <a:rPr lang="en-US" sz="2500" dirty="0">
                <a:cs typeface="Times New Roman" pitchFamily="18" charset="0"/>
              </a:rPr>
              <a:t> </a:t>
            </a:r>
            <a:r>
              <a:rPr lang="en-US" sz="2500" dirty="0" err="1">
                <a:cs typeface="Times New Roman" pitchFamily="18" charset="0"/>
              </a:rPr>
              <a:t>điều</a:t>
            </a:r>
            <a:r>
              <a:rPr lang="en-US" sz="2500" dirty="0">
                <a:cs typeface="Times New Roman" pitchFamily="18" charset="0"/>
              </a:rPr>
              <a:t> </a:t>
            </a:r>
            <a:r>
              <a:rPr lang="en-US" sz="2500" dirty="0" err="1">
                <a:cs typeface="Times New Roman" pitchFamily="18" charset="0"/>
              </a:rPr>
              <a:t>gì</a:t>
            </a:r>
            <a:r>
              <a:rPr lang="en-US" sz="2500" dirty="0">
                <a:cs typeface="Times New Roman" pitchFamily="18" charset="0"/>
              </a:rPr>
              <a:t> </a:t>
            </a:r>
            <a:r>
              <a:rPr lang="en-US" sz="2500" dirty="0" err="1">
                <a:cs typeface="Times New Roman" pitchFamily="18" charset="0"/>
              </a:rPr>
              <a:t>có</a:t>
            </a:r>
            <a:r>
              <a:rPr lang="en-US" sz="2500" dirty="0">
                <a:cs typeface="Times New Roman" pitchFamily="18" charset="0"/>
              </a:rPr>
              <a:t> </a:t>
            </a:r>
            <a:r>
              <a:rPr lang="en-US" sz="2500" dirty="0" err="1">
                <a:cs typeface="Times New Roman" pitchFamily="18" charset="0"/>
              </a:rPr>
              <a:t>vẻ</a:t>
            </a:r>
            <a:r>
              <a:rPr lang="en-US" sz="2500" dirty="0">
                <a:cs typeface="Times New Roman" pitchFamily="18" charset="0"/>
              </a:rPr>
              <a:t> </a:t>
            </a:r>
            <a:r>
              <a:rPr lang="en-US" sz="2500" dirty="0" err="1">
                <a:cs typeface="Times New Roman" pitchFamily="18" charset="0"/>
              </a:rPr>
              <a:t>bí</a:t>
            </a:r>
            <a:r>
              <a:rPr lang="en-US" sz="2500" dirty="0">
                <a:cs typeface="Times New Roman" pitchFamily="18" charset="0"/>
              </a:rPr>
              <a:t> </a:t>
            </a:r>
            <a:r>
              <a:rPr lang="en-US" sz="2500" dirty="0" err="1">
                <a:cs typeface="Times New Roman" pitchFamily="18" charset="0"/>
              </a:rPr>
              <a:t>mật</a:t>
            </a:r>
            <a:r>
              <a:rPr lang="en-US" sz="2500" dirty="0">
                <a:cs typeface="Times New Roman" pitchFamily="18" charset="0"/>
              </a:rPr>
              <a:t> </a:t>
            </a:r>
            <a:r>
              <a:rPr lang="en-US" sz="2500" dirty="0" err="1">
                <a:cs typeface="Times New Roman" pitchFamily="18" charset="0"/>
              </a:rPr>
              <a:t>lắm</a:t>
            </a:r>
            <a:r>
              <a:rPr lang="en-US" sz="2500" dirty="0">
                <a:cs typeface="Times New Roman" pitchFamily="18" charset="0"/>
              </a:rPr>
              <a:t>. </a:t>
            </a:r>
            <a:r>
              <a:rPr lang="en-US" sz="2500" dirty="0" err="1">
                <a:cs typeface="Times New Roman" pitchFamily="18" charset="0"/>
              </a:rPr>
              <a:t>Rồi</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kéo</a:t>
            </a:r>
            <a:r>
              <a:rPr lang="en-US" sz="2500" dirty="0">
                <a:cs typeface="Times New Roman" pitchFamily="18" charset="0"/>
              </a:rPr>
              <a:t> </a:t>
            </a:r>
            <a:r>
              <a:rPr lang="en-US" sz="2500" dirty="0" err="1">
                <a:cs typeface="Times New Roman" pitchFamily="18" charset="0"/>
              </a:rPr>
              <a:t>nhau</a:t>
            </a:r>
            <a:r>
              <a:rPr lang="en-US" sz="2500" dirty="0">
                <a:cs typeface="Times New Roman" pitchFamily="18" charset="0"/>
              </a:rPr>
              <a:t> </a:t>
            </a:r>
            <a:r>
              <a:rPr lang="en-US" sz="2500" dirty="0" err="1">
                <a:cs typeface="Times New Roman" pitchFamily="18" charset="0"/>
              </a:rPr>
              <a:t>đến</a:t>
            </a:r>
            <a:r>
              <a:rPr lang="en-US" sz="2500" dirty="0">
                <a:cs typeface="Times New Roman" pitchFamily="18" charset="0"/>
              </a:rPr>
              <a:t> </a:t>
            </a:r>
            <a:r>
              <a:rPr lang="en-US" sz="2500" dirty="0" err="1">
                <a:cs typeface="Times New Roman" pitchFamily="18" charset="0"/>
              </a:rPr>
              <a:t>gặp</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giáo</a:t>
            </a:r>
            <a:r>
              <a:rPr lang="en-US" sz="2500" dirty="0">
                <a:cs typeface="Times New Roman" pitchFamily="18" charset="0"/>
              </a:rPr>
              <a:t>.</a:t>
            </a:r>
          </a:p>
          <a:p>
            <a:pPr algn="just">
              <a:spcBef>
                <a:spcPts val="600"/>
              </a:spcBef>
            </a:pP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giáo</a:t>
            </a:r>
            <a:r>
              <a:rPr lang="en-US" sz="2500" dirty="0">
                <a:cs typeface="Times New Roman" pitchFamily="18" charset="0"/>
              </a:rPr>
              <a:t> </a:t>
            </a:r>
            <a:r>
              <a:rPr lang="en-US" sz="2500" dirty="0" err="1">
                <a:cs typeface="Times New Roman" pitchFamily="18" charset="0"/>
              </a:rPr>
              <a:t>cho</a:t>
            </a:r>
            <a:r>
              <a:rPr lang="en-US" sz="2500" dirty="0">
                <a:cs typeface="Times New Roman" pitchFamily="18" charset="0"/>
              </a:rPr>
              <a:t> </a:t>
            </a:r>
            <a:r>
              <a:rPr lang="en-US" sz="2500" dirty="0" err="1">
                <a:cs typeface="Times New Roman" pitchFamily="18" charset="0"/>
              </a:rPr>
              <a:t>rằng</a:t>
            </a:r>
            <a:r>
              <a:rPr lang="en-US" sz="2500" dirty="0">
                <a:cs typeface="Times New Roman" pitchFamily="18" charset="0"/>
              </a:rPr>
              <a:t> </a:t>
            </a:r>
            <a:r>
              <a:rPr lang="en-US" sz="2500" dirty="0" err="1">
                <a:cs typeface="Times New Roman" pitchFamily="18" charset="0"/>
              </a:rPr>
              <a:t>sáng</a:t>
            </a:r>
            <a:r>
              <a:rPr lang="en-US" sz="2500" dirty="0">
                <a:cs typeface="Times New Roman" pitchFamily="18" charset="0"/>
              </a:rPr>
              <a:t> </a:t>
            </a:r>
            <a:r>
              <a:rPr lang="en-US" sz="2500" dirty="0" err="1">
                <a:cs typeface="Times New Roman" pitchFamily="18" charset="0"/>
              </a:rPr>
              <a:t>kiến</a:t>
            </a:r>
            <a:r>
              <a:rPr lang="en-US" sz="2500" dirty="0">
                <a:cs typeface="Times New Roman" pitchFamily="18" charset="0"/>
              </a:rPr>
              <a:t> </a:t>
            </a:r>
            <a:r>
              <a:rPr lang="en-US" sz="2500" dirty="0" err="1">
                <a:cs typeface="Times New Roman" pitchFamily="18" charset="0"/>
              </a:rPr>
              <a:t>của</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rất</a:t>
            </a:r>
            <a:r>
              <a:rPr lang="en-US" sz="2500" dirty="0">
                <a:cs typeface="Times New Roman" pitchFamily="18" charset="0"/>
              </a:rPr>
              <a:t> hay.</a:t>
            </a:r>
          </a:p>
          <a:p>
            <a:pPr algn="just">
              <a:spcBef>
                <a:spcPts val="600"/>
              </a:spcBef>
            </a:pPr>
            <a:r>
              <a:rPr lang="en-US" sz="2500" dirty="0">
                <a:cs typeface="Times New Roman" pitchFamily="18" charset="0"/>
              </a:rPr>
              <a:t>3.</a:t>
            </a:r>
            <a:r>
              <a:rPr lang="vi-VN" sz="2500" dirty="0">
                <a:cs typeface="Times New Roman" pitchFamily="18" charset="0"/>
              </a:rPr>
              <a:t> </a:t>
            </a:r>
            <a:r>
              <a:rPr lang="en-US" sz="2500" dirty="0" err="1">
                <a:cs typeface="Times New Roman" pitchFamily="18" charset="0"/>
              </a:rPr>
              <a:t>Ngày</a:t>
            </a:r>
            <a:r>
              <a:rPr lang="en-US" sz="2500" dirty="0">
                <a:cs typeface="Times New Roman" pitchFamily="18" charset="0"/>
              </a:rPr>
              <a:t> </a:t>
            </a:r>
            <a:r>
              <a:rPr lang="en-US" sz="2500" dirty="0" err="1">
                <a:cs typeface="Times New Roman" pitchFamily="18" charset="0"/>
              </a:rPr>
              <a:t>tổng</a:t>
            </a:r>
            <a:r>
              <a:rPr lang="en-US" sz="2500" dirty="0">
                <a:cs typeface="Times New Roman" pitchFamily="18" charset="0"/>
              </a:rPr>
              <a:t> </a:t>
            </a:r>
            <a:r>
              <a:rPr lang="en-US" sz="2500" dirty="0" err="1">
                <a:cs typeface="Times New Roman" pitchFamily="18" charset="0"/>
              </a:rPr>
              <a:t>kết</a:t>
            </a:r>
            <a:r>
              <a:rPr lang="en-US" sz="2500" dirty="0">
                <a:cs typeface="Times New Roman" pitchFamily="18" charset="0"/>
              </a:rPr>
              <a:t> </a:t>
            </a:r>
            <a:r>
              <a:rPr lang="en-US" sz="2500" dirty="0" err="1">
                <a:cs typeface="Times New Roman" pitchFamily="18" charset="0"/>
              </a:rPr>
              <a:t>năm</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từng</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sinh</a:t>
            </a:r>
            <a:r>
              <a:rPr lang="en-US" sz="2500" dirty="0">
                <a:cs typeface="Times New Roman" pitchFamily="18" charset="0"/>
              </a:rPr>
              <a:t> </a:t>
            </a:r>
            <a:r>
              <a:rPr lang="en-US" sz="2500" dirty="0" err="1">
                <a:cs typeface="Times New Roman" pitchFamily="18" charset="0"/>
              </a:rPr>
              <a:t>giỏi</a:t>
            </a:r>
            <a:r>
              <a:rPr lang="en-US" sz="2500" dirty="0">
                <a:cs typeface="Times New Roman" pitchFamily="18" charset="0"/>
              </a:rPr>
              <a:t> </a:t>
            </a:r>
            <a:r>
              <a:rPr lang="en-US" sz="2500" dirty="0" err="1">
                <a:cs typeface="Times New Roman" pitchFamily="18" charset="0"/>
              </a:rPr>
              <a:t>bước</a:t>
            </a:r>
            <a:r>
              <a:rPr lang="en-US" sz="2500" dirty="0">
                <a:cs typeface="Times New Roman" pitchFamily="18" charset="0"/>
              </a:rPr>
              <a:t> </a:t>
            </a:r>
            <a:r>
              <a:rPr lang="en-US" sz="2500" dirty="0" err="1">
                <a:cs typeface="Times New Roman" pitchFamily="18" charset="0"/>
              </a:rPr>
              <a:t>lên</a:t>
            </a:r>
            <a:r>
              <a:rPr lang="en-US" sz="2500" dirty="0">
                <a:cs typeface="Times New Roman" pitchFamily="18" charset="0"/>
              </a:rPr>
              <a:t> </a:t>
            </a:r>
            <a:r>
              <a:rPr lang="en-US" sz="2500" dirty="0" err="1">
                <a:cs typeface="Times New Roman" pitchFamily="18" charset="0"/>
              </a:rPr>
              <a:t>bục</a:t>
            </a:r>
            <a:r>
              <a:rPr lang="en-US" sz="2500" dirty="0">
                <a:cs typeface="Times New Roman" pitchFamily="18" charset="0"/>
              </a:rPr>
              <a:t> </a:t>
            </a:r>
            <a:r>
              <a:rPr lang="en-US" sz="2500" dirty="0" err="1">
                <a:cs typeface="Times New Roman" pitchFamily="18" charset="0"/>
              </a:rPr>
              <a:t>nhận</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Cha </a:t>
            </a:r>
            <a:r>
              <a:rPr lang="en-US" sz="2500" dirty="0" err="1">
                <a:cs typeface="Times New Roman" pitchFamily="18" charset="0"/>
              </a:rPr>
              <a:t>mẹ</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a:t>
            </a:r>
            <a:r>
              <a:rPr lang="en-US" sz="2500" dirty="0" err="1">
                <a:cs typeface="Times New Roman" pitchFamily="18" charset="0"/>
              </a:rPr>
              <a:t>cũng</a:t>
            </a:r>
            <a:r>
              <a:rPr lang="en-US" sz="2500" dirty="0">
                <a:cs typeface="Times New Roman" pitchFamily="18" charset="0"/>
              </a:rPr>
              <a:t> </a:t>
            </a:r>
            <a:r>
              <a:rPr lang="en-US" sz="2500" dirty="0" err="1">
                <a:cs typeface="Times New Roman" pitchFamily="18" charset="0"/>
              </a:rPr>
              <a:t>hồi</a:t>
            </a:r>
            <a:r>
              <a:rPr lang="en-US" sz="2500" dirty="0">
                <a:cs typeface="Times New Roman" pitchFamily="18" charset="0"/>
              </a:rPr>
              <a:t> </a:t>
            </a:r>
            <a:r>
              <a:rPr lang="en-US" sz="2500" dirty="0" err="1">
                <a:cs typeface="Times New Roman" pitchFamily="18" charset="0"/>
              </a:rPr>
              <a:t>hộp</a:t>
            </a:r>
            <a:r>
              <a:rPr lang="en-US" sz="2500" dirty="0">
                <a:cs typeface="Times New Roman" pitchFamily="18" charset="0"/>
              </a:rPr>
              <a:t>. </a:t>
            </a:r>
            <a:r>
              <a:rPr lang="en-US" sz="2500" dirty="0" err="1">
                <a:cs typeface="Times New Roman" pitchFamily="18" charset="0"/>
              </a:rPr>
              <a:t>Bất</a:t>
            </a:r>
            <a:r>
              <a:rPr lang="en-US" sz="2500" dirty="0">
                <a:cs typeface="Times New Roman" pitchFamily="18" charset="0"/>
              </a:rPr>
              <a:t> </a:t>
            </a:r>
            <a:r>
              <a:rPr lang="en-US" sz="2500" dirty="0" err="1">
                <a:cs typeface="Times New Roman" pitchFamily="18" charset="0"/>
              </a:rPr>
              <a:t>ngờ</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giáo</a:t>
            </a:r>
            <a:r>
              <a:rPr lang="en-US" sz="2500" dirty="0">
                <a:cs typeface="Times New Roman" pitchFamily="18" charset="0"/>
              </a:rPr>
              <a:t> </a:t>
            </a:r>
            <a:r>
              <a:rPr lang="en-US" sz="2500" dirty="0" err="1">
                <a:cs typeface="Times New Roman" pitchFamily="18" charset="0"/>
              </a:rPr>
              <a:t>nói</a:t>
            </a:r>
            <a:r>
              <a:rPr lang="en-US" sz="2500" dirty="0">
                <a:cs typeface="Times New Roman" pitchFamily="18" charset="0"/>
              </a:rPr>
              <a:t>:</a:t>
            </a:r>
          </a:p>
          <a:p>
            <a:pPr algn="just">
              <a:spcBef>
                <a:spcPts val="600"/>
              </a:spcBef>
            </a:pPr>
            <a:r>
              <a:rPr lang="en-US" sz="2500" dirty="0">
                <a:cs typeface="Times New Roman" pitchFamily="18" charset="0"/>
              </a:rPr>
              <a:t>      -</a:t>
            </a:r>
            <a:r>
              <a:rPr lang="vi-VN" sz="2500" dirty="0">
                <a:cs typeface="Times New Roman" pitchFamily="18" charset="0"/>
              </a:rPr>
              <a:t> </a:t>
            </a:r>
            <a:r>
              <a:rPr lang="en-US" sz="2500" dirty="0" err="1">
                <a:cs typeface="Times New Roman" pitchFamily="18" charset="0"/>
              </a:rPr>
              <a:t>Bây</a:t>
            </a:r>
            <a:r>
              <a:rPr lang="en-US" sz="2500" dirty="0">
                <a:cs typeface="Times New Roman" pitchFamily="18" charset="0"/>
              </a:rPr>
              <a:t> </a:t>
            </a:r>
            <a:r>
              <a:rPr lang="en-US" sz="2500" dirty="0" err="1">
                <a:cs typeface="Times New Roman" pitchFamily="18" charset="0"/>
              </a:rPr>
              <a:t>giờ</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sẽ</a:t>
            </a:r>
            <a:r>
              <a:rPr lang="en-US" sz="2500" dirty="0">
                <a:cs typeface="Times New Roman" pitchFamily="18" charset="0"/>
              </a:rPr>
              <a:t> </a:t>
            </a:r>
            <a:r>
              <a:rPr lang="en-US" sz="2500" dirty="0" err="1">
                <a:cs typeface="Times New Roman" pitchFamily="18" charset="0"/>
              </a:rPr>
              <a:t>trao</a:t>
            </a:r>
            <a:r>
              <a:rPr lang="en-US" sz="2500" dirty="0">
                <a:cs typeface="Times New Roman" pitchFamily="18" charset="0"/>
              </a:rPr>
              <a:t> </a:t>
            </a:r>
            <a:r>
              <a:rPr lang="en-US" sz="2500" dirty="0" err="1">
                <a:cs typeface="Times New Roman" pitchFamily="18" charset="0"/>
              </a:rPr>
              <a:t>một</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a:t>
            </a:r>
            <a:r>
              <a:rPr lang="en-US" sz="2500" dirty="0" err="1">
                <a:cs typeface="Times New Roman" pitchFamily="18" charset="0"/>
              </a:rPr>
              <a:t>đặc</a:t>
            </a:r>
            <a:r>
              <a:rPr lang="en-US" sz="2500" dirty="0">
                <a:cs typeface="Times New Roman" pitchFamily="18" charset="0"/>
              </a:rPr>
              <a:t> </a:t>
            </a:r>
            <a:r>
              <a:rPr lang="en-US" sz="2500" dirty="0" err="1">
                <a:cs typeface="Times New Roman" pitchFamily="18" charset="0"/>
              </a:rPr>
              <a:t>biệt</a:t>
            </a:r>
            <a:r>
              <a:rPr lang="en-US" sz="2500" dirty="0">
                <a:cs typeface="Times New Roman" pitchFamily="18" charset="0"/>
              </a:rPr>
              <a:t>. </a:t>
            </a:r>
            <a:r>
              <a:rPr lang="en-US" sz="2500" dirty="0" err="1">
                <a:cs typeface="Times New Roman" pitchFamily="18" charset="0"/>
              </a:rPr>
              <a:t>Đây</a:t>
            </a:r>
            <a:r>
              <a:rPr lang="en-US" sz="2500" dirty="0">
                <a:cs typeface="Times New Roman" pitchFamily="18" charset="0"/>
              </a:rPr>
              <a:t> </a:t>
            </a:r>
            <a:r>
              <a:rPr lang="en-US" sz="2500" dirty="0" err="1">
                <a:cs typeface="Times New Roman" pitchFamily="18" charset="0"/>
              </a:rPr>
              <a:t>là</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a:t>
            </a:r>
            <a:r>
              <a:rPr lang="en-US" sz="2500" dirty="0" err="1">
                <a:cs typeface="Times New Roman" pitchFamily="18" charset="0"/>
              </a:rPr>
              <a:t>cả</a:t>
            </a:r>
            <a:r>
              <a:rPr lang="en-US" sz="2500" dirty="0">
                <a:cs typeface="Times New Roman" pitchFamily="18" charset="0"/>
              </a:rPr>
              <a:t> </a:t>
            </a:r>
            <a:r>
              <a:rPr lang="en-US" sz="2500" dirty="0" err="1">
                <a:cs typeface="Times New Roman" pitchFamily="18" charset="0"/>
              </a:rPr>
              <a:t>lớp</a:t>
            </a:r>
            <a:r>
              <a:rPr lang="en-US" sz="2500" dirty="0">
                <a:cs typeface="Times New Roman" pitchFamily="18" charset="0"/>
              </a:rPr>
              <a:t> </a:t>
            </a:r>
            <a:r>
              <a:rPr lang="en-US" sz="2500" dirty="0" err="1">
                <a:cs typeface="Times New Roman" pitchFamily="18" charset="0"/>
              </a:rPr>
              <a:t>đề</a:t>
            </a:r>
            <a:r>
              <a:rPr lang="en-US" sz="2500" dirty="0">
                <a:cs typeface="Times New Roman" pitchFamily="18" charset="0"/>
              </a:rPr>
              <a:t> </a:t>
            </a:r>
            <a:r>
              <a:rPr lang="en-US" sz="2500" dirty="0" err="1">
                <a:cs typeface="Times New Roman" pitchFamily="18" charset="0"/>
              </a:rPr>
              <a:t>nghị</a:t>
            </a:r>
            <a:r>
              <a:rPr lang="en-US" sz="2500" dirty="0">
                <a:cs typeface="Times New Roman" pitchFamily="18" charset="0"/>
              </a:rPr>
              <a:t> </a:t>
            </a:r>
            <a:r>
              <a:rPr lang="en-US" sz="2500" dirty="0" err="1">
                <a:cs typeface="Times New Roman" pitchFamily="18" charset="0"/>
              </a:rPr>
              <a:t>tặng</a:t>
            </a:r>
            <a:r>
              <a:rPr lang="en-US" sz="2500" dirty="0">
                <a:cs typeface="Times New Roman" pitchFamily="18" charset="0"/>
              </a:rPr>
              <a:t> </a:t>
            </a:r>
            <a:r>
              <a:rPr lang="en-US" sz="2500" dirty="0" err="1">
                <a:cs typeface="Times New Roman" pitchFamily="18" charset="0"/>
              </a:rPr>
              <a:t>cho</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Na. Na </a:t>
            </a:r>
            <a:r>
              <a:rPr lang="en-US" sz="2500" dirty="0" err="1">
                <a:cs typeface="Times New Roman" pitchFamily="18" charset="0"/>
              </a:rPr>
              <a:t>có</a:t>
            </a:r>
            <a:r>
              <a:rPr lang="en-US" sz="2500" dirty="0">
                <a:cs typeface="Times New Roman" pitchFamily="18" charset="0"/>
              </a:rPr>
              <a:t> </a:t>
            </a:r>
            <a:r>
              <a:rPr lang="en-US" sz="2500" dirty="0" err="1">
                <a:cs typeface="Times New Roman" pitchFamily="18" charset="0"/>
              </a:rPr>
              <a:t>tấm</a:t>
            </a:r>
            <a:r>
              <a:rPr lang="en-US" sz="2500" dirty="0">
                <a:cs typeface="Times New Roman" pitchFamily="18" charset="0"/>
              </a:rPr>
              <a:t> </a:t>
            </a:r>
            <a:r>
              <a:rPr lang="en-US" sz="2500" dirty="0" err="1">
                <a:cs typeface="Times New Roman" pitchFamily="18" charset="0"/>
              </a:rPr>
              <a:t>lòng</a:t>
            </a:r>
            <a:r>
              <a:rPr lang="en-US" sz="2500" dirty="0">
                <a:cs typeface="Times New Roman" pitchFamily="18" charset="0"/>
              </a:rPr>
              <a:t> </a:t>
            </a:r>
            <a:r>
              <a:rPr lang="en-US" sz="2500" dirty="0" err="1">
                <a:cs typeface="Times New Roman" pitchFamily="18" charset="0"/>
              </a:rPr>
              <a:t>thật</a:t>
            </a:r>
            <a:r>
              <a:rPr lang="en-US" sz="2500" dirty="0">
                <a:cs typeface="Times New Roman" pitchFamily="18" charset="0"/>
              </a:rPr>
              <a:t> </a:t>
            </a:r>
            <a:r>
              <a:rPr lang="en-US" sz="2500" dirty="0" err="1">
                <a:cs typeface="Times New Roman" pitchFamily="18" charset="0"/>
              </a:rPr>
              <a:t>đáng</a:t>
            </a:r>
            <a:r>
              <a:rPr lang="en-US" sz="2500" dirty="0">
                <a:cs typeface="Times New Roman" pitchFamily="18" charset="0"/>
              </a:rPr>
              <a:t> </a:t>
            </a:r>
            <a:r>
              <a:rPr lang="en-US" sz="2500" dirty="0" err="1">
                <a:cs typeface="Times New Roman" pitchFamily="18" charset="0"/>
              </a:rPr>
              <a:t>quý</a:t>
            </a:r>
            <a:r>
              <a:rPr lang="en-US" sz="2500" dirty="0">
                <a:cs typeface="Times New Roman" pitchFamily="18" charset="0"/>
              </a:rPr>
              <a:t>.</a:t>
            </a:r>
          </a:p>
          <a:p>
            <a:pPr algn="just">
              <a:spcBef>
                <a:spcPts val="600"/>
              </a:spcBef>
            </a:pPr>
            <a:r>
              <a:rPr lang="en-US" sz="2500" dirty="0">
                <a:cs typeface="Times New Roman" pitchFamily="18" charset="0"/>
              </a:rPr>
              <a:t>       Na </a:t>
            </a:r>
            <a:r>
              <a:rPr lang="en-US" sz="2500" dirty="0" err="1">
                <a:cs typeface="Times New Roman" pitchFamily="18" charset="0"/>
              </a:rPr>
              <a:t>ngỡ</a:t>
            </a:r>
            <a:r>
              <a:rPr lang="en-US" sz="2500" dirty="0">
                <a:cs typeface="Times New Roman" pitchFamily="18" charset="0"/>
              </a:rPr>
              <a:t> </a:t>
            </a:r>
            <a:r>
              <a:rPr lang="en-US" sz="2500" dirty="0" err="1">
                <a:cs typeface="Times New Roman" pitchFamily="18" charset="0"/>
              </a:rPr>
              <a:t>mình</a:t>
            </a:r>
            <a:r>
              <a:rPr lang="en-US" sz="2500" dirty="0">
                <a:cs typeface="Times New Roman" pitchFamily="18" charset="0"/>
              </a:rPr>
              <a:t> </a:t>
            </a:r>
            <a:r>
              <a:rPr lang="en-US" sz="2500" dirty="0" err="1">
                <a:cs typeface="Times New Roman" pitchFamily="18" charset="0"/>
              </a:rPr>
              <a:t>nghe</a:t>
            </a:r>
            <a:r>
              <a:rPr lang="en-US" sz="2500" dirty="0">
                <a:cs typeface="Times New Roman" pitchFamily="18" charset="0"/>
              </a:rPr>
              <a:t> </a:t>
            </a:r>
            <a:r>
              <a:rPr lang="en-US" sz="2500" dirty="0" err="1">
                <a:cs typeface="Times New Roman" pitchFamily="18" charset="0"/>
              </a:rPr>
              <a:t>nhầm</a:t>
            </a:r>
            <a:r>
              <a:rPr lang="en-US" sz="2500" dirty="0">
                <a:cs typeface="Times New Roman" pitchFamily="18" charset="0"/>
              </a:rPr>
              <a:t>. </a:t>
            </a:r>
            <a:r>
              <a:rPr lang="en-US" sz="2500" dirty="0" err="1">
                <a:cs typeface="Times New Roman" pitchFamily="18" charset="0"/>
              </a:rPr>
              <a:t>Đỏ</a:t>
            </a:r>
            <a:r>
              <a:rPr lang="en-US" sz="2500" dirty="0">
                <a:cs typeface="Times New Roman" pitchFamily="18" charset="0"/>
              </a:rPr>
              <a:t> </a:t>
            </a:r>
            <a:r>
              <a:rPr lang="en-US" sz="2500" dirty="0" err="1">
                <a:cs typeface="Times New Roman" pitchFamily="18" charset="0"/>
              </a:rPr>
              <a:t>bừng</a:t>
            </a:r>
            <a:r>
              <a:rPr lang="en-US" sz="2500" dirty="0">
                <a:cs typeface="Times New Roman" pitchFamily="18" charset="0"/>
              </a:rPr>
              <a:t> </a:t>
            </a:r>
            <a:r>
              <a:rPr lang="en-US" sz="2500" dirty="0" err="1">
                <a:cs typeface="Times New Roman" pitchFamily="18" charset="0"/>
              </a:rPr>
              <a:t>mặt</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bé</a:t>
            </a:r>
            <a:r>
              <a:rPr lang="en-US" sz="2500" dirty="0">
                <a:cs typeface="Times New Roman" pitchFamily="18" charset="0"/>
              </a:rPr>
              <a:t> </a:t>
            </a:r>
            <a:r>
              <a:rPr lang="en-US" sz="2500" dirty="0" err="1">
                <a:cs typeface="Times New Roman" pitchFamily="18" charset="0"/>
              </a:rPr>
              <a:t>đứng</a:t>
            </a:r>
            <a:r>
              <a:rPr lang="en-US" sz="2500" dirty="0">
                <a:cs typeface="Times New Roman" pitchFamily="18" charset="0"/>
              </a:rPr>
              <a:t> </a:t>
            </a:r>
            <a:r>
              <a:rPr lang="en-US" sz="2500" dirty="0" err="1">
                <a:cs typeface="Times New Roman" pitchFamily="18" charset="0"/>
              </a:rPr>
              <a:t>dậy</a:t>
            </a:r>
            <a:r>
              <a:rPr lang="en-US" sz="2500" dirty="0">
                <a:cs typeface="Times New Roman" pitchFamily="18" charset="0"/>
              </a:rPr>
              <a:t>, </a:t>
            </a:r>
            <a:r>
              <a:rPr lang="en-US" sz="2500" dirty="0" err="1">
                <a:cs typeface="Times New Roman" pitchFamily="18" charset="0"/>
              </a:rPr>
              <a:t>bước</a:t>
            </a:r>
            <a:r>
              <a:rPr lang="en-US" sz="2500" dirty="0">
                <a:cs typeface="Times New Roman" pitchFamily="18" charset="0"/>
              </a:rPr>
              <a:t> </a:t>
            </a:r>
            <a:r>
              <a:rPr lang="en-US" sz="2500" dirty="0" err="1">
                <a:cs typeface="Times New Roman" pitchFamily="18" charset="0"/>
              </a:rPr>
              <a:t>lên</a:t>
            </a:r>
            <a:r>
              <a:rPr lang="en-US" sz="2500" dirty="0">
                <a:cs typeface="Times New Roman" pitchFamily="18" charset="0"/>
              </a:rPr>
              <a:t> </a:t>
            </a:r>
            <a:r>
              <a:rPr lang="en-US" sz="2500" dirty="0" err="1">
                <a:cs typeface="Times New Roman" pitchFamily="18" charset="0"/>
              </a:rPr>
              <a:t>bục</a:t>
            </a:r>
            <a:r>
              <a:rPr lang="en-US" sz="2500" dirty="0">
                <a:cs typeface="Times New Roman" pitchFamily="18" charset="0"/>
              </a:rPr>
              <a:t>. </a:t>
            </a:r>
            <a:r>
              <a:rPr lang="en-US" sz="2500" dirty="0" err="1">
                <a:cs typeface="Times New Roman" pitchFamily="18" charset="0"/>
              </a:rPr>
              <a:t>Tiếng</a:t>
            </a:r>
            <a:r>
              <a:rPr lang="en-US" sz="2500" dirty="0">
                <a:cs typeface="Times New Roman" pitchFamily="18" charset="0"/>
              </a:rPr>
              <a:t> </a:t>
            </a:r>
            <a:r>
              <a:rPr lang="en-US" sz="2500" dirty="0" err="1">
                <a:cs typeface="Times New Roman" pitchFamily="18" charset="0"/>
              </a:rPr>
              <a:t>vỗ</a:t>
            </a:r>
            <a:r>
              <a:rPr lang="en-US" sz="2500" dirty="0">
                <a:cs typeface="Times New Roman" pitchFamily="18" charset="0"/>
              </a:rPr>
              <a:t> </a:t>
            </a:r>
            <a:r>
              <a:rPr lang="en-US" sz="2500" dirty="0" err="1">
                <a:cs typeface="Times New Roman" pitchFamily="18" charset="0"/>
              </a:rPr>
              <a:t>tay</a:t>
            </a:r>
            <a:r>
              <a:rPr lang="en-US" sz="2500" dirty="0">
                <a:cs typeface="Times New Roman" pitchFamily="18" charset="0"/>
              </a:rPr>
              <a:t> </a:t>
            </a:r>
            <a:r>
              <a:rPr lang="en-US" sz="2500" dirty="0" err="1">
                <a:cs typeface="Times New Roman" pitchFamily="18" charset="0"/>
              </a:rPr>
              <a:t>vang</a:t>
            </a:r>
            <a:r>
              <a:rPr lang="en-US" sz="2500" dirty="0">
                <a:cs typeface="Times New Roman" pitchFamily="18" charset="0"/>
              </a:rPr>
              <a:t> </a:t>
            </a:r>
            <a:r>
              <a:rPr lang="en-US" sz="2500" dirty="0" err="1">
                <a:cs typeface="Times New Roman" pitchFamily="18" charset="0"/>
              </a:rPr>
              <a:t>dậy</a:t>
            </a:r>
            <a:r>
              <a:rPr lang="en-US" sz="2500" dirty="0">
                <a:cs typeface="Times New Roman" pitchFamily="18" charset="0"/>
              </a:rPr>
              <a:t>. </a:t>
            </a:r>
            <a:r>
              <a:rPr lang="en-US" sz="2500" dirty="0" err="1">
                <a:cs typeface="Times New Roman" pitchFamily="18" charset="0"/>
              </a:rPr>
              <a:t>Mẹ</a:t>
            </a:r>
            <a:r>
              <a:rPr lang="en-US" sz="2500" dirty="0">
                <a:cs typeface="Times New Roman" pitchFamily="18" charset="0"/>
              </a:rPr>
              <a:t> </a:t>
            </a:r>
            <a:r>
              <a:rPr lang="en-US" sz="2500" dirty="0" err="1">
                <a:cs typeface="Times New Roman" pitchFamily="18" charset="0"/>
              </a:rPr>
              <a:t>của</a:t>
            </a:r>
            <a:r>
              <a:rPr lang="en-US" sz="2500" dirty="0">
                <a:cs typeface="Times New Roman" pitchFamily="18" charset="0"/>
              </a:rPr>
              <a:t> Na </a:t>
            </a:r>
            <a:r>
              <a:rPr lang="en-US" sz="2500" dirty="0" err="1">
                <a:cs typeface="Times New Roman" pitchFamily="18" charset="0"/>
              </a:rPr>
              <a:t>lặng</a:t>
            </a:r>
            <a:r>
              <a:rPr lang="en-US" sz="2500" dirty="0">
                <a:cs typeface="Times New Roman" pitchFamily="18" charset="0"/>
              </a:rPr>
              <a:t> </a:t>
            </a:r>
            <a:r>
              <a:rPr lang="en-US" sz="2500" dirty="0" err="1">
                <a:cs typeface="Times New Roman" pitchFamily="18" charset="0"/>
              </a:rPr>
              <a:t>lẽ</a:t>
            </a:r>
            <a:r>
              <a:rPr lang="en-US" sz="2500" dirty="0">
                <a:cs typeface="Times New Roman" pitchFamily="18" charset="0"/>
              </a:rPr>
              <a:t> </a:t>
            </a:r>
            <a:r>
              <a:rPr lang="en-US" sz="2500" dirty="0" err="1">
                <a:cs typeface="Times New Roman" pitchFamily="18" charset="0"/>
              </a:rPr>
              <a:t>chấm</a:t>
            </a:r>
            <a:r>
              <a:rPr lang="en-US" sz="2500" dirty="0">
                <a:cs typeface="Times New Roman" pitchFamily="18" charset="0"/>
              </a:rPr>
              <a:t> </a:t>
            </a:r>
            <a:r>
              <a:rPr lang="en-US" sz="2500" dirty="0" err="1">
                <a:cs typeface="Times New Roman" pitchFamily="18" charset="0"/>
              </a:rPr>
              <a:t>khăn</a:t>
            </a:r>
            <a:r>
              <a:rPr lang="en-US" sz="2500" dirty="0">
                <a:cs typeface="Times New Roman" pitchFamily="18" charset="0"/>
              </a:rPr>
              <a:t> </a:t>
            </a:r>
            <a:r>
              <a:rPr lang="en-US" sz="2500" dirty="0" err="1">
                <a:cs typeface="Times New Roman" pitchFamily="18" charset="0"/>
              </a:rPr>
              <a:t>lên</a:t>
            </a:r>
            <a:r>
              <a:rPr lang="en-US" sz="2500" dirty="0">
                <a:cs typeface="Times New Roman" pitchFamily="18" charset="0"/>
              </a:rPr>
              <a:t> </a:t>
            </a:r>
            <a:r>
              <a:rPr lang="en-US" sz="2500" dirty="0" err="1">
                <a:cs typeface="Times New Roman" pitchFamily="18" charset="0"/>
              </a:rPr>
              <a:t>đôi</a:t>
            </a:r>
            <a:r>
              <a:rPr lang="en-US" sz="2500" dirty="0">
                <a:cs typeface="Times New Roman" pitchFamily="18" charset="0"/>
              </a:rPr>
              <a:t> </a:t>
            </a:r>
            <a:r>
              <a:rPr lang="en-US" sz="2500" dirty="0" err="1">
                <a:cs typeface="Times New Roman" pitchFamily="18" charset="0"/>
              </a:rPr>
              <a:t>mắt</a:t>
            </a:r>
            <a:r>
              <a:rPr lang="en-US" sz="2500" dirty="0">
                <a:cs typeface="Times New Roman" pitchFamily="18" charset="0"/>
              </a:rPr>
              <a:t> </a:t>
            </a:r>
            <a:r>
              <a:rPr lang="en-US" sz="2500" dirty="0" err="1">
                <a:cs typeface="Times New Roman" pitchFamily="18" charset="0"/>
              </a:rPr>
              <a:t>đỏ</a:t>
            </a:r>
            <a:r>
              <a:rPr lang="en-US" sz="2500" dirty="0">
                <a:cs typeface="Times New Roman" pitchFamily="18" charset="0"/>
              </a:rPr>
              <a:t> hoe.</a:t>
            </a:r>
          </a:p>
          <a:p>
            <a:pPr algn="r">
              <a:spcBef>
                <a:spcPts val="600"/>
              </a:spcBef>
            </a:pPr>
            <a:r>
              <a:rPr lang="en-US" sz="2000" dirty="0" err="1">
                <a:cs typeface="Times New Roman" pitchFamily="18" charset="0"/>
              </a:rPr>
              <a:t>Phỏng</a:t>
            </a:r>
            <a:r>
              <a:rPr lang="en-US" sz="2000" dirty="0">
                <a:cs typeface="Times New Roman" pitchFamily="18" charset="0"/>
              </a:rPr>
              <a:t> </a:t>
            </a:r>
            <a:r>
              <a:rPr lang="en-US" sz="2000" dirty="0" err="1">
                <a:cs typeface="Times New Roman" pitchFamily="18" charset="0"/>
              </a:rPr>
              <a:t>theo</a:t>
            </a:r>
            <a:r>
              <a:rPr lang="en-US" sz="2000" dirty="0">
                <a:cs typeface="Times New Roman" pitchFamily="18" charset="0"/>
              </a:rPr>
              <a:t> BLAI-TƠN (</a:t>
            </a:r>
            <a:r>
              <a:rPr lang="en-US" sz="2000" dirty="0" err="1">
                <a:cs typeface="Times New Roman" pitchFamily="18" charset="0"/>
              </a:rPr>
              <a:t>Lương</a:t>
            </a:r>
            <a:r>
              <a:rPr lang="en-US" sz="2000" dirty="0">
                <a:cs typeface="Times New Roman" pitchFamily="18" charset="0"/>
              </a:rPr>
              <a:t> </a:t>
            </a:r>
            <a:r>
              <a:rPr lang="en-US" sz="2000" dirty="0" err="1">
                <a:cs typeface="Times New Roman" pitchFamily="18" charset="0"/>
              </a:rPr>
              <a:t>Hùng</a:t>
            </a:r>
            <a:r>
              <a:rPr lang="en-US" sz="2000" dirty="0">
                <a:cs typeface="Times New Roman" pitchFamily="18" charset="0"/>
              </a:rPr>
              <a:t> </a:t>
            </a:r>
            <a:r>
              <a:rPr lang="en-US" sz="2000" dirty="0" err="1">
                <a:cs typeface="Times New Roman" pitchFamily="18" charset="0"/>
              </a:rPr>
              <a:t>dịch</a:t>
            </a:r>
            <a:r>
              <a:rPr lang="en-US" sz="2000" dirty="0">
                <a:cs typeface="Times New Roman" pitchFamily="18" charset="0"/>
              </a:rPr>
              <a:t>)</a:t>
            </a:r>
            <a:endParaRPr lang="vi-VN" sz="2000" dirty="0">
              <a:cs typeface="Times New Roman" pitchFamily="18" charset="0"/>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838089" y="154121"/>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FF0000"/>
                </a:solidFill>
                <a:cs typeface="Times New Roman" pitchFamily="18" charset="0"/>
              </a:rPr>
              <a:t>Phần thưởng</a:t>
            </a:r>
            <a:endParaRPr lang="en-US" sz="2800" b="1" dirty="0">
              <a:solidFill>
                <a:srgbClr val="FF0000"/>
              </a:solidFill>
              <a:cs typeface="Times New Roman" pitchFamily="18" charset="0"/>
            </a:endParaRPr>
          </a:p>
        </p:txBody>
      </p:sp>
      <p:sp>
        <p:nvSpPr>
          <p:cNvPr id="4" name="Flowchart: Terminator 3"/>
          <p:cNvSpPr/>
          <p:nvPr/>
        </p:nvSpPr>
        <p:spPr>
          <a:xfrm>
            <a:off x="693932" y="6243145"/>
            <a:ext cx="2552700" cy="609600"/>
          </a:xfrm>
          <a:prstGeom prst="flowChartTerminator">
            <a:avLst/>
          </a:prstGeom>
          <a:solidFill>
            <a:srgbClr val="7030A0"/>
          </a:solidFill>
          <a:ln w="38100" cap="flat" cmpd="sng" algn="ctr">
            <a:solidFill>
              <a:sysClr val="window" lastClr="FFFFFF"/>
            </a:solidFill>
            <a:prstDash val="solid"/>
          </a:ln>
          <a:effectLst/>
        </p:spPr>
        <p:txBody>
          <a:bodyPr rtlCol="0" anchor="ctr"/>
          <a:lstStyle/>
          <a:p>
            <a:pPr algn="ctr"/>
            <a:r>
              <a:rPr lang="en-US" sz="2800" b="1" kern="0" dirty="0" err="1">
                <a:solidFill>
                  <a:sysClr val="window" lastClr="FFFFFF"/>
                </a:solidFill>
                <a:effectLst>
                  <a:outerShdw blurRad="38100" dist="38100" dir="2700000" algn="tl">
                    <a:srgbClr val="000000">
                      <a:alpha val="43137"/>
                    </a:srgbClr>
                  </a:outerShdw>
                </a:effectLst>
                <a:cs typeface="Times New Roman" panose="02020603050405020304" pitchFamily="18" charset="0"/>
              </a:rPr>
              <a:t>Đọc</a:t>
            </a:r>
            <a:r>
              <a:rPr lang="en-US" sz="2800" b="1" kern="0" dirty="0">
                <a:solidFill>
                  <a:sysClr val="window" lastClr="FFFFFF"/>
                </a:solidFill>
                <a:effectLst>
                  <a:outerShdw blurRad="38100" dist="38100" dir="2700000" algn="tl">
                    <a:srgbClr val="000000">
                      <a:alpha val="43137"/>
                    </a:srgbClr>
                  </a:outerShdw>
                </a:effectLst>
                <a:cs typeface="Times New Roman" panose="02020603050405020304" pitchFamily="18" charset="0"/>
              </a:rPr>
              <a:t> </a:t>
            </a:r>
            <a:r>
              <a:rPr lang="en-US" sz="2800" b="1" kern="0" dirty="0" err="1">
                <a:solidFill>
                  <a:sysClr val="window" lastClr="FFFFFF"/>
                </a:solidFill>
                <a:effectLst>
                  <a:outerShdw blurRad="38100" dist="38100" dir="2700000" algn="tl">
                    <a:srgbClr val="000000">
                      <a:alpha val="43137"/>
                    </a:srgbClr>
                  </a:outerShdw>
                </a:effectLst>
                <a:cs typeface="Times New Roman" panose="02020603050405020304" pitchFamily="18" charset="0"/>
              </a:rPr>
              <a:t>cả</a:t>
            </a:r>
            <a:r>
              <a:rPr lang="en-US" sz="2800" b="1" kern="0" dirty="0">
                <a:solidFill>
                  <a:sysClr val="window" lastClr="FFFFFF"/>
                </a:solidFill>
                <a:effectLst>
                  <a:outerShdw blurRad="38100" dist="38100" dir="2700000" algn="tl">
                    <a:srgbClr val="000000">
                      <a:alpha val="43137"/>
                    </a:srgbClr>
                  </a:outerShdw>
                </a:effectLst>
                <a:cs typeface="Times New Roman" panose="02020603050405020304" pitchFamily="18" charset="0"/>
              </a:rPr>
              <a:t> </a:t>
            </a:r>
            <a:r>
              <a:rPr lang="en-US" sz="2800" b="1" kern="0" dirty="0" err="1">
                <a:solidFill>
                  <a:sysClr val="window" lastClr="FFFFFF"/>
                </a:solidFill>
                <a:effectLst>
                  <a:outerShdw blurRad="38100" dist="38100" dir="2700000" algn="tl">
                    <a:srgbClr val="000000">
                      <a:alpha val="43137"/>
                    </a:srgbClr>
                  </a:outerShdw>
                </a:effectLst>
                <a:cs typeface="Times New Roman" panose="02020603050405020304" pitchFamily="18" charset="0"/>
              </a:rPr>
              <a:t>bài</a:t>
            </a:r>
            <a:endParaRPr lang="en-US" sz="2800" b="1" kern="0" dirty="0">
              <a:solidFill>
                <a:sysClr val="window" lastClr="FFFFFF"/>
              </a:solidFill>
              <a:effectLst>
                <a:outerShdw blurRad="38100" dist="38100" dir="2700000" algn="tl">
                  <a:srgbClr val="000000">
                    <a:alpha val="43137"/>
                  </a:srgbClr>
                </a:outerShdw>
              </a:effectLst>
              <a:cs typeface="Times New Roman" panose="02020603050405020304" pitchFamily="18" charset="0"/>
            </a:endParaRPr>
          </a:p>
        </p:txBody>
      </p:sp>
    </p:spTree>
    <p:extLst>
      <p:ext uri="{BB962C8B-B14F-4D97-AF65-F5344CB8AC3E}">
        <p14:creationId xmlns:p14="http://schemas.microsoft.com/office/powerpoint/2010/main" val="378531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4"/>
                                        </p:tgtEl>
                                        <p:attrNameLst>
                                          <p:attrName>ppt_x</p:attrName>
                                        </p:attrNameLst>
                                      </p:cBhvr>
                                      <p:tavLst>
                                        <p:tav tm="0">
                                          <p:val>
                                            <p:strVal val="ppt_x"/>
                                          </p:val>
                                        </p:tav>
                                        <p:tav tm="100000">
                                          <p:val>
                                            <p:strVal val="ppt_x"/>
                                          </p:val>
                                        </p:tav>
                                      </p:tavLst>
                                    </p:anim>
                                    <p:anim calcmode="lin" valueType="num">
                                      <p:cBhvr additive="base">
                                        <p:cTn id="12" dur="500"/>
                                        <p:tgtEl>
                                          <p:spTgt spid="4"/>
                                        </p:tgtEl>
                                        <p:attrNameLst>
                                          <p:attrName>ppt_y</p:attrName>
                                        </p:attrNameLst>
                                      </p:cBhvr>
                                      <p:tavLst>
                                        <p:tav tm="0">
                                          <p:val>
                                            <p:strVal val="ppt_y"/>
                                          </p:val>
                                        </p:tav>
                                        <p:tav tm="100000">
                                          <p:val>
                                            <p:strVal val="1+ppt_h/2"/>
                                          </p:val>
                                        </p:tav>
                                      </p:tavLst>
                                    </p:anim>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5385" r="15400" b="6796"/>
          <a:stretch/>
        </p:blipFill>
        <p:spPr>
          <a:xfrm>
            <a:off x="-185073" y="548683"/>
            <a:ext cx="3112342" cy="5856651"/>
          </a:xfrm>
          <a:prstGeom prst="rect">
            <a:avLst/>
          </a:prstGeom>
        </p:spPr>
      </p:pic>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2214326" y="200379"/>
            <a:ext cx="8565518" cy="5742770"/>
          </a:xfrm>
          <a:prstGeom prst="rect">
            <a:avLst/>
          </a:prstGeom>
        </p:spPr>
      </p:pic>
      <p:sp>
        <p:nvSpPr>
          <p:cNvPr id="4" name="Rectangle 3"/>
          <p:cNvSpPr/>
          <p:nvPr/>
        </p:nvSpPr>
        <p:spPr>
          <a:xfrm>
            <a:off x="3902251" y="3071764"/>
            <a:ext cx="5382504" cy="1323439"/>
          </a:xfrm>
          <a:prstGeom prst="rect">
            <a:avLst/>
          </a:prstGeom>
        </p:spPr>
        <p:txBody>
          <a:bodyPr wrap="none">
            <a:spAutoFit/>
          </a:bodyPr>
          <a:lstStyle/>
          <a:p>
            <a:pPr defTabSz="1218510">
              <a:defRPr/>
            </a:pPr>
            <a:r>
              <a:rPr lang="en-US" sz="8000" b="1" dirty="0">
                <a:solidFill>
                  <a:srgbClr val="FF0000"/>
                </a:solidFill>
                <a:effectLst>
                  <a:outerShdw blurRad="38100" dist="38100" dir="2700000" algn="tl">
                    <a:srgbClr val="000000">
                      <a:alpha val="43137"/>
                    </a:srgbClr>
                  </a:outerShdw>
                </a:effectLst>
                <a:cs typeface="Times New Roman" panose="02020603050405020304" pitchFamily="18" charset="0"/>
              </a:rPr>
              <a:t>ĐỌC HIỂU</a:t>
            </a:r>
          </a:p>
        </p:txBody>
      </p:sp>
      <p:pic>
        <p:nvPicPr>
          <p:cNvPr id="7" name="Picture 6">
            <a:extLst>
              <a:ext uri="{FF2B5EF4-FFF2-40B4-BE49-F238E27FC236}">
                <a16:creationId xmlns:a16="http://schemas.microsoft.com/office/drawing/2014/main" id="{3214458C-4A31-43CD-ACD5-B4E1612362D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8303165" y="4515719"/>
            <a:ext cx="3479799" cy="2387420"/>
          </a:xfrm>
          <a:prstGeom prst="rect">
            <a:avLst/>
          </a:prstGeom>
        </p:spPr>
      </p:pic>
    </p:spTree>
    <p:extLst>
      <p:ext uri="{BB962C8B-B14F-4D97-AF65-F5344CB8AC3E}">
        <p14:creationId xmlns:p14="http://schemas.microsoft.com/office/powerpoint/2010/main" val="36787490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16" presetClass="entr" presetSubtype="2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3EDAC2-EEDA-477A-97C3-D878748DBED5}"/>
              </a:ext>
            </a:extLst>
          </p:cNvPr>
          <p:cNvSpPr/>
          <p:nvPr/>
        </p:nvSpPr>
        <p:spPr>
          <a:xfrm>
            <a:off x="145774" y="2704615"/>
            <a:ext cx="12144703" cy="569387"/>
          </a:xfrm>
          <a:prstGeom prst="rect">
            <a:avLst/>
          </a:prstGeom>
        </p:spPr>
        <p:txBody>
          <a:bodyPr wrap="square">
            <a:spAutoFit/>
          </a:bodyPr>
          <a:lstStyle/>
          <a:p>
            <a:pPr algn="just"/>
            <a:r>
              <a:rPr lang="en-US" sz="3100">
                <a:solidFill>
                  <a:srgbClr val="FF0000"/>
                </a:solidFill>
                <a:cs typeface="Times New Roman" pitchFamily="18" charset="0"/>
              </a:rPr>
              <a:t>2. Theo em, điều bí mật được các bạn của Na bàn bạc là gì?</a:t>
            </a:r>
            <a:endParaRPr lang="vi-VN" sz="3100" dirty="0">
              <a:solidFill>
                <a:srgbClr val="FF0000"/>
              </a:solidFill>
              <a:cs typeface="Times New Roman" pitchFamily="18" charset="0"/>
            </a:endParaRPr>
          </a:p>
        </p:txBody>
      </p:sp>
      <p:sp>
        <p:nvSpPr>
          <p:cNvPr id="16" name="Rectangle 15">
            <a:extLst>
              <a:ext uri="{FF2B5EF4-FFF2-40B4-BE49-F238E27FC236}">
                <a16:creationId xmlns:a16="http://schemas.microsoft.com/office/drawing/2014/main" id="{352E1BE5-FB8C-4EC0-9762-2E2045F4D17F}"/>
              </a:ext>
            </a:extLst>
          </p:cNvPr>
          <p:cNvSpPr/>
          <p:nvPr/>
        </p:nvSpPr>
        <p:spPr>
          <a:xfrm>
            <a:off x="0" y="1365301"/>
            <a:ext cx="11484387" cy="1077218"/>
          </a:xfrm>
          <a:prstGeom prst="rect">
            <a:avLst/>
          </a:prstGeom>
        </p:spPr>
        <p:txBody>
          <a:bodyPr wrap="square">
            <a:spAutoFit/>
          </a:bodyPr>
          <a:lstStyle/>
          <a:p>
            <a:r>
              <a:rPr lang="en-US" sz="3200">
                <a:solidFill>
                  <a:schemeClr val="accent1"/>
                </a:solidFill>
              </a:rPr>
              <a:t>- </a:t>
            </a:r>
            <a:r>
              <a:rPr lang="en-US" sz="3200">
                <a:solidFill>
                  <a:schemeClr val="accent1"/>
                </a:solidFill>
                <a:cs typeface="Times New Roman" pitchFamily="18" charset="0"/>
              </a:rPr>
              <a:t>Na là một cô bé tốt bụng, luôn giúp đỡ bạn bè. Ở lớp, ai cũng mến Na.</a:t>
            </a:r>
            <a:r>
              <a:rPr kumimoji="0" lang="vi-VN" sz="3200" i="0" u="none" strike="noStrike" kern="1200" cap="none" spc="0" normalizeH="0" baseline="0" noProof="0">
                <a:ln>
                  <a:noFill/>
                </a:ln>
                <a:solidFill>
                  <a:schemeClr val="accent1"/>
                </a:solidFill>
                <a:effectLst/>
                <a:uLnTx/>
                <a:uFillTx/>
                <a:cs typeface="Times New Roman" pitchFamily="18" charset="0"/>
              </a:rPr>
              <a:t>	</a:t>
            </a:r>
            <a:endParaRPr kumimoji="0" lang="en-US" sz="3200" i="0" u="none" strike="noStrike" kern="1200" cap="none" spc="0" normalizeH="0" baseline="0" noProof="0">
              <a:ln>
                <a:noFill/>
              </a:ln>
              <a:solidFill>
                <a:schemeClr val="accent1"/>
              </a:solidFill>
              <a:effectLst/>
              <a:uLnTx/>
              <a:uFillTx/>
              <a:cs typeface="Times New Roman" pitchFamily="18" charset="0"/>
            </a:endParaRPr>
          </a:p>
        </p:txBody>
      </p:sp>
      <p:sp>
        <p:nvSpPr>
          <p:cNvPr id="17" name="Rectangle 16">
            <a:extLst>
              <a:ext uri="{FF2B5EF4-FFF2-40B4-BE49-F238E27FC236}">
                <a16:creationId xmlns:a16="http://schemas.microsoft.com/office/drawing/2014/main" id="{DDD1D99D-F6F2-49E3-A3D2-4B152BD206FD}"/>
              </a:ext>
            </a:extLst>
          </p:cNvPr>
          <p:cNvSpPr/>
          <p:nvPr/>
        </p:nvSpPr>
        <p:spPr>
          <a:xfrm>
            <a:off x="38009" y="668525"/>
            <a:ext cx="11307697" cy="726417"/>
          </a:xfrm>
          <a:prstGeom prst="rect">
            <a:avLst/>
          </a:prstGeom>
        </p:spPr>
        <p:txBody>
          <a:bodyPr wrap="square">
            <a:spAutoFit/>
          </a:bodyPr>
          <a:lstStyle/>
          <a:p>
            <a:pPr indent="457200" algn="just" defTabSz="914400">
              <a:lnSpc>
                <a:spcPct val="150000"/>
              </a:lnSpc>
              <a:defRPr/>
            </a:pPr>
            <a:r>
              <a:rPr lang="en-US" sz="3200">
                <a:solidFill>
                  <a:srgbClr val="FF0000"/>
                </a:solidFill>
                <a:cs typeface="Times New Roman" pitchFamily="18" charset="0"/>
              </a:rPr>
              <a:t>1. Na là một học sinh như thế nào?</a:t>
            </a:r>
            <a:endParaRPr lang="vi-VN" sz="3200">
              <a:solidFill>
                <a:srgbClr val="FF0000"/>
              </a:solidFill>
              <a:cs typeface="Times New Roman" pitchFamily="18" charset="0"/>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9438" y="3752192"/>
            <a:ext cx="5260975" cy="321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009" y="3536098"/>
            <a:ext cx="6985643" cy="1569660"/>
          </a:xfrm>
          <a:prstGeom prst="rect">
            <a:avLst/>
          </a:prstGeom>
        </p:spPr>
        <p:txBody>
          <a:bodyPr wrap="square">
            <a:spAutoFit/>
          </a:bodyPr>
          <a:lstStyle/>
          <a:p>
            <a:r>
              <a:rPr lang="en-US" sz="3200">
                <a:solidFill>
                  <a:schemeClr val="accent1"/>
                </a:solidFill>
                <a:cs typeface="Times New Roman" pitchFamily="18" charset="0"/>
              </a:rPr>
              <a:t>-  Điều bí mật được các bạn của Na bàn bạc là phần thưởng dành cho Na.</a:t>
            </a:r>
            <a:endParaRPr lang="en-US" sz="3200" dirty="0">
              <a:solidFill>
                <a:schemeClr val="accent1"/>
              </a:solidFill>
              <a:cs typeface="Times New Roman" pitchFamily="18"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9438" y="3752192"/>
            <a:ext cx="5260975" cy="3084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p:cNvPicPr>
            <a:picLocks noChangeAspect="1"/>
          </p:cNvPicPr>
          <p:nvPr/>
        </p:nvPicPr>
        <p:blipFill rotWithShape="1">
          <a:blip r:embed="rId4" cstate="print">
            <a:extLst>
              <a:ext uri="{28A0092B-C50C-407E-A947-70E740481C1C}">
                <a14:useLocalDpi xmlns:a14="http://schemas.microsoft.com/office/drawing/2010/main" val="0"/>
              </a:ext>
            </a:extLst>
          </a:blip>
          <a:srcRect b="12169"/>
          <a:stretch/>
        </p:blipFill>
        <p:spPr>
          <a:xfrm>
            <a:off x="10436772" y="409903"/>
            <a:ext cx="1753641" cy="853019"/>
          </a:xfrm>
          <a:prstGeom prst="rect">
            <a:avLst/>
          </a:prstGeom>
        </p:spPr>
      </p:pic>
    </p:spTree>
    <p:extLst>
      <p:ext uri="{BB962C8B-B14F-4D97-AF65-F5344CB8AC3E}">
        <p14:creationId xmlns:p14="http://schemas.microsoft.com/office/powerpoint/2010/main" val="224423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9"/>
                                        </p:tgtEl>
                                        <p:attrNameLst>
                                          <p:attrName>ppt_x</p:attrName>
                                        </p:attrNameLst>
                                      </p:cBhvr>
                                      <p:tavLst>
                                        <p:tav tm="0">
                                          <p:val>
                                            <p:strVal val="ppt_x"/>
                                          </p:val>
                                        </p:tav>
                                        <p:tav tm="100000">
                                          <p:val>
                                            <p:strVal val="ppt_x"/>
                                          </p:val>
                                        </p:tav>
                                      </p:tavLst>
                                    </p:anim>
                                    <p:anim calcmode="lin" valueType="num">
                                      <p:cBhvr additive="base">
                                        <p:cTn id="26" dur="500"/>
                                        <p:tgtEl>
                                          <p:spTgt spid="9"/>
                                        </p:tgtEl>
                                        <p:attrNameLst>
                                          <p:attrName>ppt_y</p:attrName>
                                        </p:attrNameLst>
                                      </p:cBhvr>
                                      <p:tavLst>
                                        <p:tav tm="0">
                                          <p:val>
                                            <p:strVal val="ppt_y"/>
                                          </p:val>
                                        </p:tav>
                                        <p:tav tm="100000">
                                          <p:val>
                                            <p:strVal val="1+ppt_h/2"/>
                                          </p:val>
                                        </p:tav>
                                      </p:tavLst>
                                    </p:anim>
                                    <p:set>
                                      <p:cBhvr>
                                        <p:cTn id="27" dur="1" fill="hold">
                                          <p:stCondLst>
                                            <p:cond delay="499"/>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146"/>
                                        </p:tgtEl>
                                        <p:attrNameLst>
                                          <p:attrName>style.visibility</p:attrName>
                                        </p:attrNameLst>
                                      </p:cBhvr>
                                      <p:to>
                                        <p:strVal val="visible"/>
                                      </p:to>
                                    </p:set>
                                    <p:animEffect transition="in" filter="fade">
                                      <p:cBhvr>
                                        <p:cTn id="38" dur="1000"/>
                                        <p:tgtEl>
                                          <p:spTgt spid="6146"/>
                                        </p:tgtEl>
                                      </p:cBhvr>
                                    </p:animEffect>
                                    <p:anim calcmode="lin" valueType="num">
                                      <p:cBhvr>
                                        <p:cTn id="39" dur="1000" fill="hold"/>
                                        <p:tgtEl>
                                          <p:spTgt spid="6146"/>
                                        </p:tgtEl>
                                        <p:attrNameLst>
                                          <p:attrName>ppt_x</p:attrName>
                                        </p:attrNameLst>
                                      </p:cBhvr>
                                      <p:tavLst>
                                        <p:tav tm="0">
                                          <p:val>
                                            <p:strVal val="#ppt_x"/>
                                          </p:val>
                                        </p:tav>
                                        <p:tav tm="100000">
                                          <p:val>
                                            <p:strVal val="#ppt_x"/>
                                          </p:val>
                                        </p:tav>
                                      </p:tavLst>
                                    </p:anim>
                                    <p:anim calcmode="lin" valueType="num">
                                      <p:cBhvr>
                                        <p:cTn id="40" dur="1000" fill="hold"/>
                                        <p:tgtEl>
                                          <p:spTgt spid="614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31" y="1339333"/>
            <a:ext cx="11803375" cy="954107"/>
          </a:xfrm>
          <a:prstGeom prst="rect">
            <a:avLst/>
          </a:prstGeom>
        </p:spPr>
        <p:txBody>
          <a:bodyPr wrap="square">
            <a:spAutoFit/>
          </a:bodyPr>
          <a:lstStyle/>
          <a:p>
            <a:pPr algn="just"/>
            <a:r>
              <a:rPr lang="en-US" sz="2800">
                <a:solidFill>
                  <a:schemeClr val="accent1"/>
                </a:solidFill>
                <a:cs typeface="Times New Roman" pitchFamily="18" charset="0"/>
              </a:rPr>
              <a:t>- Na </a:t>
            </a:r>
            <a:r>
              <a:rPr lang="en-US" sz="2800" err="1">
                <a:solidFill>
                  <a:schemeClr val="accent1"/>
                </a:solidFill>
                <a:cs typeface="Times New Roman" pitchFamily="18" charset="0"/>
              </a:rPr>
              <a:t>xứng</a:t>
            </a:r>
            <a:r>
              <a:rPr lang="en-US" sz="2800">
                <a:solidFill>
                  <a:schemeClr val="accent1"/>
                </a:solidFill>
                <a:cs typeface="Times New Roman" pitchFamily="18" charset="0"/>
              </a:rPr>
              <a:t> đángđược </a:t>
            </a:r>
            <a:r>
              <a:rPr lang="en-US" sz="2800" dirty="0" err="1">
                <a:solidFill>
                  <a:schemeClr val="accent1"/>
                </a:solidFill>
                <a:cs typeface="Times New Roman" pitchFamily="18" charset="0"/>
              </a:rPr>
              <a:t>thưởng</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Vì</a:t>
            </a:r>
            <a:r>
              <a:rPr lang="en-US" sz="2800" dirty="0">
                <a:solidFill>
                  <a:schemeClr val="accent1"/>
                </a:solidFill>
                <a:cs typeface="Times New Roman" pitchFamily="18" charset="0"/>
              </a:rPr>
              <a:t> Na </a:t>
            </a:r>
            <a:r>
              <a:rPr lang="en-US" sz="2800" dirty="0" err="1">
                <a:solidFill>
                  <a:schemeClr val="accent1"/>
                </a:solidFill>
                <a:cs typeface="Times New Roman" pitchFamily="18" charset="0"/>
              </a:rPr>
              <a:t>là</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một</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cô</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bé</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tốt</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bụng</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luôn</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giúp</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đỡ</a:t>
            </a:r>
            <a:r>
              <a:rPr lang="en-US" sz="2800" dirty="0">
                <a:solidFill>
                  <a:schemeClr val="accent1"/>
                </a:solidFill>
                <a:cs typeface="Times New Roman" pitchFamily="18" charset="0"/>
              </a:rPr>
              <a:t> </a:t>
            </a:r>
            <a:r>
              <a:rPr lang="en-US" sz="2800" err="1">
                <a:solidFill>
                  <a:schemeClr val="accent1"/>
                </a:solidFill>
                <a:cs typeface="Times New Roman" pitchFamily="18" charset="0"/>
              </a:rPr>
              <a:t>bạn</a:t>
            </a:r>
            <a:r>
              <a:rPr lang="en-US" sz="2800">
                <a:solidFill>
                  <a:schemeClr val="accent1"/>
                </a:solidFill>
                <a:cs typeface="Times New Roman" pitchFamily="18" charset="0"/>
              </a:rPr>
              <a:t> bè. </a:t>
            </a:r>
            <a:endParaRPr lang="vi-VN" sz="2800" dirty="0">
              <a:solidFill>
                <a:schemeClr val="accent1"/>
              </a:solidFill>
            </a:endParaRPr>
          </a:p>
        </p:txBody>
      </p:sp>
      <p:sp>
        <p:nvSpPr>
          <p:cNvPr id="3" name="Rectangle 2"/>
          <p:cNvSpPr/>
          <p:nvPr/>
        </p:nvSpPr>
        <p:spPr>
          <a:xfrm>
            <a:off x="28325" y="740452"/>
            <a:ext cx="11527949" cy="523220"/>
          </a:xfrm>
          <a:prstGeom prst="rect">
            <a:avLst/>
          </a:prstGeom>
        </p:spPr>
        <p:txBody>
          <a:bodyPr wrap="square">
            <a:spAutoFit/>
          </a:bodyPr>
          <a:lstStyle/>
          <a:p>
            <a:pPr algn="ctr"/>
            <a:r>
              <a:rPr lang="en-US" sz="2800">
                <a:solidFill>
                  <a:srgbClr val="FF0000"/>
                </a:solidFill>
                <a:cs typeface="Times New Roman" pitchFamily="18" charset="0"/>
              </a:rPr>
              <a:t>3. Em có nghĩ rằng Na xứng đáng được thưởng không? Vì sao?</a:t>
            </a:r>
            <a:endParaRPr lang="vi-VN" sz="2800" dirty="0">
              <a:solidFill>
                <a:srgbClr val="FF0000"/>
              </a:solidFill>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02988" y="536028"/>
            <a:ext cx="987425" cy="72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9585" y="3963026"/>
            <a:ext cx="6855916" cy="658835"/>
          </a:xfrm>
          <a:prstGeom prst="rect">
            <a:avLst/>
          </a:prstGeom>
        </p:spPr>
        <p:txBody>
          <a:bodyPr wrap="square">
            <a:spAutoFit/>
          </a:bodyPr>
          <a:lstStyle/>
          <a:p>
            <a:pPr>
              <a:lnSpc>
                <a:spcPct val="150000"/>
              </a:lnSpc>
              <a:spcBef>
                <a:spcPts val="600"/>
              </a:spcBef>
            </a:pPr>
            <a:r>
              <a:rPr lang="en-US" sz="2800">
                <a:solidFill>
                  <a:schemeClr val="accent1"/>
                </a:solidFill>
                <a:cs typeface="Times New Roman" pitchFamily="18" charset="0"/>
              </a:rPr>
              <a:t>- Mọi </a:t>
            </a:r>
            <a:r>
              <a:rPr lang="en-US" sz="2800" dirty="0" err="1">
                <a:solidFill>
                  <a:schemeClr val="accent1"/>
                </a:solidFill>
                <a:cs typeface="Times New Roman" pitchFamily="18" charset="0"/>
              </a:rPr>
              <a:t>người</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vui</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mừng</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vỗ</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tay</a:t>
            </a:r>
            <a:r>
              <a:rPr lang="en-US" sz="2800" dirty="0">
                <a:solidFill>
                  <a:schemeClr val="accent1"/>
                </a:solidFill>
                <a:cs typeface="Times New Roman" pitchFamily="18" charset="0"/>
              </a:rPr>
              <a:t> </a:t>
            </a:r>
            <a:r>
              <a:rPr lang="en-US" sz="2800" err="1">
                <a:solidFill>
                  <a:schemeClr val="accent1"/>
                </a:solidFill>
                <a:cs typeface="Times New Roman" pitchFamily="18" charset="0"/>
              </a:rPr>
              <a:t>vang</a:t>
            </a:r>
            <a:r>
              <a:rPr lang="en-US" sz="2800">
                <a:solidFill>
                  <a:schemeClr val="accent1"/>
                </a:solidFill>
                <a:cs typeface="Times New Roman" pitchFamily="18" charset="0"/>
              </a:rPr>
              <a:t> dậy.</a:t>
            </a:r>
            <a:endParaRPr lang="en-US" sz="2800" dirty="0">
              <a:solidFill>
                <a:schemeClr val="accent1"/>
              </a:solidFill>
              <a:cs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3117" y="2816660"/>
            <a:ext cx="4168971" cy="4041340"/>
          </a:xfrm>
          <a:prstGeom prst="rect">
            <a:avLst/>
          </a:prstGeom>
        </p:spPr>
      </p:pic>
      <p:sp>
        <p:nvSpPr>
          <p:cNvPr id="8" name="Rectangle 7"/>
          <p:cNvSpPr/>
          <p:nvPr/>
        </p:nvSpPr>
        <p:spPr>
          <a:xfrm>
            <a:off x="-26308" y="5102398"/>
            <a:ext cx="6698056" cy="954107"/>
          </a:xfrm>
          <a:prstGeom prst="rect">
            <a:avLst/>
          </a:prstGeom>
        </p:spPr>
        <p:txBody>
          <a:bodyPr wrap="square">
            <a:spAutoFit/>
          </a:bodyPr>
          <a:lstStyle/>
          <a:p>
            <a:pPr algn="just">
              <a:spcBef>
                <a:spcPts val="600"/>
              </a:spcBef>
            </a:pPr>
            <a:r>
              <a:rPr lang="en-US" sz="2800">
                <a:solidFill>
                  <a:schemeClr val="accent1"/>
                </a:solidFill>
                <a:cs typeface="Times New Roman" pitchFamily="18" charset="0"/>
              </a:rPr>
              <a:t>- Mẹ của </a:t>
            </a:r>
            <a:r>
              <a:rPr lang="en-US" sz="2800" dirty="0">
                <a:solidFill>
                  <a:schemeClr val="accent1"/>
                </a:solidFill>
                <a:cs typeface="Times New Roman" pitchFamily="18" charset="0"/>
              </a:rPr>
              <a:t>Na  </a:t>
            </a:r>
            <a:r>
              <a:rPr lang="en-US" sz="2800" dirty="0" err="1">
                <a:solidFill>
                  <a:schemeClr val="accent1"/>
                </a:solidFill>
                <a:cs typeface="Times New Roman" pitchFamily="18" charset="0"/>
              </a:rPr>
              <a:t>lặng</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lẽ</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chấm</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khăn</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lên</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đôi</a:t>
            </a:r>
            <a:r>
              <a:rPr lang="en-US" sz="2800" dirty="0">
                <a:solidFill>
                  <a:schemeClr val="accent1"/>
                </a:solidFill>
                <a:cs typeface="Times New Roman" pitchFamily="18" charset="0"/>
              </a:rPr>
              <a:t> </a:t>
            </a:r>
            <a:r>
              <a:rPr lang="en-US" sz="2800" dirty="0" err="1">
                <a:solidFill>
                  <a:schemeClr val="accent1"/>
                </a:solidFill>
                <a:cs typeface="Times New Roman" pitchFamily="18" charset="0"/>
              </a:rPr>
              <a:t>mắt</a:t>
            </a:r>
            <a:r>
              <a:rPr lang="en-US" sz="2800" dirty="0">
                <a:solidFill>
                  <a:schemeClr val="accent1"/>
                </a:solidFill>
                <a:cs typeface="Times New Roman" pitchFamily="18" charset="0"/>
              </a:rPr>
              <a:t> </a:t>
            </a:r>
            <a:r>
              <a:rPr lang="en-US" sz="2800" err="1">
                <a:solidFill>
                  <a:schemeClr val="accent1"/>
                </a:solidFill>
                <a:cs typeface="Times New Roman" pitchFamily="18" charset="0"/>
              </a:rPr>
              <a:t>đỏ</a:t>
            </a:r>
            <a:r>
              <a:rPr lang="en-US" sz="2800">
                <a:solidFill>
                  <a:schemeClr val="accent1"/>
                </a:solidFill>
                <a:cs typeface="Times New Roman" pitchFamily="18" charset="0"/>
              </a:rPr>
              <a:t> hoe.</a:t>
            </a:r>
            <a:endParaRPr lang="vi-VN" sz="2800" dirty="0">
              <a:solidFill>
                <a:schemeClr val="accent1"/>
              </a:solidFill>
              <a:cs typeface="Times New Roman" pitchFamily="18" charset="0"/>
            </a:endParaRPr>
          </a:p>
        </p:txBody>
      </p:sp>
      <p:sp>
        <p:nvSpPr>
          <p:cNvPr id="4" name="Rectangle 3"/>
          <p:cNvSpPr/>
          <p:nvPr/>
        </p:nvSpPr>
        <p:spPr>
          <a:xfrm>
            <a:off x="160093" y="3055684"/>
            <a:ext cx="11396181" cy="2046714"/>
          </a:xfrm>
          <a:prstGeom prst="rect">
            <a:avLst/>
          </a:prstGeom>
        </p:spPr>
        <p:txBody>
          <a:bodyPr wrap="square">
            <a:spAutoFit/>
          </a:bodyPr>
          <a:lstStyle/>
          <a:p>
            <a:pPr>
              <a:spcBef>
                <a:spcPts val="600"/>
              </a:spcBef>
            </a:pPr>
            <a:r>
              <a:rPr lang="en-US" sz="2800">
                <a:solidFill>
                  <a:srgbClr val="FF0000"/>
                </a:solidFill>
                <a:cs typeface="Times New Roman" pitchFamily="18" charset="0"/>
              </a:rPr>
              <a:t>4. Khi Na được phần thưởng:</a:t>
            </a:r>
          </a:p>
          <a:p>
            <a:pPr marL="457200" indent="-457200">
              <a:spcBef>
                <a:spcPts val="600"/>
              </a:spcBef>
              <a:buAutoNum type="alphaLcParenR"/>
            </a:pPr>
            <a:r>
              <a:rPr lang="en-US" sz="2800">
                <a:solidFill>
                  <a:srgbClr val="FF0000"/>
                </a:solidFill>
                <a:cs typeface="Times New Roman" pitchFamily="18" charset="0"/>
              </a:rPr>
              <a:t>Mọi người vui mừng như thế nào?</a:t>
            </a:r>
          </a:p>
          <a:p>
            <a:pPr marL="457200" indent="-457200">
              <a:spcBef>
                <a:spcPts val="600"/>
              </a:spcBef>
              <a:buAutoNum type="alphaLcParenR"/>
            </a:pPr>
            <a:endParaRPr lang="en-US" sz="2800">
              <a:solidFill>
                <a:srgbClr val="FF0000"/>
              </a:solidFill>
              <a:cs typeface="Times New Roman" pitchFamily="18" charset="0"/>
            </a:endParaRPr>
          </a:p>
          <a:p>
            <a:pPr marL="457200" indent="-457200">
              <a:spcBef>
                <a:spcPts val="600"/>
              </a:spcBef>
              <a:buAutoNum type="alphaLcParenR"/>
            </a:pPr>
            <a:r>
              <a:rPr lang="en-US" sz="2800">
                <a:solidFill>
                  <a:srgbClr val="FF0000"/>
                </a:solidFill>
                <a:cs typeface="Times New Roman" pitchFamily="18" charset="0"/>
              </a:rPr>
              <a:t>Mẹ của Na vui mừng như thế nào?</a:t>
            </a:r>
            <a:endParaRPr lang="vi-VN" sz="2800" dirty="0">
              <a:solidFill>
                <a:srgbClr val="FF0000"/>
              </a:solidFill>
              <a:cs typeface="Times New Roman" pitchFamily="18" charset="0"/>
            </a:endParaRPr>
          </a:p>
        </p:txBody>
      </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5500" y="2816660"/>
            <a:ext cx="5371443" cy="4020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39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par>
                                <p:cTn id="28" presetID="16" presetClass="entr" presetSubtype="21"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7171"/>
                                        </p:tgtEl>
                                        <p:attrNameLst>
                                          <p:attrName>style.visibility</p:attrName>
                                        </p:attrNameLst>
                                      </p:cBhvr>
                                      <p:to>
                                        <p:strVal val="visible"/>
                                      </p:to>
                                    </p:set>
                                    <p:animEffect transition="in" filter="fade">
                                      <p:cBhvr>
                                        <p:cTn id="45" dur="1000"/>
                                        <p:tgtEl>
                                          <p:spTgt spid="7171"/>
                                        </p:tgtEl>
                                      </p:cBhvr>
                                    </p:animEffect>
                                    <p:anim calcmode="lin" valueType="num">
                                      <p:cBhvr>
                                        <p:cTn id="46" dur="1000" fill="hold"/>
                                        <p:tgtEl>
                                          <p:spTgt spid="7171"/>
                                        </p:tgtEl>
                                        <p:attrNameLst>
                                          <p:attrName>ppt_x</p:attrName>
                                        </p:attrNameLst>
                                      </p:cBhvr>
                                      <p:tavLst>
                                        <p:tav tm="0">
                                          <p:val>
                                            <p:strVal val="#ppt_x"/>
                                          </p:val>
                                        </p:tav>
                                        <p:tav tm="100000">
                                          <p:val>
                                            <p:strVal val="#ppt_x"/>
                                          </p:val>
                                        </p:tav>
                                      </p:tavLst>
                                    </p:anim>
                                    <p:anim calcmode="lin" valueType="num">
                                      <p:cBhvr>
                                        <p:cTn id="47" dur="1000" fill="hold"/>
                                        <p:tgtEl>
                                          <p:spTgt spid="71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8"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Alternate Process 4">
            <a:extLst>
              <a:ext uri="{FF2B5EF4-FFF2-40B4-BE49-F238E27FC236}">
                <a16:creationId xmlns:a16="http://schemas.microsoft.com/office/drawing/2014/main" id="{E2DAA67D-47F7-4D88-B20E-CD592D23DD68}"/>
              </a:ext>
            </a:extLst>
          </p:cNvPr>
          <p:cNvSpPr/>
          <p:nvPr/>
        </p:nvSpPr>
        <p:spPr>
          <a:xfrm>
            <a:off x="4556233" y="1388485"/>
            <a:ext cx="7389915" cy="486586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5F2EC9F5-083D-4FB3-A238-28A205028F39}"/>
              </a:ext>
            </a:extLst>
          </p:cNvPr>
          <p:cNvSpPr txBox="1"/>
          <p:nvPr/>
        </p:nvSpPr>
        <p:spPr>
          <a:xfrm>
            <a:off x="4741285" y="603655"/>
            <a:ext cx="7204864" cy="584775"/>
          </a:xfrm>
          <a:prstGeom prst="rect">
            <a:avLst/>
          </a:prstGeom>
          <a:solidFill>
            <a:srgbClr val="FFC000"/>
          </a:solidFill>
        </p:spPr>
        <p:txBody>
          <a:bodyPr wrap="square" rtlCol="0">
            <a:spAutoFit/>
          </a:bodyPr>
          <a:lstStyle/>
          <a:p>
            <a:r>
              <a:rPr lang="en-US" sz="3200">
                <a:solidFill>
                  <a:srgbClr val="FF0000"/>
                </a:solidFill>
                <a:cs typeface="Times New Roman" pitchFamily="18" charset="0"/>
              </a:rPr>
              <a:t>Qua câu chuyện, em hiểu điều gì? </a:t>
            </a:r>
          </a:p>
        </p:txBody>
      </p:sp>
      <p:sp>
        <p:nvSpPr>
          <p:cNvPr id="7" name="TextBox 6">
            <a:extLst>
              <a:ext uri="{FF2B5EF4-FFF2-40B4-BE49-F238E27FC236}">
                <a16:creationId xmlns:a16="http://schemas.microsoft.com/office/drawing/2014/main" id="{4EABFC10-9A70-4D0C-9040-AF1D7CA58995}"/>
              </a:ext>
            </a:extLst>
          </p:cNvPr>
          <p:cNvSpPr txBox="1"/>
          <p:nvPr/>
        </p:nvSpPr>
        <p:spPr>
          <a:xfrm>
            <a:off x="4729178" y="1714038"/>
            <a:ext cx="7062974" cy="4208524"/>
          </a:xfrm>
          <a:prstGeom prst="rect">
            <a:avLst/>
          </a:prstGeom>
          <a:noFill/>
        </p:spPr>
        <p:txBody>
          <a:bodyPr wrap="square" rtlCol="0">
            <a:spAutoFit/>
          </a:bodyPr>
          <a:lstStyle/>
          <a:p>
            <a:pPr algn="just">
              <a:lnSpc>
                <a:spcPct val="150000"/>
              </a:lnSpc>
            </a:pPr>
            <a:r>
              <a:rPr lang="en-US" sz="2600">
                <a:solidFill>
                  <a:srgbClr val="0000FF"/>
                </a:solidFill>
                <a:ea typeface="Times New Roman" panose="02020603050405020304" pitchFamily="18" charset="0"/>
              </a:rPr>
              <a:t>Phần thưởng cô giáo và cả lớp tặng bạn Na là phần thưởng cho lòng tốt, phần thưởng cho những HS biết quan tâm, yêu thương, giúp đỡ mọi người. Tấm lòng đó rất đáng trân trọng, đáng quý. Cuộc sống sẽ vô cùng tốt đẹp nếu xung quanh ta có nhiều người tốt bụng, nhân hậu.</a:t>
            </a:r>
            <a:endParaRPr lang="en-US" sz="2600" dirty="0">
              <a:solidFill>
                <a:srgbClr val="0000FF"/>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 y="1388485"/>
            <a:ext cx="4347779" cy="5311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836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3420" y="1202744"/>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069648" y="3373372"/>
            <a:ext cx="4051118" cy="830997"/>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b="1" cap="all" dirty="0" err="1">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a:t>
            </a:r>
            <a:r>
              <a:rPr lang="en-US" sz="48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 </a:t>
            </a:r>
            <a:r>
              <a:rPr lang="en-US" sz="4800" b="1" cap="all" dirty="0" err="1">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tập</a:t>
            </a:r>
            <a:endParaRPr kumimoji="0" lang="en-US" sz="4800" b="1" i="0" u="none" strike="noStrike" kern="1200" cap="all" spc="0" normalizeH="0" baseline="0" noProof="0"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uLnTx/>
              <a:uFillTx/>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80" y="3373377"/>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73"/>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21969217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1096" y="729151"/>
            <a:ext cx="11023137" cy="1200329"/>
          </a:xfrm>
          <a:prstGeom prst="rect">
            <a:avLst/>
          </a:prstGeom>
          <a:noFill/>
        </p:spPr>
        <p:txBody>
          <a:bodyPr wrap="square" rtlCol="0">
            <a:spAutoFit/>
          </a:bodyPr>
          <a:lstStyle/>
          <a:p>
            <a:pPr algn="just"/>
            <a:r>
              <a:rPr lang="en-US" sz="3600" dirty="0">
                <a:solidFill>
                  <a:srgbClr val="0000FF"/>
                </a:solidFill>
                <a:latin typeface="+mj-lt"/>
                <a:cs typeface="Times New Roman" pitchFamily="18" charset="0"/>
              </a:rPr>
              <a:t>1. </a:t>
            </a:r>
            <a:r>
              <a:rPr lang="en-US" sz="3600" dirty="0" err="1">
                <a:solidFill>
                  <a:srgbClr val="0000FF"/>
                </a:solidFill>
                <a:latin typeface="+mj-lt"/>
                <a:cs typeface="Times New Roman" pitchFamily="18" charset="0"/>
              </a:rPr>
              <a:t>Nếu</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em</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là</a:t>
            </a:r>
            <a:r>
              <a:rPr lang="en-US" sz="3600" dirty="0">
                <a:solidFill>
                  <a:srgbClr val="0000FF"/>
                </a:solidFill>
                <a:latin typeface="+mj-lt"/>
                <a:cs typeface="Times New Roman" pitchFamily="18" charset="0"/>
              </a:rPr>
              <a:t> Na, </a:t>
            </a:r>
            <a:r>
              <a:rPr lang="en-US" sz="3600" dirty="0" err="1">
                <a:solidFill>
                  <a:srgbClr val="0000FF"/>
                </a:solidFill>
                <a:latin typeface="+mj-lt"/>
                <a:cs typeface="Times New Roman" pitchFamily="18" charset="0"/>
              </a:rPr>
              <a:t>em</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sẽ</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nói</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gì</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để</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cảm</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ơn</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cô</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giáo</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và</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các</a:t>
            </a:r>
            <a:r>
              <a:rPr lang="en-US" sz="3600" dirty="0">
                <a:solidFill>
                  <a:srgbClr val="0000FF"/>
                </a:solidFill>
                <a:latin typeface="+mj-lt"/>
                <a:cs typeface="Times New Roman" pitchFamily="18" charset="0"/>
              </a:rPr>
              <a:t> </a:t>
            </a:r>
            <a:r>
              <a:rPr lang="en-US" sz="3600" dirty="0" err="1">
                <a:solidFill>
                  <a:srgbClr val="0000FF"/>
                </a:solidFill>
                <a:latin typeface="+mj-lt"/>
                <a:cs typeface="Times New Roman" pitchFamily="18" charset="0"/>
              </a:rPr>
              <a:t>bạn</a:t>
            </a:r>
            <a:r>
              <a:rPr lang="en-US" sz="3600" dirty="0">
                <a:solidFill>
                  <a:srgbClr val="0000FF"/>
                </a:solidFill>
                <a:latin typeface="+mj-lt"/>
                <a:cs typeface="Times New Roman" pitchFamily="18" charset="0"/>
              </a:rPr>
              <a:t>?</a:t>
            </a:r>
            <a:endParaRPr lang="vi-VN" sz="3600" dirty="0">
              <a:solidFill>
                <a:srgbClr val="0000FF"/>
              </a:solidFill>
              <a:latin typeface="+mj-lt"/>
              <a:cs typeface="Times New Roman" pitchFamily="18"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r="55833" b="2500"/>
          <a:stretch/>
        </p:blipFill>
        <p:spPr>
          <a:xfrm>
            <a:off x="6737100" y="2628409"/>
            <a:ext cx="3699672" cy="4229591"/>
          </a:xfrm>
          <a:prstGeom prst="rect">
            <a:avLst/>
          </a:prstGeom>
        </p:spPr>
      </p:pic>
      <p:sp>
        <p:nvSpPr>
          <p:cNvPr id="4" name="Rounded Rectangular Callout 3"/>
          <p:cNvSpPr/>
          <p:nvPr/>
        </p:nvSpPr>
        <p:spPr>
          <a:xfrm>
            <a:off x="1324303" y="2191932"/>
            <a:ext cx="4810820" cy="1752600"/>
          </a:xfrm>
          <a:prstGeom prst="wedgeRoundRectCallout">
            <a:avLst>
              <a:gd name="adj1" fmla="val 72527"/>
              <a:gd name="adj2" fmla="val 35544"/>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a:solidFill>
                  <a:schemeClr val="tx1"/>
                </a:solidFill>
                <a:latin typeface="+mj-lt"/>
                <a:cs typeface="Times New Roman" pitchFamily="18" charset="0"/>
              </a:rPr>
              <a:t>Em cảm ơn cô và các bạn đã động viên em.</a:t>
            </a:r>
            <a:endParaRPr lang="vi-VN" sz="3200" dirty="0">
              <a:solidFill>
                <a:schemeClr val="tx1"/>
              </a:solidFill>
              <a:latin typeface="+mj-lt"/>
              <a:cs typeface="Times New Roman" pitchFamily="18" charset="0"/>
            </a:endParaRPr>
          </a:p>
        </p:txBody>
      </p:sp>
    </p:spTree>
    <p:extLst>
      <p:ext uri="{BB962C8B-B14F-4D97-AF65-F5344CB8AC3E}">
        <p14:creationId xmlns:p14="http://schemas.microsoft.com/office/powerpoint/2010/main" val="193193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9545" y="512065"/>
            <a:ext cx="10550426" cy="1200329"/>
          </a:xfrm>
          <a:prstGeom prst="rect">
            <a:avLst/>
          </a:prstGeom>
          <a:noFill/>
        </p:spPr>
        <p:txBody>
          <a:bodyPr wrap="square" rtlCol="0">
            <a:spAutoFit/>
          </a:bodyPr>
          <a:lstStyle/>
          <a:p>
            <a:r>
              <a:rPr lang="en-US" sz="3600" dirty="0">
                <a:solidFill>
                  <a:schemeClr val="accent1"/>
                </a:solidFill>
                <a:latin typeface="+mj-lt"/>
                <a:cs typeface="Times New Roman" pitchFamily="18" charset="0"/>
              </a:rPr>
              <a:t>2. </a:t>
            </a:r>
            <a:r>
              <a:rPr lang="en-US" sz="3600" dirty="0" err="1">
                <a:solidFill>
                  <a:schemeClr val="accent1"/>
                </a:solidFill>
                <a:latin typeface="+mj-lt"/>
                <a:cs typeface="Times New Roman" pitchFamily="18" charset="0"/>
              </a:rPr>
              <a:t>Nếu</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em</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là</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một</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học</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sinh</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trong</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lớp</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em</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sẽ</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nói</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gì</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để</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đáp</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lời</a:t>
            </a:r>
            <a:r>
              <a:rPr lang="en-US" sz="3600" dirty="0">
                <a:solidFill>
                  <a:schemeClr val="accent1"/>
                </a:solidFill>
                <a:latin typeface="+mj-lt"/>
                <a:cs typeface="Times New Roman" pitchFamily="18" charset="0"/>
              </a:rPr>
              <a:t> </a:t>
            </a:r>
            <a:r>
              <a:rPr lang="en-US" sz="3600" dirty="0" err="1">
                <a:solidFill>
                  <a:schemeClr val="accent1"/>
                </a:solidFill>
                <a:latin typeface="+mj-lt"/>
                <a:cs typeface="Times New Roman" pitchFamily="18" charset="0"/>
              </a:rPr>
              <a:t>lại</a:t>
            </a:r>
            <a:r>
              <a:rPr lang="en-US" sz="3600" dirty="0">
                <a:solidFill>
                  <a:schemeClr val="accent1"/>
                </a:solidFill>
                <a:latin typeface="+mj-lt"/>
                <a:cs typeface="Times New Roman" pitchFamily="18" charset="0"/>
              </a:rPr>
              <a:t> Na?</a:t>
            </a:r>
            <a:endParaRPr lang="vi-VN" sz="3600" dirty="0">
              <a:solidFill>
                <a:schemeClr val="accent1"/>
              </a:solidFill>
              <a:latin typeface="+mj-lt"/>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545" y="2365504"/>
            <a:ext cx="6591766" cy="4572009"/>
          </a:xfrm>
          <a:prstGeom prst="rect">
            <a:avLst/>
          </a:prstGeom>
        </p:spPr>
      </p:pic>
      <p:sp>
        <p:nvSpPr>
          <p:cNvPr id="4" name="Cloud Callout 3"/>
          <p:cNvSpPr/>
          <p:nvPr/>
        </p:nvSpPr>
        <p:spPr>
          <a:xfrm>
            <a:off x="6891311" y="1712394"/>
            <a:ext cx="5299102" cy="2478606"/>
          </a:xfrm>
          <a:prstGeom prst="cloudCallout">
            <a:avLst>
              <a:gd name="adj1" fmla="val -56359"/>
              <a:gd name="adj2" fmla="val 44811"/>
            </a:avLst>
          </a:prstGeom>
          <a:solidFill>
            <a:srgbClr val="D99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00">
                <a:solidFill>
                  <a:schemeClr val="tx1"/>
                </a:solidFill>
                <a:latin typeface="+mj-lt"/>
                <a:cs typeface="Times New Roman" pitchFamily="18" charset="0"/>
              </a:rPr>
              <a:t>Cậu rất xứng đáng được phần thưởng này. Chúng tớ cảm ơn lòng tốt của cậu.</a:t>
            </a:r>
            <a:endParaRPr lang="vi-VN" sz="2600" dirty="0">
              <a:solidFill>
                <a:schemeClr val="tx1"/>
              </a:solidFill>
              <a:latin typeface="+mj-lt"/>
              <a:cs typeface="Times New Roman" pitchFamily="18" charset="0"/>
            </a:endParaRPr>
          </a:p>
        </p:txBody>
      </p:sp>
    </p:spTree>
    <p:extLst>
      <p:ext uri="{BB962C8B-B14F-4D97-AF65-F5344CB8AC3E}">
        <p14:creationId xmlns:p14="http://schemas.microsoft.com/office/powerpoint/2010/main" val="215657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98854" y="858716"/>
            <a:ext cx="11973697" cy="5940088"/>
          </a:xfrm>
          <a:prstGeom prst="rect">
            <a:avLst/>
          </a:prstGeom>
        </p:spPr>
        <p:txBody>
          <a:bodyPr wrap="square">
            <a:spAutoFit/>
          </a:bodyPr>
          <a:lstStyle/>
          <a:p>
            <a:pPr algn="just">
              <a:spcBef>
                <a:spcPts val="600"/>
              </a:spcBef>
            </a:pPr>
            <a:r>
              <a:rPr lang="en-US" sz="2500" dirty="0">
                <a:cs typeface="Times New Roman" pitchFamily="18" charset="0"/>
              </a:rPr>
              <a:t>1. Na </a:t>
            </a:r>
            <a:r>
              <a:rPr lang="en-US" sz="2500" dirty="0" err="1">
                <a:cs typeface="Times New Roman" pitchFamily="18" charset="0"/>
              </a:rPr>
              <a:t>là</a:t>
            </a:r>
            <a:r>
              <a:rPr lang="en-US" sz="2500" dirty="0">
                <a:cs typeface="Times New Roman" pitchFamily="18" charset="0"/>
              </a:rPr>
              <a:t> </a:t>
            </a:r>
            <a:r>
              <a:rPr lang="en-US" sz="2500" dirty="0" err="1">
                <a:cs typeface="Times New Roman" pitchFamily="18" charset="0"/>
              </a:rPr>
              <a:t>một</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bé</a:t>
            </a:r>
            <a:r>
              <a:rPr lang="en-US" sz="2500" dirty="0">
                <a:cs typeface="Times New Roman" pitchFamily="18" charset="0"/>
              </a:rPr>
              <a:t> </a:t>
            </a:r>
            <a:r>
              <a:rPr lang="en-US" sz="2500" dirty="0" err="1">
                <a:cs typeface="Times New Roman" pitchFamily="18" charset="0"/>
              </a:rPr>
              <a:t>tốt</a:t>
            </a:r>
            <a:r>
              <a:rPr lang="en-US" sz="2500" dirty="0">
                <a:cs typeface="Times New Roman" pitchFamily="18" charset="0"/>
              </a:rPr>
              <a:t> </a:t>
            </a:r>
            <a:r>
              <a:rPr lang="en-US" sz="2500" dirty="0" err="1">
                <a:cs typeface="Times New Roman" pitchFamily="18" charset="0"/>
              </a:rPr>
              <a:t>bụng</a:t>
            </a:r>
            <a:r>
              <a:rPr lang="en-US" sz="2500" dirty="0">
                <a:cs typeface="Times New Roman" pitchFamily="18" charset="0"/>
              </a:rPr>
              <a:t>, </a:t>
            </a:r>
            <a:r>
              <a:rPr lang="en-US" sz="2500" dirty="0" err="1">
                <a:cs typeface="Times New Roman" pitchFamily="18" charset="0"/>
              </a:rPr>
              <a:t>luôn</a:t>
            </a:r>
            <a:r>
              <a:rPr lang="en-US" sz="2500" dirty="0">
                <a:cs typeface="Times New Roman" pitchFamily="18" charset="0"/>
              </a:rPr>
              <a:t> </a:t>
            </a:r>
            <a:r>
              <a:rPr lang="en-US" sz="2500" dirty="0" err="1">
                <a:cs typeface="Times New Roman" pitchFamily="18" charset="0"/>
              </a:rPr>
              <a:t>giúp</a:t>
            </a:r>
            <a:r>
              <a:rPr lang="en-US" sz="2500" dirty="0">
                <a:cs typeface="Times New Roman" pitchFamily="18" charset="0"/>
              </a:rPr>
              <a:t> </a:t>
            </a:r>
            <a:r>
              <a:rPr lang="en-US" sz="2500" dirty="0" err="1">
                <a:cs typeface="Times New Roman" pitchFamily="18" charset="0"/>
              </a:rPr>
              <a:t>đỡ</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bè</a:t>
            </a:r>
            <a:r>
              <a:rPr lang="en-US" sz="2500" dirty="0">
                <a:cs typeface="Times New Roman" pitchFamily="18" charset="0"/>
              </a:rPr>
              <a:t>. Ở </a:t>
            </a:r>
            <a:r>
              <a:rPr lang="en-US" sz="2500" dirty="0" err="1">
                <a:cs typeface="Times New Roman" pitchFamily="18" charset="0"/>
              </a:rPr>
              <a:t>lớp</a:t>
            </a:r>
            <a:r>
              <a:rPr lang="en-US" sz="2500" dirty="0">
                <a:cs typeface="Times New Roman" pitchFamily="18" charset="0"/>
              </a:rPr>
              <a:t>, ai </a:t>
            </a:r>
            <a:r>
              <a:rPr lang="en-US" sz="2500" dirty="0" err="1">
                <a:cs typeface="Times New Roman" pitchFamily="18" charset="0"/>
              </a:rPr>
              <a:t>cũng</a:t>
            </a:r>
            <a:r>
              <a:rPr lang="en-US" sz="2500" dirty="0">
                <a:cs typeface="Times New Roman" pitchFamily="18" charset="0"/>
              </a:rPr>
              <a:t> </a:t>
            </a:r>
            <a:r>
              <a:rPr lang="en-US" sz="2500" dirty="0" err="1">
                <a:cs typeface="Times New Roman" pitchFamily="18" charset="0"/>
              </a:rPr>
              <a:t>mến</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Na </a:t>
            </a:r>
            <a:r>
              <a:rPr lang="en-US" sz="2500" dirty="0" err="1">
                <a:cs typeface="Times New Roman" pitchFamily="18" charset="0"/>
              </a:rPr>
              <a:t>chỉ</a:t>
            </a:r>
            <a:r>
              <a:rPr lang="en-US" sz="2500" dirty="0">
                <a:cs typeface="Times New Roman" pitchFamily="18" charset="0"/>
              </a:rPr>
              <a:t> </a:t>
            </a:r>
            <a:r>
              <a:rPr lang="en-US" sz="2500" dirty="0" err="1">
                <a:cs typeface="Times New Roman" pitchFamily="18" charset="0"/>
              </a:rPr>
              <a:t>buồn</a:t>
            </a:r>
            <a:r>
              <a:rPr lang="en-US" sz="2500" dirty="0">
                <a:cs typeface="Times New Roman" pitchFamily="18" charset="0"/>
              </a:rPr>
              <a:t> </a:t>
            </a:r>
            <a:r>
              <a:rPr lang="en-US" sz="2500" dirty="0" err="1">
                <a:cs typeface="Times New Roman" pitchFamily="18" charset="0"/>
              </a:rPr>
              <a:t>vì</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chưa</a:t>
            </a:r>
            <a:r>
              <a:rPr lang="en-US" sz="2500" dirty="0">
                <a:cs typeface="Times New Roman" pitchFamily="18" charset="0"/>
              </a:rPr>
              <a:t> </a:t>
            </a:r>
            <a:r>
              <a:rPr lang="en-US" sz="2500" dirty="0" err="1">
                <a:cs typeface="Times New Roman" pitchFamily="18" charset="0"/>
              </a:rPr>
              <a:t>giỏi</a:t>
            </a:r>
            <a:r>
              <a:rPr lang="en-US" sz="2500" dirty="0">
                <a:cs typeface="Times New Roman" pitchFamily="18" charset="0"/>
              </a:rPr>
              <a:t>.</a:t>
            </a:r>
          </a:p>
          <a:p>
            <a:pPr algn="just">
              <a:spcBef>
                <a:spcPts val="600"/>
              </a:spcBef>
            </a:pPr>
            <a:r>
              <a:rPr lang="en-US" sz="2500" dirty="0">
                <a:cs typeface="Times New Roman" pitchFamily="18" charset="0"/>
              </a:rPr>
              <a:t>2. </a:t>
            </a:r>
            <a:r>
              <a:rPr lang="en-US" sz="2500" dirty="0" err="1">
                <a:cs typeface="Times New Roman" pitchFamily="18" charset="0"/>
              </a:rPr>
              <a:t>Cuối</a:t>
            </a:r>
            <a:r>
              <a:rPr lang="en-US" sz="2500" dirty="0">
                <a:cs typeface="Times New Roman" pitchFamily="18" charset="0"/>
              </a:rPr>
              <a:t> </a:t>
            </a:r>
            <a:r>
              <a:rPr lang="en-US" sz="2500" dirty="0" err="1">
                <a:cs typeface="Times New Roman" pitchFamily="18" charset="0"/>
              </a:rPr>
              <a:t>năm</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cả</a:t>
            </a:r>
            <a:r>
              <a:rPr lang="en-US" sz="2500" dirty="0">
                <a:cs typeface="Times New Roman" pitchFamily="18" charset="0"/>
              </a:rPr>
              <a:t> </a:t>
            </a:r>
            <a:r>
              <a:rPr lang="en-US" sz="2500" dirty="0" err="1">
                <a:cs typeface="Times New Roman" pitchFamily="18" charset="0"/>
              </a:rPr>
              <a:t>lớp</a:t>
            </a:r>
            <a:r>
              <a:rPr lang="en-US" sz="2500" dirty="0">
                <a:cs typeface="Times New Roman" pitchFamily="18" charset="0"/>
              </a:rPr>
              <a:t> </a:t>
            </a:r>
            <a:r>
              <a:rPr lang="en-US" sz="2500" dirty="0" err="1">
                <a:cs typeface="Times New Roman" pitchFamily="18" charset="0"/>
              </a:rPr>
              <a:t>bàn</a:t>
            </a:r>
            <a:r>
              <a:rPr lang="en-US" sz="2500" dirty="0">
                <a:cs typeface="Times New Roman" pitchFamily="18" charset="0"/>
              </a:rPr>
              <a:t> </a:t>
            </a:r>
            <a:r>
              <a:rPr lang="en-US" sz="2500" dirty="0" err="1">
                <a:cs typeface="Times New Roman" pitchFamily="18" charset="0"/>
              </a:rPr>
              <a:t>tán</a:t>
            </a:r>
            <a:r>
              <a:rPr lang="en-US" sz="2500" dirty="0">
                <a:cs typeface="Times New Roman" pitchFamily="18" charset="0"/>
              </a:rPr>
              <a:t> </a:t>
            </a:r>
            <a:r>
              <a:rPr lang="en-US" sz="2500" dirty="0" err="1">
                <a:cs typeface="Times New Roman" pitchFamily="18" charset="0"/>
              </a:rPr>
              <a:t>về</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a:t>
            </a:r>
            <a:r>
              <a:rPr lang="en-US" sz="2500" dirty="0" err="1">
                <a:cs typeface="Times New Roman" pitchFamily="18" charset="0"/>
              </a:rPr>
              <a:t>Riêng</a:t>
            </a:r>
            <a:r>
              <a:rPr lang="en-US" sz="2500" dirty="0">
                <a:cs typeface="Times New Roman" pitchFamily="18" charset="0"/>
              </a:rPr>
              <a:t> Na </a:t>
            </a:r>
            <a:r>
              <a:rPr lang="en-US" sz="2500" dirty="0" err="1">
                <a:cs typeface="Times New Roman" pitchFamily="18" charset="0"/>
              </a:rPr>
              <a:t>chỉ</a:t>
            </a:r>
            <a:r>
              <a:rPr lang="en-US" sz="2500" dirty="0">
                <a:cs typeface="Times New Roman" pitchFamily="18" charset="0"/>
              </a:rPr>
              <a:t> </a:t>
            </a:r>
            <a:r>
              <a:rPr lang="en-US" sz="2500" dirty="0" err="1">
                <a:cs typeface="Times New Roman" pitchFamily="18" charset="0"/>
              </a:rPr>
              <a:t>lặng</a:t>
            </a:r>
            <a:r>
              <a:rPr lang="en-US" sz="2500" dirty="0">
                <a:cs typeface="Times New Roman" pitchFamily="18" charset="0"/>
              </a:rPr>
              <a:t> </a:t>
            </a:r>
            <a:r>
              <a:rPr lang="en-US" sz="2500" dirty="0" err="1">
                <a:cs typeface="Times New Roman" pitchFamily="18" charset="0"/>
              </a:rPr>
              <a:t>yên</a:t>
            </a:r>
            <a:r>
              <a:rPr lang="en-US" sz="2500" dirty="0">
                <a:cs typeface="Times New Roman" pitchFamily="18" charset="0"/>
              </a:rPr>
              <a:t> </a:t>
            </a:r>
            <a:r>
              <a:rPr lang="en-US" sz="2500" dirty="0" err="1">
                <a:cs typeface="Times New Roman" pitchFamily="18" charset="0"/>
              </a:rPr>
              <a:t>nghe</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a:t>
            </a:r>
            <a:r>
              <a:rPr lang="en-US" sz="2500" dirty="0" err="1">
                <a:cs typeface="Times New Roman" pitchFamily="18" charset="0"/>
              </a:rPr>
              <a:t>biết</a:t>
            </a:r>
            <a:r>
              <a:rPr lang="en-US" sz="2500" dirty="0">
                <a:cs typeface="Times New Roman" pitchFamily="18" charset="0"/>
              </a:rPr>
              <a:t> </a:t>
            </a:r>
            <a:r>
              <a:rPr lang="en-US" sz="2500" dirty="0" err="1">
                <a:cs typeface="Times New Roman" pitchFamily="18" charset="0"/>
              </a:rPr>
              <a:t>mình</a:t>
            </a:r>
            <a:r>
              <a:rPr lang="en-US" sz="2500" dirty="0">
                <a:cs typeface="Times New Roman" pitchFamily="18" charset="0"/>
              </a:rPr>
              <a:t> </a:t>
            </a:r>
            <a:r>
              <a:rPr lang="en-US" sz="2500" dirty="0" err="1">
                <a:cs typeface="Times New Roman" pitchFamily="18" charset="0"/>
              </a:rPr>
              <a:t>chưa</a:t>
            </a:r>
            <a:r>
              <a:rPr lang="en-US" sz="2500" dirty="0">
                <a:cs typeface="Times New Roman" pitchFamily="18" charset="0"/>
              </a:rPr>
              <a:t> </a:t>
            </a:r>
            <a:r>
              <a:rPr lang="en-US" sz="2500" dirty="0" err="1">
                <a:cs typeface="Times New Roman" pitchFamily="18" charset="0"/>
              </a:rPr>
              <a:t>giỏi</a:t>
            </a:r>
            <a:r>
              <a:rPr lang="en-US" sz="2500" dirty="0">
                <a:cs typeface="Times New Roman" pitchFamily="18" charset="0"/>
              </a:rPr>
              <a:t> </a:t>
            </a:r>
            <a:r>
              <a:rPr lang="en-US" sz="2500" dirty="0" err="1">
                <a:cs typeface="Times New Roman" pitchFamily="18" charset="0"/>
              </a:rPr>
              <a:t>môn</a:t>
            </a:r>
            <a:r>
              <a:rPr lang="en-US" sz="2500" dirty="0">
                <a:cs typeface="Times New Roman" pitchFamily="18" charset="0"/>
              </a:rPr>
              <a:t> </a:t>
            </a:r>
            <a:r>
              <a:rPr lang="en-US" sz="2500" dirty="0" err="1">
                <a:cs typeface="Times New Roman" pitchFamily="18" charset="0"/>
              </a:rPr>
              <a:t>nào</a:t>
            </a:r>
            <a:r>
              <a:rPr lang="en-US" sz="2500" dirty="0">
                <a:cs typeface="Times New Roman" pitchFamily="18" charset="0"/>
              </a:rPr>
              <a:t>.</a:t>
            </a:r>
          </a:p>
          <a:p>
            <a:pPr algn="just">
              <a:spcBef>
                <a:spcPts val="600"/>
              </a:spcBef>
            </a:pPr>
            <a:r>
              <a:rPr lang="en-US" sz="2500" dirty="0">
                <a:cs typeface="Times New Roman" pitchFamily="18" charset="0"/>
              </a:rPr>
              <a:t>      </a:t>
            </a:r>
            <a:r>
              <a:rPr lang="en-US" sz="2500" dirty="0" err="1">
                <a:cs typeface="Times New Roman" pitchFamily="18" charset="0"/>
              </a:rPr>
              <a:t>Một</a:t>
            </a:r>
            <a:r>
              <a:rPr lang="en-US" sz="2500" dirty="0">
                <a:cs typeface="Times New Roman" pitchFamily="18" charset="0"/>
              </a:rPr>
              <a:t> </a:t>
            </a:r>
            <a:r>
              <a:rPr lang="en-US" sz="2500" dirty="0" err="1">
                <a:cs typeface="Times New Roman" pitchFamily="18" charset="0"/>
              </a:rPr>
              <a:t>buổi</a:t>
            </a:r>
            <a:r>
              <a:rPr lang="en-US" sz="2500" dirty="0">
                <a:cs typeface="Times New Roman" pitchFamily="18" charset="0"/>
              </a:rPr>
              <a:t> </a:t>
            </a:r>
            <a:r>
              <a:rPr lang="en-US" sz="2500" dirty="0" err="1">
                <a:cs typeface="Times New Roman" pitchFamily="18" charset="0"/>
              </a:rPr>
              <a:t>sáng</a:t>
            </a:r>
            <a:r>
              <a:rPr lang="en-US" sz="2500" dirty="0">
                <a:cs typeface="Times New Roman" pitchFamily="18" charset="0"/>
              </a:rPr>
              <a:t>, </a:t>
            </a:r>
            <a:r>
              <a:rPr lang="en-US" sz="2500" dirty="0" err="1">
                <a:cs typeface="Times New Roman" pitchFamily="18" charset="0"/>
              </a:rPr>
              <a:t>vào</a:t>
            </a:r>
            <a:r>
              <a:rPr lang="en-US" sz="2500" dirty="0">
                <a:cs typeface="Times New Roman" pitchFamily="18" charset="0"/>
              </a:rPr>
              <a:t> </a:t>
            </a:r>
            <a:r>
              <a:rPr lang="en-US" sz="2500" dirty="0" err="1">
                <a:cs typeface="Times New Roman" pitchFamily="18" charset="0"/>
              </a:rPr>
              <a:t>giờ</a:t>
            </a:r>
            <a:r>
              <a:rPr lang="en-US" sz="2500" dirty="0">
                <a:cs typeface="Times New Roman" pitchFamily="18" charset="0"/>
              </a:rPr>
              <a:t> ra </a:t>
            </a:r>
            <a:r>
              <a:rPr lang="en-US" sz="2500" dirty="0" err="1">
                <a:cs typeface="Times New Roman" pitchFamily="18" charset="0"/>
              </a:rPr>
              <a:t>chơi</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trong</a:t>
            </a:r>
            <a:r>
              <a:rPr lang="en-US" sz="2500" dirty="0">
                <a:cs typeface="Times New Roman" pitchFamily="18" charset="0"/>
              </a:rPr>
              <a:t> </a:t>
            </a:r>
            <a:r>
              <a:rPr lang="en-US" sz="2500" dirty="0" err="1">
                <a:cs typeface="Times New Roman" pitchFamily="18" charset="0"/>
              </a:rPr>
              <a:t>lớp</a:t>
            </a:r>
            <a:r>
              <a:rPr lang="en-US" sz="2500" dirty="0">
                <a:cs typeface="Times New Roman" pitchFamily="18" charset="0"/>
              </a:rPr>
              <a:t> </a:t>
            </a:r>
            <a:r>
              <a:rPr lang="en-US" sz="2500" dirty="0" err="1">
                <a:cs typeface="Times New Roman" pitchFamily="18" charset="0"/>
              </a:rPr>
              <a:t>túm</a:t>
            </a:r>
            <a:r>
              <a:rPr lang="en-US" sz="2500" dirty="0">
                <a:cs typeface="Times New Roman" pitchFamily="18" charset="0"/>
              </a:rPr>
              <a:t> </a:t>
            </a:r>
            <a:r>
              <a:rPr lang="en-US" sz="2500" dirty="0" err="1">
                <a:cs typeface="Times New Roman" pitchFamily="18" charset="0"/>
              </a:rPr>
              <a:t>tụm</a:t>
            </a:r>
            <a:r>
              <a:rPr lang="en-US" sz="2500" dirty="0">
                <a:cs typeface="Times New Roman" pitchFamily="18" charset="0"/>
              </a:rPr>
              <a:t> </a:t>
            </a:r>
            <a:r>
              <a:rPr lang="en-US" sz="2500" dirty="0" err="1">
                <a:cs typeface="Times New Roman" pitchFamily="18" charset="0"/>
              </a:rPr>
              <a:t>bàn</a:t>
            </a:r>
            <a:r>
              <a:rPr lang="en-US" sz="2500" dirty="0">
                <a:cs typeface="Times New Roman" pitchFamily="18" charset="0"/>
              </a:rPr>
              <a:t> </a:t>
            </a:r>
            <a:r>
              <a:rPr lang="en-US" sz="2500" dirty="0" err="1">
                <a:cs typeface="Times New Roman" pitchFamily="18" charset="0"/>
              </a:rPr>
              <a:t>bạc</a:t>
            </a:r>
            <a:r>
              <a:rPr lang="en-US" sz="2500" dirty="0">
                <a:cs typeface="Times New Roman" pitchFamily="18" charset="0"/>
              </a:rPr>
              <a:t> </a:t>
            </a:r>
            <a:r>
              <a:rPr lang="en-US" sz="2500" dirty="0" err="1">
                <a:cs typeface="Times New Roman" pitchFamily="18" charset="0"/>
              </a:rPr>
              <a:t>điều</a:t>
            </a:r>
            <a:r>
              <a:rPr lang="en-US" sz="2500" dirty="0">
                <a:cs typeface="Times New Roman" pitchFamily="18" charset="0"/>
              </a:rPr>
              <a:t> </a:t>
            </a:r>
            <a:r>
              <a:rPr lang="en-US" sz="2500" dirty="0" err="1">
                <a:cs typeface="Times New Roman" pitchFamily="18" charset="0"/>
              </a:rPr>
              <a:t>gì</a:t>
            </a:r>
            <a:r>
              <a:rPr lang="en-US" sz="2500" dirty="0">
                <a:cs typeface="Times New Roman" pitchFamily="18" charset="0"/>
              </a:rPr>
              <a:t> </a:t>
            </a:r>
            <a:r>
              <a:rPr lang="en-US" sz="2500" dirty="0" err="1">
                <a:cs typeface="Times New Roman" pitchFamily="18" charset="0"/>
              </a:rPr>
              <a:t>có</a:t>
            </a:r>
            <a:r>
              <a:rPr lang="en-US" sz="2500" dirty="0">
                <a:cs typeface="Times New Roman" pitchFamily="18" charset="0"/>
              </a:rPr>
              <a:t> </a:t>
            </a:r>
            <a:r>
              <a:rPr lang="en-US" sz="2500" dirty="0" err="1">
                <a:cs typeface="Times New Roman" pitchFamily="18" charset="0"/>
              </a:rPr>
              <a:t>vẻ</a:t>
            </a:r>
            <a:r>
              <a:rPr lang="en-US" sz="2500" dirty="0">
                <a:cs typeface="Times New Roman" pitchFamily="18" charset="0"/>
              </a:rPr>
              <a:t> </a:t>
            </a:r>
            <a:r>
              <a:rPr lang="en-US" sz="2500" dirty="0" err="1">
                <a:cs typeface="Times New Roman" pitchFamily="18" charset="0"/>
              </a:rPr>
              <a:t>bí</a:t>
            </a:r>
            <a:r>
              <a:rPr lang="en-US" sz="2500" dirty="0">
                <a:cs typeface="Times New Roman" pitchFamily="18" charset="0"/>
              </a:rPr>
              <a:t> </a:t>
            </a:r>
            <a:r>
              <a:rPr lang="en-US" sz="2500" dirty="0" err="1">
                <a:cs typeface="Times New Roman" pitchFamily="18" charset="0"/>
              </a:rPr>
              <a:t>mật</a:t>
            </a:r>
            <a:r>
              <a:rPr lang="en-US" sz="2500" dirty="0">
                <a:cs typeface="Times New Roman" pitchFamily="18" charset="0"/>
              </a:rPr>
              <a:t> </a:t>
            </a:r>
            <a:r>
              <a:rPr lang="en-US" sz="2500" dirty="0" err="1">
                <a:cs typeface="Times New Roman" pitchFamily="18" charset="0"/>
              </a:rPr>
              <a:t>lắm</a:t>
            </a:r>
            <a:r>
              <a:rPr lang="en-US" sz="2500" dirty="0">
                <a:cs typeface="Times New Roman" pitchFamily="18" charset="0"/>
              </a:rPr>
              <a:t>. </a:t>
            </a:r>
            <a:r>
              <a:rPr lang="en-US" sz="2500" dirty="0" err="1">
                <a:cs typeface="Times New Roman" pitchFamily="18" charset="0"/>
              </a:rPr>
              <a:t>Rồi</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kéo</a:t>
            </a:r>
            <a:r>
              <a:rPr lang="en-US" sz="2500" dirty="0">
                <a:cs typeface="Times New Roman" pitchFamily="18" charset="0"/>
              </a:rPr>
              <a:t> </a:t>
            </a:r>
            <a:r>
              <a:rPr lang="en-US" sz="2500" dirty="0" err="1">
                <a:cs typeface="Times New Roman" pitchFamily="18" charset="0"/>
              </a:rPr>
              <a:t>nhau</a:t>
            </a:r>
            <a:r>
              <a:rPr lang="en-US" sz="2500" dirty="0">
                <a:cs typeface="Times New Roman" pitchFamily="18" charset="0"/>
              </a:rPr>
              <a:t> </a:t>
            </a:r>
            <a:r>
              <a:rPr lang="en-US" sz="2500" dirty="0" err="1">
                <a:cs typeface="Times New Roman" pitchFamily="18" charset="0"/>
              </a:rPr>
              <a:t>đến</a:t>
            </a:r>
            <a:r>
              <a:rPr lang="en-US" sz="2500" dirty="0">
                <a:cs typeface="Times New Roman" pitchFamily="18" charset="0"/>
              </a:rPr>
              <a:t> </a:t>
            </a:r>
            <a:r>
              <a:rPr lang="en-US" sz="2500" dirty="0" err="1">
                <a:cs typeface="Times New Roman" pitchFamily="18" charset="0"/>
              </a:rPr>
              <a:t>gặp</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giáo</a:t>
            </a:r>
            <a:r>
              <a:rPr lang="en-US" sz="2500" dirty="0">
                <a:cs typeface="Times New Roman" pitchFamily="18" charset="0"/>
              </a:rPr>
              <a:t>.</a:t>
            </a:r>
          </a:p>
          <a:p>
            <a:pPr algn="just">
              <a:spcBef>
                <a:spcPts val="600"/>
              </a:spcBef>
            </a:pP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giáo</a:t>
            </a:r>
            <a:r>
              <a:rPr lang="en-US" sz="2500" dirty="0">
                <a:cs typeface="Times New Roman" pitchFamily="18" charset="0"/>
              </a:rPr>
              <a:t> </a:t>
            </a:r>
            <a:r>
              <a:rPr lang="en-US" sz="2500" dirty="0" err="1">
                <a:cs typeface="Times New Roman" pitchFamily="18" charset="0"/>
              </a:rPr>
              <a:t>cho</a:t>
            </a:r>
            <a:r>
              <a:rPr lang="en-US" sz="2500" dirty="0">
                <a:cs typeface="Times New Roman" pitchFamily="18" charset="0"/>
              </a:rPr>
              <a:t> </a:t>
            </a:r>
            <a:r>
              <a:rPr lang="en-US" sz="2500" dirty="0" err="1">
                <a:cs typeface="Times New Roman" pitchFamily="18" charset="0"/>
              </a:rPr>
              <a:t>rằng</a:t>
            </a:r>
            <a:r>
              <a:rPr lang="en-US" sz="2500" dirty="0">
                <a:cs typeface="Times New Roman" pitchFamily="18" charset="0"/>
              </a:rPr>
              <a:t> </a:t>
            </a:r>
            <a:r>
              <a:rPr lang="en-US" sz="2500" dirty="0" err="1">
                <a:cs typeface="Times New Roman" pitchFamily="18" charset="0"/>
              </a:rPr>
              <a:t>sáng</a:t>
            </a:r>
            <a:r>
              <a:rPr lang="en-US" sz="2500" dirty="0">
                <a:cs typeface="Times New Roman" pitchFamily="18" charset="0"/>
              </a:rPr>
              <a:t> </a:t>
            </a:r>
            <a:r>
              <a:rPr lang="en-US" sz="2500" dirty="0" err="1">
                <a:cs typeface="Times New Roman" pitchFamily="18" charset="0"/>
              </a:rPr>
              <a:t>kiến</a:t>
            </a:r>
            <a:r>
              <a:rPr lang="en-US" sz="2500" dirty="0">
                <a:cs typeface="Times New Roman" pitchFamily="18" charset="0"/>
              </a:rPr>
              <a:t> </a:t>
            </a:r>
            <a:r>
              <a:rPr lang="en-US" sz="2500" dirty="0" err="1">
                <a:cs typeface="Times New Roman" pitchFamily="18" charset="0"/>
              </a:rPr>
              <a:t>của</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rất</a:t>
            </a:r>
            <a:r>
              <a:rPr lang="en-US" sz="2500" dirty="0">
                <a:cs typeface="Times New Roman" pitchFamily="18" charset="0"/>
              </a:rPr>
              <a:t> hay.</a:t>
            </a:r>
          </a:p>
          <a:p>
            <a:pPr algn="just">
              <a:spcBef>
                <a:spcPts val="600"/>
              </a:spcBef>
            </a:pPr>
            <a:r>
              <a:rPr lang="en-US" sz="2500" dirty="0">
                <a:cs typeface="Times New Roman" pitchFamily="18" charset="0"/>
              </a:rPr>
              <a:t>3.</a:t>
            </a:r>
            <a:r>
              <a:rPr lang="vi-VN" sz="2500" dirty="0">
                <a:cs typeface="Times New Roman" pitchFamily="18" charset="0"/>
              </a:rPr>
              <a:t> </a:t>
            </a:r>
            <a:r>
              <a:rPr lang="en-US" sz="2500" dirty="0" err="1">
                <a:cs typeface="Times New Roman" pitchFamily="18" charset="0"/>
              </a:rPr>
              <a:t>Ngày</a:t>
            </a:r>
            <a:r>
              <a:rPr lang="en-US" sz="2500" dirty="0">
                <a:cs typeface="Times New Roman" pitchFamily="18" charset="0"/>
              </a:rPr>
              <a:t> </a:t>
            </a:r>
            <a:r>
              <a:rPr lang="en-US" sz="2500" dirty="0" err="1">
                <a:cs typeface="Times New Roman" pitchFamily="18" charset="0"/>
              </a:rPr>
              <a:t>tổng</a:t>
            </a:r>
            <a:r>
              <a:rPr lang="en-US" sz="2500" dirty="0">
                <a:cs typeface="Times New Roman" pitchFamily="18" charset="0"/>
              </a:rPr>
              <a:t> </a:t>
            </a:r>
            <a:r>
              <a:rPr lang="en-US" sz="2500" dirty="0" err="1">
                <a:cs typeface="Times New Roman" pitchFamily="18" charset="0"/>
              </a:rPr>
              <a:t>kết</a:t>
            </a:r>
            <a:r>
              <a:rPr lang="en-US" sz="2500" dirty="0">
                <a:cs typeface="Times New Roman" pitchFamily="18" charset="0"/>
              </a:rPr>
              <a:t> </a:t>
            </a:r>
            <a:r>
              <a:rPr lang="en-US" sz="2500" dirty="0" err="1">
                <a:cs typeface="Times New Roman" pitchFamily="18" charset="0"/>
              </a:rPr>
              <a:t>năm</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từng</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a:t>
            </a:r>
            <a:r>
              <a:rPr lang="en-US" sz="2500" dirty="0" err="1">
                <a:cs typeface="Times New Roman" pitchFamily="18" charset="0"/>
              </a:rPr>
              <a:t>học</a:t>
            </a:r>
            <a:r>
              <a:rPr lang="en-US" sz="2500" dirty="0">
                <a:cs typeface="Times New Roman" pitchFamily="18" charset="0"/>
              </a:rPr>
              <a:t> </a:t>
            </a:r>
            <a:r>
              <a:rPr lang="en-US" sz="2500" dirty="0" err="1">
                <a:cs typeface="Times New Roman" pitchFamily="18" charset="0"/>
              </a:rPr>
              <a:t>sinh</a:t>
            </a:r>
            <a:r>
              <a:rPr lang="en-US" sz="2500" dirty="0">
                <a:cs typeface="Times New Roman" pitchFamily="18" charset="0"/>
              </a:rPr>
              <a:t> </a:t>
            </a:r>
            <a:r>
              <a:rPr lang="en-US" sz="2500" dirty="0" err="1">
                <a:cs typeface="Times New Roman" pitchFamily="18" charset="0"/>
              </a:rPr>
              <a:t>giỏi</a:t>
            </a:r>
            <a:r>
              <a:rPr lang="en-US" sz="2500" dirty="0">
                <a:cs typeface="Times New Roman" pitchFamily="18" charset="0"/>
              </a:rPr>
              <a:t> </a:t>
            </a:r>
            <a:r>
              <a:rPr lang="en-US" sz="2500" dirty="0" err="1">
                <a:cs typeface="Times New Roman" pitchFamily="18" charset="0"/>
              </a:rPr>
              <a:t>bước</a:t>
            </a:r>
            <a:r>
              <a:rPr lang="en-US" sz="2500" dirty="0">
                <a:cs typeface="Times New Roman" pitchFamily="18" charset="0"/>
              </a:rPr>
              <a:t> </a:t>
            </a:r>
            <a:r>
              <a:rPr lang="en-US" sz="2500" dirty="0" err="1">
                <a:cs typeface="Times New Roman" pitchFamily="18" charset="0"/>
              </a:rPr>
              <a:t>lên</a:t>
            </a:r>
            <a:r>
              <a:rPr lang="en-US" sz="2500" dirty="0">
                <a:cs typeface="Times New Roman" pitchFamily="18" charset="0"/>
              </a:rPr>
              <a:t> </a:t>
            </a:r>
            <a:r>
              <a:rPr lang="en-US" sz="2500" dirty="0" err="1">
                <a:cs typeface="Times New Roman" pitchFamily="18" charset="0"/>
              </a:rPr>
              <a:t>bục</a:t>
            </a:r>
            <a:r>
              <a:rPr lang="en-US" sz="2500" dirty="0">
                <a:cs typeface="Times New Roman" pitchFamily="18" charset="0"/>
              </a:rPr>
              <a:t> </a:t>
            </a:r>
            <a:r>
              <a:rPr lang="en-US" sz="2500" dirty="0" err="1">
                <a:cs typeface="Times New Roman" pitchFamily="18" charset="0"/>
              </a:rPr>
              <a:t>nhận</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Cha </a:t>
            </a:r>
            <a:r>
              <a:rPr lang="en-US" sz="2500" dirty="0" err="1">
                <a:cs typeface="Times New Roman" pitchFamily="18" charset="0"/>
              </a:rPr>
              <a:t>mẹ</a:t>
            </a:r>
            <a:r>
              <a:rPr lang="en-US" sz="2500" dirty="0">
                <a:cs typeface="Times New Roman" pitchFamily="18" charset="0"/>
              </a:rPr>
              <a:t> </a:t>
            </a:r>
            <a:r>
              <a:rPr lang="en-US" sz="2500" dirty="0" err="1">
                <a:cs typeface="Times New Roman" pitchFamily="18" charset="0"/>
              </a:rPr>
              <a:t>các</a:t>
            </a:r>
            <a:r>
              <a:rPr lang="en-US" sz="2500" dirty="0">
                <a:cs typeface="Times New Roman" pitchFamily="18" charset="0"/>
              </a:rPr>
              <a:t> </a:t>
            </a:r>
            <a:r>
              <a:rPr lang="en-US" sz="2500" dirty="0" err="1">
                <a:cs typeface="Times New Roman" pitchFamily="18" charset="0"/>
              </a:rPr>
              <a:t>em</a:t>
            </a:r>
            <a:r>
              <a:rPr lang="en-US" sz="2500" dirty="0">
                <a:cs typeface="Times New Roman" pitchFamily="18" charset="0"/>
              </a:rPr>
              <a:t> </a:t>
            </a:r>
            <a:r>
              <a:rPr lang="en-US" sz="2500" dirty="0" err="1">
                <a:cs typeface="Times New Roman" pitchFamily="18" charset="0"/>
              </a:rPr>
              <a:t>cũng</a:t>
            </a:r>
            <a:r>
              <a:rPr lang="en-US" sz="2500" dirty="0">
                <a:cs typeface="Times New Roman" pitchFamily="18" charset="0"/>
              </a:rPr>
              <a:t> </a:t>
            </a:r>
            <a:r>
              <a:rPr lang="en-US" sz="2500" dirty="0" err="1">
                <a:cs typeface="Times New Roman" pitchFamily="18" charset="0"/>
              </a:rPr>
              <a:t>hồi</a:t>
            </a:r>
            <a:r>
              <a:rPr lang="en-US" sz="2500" dirty="0">
                <a:cs typeface="Times New Roman" pitchFamily="18" charset="0"/>
              </a:rPr>
              <a:t> </a:t>
            </a:r>
            <a:r>
              <a:rPr lang="en-US" sz="2500" dirty="0" err="1">
                <a:cs typeface="Times New Roman" pitchFamily="18" charset="0"/>
              </a:rPr>
              <a:t>hộp</a:t>
            </a:r>
            <a:r>
              <a:rPr lang="en-US" sz="2500" dirty="0">
                <a:cs typeface="Times New Roman" pitchFamily="18" charset="0"/>
              </a:rPr>
              <a:t>. </a:t>
            </a:r>
            <a:r>
              <a:rPr lang="en-US" sz="2500" dirty="0" err="1">
                <a:cs typeface="Times New Roman" pitchFamily="18" charset="0"/>
              </a:rPr>
              <a:t>Bất</a:t>
            </a:r>
            <a:r>
              <a:rPr lang="en-US" sz="2500" dirty="0">
                <a:cs typeface="Times New Roman" pitchFamily="18" charset="0"/>
              </a:rPr>
              <a:t> </a:t>
            </a:r>
            <a:r>
              <a:rPr lang="en-US" sz="2500" dirty="0" err="1">
                <a:cs typeface="Times New Roman" pitchFamily="18" charset="0"/>
              </a:rPr>
              <a:t>ngờ</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giáo</a:t>
            </a:r>
            <a:r>
              <a:rPr lang="en-US" sz="2500" dirty="0">
                <a:cs typeface="Times New Roman" pitchFamily="18" charset="0"/>
              </a:rPr>
              <a:t> </a:t>
            </a:r>
            <a:r>
              <a:rPr lang="en-US" sz="2500" dirty="0" err="1">
                <a:cs typeface="Times New Roman" pitchFamily="18" charset="0"/>
              </a:rPr>
              <a:t>nói</a:t>
            </a:r>
            <a:r>
              <a:rPr lang="en-US" sz="2500" dirty="0">
                <a:cs typeface="Times New Roman" pitchFamily="18" charset="0"/>
              </a:rPr>
              <a:t>:</a:t>
            </a:r>
          </a:p>
          <a:p>
            <a:pPr algn="just">
              <a:spcBef>
                <a:spcPts val="600"/>
              </a:spcBef>
            </a:pPr>
            <a:r>
              <a:rPr lang="en-US" sz="2500" dirty="0">
                <a:cs typeface="Times New Roman" pitchFamily="18" charset="0"/>
              </a:rPr>
              <a:t>      -</a:t>
            </a:r>
            <a:r>
              <a:rPr lang="vi-VN" sz="2500">
                <a:cs typeface="Times New Roman" pitchFamily="18" charset="0"/>
              </a:rPr>
              <a:t> </a:t>
            </a:r>
            <a:r>
              <a:rPr lang="en-US" sz="2500">
                <a:cs typeface="Times New Roman" pitchFamily="18" charset="0"/>
              </a:rPr>
              <a:t>Bây</a:t>
            </a:r>
            <a:r>
              <a:rPr lang="en-US" sz="2500" dirty="0">
                <a:cs typeface="Times New Roman" pitchFamily="18" charset="0"/>
              </a:rPr>
              <a:t> </a:t>
            </a:r>
            <a:r>
              <a:rPr lang="en-US" sz="2500" dirty="0" err="1">
                <a:cs typeface="Times New Roman" pitchFamily="18" charset="0"/>
              </a:rPr>
              <a:t>giờ</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sẽ</a:t>
            </a:r>
            <a:r>
              <a:rPr lang="en-US" sz="2500" dirty="0">
                <a:cs typeface="Times New Roman" pitchFamily="18" charset="0"/>
              </a:rPr>
              <a:t> </a:t>
            </a:r>
            <a:r>
              <a:rPr lang="en-US" sz="2500" dirty="0" err="1">
                <a:cs typeface="Times New Roman" pitchFamily="18" charset="0"/>
              </a:rPr>
              <a:t>trao</a:t>
            </a:r>
            <a:r>
              <a:rPr lang="en-US" sz="2500" dirty="0">
                <a:cs typeface="Times New Roman" pitchFamily="18" charset="0"/>
              </a:rPr>
              <a:t> </a:t>
            </a:r>
            <a:r>
              <a:rPr lang="en-US" sz="2500" dirty="0" err="1">
                <a:cs typeface="Times New Roman" pitchFamily="18" charset="0"/>
              </a:rPr>
              <a:t>một</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a:t>
            </a:r>
            <a:r>
              <a:rPr lang="en-US" sz="2500" dirty="0" err="1">
                <a:cs typeface="Times New Roman" pitchFamily="18" charset="0"/>
              </a:rPr>
              <a:t>đặc</a:t>
            </a:r>
            <a:r>
              <a:rPr lang="en-US" sz="2500" dirty="0">
                <a:cs typeface="Times New Roman" pitchFamily="18" charset="0"/>
              </a:rPr>
              <a:t> </a:t>
            </a:r>
            <a:r>
              <a:rPr lang="en-US" sz="2500" dirty="0" err="1">
                <a:cs typeface="Times New Roman" pitchFamily="18" charset="0"/>
              </a:rPr>
              <a:t>biệt</a:t>
            </a:r>
            <a:r>
              <a:rPr lang="en-US" sz="2500" dirty="0">
                <a:cs typeface="Times New Roman" pitchFamily="18" charset="0"/>
              </a:rPr>
              <a:t>. </a:t>
            </a:r>
            <a:r>
              <a:rPr lang="en-US" sz="2500" dirty="0" err="1">
                <a:cs typeface="Times New Roman" pitchFamily="18" charset="0"/>
              </a:rPr>
              <a:t>Đây</a:t>
            </a:r>
            <a:r>
              <a:rPr lang="en-US" sz="2500" dirty="0">
                <a:cs typeface="Times New Roman" pitchFamily="18" charset="0"/>
              </a:rPr>
              <a:t> </a:t>
            </a:r>
            <a:r>
              <a:rPr lang="en-US" sz="2500" dirty="0" err="1">
                <a:cs typeface="Times New Roman" pitchFamily="18" charset="0"/>
              </a:rPr>
              <a:t>là</a:t>
            </a:r>
            <a:r>
              <a:rPr lang="en-US" sz="2500" dirty="0">
                <a:cs typeface="Times New Roman" pitchFamily="18" charset="0"/>
              </a:rPr>
              <a:t> </a:t>
            </a:r>
            <a:r>
              <a:rPr lang="en-US" sz="2500" dirty="0" err="1">
                <a:cs typeface="Times New Roman" pitchFamily="18" charset="0"/>
              </a:rPr>
              <a:t>phần</a:t>
            </a:r>
            <a:r>
              <a:rPr lang="en-US" sz="2500" dirty="0">
                <a:cs typeface="Times New Roman" pitchFamily="18" charset="0"/>
              </a:rPr>
              <a:t> </a:t>
            </a:r>
            <a:r>
              <a:rPr lang="en-US" sz="2500" dirty="0" err="1">
                <a:cs typeface="Times New Roman" pitchFamily="18" charset="0"/>
              </a:rPr>
              <a:t>thưởng</a:t>
            </a:r>
            <a:r>
              <a:rPr lang="en-US" sz="2500" dirty="0">
                <a:cs typeface="Times New Roman" pitchFamily="18" charset="0"/>
              </a:rPr>
              <a:t> </a:t>
            </a:r>
            <a:r>
              <a:rPr lang="en-US" sz="2500" dirty="0" err="1">
                <a:cs typeface="Times New Roman" pitchFamily="18" charset="0"/>
              </a:rPr>
              <a:t>cả</a:t>
            </a:r>
            <a:r>
              <a:rPr lang="en-US" sz="2500" dirty="0">
                <a:cs typeface="Times New Roman" pitchFamily="18" charset="0"/>
              </a:rPr>
              <a:t> </a:t>
            </a:r>
            <a:r>
              <a:rPr lang="en-US" sz="2500" dirty="0" err="1">
                <a:cs typeface="Times New Roman" pitchFamily="18" charset="0"/>
              </a:rPr>
              <a:t>lớp</a:t>
            </a:r>
            <a:r>
              <a:rPr lang="en-US" sz="2500" dirty="0">
                <a:cs typeface="Times New Roman" pitchFamily="18" charset="0"/>
              </a:rPr>
              <a:t> </a:t>
            </a:r>
            <a:r>
              <a:rPr lang="en-US" sz="2500" dirty="0" err="1">
                <a:cs typeface="Times New Roman" pitchFamily="18" charset="0"/>
              </a:rPr>
              <a:t>đề</a:t>
            </a:r>
            <a:r>
              <a:rPr lang="en-US" sz="2500" dirty="0">
                <a:cs typeface="Times New Roman" pitchFamily="18" charset="0"/>
              </a:rPr>
              <a:t> </a:t>
            </a:r>
            <a:r>
              <a:rPr lang="en-US" sz="2500" dirty="0" err="1">
                <a:cs typeface="Times New Roman" pitchFamily="18" charset="0"/>
              </a:rPr>
              <a:t>nghị</a:t>
            </a:r>
            <a:r>
              <a:rPr lang="en-US" sz="2500" dirty="0">
                <a:cs typeface="Times New Roman" pitchFamily="18" charset="0"/>
              </a:rPr>
              <a:t> </a:t>
            </a:r>
            <a:r>
              <a:rPr lang="en-US" sz="2500" dirty="0" err="1">
                <a:cs typeface="Times New Roman" pitchFamily="18" charset="0"/>
              </a:rPr>
              <a:t>tặng</a:t>
            </a:r>
            <a:r>
              <a:rPr lang="en-US" sz="2500" dirty="0">
                <a:cs typeface="Times New Roman" pitchFamily="18" charset="0"/>
              </a:rPr>
              <a:t> </a:t>
            </a:r>
            <a:r>
              <a:rPr lang="en-US" sz="2500" dirty="0" err="1">
                <a:cs typeface="Times New Roman" pitchFamily="18" charset="0"/>
              </a:rPr>
              <a:t>cho</a:t>
            </a:r>
            <a:r>
              <a:rPr lang="en-US" sz="2500" dirty="0">
                <a:cs typeface="Times New Roman" pitchFamily="18" charset="0"/>
              </a:rPr>
              <a:t> </a:t>
            </a:r>
            <a:r>
              <a:rPr lang="en-US" sz="2500" dirty="0" err="1">
                <a:cs typeface="Times New Roman" pitchFamily="18" charset="0"/>
              </a:rPr>
              <a:t>bạn</a:t>
            </a:r>
            <a:r>
              <a:rPr lang="en-US" sz="2500" dirty="0">
                <a:cs typeface="Times New Roman" pitchFamily="18" charset="0"/>
              </a:rPr>
              <a:t> Na. Na </a:t>
            </a:r>
            <a:r>
              <a:rPr lang="en-US" sz="2500" dirty="0" err="1">
                <a:cs typeface="Times New Roman" pitchFamily="18" charset="0"/>
              </a:rPr>
              <a:t>có</a:t>
            </a:r>
            <a:r>
              <a:rPr lang="en-US" sz="2500" dirty="0">
                <a:cs typeface="Times New Roman" pitchFamily="18" charset="0"/>
              </a:rPr>
              <a:t> </a:t>
            </a:r>
            <a:r>
              <a:rPr lang="en-US" sz="2500" dirty="0" err="1">
                <a:cs typeface="Times New Roman" pitchFamily="18" charset="0"/>
              </a:rPr>
              <a:t>tấm</a:t>
            </a:r>
            <a:r>
              <a:rPr lang="en-US" sz="2500" dirty="0">
                <a:cs typeface="Times New Roman" pitchFamily="18" charset="0"/>
              </a:rPr>
              <a:t> </a:t>
            </a:r>
            <a:r>
              <a:rPr lang="en-US" sz="2500" dirty="0" err="1">
                <a:cs typeface="Times New Roman" pitchFamily="18" charset="0"/>
              </a:rPr>
              <a:t>lòng</a:t>
            </a:r>
            <a:r>
              <a:rPr lang="en-US" sz="2500" dirty="0">
                <a:cs typeface="Times New Roman" pitchFamily="18" charset="0"/>
              </a:rPr>
              <a:t> </a:t>
            </a:r>
            <a:r>
              <a:rPr lang="en-US" sz="2500" dirty="0" err="1">
                <a:cs typeface="Times New Roman" pitchFamily="18" charset="0"/>
              </a:rPr>
              <a:t>thật</a:t>
            </a:r>
            <a:r>
              <a:rPr lang="en-US" sz="2500" dirty="0">
                <a:cs typeface="Times New Roman" pitchFamily="18" charset="0"/>
              </a:rPr>
              <a:t> </a:t>
            </a:r>
            <a:r>
              <a:rPr lang="en-US" sz="2500" dirty="0" err="1">
                <a:cs typeface="Times New Roman" pitchFamily="18" charset="0"/>
              </a:rPr>
              <a:t>đáng</a:t>
            </a:r>
            <a:r>
              <a:rPr lang="en-US" sz="2500" dirty="0">
                <a:cs typeface="Times New Roman" pitchFamily="18" charset="0"/>
              </a:rPr>
              <a:t> </a:t>
            </a:r>
            <a:r>
              <a:rPr lang="en-US" sz="2500" dirty="0" err="1">
                <a:cs typeface="Times New Roman" pitchFamily="18" charset="0"/>
              </a:rPr>
              <a:t>quý</a:t>
            </a:r>
            <a:r>
              <a:rPr lang="en-US" sz="2500" dirty="0">
                <a:cs typeface="Times New Roman" pitchFamily="18" charset="0"/>
              </a:rPr>
              <a:t>.</a:t>
            </a:r>
          </a:p>
          <a:p>
            <a:pPr algn="just">
              <a:spcBef>
                <a:spcPts val="600"/>
              </a:spcBef>
            </a:pPr>
            <a:r>
              <a:rPr lang="en-US" sz="2500" dirty="0">
                <a:cs typeface="Times New Roman" pitchFamily="18" charset="0"/>
              </a:rPr>
              <a:t>       Na </a:t>
            </a:r>
            <a:r>
              <a:rPr lang="en-US" sz="2500" dirty="0" err="1">
                <a:cs typeface="Times New Roman" pitchFamily="18" charset="0"/>
              </a:rPr>
              <a:t>ngỡ</a:t>
            </a:r>
            <a:r>
              <a:rPr lang="en-US" sz="2500" dirty="0">
                <a:cs typeface="Times New Roman" pitchFamily="18" charset="0"/>
              </a:rPr>
              <a:t> </a:t>
            </a:r>
            <a:r>
              <a:rPr lang="en-US" sz="2500" dirty="0" err="1">
                <a:cs typeface="Times New Roman" pitchFamily="18" charset="0"/>
              </a:rPr>
              <a:t>mình</a:t>
            </a:r>
            <a:r>
              <a:rPr lang="en-US" sz="2500" dirty="0">
                <a:cs typeface="Times New Roman" pitchFamily="18" charset="0"/>
              </a:rPr>
              <a:t> </a:t>
            </a:r>
            <a:r>
              <a:rPr lang="en-US" sz="2500" dirty="0" err="1">
                <a:cs typeface="Times New Roman" pitchFamily="18" charset="0"/>
              </a:rPr>
              <a:t>nghe</a:t>
            </a:r>
            <a:r>
              <a:rPr lang="en-US" sz="2500" dirty="0">
                <a:cs typeface="Times New Roman" pitchFamily="18" charset="0"/>
              </a:rPr>
              <a:t> </a:t>
            </a:r>
            <a:r>
              <a:rPr lang="en-US" sz="2500" dirty="0" err="1">
                <a:cs typeface="Times New Roman" pitchFamily="18" charset="0"/>
              </a:rPr>
              <a:t>nhầm</a:t>
            </a:r>
            <a:r>
              <a:rPr lang="en-US" sz="2500" dirty="0">
                <a:cs typeface="Times New Roman" pitchFamily="18" charset="0"/>
              </a:rPr>
              <a:t>. </a:t>
            </a:r>
            <a:r>
              <a:rPr lang="en-US" sz="2500" dirty="0" err="1">
                <a:cs typeface="Times New Roman" pitchFamily="18" charset="0"/>
              </a:rPr>
              <a:t>Đỏ</a:t>
            </a:r>
            <a:r>
              <a:rPr lang="en-US" sz="2500" dirty="0">
                <a:cs typeface="Times New Roman" pitchFamily="18" charset="0"/>
              </a:rPr>
              <a:t> </a:t>
            </a:r>
            <a:r>
              <a:rPr lang="en-US" sz="2500" dirty="0" err="1">
                <a:cs typeface="Times New Roman" pitchFamily="18" charset="0"/>
              </a:rPr>
              <a:t>bừng</a:t>
            </a:r>
            <a:r>
              <a:rPr lang="en-US" sz="2500" dirty="0">
                <a:cs typeface="Times New Roman" pitchFamily="18" charset="0"/>
              </a:rPr>
              <a:t> </a:t>
            </a:r>
            <a:r>
              <a:rPr lang="en-US" sz="2500" dirty="0" err="1">
                <a:cs typeface="Times New Roman" pitchFamily="18" charset="0"/>
              </a:rPr>
              <a:t>mặt</a:t>
            </a:r>
            <a:r>
              <a:rPr lang="en-US" sz="2500" dirty="0">
                <a:cs typeface="Times New Roman" pitchFamily="18" charset="0"/>
              </a:rPr>
              <a:t>, </a:t>
            </a:r>
            <a:r>
              <a:rPr lang="en-US" sz="2500" dirty="0" err="1">
                <a:cs typeface="Times New Roman" pitchFamily="18" charset="0"/>
              </a:rPr>
              <a:t>cô</a:t>
            </a:r>
            <a:r>
              <a:rPr lang="en-US" sz="2500" dirty="0">
                <a:cs typeface="Times New Roman" pitchFamily="18" charset="0"/>
              </a:rPr>
              <a:t> </a:t>
            </a:r>
            <a:r>
              <a:rPr lang="en-US" sz="2500" dirty="0" err="1">
                <a:cs typeface="Times New Roman" pitchFamily="18" charset="0"/>
              </a:rPr>
              <a:t>bé</a:t>
            </a:r>
            <a:r>
              <a:rPr lang="en-US" sz="2500" dirty="0">
                <a:cs typeface="Times New Roman" pitchFamily="18" charset="0"/>
              </a:rPr>
              <a:t> </a:t>
            </a:r>
            <a:r>
              <a:rPr lang="en-US" sz="2500" dirty="0" err="1">
                <a:cs typeface="Times New Roman" pitchFamily="18" charset="0"/>
              </a:rPr>
              <a:t>đứng</a:t>
            </a:r>
            <a:r>
              <a:rPr lang="en-US" sz="2500" dirty="0">
                <a:cs typeface="Times New Roman" pitchFamily="18" charset="0"/>
              </a:rPr>
              <a:t> </a:t>
            </a:r>
            <a:r>
              <a:rPr lang="en-US" sz="2500" dirty="0" err="1">
                <a:cs typeface="Times New Roman" pitchFamily="18" charset="0"/>
              </a:rPr>
              <a:t>dậy</a:t>
            </a:r>
            <a:r>
              <a:rPr lang="en-US" sz="2500" dirty="0">
                <a:cs typeface="Times New Roman" pitchFamily="18" charset="0"/>
              </a:rPr>
              <a:t>, </a:t>
            </a:r>
            <a:r>
              <a:rPr lang="en-US" sz="2500" dirty="0" err="1">
                <a:cs typeface="Times New Roman" pitchFamily="18" charset="0"/>
              </a:rPr>
              <a:t>bước</a:t>
            </a:r>
            <a:r>
              <a:rPr lang="en-US" sz="2500" dirty="0">
                <a:cs typeface="Times New Roman" pitchFamily="18" charset="0"/>
              </a:rPr>
              <a:t> </a:t>
            </a:r>
            <a:r>
              <a:rPr lang="en-US" sz="2500" dirty="0" err="1">
                <a:cs typeface="Times New Roman" pitchFamily="18" charset="0"/>
              </a:rPr>
              <a:t>lên</a:t>
            </a:r>
            <a:r>
              <a:rPr lang="en-US" sz="2500" dirty="0">
                <a:cs typeface="Times New Roman" pitchFamily="18" charset="0"/>
              </a:rPr>
              <a:t> </a:t>
            </a:r>
            <a:r>
              <a:rPr lang="en-US" sz="2500" dirty="0" err="1">
                <a:cs typeface="Times New Roman" pitchFamily="18" charset="0"/>
              </a:rPr>
              <a:t>bục</a:t>
            </a:r>
            <a:r>
              <a:rPr lang="en-US" sz="2500" dirty="0">
                <a:cs typeface="Times New Roman" pitchFamily="18" charset="0"/>
              </a:rPr>
              <a:t>. </a:t>
            </a:r>
            <a:r>
              <a:rPr lang="en-US" sz="2500" dirty="0" err="1">
                <a:cs typeface="Times New Roman" pitchFamily="18" charset="0"/>
              </a:rPr>
              <a:t>Tiếng</a:t>
            </a:r>
            <a:r>
              <a:rPr lang="en-US" sz="2500" dirty="0">
                <a:cs typeface="Times New Roman" pitchFamily="18" charset="0"/>
              </a:rPr>
              <a:t> </a:t>
            </a:r>
            <a:r>
              <a:rPr lang="en-US" sz="2500" dirty="0" err="1">
                <a:cs typeface="Times New Roman" pitchFamily="18" charset="0"/>
              </a:rPr>
              <a:t>vỗ</a:t>
            </a:r>
            <a:r>
              <a:rPr lang="en-US" sz="2500" dirty="0">
                <a:cs typeface="Times New Roman" pitchFamily="18" charset="0"/>
              </a:rPr>
              <a:t> </a:t>
            </a:r>
            <a:r>
              <a:rPr lang="en-US" sz="2500" dirty="0" err="1">
                <a:cs typeface="Times New Roman" pitchFamily="18" charset="0"/>
              </a:rPr>
              <a:t>tay</a:t>
            </a:r>
            <a:r>
              <a:rPr lang="en-US" sz="2500" dirty="0">
                <a:cs typeface="Times New Roman" pitchFamily="18" charset="0"/>
              </a:rPr>
              <a:t> </a:t>
            </a:r>
            <a:r>
              <a:rPr lang="en-US" sz="2500" dirty="0" err="1">
                <a:cs typeface="Times New Roman" pitchFamily="18" charset="0"/>
              </a:rPr>
              <a:t>vang</a:t>
            </a:r>
            <a:r>
              <a:rPr lang="en-US" sz="2500" dirty="0">
                <a:cs typeface="Times New Roman" pitchFamily="18" charset="0"/>
              </a:rPr>
              <a:t> </a:t>
            </a:r>
            <a:r>
              <a:rPr lang="en-US" sz="2500" dirty="0" err="1">
                <a:cs typeface="Times New Roman" pitchFamily="18" charset="0"/>
              </a:rPr>
              <a:t>dậy</a:t>
            </a:r>
            <a:r>
              <a:rPr lang="en-US" sz="2500" dirty="0">
                <a:cs typeface="Times New Roman" pitchFamily="18" charset="0"/>
              </a:rPr>
              <a:t>. </a:t>
            </a:r>
            <a:r>
              <a:rPr lang="en-US" sz="2500" dirty="0" err="1">
                <a:cs typeface="Times New Roman" pitchFamily="18" charset="0"/>
              </a:rPr>
              <a:t>Mẹ</a:t>
            </a:r>
            <a:r>
              <a:rPr lang="en-US" sz="2500" dirty="0">
                <a:cs typeface="Times New Roman" pitchFamily="18" charset="0"/>
              </a:rPr>
              <a:t> </a:t>
            </a:r>
            <a:r>
              <a:rPr lang="en-US" sz="2500" dirty="0" err="1">
                <a:cs typeface="Times New Roman" pitchFamily="18" charset="0"/>
              </a:rPr>
              <a:t>của</a:t>
            </a:r>
            <a:r>
              <a:rPr lang="en-US" sz="2500" dirty="0">
                <a:cs typeface="Times New Roman" pitchFamily="18" charset="0"/>
              </a:rPr>
              <a:t> Na </a:t>
            </a:r>
            <a:r>
              <a:rPr lang="en-US" sz="2500" dirty="0" err="1">
                <a:cs typeface="Times New Roman" pitchFamily="18" charset="0"/>
              </a:rPr>
              <a:t>lặng</a:t>
            </a:r>
            <a:r>
              <a:rPr lang="en-US" sz="2500" dirty="0">
                <a:cs typeface="Times New Roman" pitchFamily="18" charset="0"/>
              </a:rPr>
              <a:t> </a:t>
            </a:r>
            <a:r>
              <a:rPr lang="en-US" sz="2500" dirty="0" err="1">
                <a:cs typeface="Times New Roman" pitchFamily="18" charset="0"/>
              </a:rPr>
              <a:t>lẽ</a:t>
            </a:r>
            <a:r>
              <a:rPr lang="en-US" sz="2500" dirty="0">
                <a:cs typeface="Times New Roman" pitchFamily="18" charset="0"/>
              </a:rPr>
              <a:t> </a:t>
            </a:r>
            <a:r>
              <a:rPr lang="en-US" sz="2500" dirty="0" err="1">
                <a:cs typeface="Times New Roman" pitchFamily="18" charset="0"/>
              </a:rPr>
              <a:t>chấm</a:t>
            </a:r>
            <a:r>
              <a:rPr lang="en-US" sz="2500" dirty="0">
                <a:cs typeface="Times New Roman" pitchFamily="18" charset="0"/>
              </a:rPr>
              <a:t> </a:t>
            </a:r>
            <a:r>
              <a:rPr lang="en-US" sz="2500" dirty="0" err="1">
                <a:cs typeface="Times New Roman" pitchFamily="18" charset="0"/>
              </a:rPr>
              <a:t>khăn</a:t>
            </a:r>
            <a:r>
              <a:rPr lang="en-US" sz="2500" dirty="0">
                <a:cs typeface="Times New Roman" pitchFamily="18" charset="0"/>
              </a:rPr>
              <a:t> </a:t>
            </a:r>
            <a:r>
              <a:rPr lang="en-US" sz="2500" dirty="0" err="1">
                <a:cs typeface="Times New Roman" pitchFamily="18" charset="0"/>
              </a:rPr>
              <a:t>lên</a:t>
            </a:r>
            <a:r>
              <a:rPr lang="en-US" sz="2500" dirty="0">
                <a:cs typeface="Times New Roman" pitchFamily="18" charset="0"/>
              </a:rPr>
              <a:t> </a:t>
            </a:r>
            <a:r>
              <a:rPr lang="en-US" sz="2500" dirty="0" err="1">
                <a:cs typeface="Times New Roman" pitchFamily="18" charset="0"/>
              </a:rPr>
              <a:t>đôi</a:t>
            </a:r>
            <a:r>
              <a:rPr lang="en-US" sz="2500" dirty="0">
                <a:cs typeface="Times New Roman" pitchFamily="18" charset="0"/>
              </a:rPr>
              <a:t> </a:t>
            </a:r>
            <a:r>
              <a:rPr lang="en-US" sz="2500" dirty="0" err="1">
                <a:cs typeface="Times New Roman" pitchFamily="18" charset="0"/>
              </a:rPr>
              <a:t>mắt</a:t>
            </a:r>
            <a:r>
              <a:rPr lang="en-US" sz="2500" dirty="0">
                <a:cs typeface="Times New Roman" pitchFamily="18" charset="0"/>
              </a:rPr>
              <a:t> </a:t>
            </a:r>
            <a:r>
              <a:rPr lang="en-US" sz="2500" dirty="0" err="1">
                <a:cs typeface="Times New Roman" pitchFamily="18" charset="0"/>
              </a:rPr>
              <a:t>đỏ</a:t>
            </a:r>
            <a:r>
              <a:rPr lang="en-US" sz="2500" dirty="0">
                <a:cs typeface="Times New Roman" pitchFamily="18" charset="0"/>
              </a:rPr>
              <a:t> hoe.</a:t>
            </a:r>
          </a:p>
          <a:p>
            <a:pPr algn="r">
              <a:spcBef>
                <a:spcPts val="600"/>
              </a:spcBef>
            </a:pPr>
            <a:r>
              <a:rPr lang="en-US" sz="2000" dirty="0" err="1">
                <a:cs typeface="Times New Roman" pitchFamily="18" charset="0"/>
              </a:rPr>
              <a:t>Phỏng</a:t>
            </a:r>
            <a:r>
              <a:rPr lang="en-US" sz="2000" dirty="0">
                <a:cs typeface="Times New Roman" pitchFamily="18" charset="0"/>
              </a:rPr>
              <a:t> </a:t>
            </a:r>
            <a:r>
              <a:rPr lang="en-US" sz="2000" dirty="0" err="1">
                <a:cs typeface="Times New Roman" pitchFamily="18" charset="0"/>
              </a:rPr>
              <a:t>theo</a:t>
            </a:r>
            <a:r>
              <a:rPr lang="en-US" sz="2000" dirty="0">
                <a:cs typeface="Times New Roman" pitchFamily="18" charset="0"/>
              </a:rPr>
              <a:t> BLAI-TƠN (</a:t>
            </a:r>
            <a:r>
              <a:rPr lang="en-US" sz="2000" dirty="0" err="1">
                <a:cs typeface="Times New Roman" pitchFamily="18" charset="0"/>
              </a:rPr>
              <a:t>Lương</a:t>
            </a:r>
            <a:r>
              <a:rPr lang="en-US" sz="2000" dirty="0">
                <a:cs typeface="Times New Roman" pitchFamily="18" charset="0"/>
              </a:rPr>
              <a:t> </a:t>
            </a:r>
            <a:r>
              <a:rPr lang="en-US" sz="2000" dirty="0" err="1">
                <a:cs typeface="Times New Roman" pitchFamily="18" charset="0"/>
              </a:rPr>
              <a:t>Hùng</a:t>
            </a:r>
            <a:r>
              <a:rPr lang="en-US" sz="2000" dirty="0">
                <a:cs typeface="Times New Roman" pitchFamily="18" charset="0"/>
              </a:rPr>
              <a:t> </a:t>
            </a:r>
            <a:r>
              <a:rPr lang="en-US" sz="2000" dirty="0" err="1">
                <a:cs typeface="Times New Roman" pitchFamily="18" charset="0"/>
              </a:rPr>
              <a:t>dịch</a:t>
            </a:r>
            <a:r>
              <a:rPr lang="en-US" sz="2000" dirty="0">
                <a:cs typeface="Times New Roman" pitchFamily="18" charset="0"/>
              </a:rPr>
              <a:t>)</a:t>
            </a:r>
            <a:endParaRPr lang="vi-VN" sz="2000" dirty="0">
              <a:cs typeface="Times New Roman" pitchFamily="18" charset="0"/>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838089" y="154121"/>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FF0000"/>
                </a:solidFill>
                <a:cs typeface="Times New Roman" pitchFamily="18" charset="0"/>
              </a:rPr>
              <a:t>Phần thưởng</a:t>
            </a:r>
            <a:endParaRPr lang="en-US" sz="2800" b="1" dirty="0">
              <a:solidFill>
                <a:srgbClr val="FF0000"/>
              </a:solidFill>
              <a:cs typeface="Times New Roman" pitchFamily="18" charset="0"/>
            </a:endParaRPr>
          </a:p>
        </p:txBody>
      </p:sp>
    </p:spTree>
    <p:extLst>
      <p:ext uri="{BB962C8B-B14F-4D97-AF65-F5344CB8AC3E}">
        <p14:creationId xmlns:p14="http://schemas.microsoft.com/office/powerpoint/2010/main" val="701194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21167B2-B9C0-4A1A-B847-1459A6305C33}"/>
              </a:ext>
            </a:extLst>
          </p:cNvPr>
          <p:cNvSpPr txBox="1">
            <a:spLocks/>
          </p:cNvSpPr>
          <p:nvPr/>
        </p:nvSpPr>
        <p:spPr>
          <a:xfrm>
            <a:off x="1940062" y="2866396"/>
            <a:ext cx="9142809" cy="898408"/>
          </a:xfrm>
          <a:prstGeom prst="rect">
            <a:avLst/>
          </a:prstGeom>
        </p:spPr>
        <p:txBody>
          <a:bodyPr vert="horz" lIns="91428" tIns="45714" rIns="91428" bIns="45714" rtlCol="0" anchor="ctr">
            <a:norm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2400870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9FD2775-7754-4701-99DB-64791898A5ED"/>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1842</Words>
  <Application>Microsoft Office PowerPoint</Application>
  <PresentationFormat>Custom</PresentationFormat>
  <Paragraphs>133</Paragraphs>
  <Slides>28</Slides>
  <Notes>10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28</vt:i4>
      </vt:variant>
    </vt:vector>
  </HeadingPairs>
  <TitlesOfParts>
    <vt:vector size="35" baseType="lpstr">
      <vt:lpstr>.VnVogue</vt:lpstr>
      <vt:lpstr>Arial</vt:lpstr>
      <vt:lpstr>Calibri</vt:lpstr>
      <vt:lpstr>UTM Avo</vt:lpstr>
      <vt:lpstr>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cp:revision>
  <dcterms:created xsi:type="dcterms:W3CDTF">2017-11-23T01:02:29Z</dcterms:created>
  <dcterms:modified xsi:type="dcterms:W3CDTF">2022-08-25T02:39:05Z</dcterms:modified>
</cp:coreProperties>
</file>