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8" r:id="rId1"/>
  </p:sldMasterIdLst>
  <p:notesMasterIdLst>
    <p:notesMasterId r:id="rId17"/>
  </p:notesMasterIdLst>
  <p:sldIdLst>
    <p:sldId id="303" r:id="rId2"/>
    <p:sldId id="334" r:id="rId3"/>
    <p:sldId id="317" r:id="rId4"/>
    <p:sldId id="306" r:id="rId5"/>
    <p:sldId id="362" r:id="rId6"/>
    <p:sldId id="308" r:id="rId7"/>
    <p:sldId id="323" r:id="rId8"/>
    <p:sldId id="363" r:id="rId9"/>
    <p:sldId id="311" r:id="rId10"/>
    <p:sldId id="325" r:id="rId11"/>
    <p:sldId id="318" r:id="rId12"/>
    <p:sldId id="321" r:id="rId13"/>
    <p:sldId id="322" r:id="rId14"/>
    <p:sldId id="301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UTM Avo" panose="02040603050506020204" pitchFamily="18" charset="0"/>
      <p:regular r:id="rId22"/>
    </p:embeddedFont>
    <p:embeddedFont>
      <p:font typeface="HP001" panose="020B0604020202020204" charset="0"/>
      <p:regular r:id="rId23"/>
      <p:bold r:id="rId24"/>
    </p:embeddedFont>
    <p:embeddedFont>
      <p:font typeface="Segoe UI bold" panose="020B0802040204020203" pitchFamily="34" charset="0"/>
      <p:bold r:id="rId25"/>
    </p:embeddedFont>
    <p:embeddedFont>
      <p:font typeface="Tahoma" panose="020B0604030504040204" pitchFamily="34" charset="0"/>
      <p:regular r:id="rId26"/>
      <p:bold r:id="rId27"/>
    </p:embeddedFont>
    <p:embeddedFont>
      <p:font typeface="HP001 4 hàng" panose="020B0603050302020204" pitchFamily="34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8119"/>
    <a:srgbClr val="FF7707"/>
    <a:srgbClr val="FFAF6C"/>
    <a:srgbClr val="FFFFFF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>
      <p:cViewPr varScale="1">
        <p:scale>
          <a:sx n="70" d="100"/>
          <a:sy n="70" d="100"/>
        </p:scale>
        <p:origin x="4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49382-D416-4A26-A7A8-A463A0A96613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7F1E0-5600-474F-8F3E-4EBA30BAD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630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7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1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199" y="-66674"/>
            <a:ext cx="12268200" cy="692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15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07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8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=""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08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5698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09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199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634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397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=""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8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650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22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8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130055" y="1648607"/>
            <a:ext cx="7931980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 sau bài 10, 11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9" y="99937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5" y="68471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773"/>
          <a:stretch/>
        </p:blipFill>
        <p:spPr>
          <a:xfrm>
            <a:off x="1589" y="3852664"/>
            <a:ext cx="12203511" cy="3004447"/>
          </a:xfrm>
          <a:prstGeom prst="rect">
            <a:avLst/>
          </a:prstGeom>
        </p:spPr>
      </p:pic>
      <p:pic>
        <p:nvPicPr>
          <p:cNvPr id="3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296" y="466876"/>
            <a:ext cx="12380975" cy="6187032"/>
          </a:xfrm>
          <a:prstGeom prst="rect">
            <a:avLst/>
          </a:prstGeom>
        </p:spPr>
      </p:pic>
      <p:pic>
        <p:nvPicPr>
          <p:cNvPr id="4" name="图片 1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0" b="5828"/>
          <a:stretch/>
        </p:blipFill>
        <p:spPr>
          <a:xfrm>
            <a:off x="1587" y="4707954"/>
            <a:ext cx="12188826" cy="2149157"/>
          </a:xfrm>
          <a:prstGeom prst="rect">
            <a:avLst/>
          </a:prstGeom>
        </p:spPr>
      </p:pic>
      <p:pic>
        <p:nvPicPr>
          <p:cNvPr id="5" name="图片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43" y="2817490"/>
            <a:ext cx="810409" cy="956924"/>
          </a:xfrm>
          <a:prstGeom prst="rect">
            <a:avLst/>
          </a:prstGeom>
        </p:spPr>
      </p:pic>
      <p:pic>
        <p:nvPicPr>
          <p:cNvPr id="6" name="图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99" y="402985"/>
            <a:ext cx="1525010" cy="2729768"/>
          </a:xfrm>
          <a:prstGeom prst="rect">
            <a:avLst/>
          </a:prstGeom>
        </p:spPr>
      </p:pic>
      <p:pic>
        <p:nvPicPr>
          <p:cNvPr id="7" name="图片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926" y="4077532"/>
            <a:ext cx="11936455" cy="278620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2310915" y="1497941"/>
            <a:ext cx="1864143" cy="1403176"/>
            <a:chOff x="5337376" y="3832625"/>
            <a:chExt cx="1864191" cy="1403213"/>
          </a:xfrm>
        </p:grpSpPr>
        <p:sp>
          <p:nvSpPr>
            <p:cNvPr id="10" name="Freeform: Shape 26">
              <a:extLst>
                <a:ext uri="{FF2B5EF4-FFF2-40B4-BE49-F238E27FC236}">
                  <a16:creationId xmlns=""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" name="Freeform: Shape 27">
              <a:extLst>
                <a:ext uri="{FF2B5EF4-FFF2-40B4-BE49-F238E27FC236}">
                  <a16:creationId xmlns=""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" name="Freeform: Shape 28">
              <a:extLst>
                <a:ext uri="{FF2B5EF4-FFF2-40B4-BE49-F238E27FC236}">
                  <a16:creationId xmlns=""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3" name="Freeform: Shape 29">
              <a:extLst>
                <a:ext uri="{FF2B5EF4-FFF2-40B4-BE49-F238E27FC236}">
                  <a16:creationId xmlns=""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4" name="Freeform: Shape 30">
              <a:extLst>
                <a:ext uri="{FF2B5EF4-FFF2-40B4-BE49-F238E27FC236}">
                  <a16:creationId xmlns=""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5" name="Freeform: Shape 31">
              <a:extLst>
                <a:ext uri="{FF2B5EF4-FFF2-40B4-BE49-F238E27FC236}">
                  <a16:creationId xmlns=""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6" name="Freeform: Shape 32">
              <a:extLst>
                <a:ext uri="{FF2B5EF4-FFF2-40B4-BE49-F238E27FC236}">
                  <a16:creationId xmlns=""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7" name="Freeform: Shape 33">
              <a:extLst>
                <a:ext uri="{FF2B5EF4-FFF2-40B4-BE49-F238E27FC236}">
                  <a16:creationId xmlns=""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8" name="Freeform: Shape 34">
              <a:extLst>
                <a:ext uri="{FF2B5EF4-FFF2-40B4-BE49-F238E27FC236}">
                  <a16:creationId xmlns=""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9" name="Freeform: Shape 35">
              <a:extLst>
                <a:ext uri="{FF2B5EF4-FFF2-40B4-BE49-F238E27FC236}">
                  <a16:creationId xmlns=""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0" name="Freeform: Shape 36">
              <a:extLst>
                <a:ext uri="{FF2B5EF4-FFF2-40B4-BE49-F238E27FC236}">
                  <a16:creationId xmlns=""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1" name="Freeform: Shape 37">
              <a:extLst>
                <a:ext uri="{FF2B5EF4-FFF2-40B4-BE49-F238E27FC236}">
                  <a16:creationId xmlns=""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2" name="Freeform: Shape 38">
              <a:extLst>
                <a:ext uri="{FF2B5EF4-FFF2-40B4-BE49-F238E27FC236}">
                  <a16:creationId xmlns=""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3" name="Freeform: Shape 39">
              <a:extLst>
                <a:ext uri="{FF2B5EF4-FFF2-40B4-BE49-F238E27FC236}">
                  <a16:creationId xmlns=""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4" name="Freeform: Shape 40">
              <a:extLst>
                <a:ext uri="{FF2B5EF4-FFF2-40B4-BE49-F238E27FC236}">
                  <a16:creationId xmlns=""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5" name="Freeform: Shape 41">
              <a:extLst>
                <a:ext uri="{FF2B5EF4-FFF2-40B4-BE49-F238E27FC236}">
                  <a16:creationId xmlns=""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6" name="Freeform: Shape 42">
              <a:extLst>
                <a:ext uri="{FF2B5EF4-FFF2-40B4-BE49-F238E27FC236}">
                  <a16:creationId xmlns=""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7" name="Freeform: Shape 43">
              <a:extLst>
                <a:ext uri="{FF2B5EF4-FFF2-40B4-BE49-F238E27FC236}">
                  <a16:creationId xmlns=""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8" name="Freeform: Shape 44">
              <a:extLst>
                <a:ext uri="{FF2B5EF4-FFF2-40B4-BE49-F238E27FC236}">
                  <a16:creationId xmlns=""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Freeform: Shape 45">
              <a:extLst>
                <a:ext uri="{FF2B5EF4-FFF2-40B4-BE49-F238E27FC236}">
                  <a16:creationId xmlns=""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0" name="Freeform: Shape 46">
              <a:extLst>
                <a:ext uri="{FF2B5EF4-FFF2-40B4-BE49-F238E27FC236}">
                  <a16:creationId xmlns=""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1" name="Freeform: Shape 47">
              <a:extLst>
                <a:ext uri="{FF2B5EF4-FFF2-40B4-BE49-F238E27FC236}">
                  <a16:creationId xmlns=""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Freeform: Shape 48">
              <a:extLst>
                <a:ext uri="{FF2B5EF4-FFF2-40B4-BE49-F238E27FC236}">
                  <a16:creationId xmlns=""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Freeform: Shape 49">
              <a:extLst>
                <a:ext uri="{FF2B5EF4-FFF2-40B4-BE49-F238E27FC236}">
                  <a16:creationId xmlns=""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Freeform: Shape 50">
              <a:extLst>
                <a:ext uri="{FF2B5EF4-FFF2-40B4-BE49-F238E27FC236}">
                  <a16:creationId xmlns=""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Freeform: Shape 51">
              <a:extLst>
                <a:ext uri="{FF2B5EF4-FFF2-40B4-BE49-F238E27FC236}">
                  <a16:creationId xmlns=""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6" name="Freeform: Shape 52">
              <a:extLst>
                <a:ext uri="{FF2B5EF4-FFF2-40B4-BE49-F238E27FC236}">
                  <a16:creationId xmlns=""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7" name="Freeform: Shape 53">
              <a:extLst>
                <a:ext uri="{FF2B5EF4-FFF2-40B4-BE49-F238E27FC236}">
                  <a16:creationId xmlns=""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Freeform: Shape 54">
              <a:extLst>
                <a:ext uri="{FF2B5EF4-FFF2-40B4-BE49-F238E27FC236}">
                  <a16:creationId xmlns=""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Freeform: Shape 55">
              <a:extLst>
                <a:ext uri="{FF2B5EF4-FFF2-40B4-BE49-F238E27FC236}">
                  <a16:creationId xmlns=""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Freeform: Shape 56">
              <a:extLst>
                <a:ext uri="{FF2B5EF4-FFF2-40B4-BE49-F238E27FC236}">
                  <a16:creationId xmlns=""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Freeform: Shape 57">
              <a:extLst>
                <a:ext uri="{FF2B5EF4-FFF2-40B4-BE49-F238E27FC236}">
                  <a16:creationId xmlns=""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Freeform: Shape 58">
              <a:extLst>
                <a:ext uri="{FF2B5EF4-FFF2-40B4-BE49-F238E27FC236}">
                  <a16:creationId xmlns=""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Freeform: Shape 59">
              <a:extLst>
                <a:ext uri="{FF2B5EF4-FFF2-40B4-BE49-F238E27FC236}">
                  <a16:creationId xmlns=""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Freeform: Shape 60">
              <a:extLst>
                <a:ext uri="{FF2B5EF4-FFF2-40B4-BE49-F238E27FC236}">
                  <a16:creationId xmlns=""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5" name="Freeform: Shape 61">
              <a:extLst>
                <a:ext uri="{FF2B5EF4-FFF2-40B4-BE49-F238E27FC236}">
                  <a16:creationId xmlns=""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6" name="Freeform: Shape 62">
              <a:extLst>
                <a:ext uri="{FF2B5EF4-FFF2-40B4-BE49-F238E27FC236}">
                  <a16:creationId xmlns=""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Freeform: Shape 63">
              <a:extLst>
                <a:ext uri="{FF2B5EF4-FFF2-40B4-BE49-F238E27FC236}">
                  <a16:creationId xmlns=""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8" name="Freeform: Shape 64">
              <a:extLst>
                <a:ext uri="{FF2B5EF4-FFF2-40B4-BE49-F238E27FC236}">
                  <a16:creationId xmlns=""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49" name="Freeform: Shape 65">
              <a:extLst>
                <a:ext uri="{FF2B5EF4-FFF2-40B4-BE49-F238E27FC236}">
                  <a16:creationId xmlns=""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0" name="Freeform: Shape 66">
              <a:extLst>
                <a:ext uri="{FF2B5EF4-FFF2-40B4-BE49-F238E27FC236}">
                  <a16:creationId xmlns=""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1" name="Freeform: Shape 67">
              <a:extLst>
                <a:ext uri="{FF2B5EF4-FFF2-40B4-BE49-F238E27FC236}">
                  <a16:creationId xmlns=""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=""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5336800" y="326058"/>
            <a:ext cx="1864143" cy="1403176"/>
            <a:chOff x="5337376" y="3832625"/>
            <a:chExt cx="1864191" cy="1403213"/>
          </a:xfrm>
        </p:grpSpPr>
        <p:sp>
          <p:nvSpPr>
            <p:cNvPr id="53" name="Freeform: Shape 26">
              <a:extLst>
                <a:ext uri="{FF2B5EF4-FFF2-40B4-BE49-F238E27FC236}">
                  <a16:creationId xmlns=""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4" name="Freeform: Shape 27">
              <a:extLst>
                <a:ext uri="{FF2B5EF4-FFF2-40B4-BE49-F238E27FC236}">
                  <a16:creationId xmlns=""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5" name="Freeform: Shape 28">
              <a:extLst>
                <a:ext uri="{FF2B5EF4-FFF2-40B4-BE49-F238E27FC236}">
                  <a16:creationId xmlns=""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6" name="Freeform: Shape 29">
              <a:extLst>
                <a:ext uri="{FF2B5EF4-FFF2-40B4-BE49-F238E27FC236}">
                  <a16:creationId xmlns=""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7" name="Freeform: Shape 30">
              <a:extLst>
                <a:ext uri="{FF2B5EF4-FFF2-40B4-BE49-F238E27FC236}">
                  <a16:creationId xmlns=""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8" name="Freeform: Shape 31">
              <a:extLst>
                <a:ext uri="{FF2B5EF4-FFF2-40B4-BE49-F238E27FC236}">
                  <a16:creationId xmlns=""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59" name="Freeform: Shape 32">
              <a:extLst>
                <a:ext uri="{FF2B5EF4-FFF2-40B4-BE49-F238E27FC236}">
                  <a16:creationId xmlns=""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0" name="Freeform: Shape 33">
              <a:extLst>
                <a:ext uri="{FF2B5EF4-FFF2-40B4-BE49-F238E27FC236}">
                  <a16:creationId xmlns=""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1" name="Freeform: Shape 34">
              <a:extLst>
                <a:ext uri="{FF2B5EF4-FFF2-40B4-BE49-F238E27FC236}">
                  <a16:creationId xmlns=""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2" name="Freeform: Shape 35">
              <a:extLst>
                <a:ext uri="{FF2B5EF4-FFF2-40B4-BE49-F238E27FC236}">
                  <a16:creationId xmlns=""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3" name="Freeform: Shape 36">
              <a:extLst>
                <a:ext uri="{FF2B5EF4-FFF2-40B4-BE49-F238E27FC236}">
                  <a16:creationId xmlns=""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4" name="Freeform: Shape 37">
              <a:extLst>
                <a:ext uri="{FF2B5EF4-FFF2-40B4-BE49-F238E27FC236}">
                  <a16:creationId xmlns=""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5" name="Freeform: Shape 38">
              <a:extLst>
                <a:ext uri="{FF2B5EF4-FFF2-40B4-BE49-F238E27FC236}">
                  <a16:creationId xmlns=""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6" name="Freeform: Shape 39">
              <a:extLst>
                <a:ext uri="{FF2B5EF4-FFF2-40B4-BE49-F238E27FC236}">
                  <a16:creationId xmlns=""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7" name="Freeform: Shape 40">
              <a:extLst>
                <a:ext uri="{FF2B5EF4-FFF2-40B4-BE49-F238E27FC236}">
                  <a16:creationId xmlns=""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8" name="Freeform: Shape 41">
              <a:extLst>
                <a:ext uri="{FF2B5EF4-FFF2-40B4-BE49-F238E27FC236}">
                  <a16:creationId xmlns=""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69" name="Freeform: Shape 42">
              <a:extLst>
                <a:ext uri="{FF2B5EF4-FFF2-40B4-BE49-F238E27FC236}">
                  <a16:creationId xmlns=""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70" name="Freeform: Shape 43">
              <a:extLst>
                <a:ext uri="{FF2B5EF4-FFF2-40B4-BE49-F238E27FC236}">
                  <a16:creationId xmlns=""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71" name="Freeform: Shape 44">
              <a:extLst>
                <a:ext uri="{FF2B5EF4-FFF2-40B4-BE49-F238E27FC236}">
                  <a16:creationId xmlns=""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72" name="Freeform: Shape 45">
              <a:extLst>
                <a:ext uri="{FF2B5EF4-FFF2-40B4-BE49-F238E27FC236}">
                  <a16:creationId xmlns=""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73" name="Freeform: Shape 46">
              <a:extLst>
                <a:ext uri="{FF2B5EF4-FFF2-40B4-BE49-F238E27FC236}">
                  <a16:creationId xmlns=""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74" name="Freeform: Shape 47">
              <a:extLst>
                <a:ext uri="{FF2B5EF4-FFF2-40B4-BE49-F238E27FC236}">
                  <a16:creationId xmlns=""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75" name="Freeform: Shape 48">
              <a:extLst>
                <a:ext uri="{FF2B5EF4-FFF2-40B4-BE49-F238E27FC236}">
                  <a16:creationId xmlns=""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76" name="Freeform: Shape 49">
              <a:extLst>
                <a:ext uri="{FF2B5EF4-FFF2-40B4-BE49-F238E27FC236}">
                  <a16:creationId xmlns=""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77" name="Freeform: Shape 50">
              <a:extLst>
                <a:ext uri="{FF2B5EF4-FFF2-40B4-BE49-F238E27FC236}">
                  <a16:creationId xmlns=""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78" name="Freeform: Shape 51">
              <a:extLst>
                <a:ext uri="{FF2B5EF4-FFF2-40B4-BE49-F238E27FC236}">
                  <a16:creationId xmlns=""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79" name="Freeform: Shape 52">
              <a:extLst>
                <a:ext uri="{FF2B5EF4-FFF2-40B4-BE49-F238E27FC236}">
                  <a16:creationId xmlns=""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80" name="Freeform: Shape 53">
              <a:extLst>
                <a:ext uri="{FF2B5EF4-FFF2-40B4-BE49-F238E27FC236}">
                  <a16:creationId xmlns=""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81" name="Freeform: Shape 54">
              <a:extLst>
                <a:ext uri="{FF2B5EF4-FFF2-40B4-BE49-F238E27FC236}">
                  <a16:creationId xmlns=""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82" name="Freeform: Shape 55">
              <a:extLst>
                <a:ext uri="{FF2B5EF4-FFF2-40B4-BE49-F238E27FC236}">
                  <a16:creationId xmlns=""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83" name="Freeform: Shape 56">
              <a:extLst>
                <a:ext uri="{FF2B5EF4-FFF2-40B4-BE49-F238E27FC236}">
                  <a16:creationId xmlns=""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84" name="Freeform: Shape 57">
              <a:extLst>
                <a:ext uri="{FF2B5EF4-FFF2-40B4-BE49-F238E27FC236}">
                  <a16:creationId xmlns=""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85" name="Freeform: Shape 58">
              <a:extLst>
                <a:ext uri="{FF2B5EF4-FFF2-40B4-BE49-F238E27FC236}">
                  <a16:creationId xmlns=""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86" name="Freeform: Shape 59">
              <a:extLst>
                <a:ext uri="{FF2B5EF4-FFF2-40B4-BE49-F238E27FC236}">
                  <a16:creationId xmlns=""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87" name="Freeform: Shape 60">
              <a:extLst>
                <a:ext uri="{FF2B5EF4-FFF2-40B4-BE49-F238E27FC236}">
                  <a16:creationId xmlns=""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88" name="Freeform: Shape 61">
              <a:extLst>
                <a:ext uri="{FF2B5EF4-FFF2-40B4-BE49-F238E27FC236}">
                  <a16:creationId xmlns=""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89" name="Freeform: Shape 62">
              <a:extLst>
                <a:ext uri="{FF2B5EF4-FFF2-40B4-BE49-F238E27FC236}">
                  <a16:creationId xmlns=""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90" name="Freeform: Shape 63">
              <a:extLst>
                <a:ext uri="{FF2B5EF4-FFF2-40B4-BE49-F238E27FC236}">
                  <a16:creationId xmlns=""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91" name="Freeform: Shape 64">
              <a:extLst>
                <a:ext uri="{FF2B5EF4-FFF2-40B4-BE49-F238E27FC236}">
                  <a16:creationId xmlns=""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92" name="Freeform: Shape 65">
              <a:extLst>
                <a:ext uri="{FF2B5EF4-FFF2-40B4-BE49-F238E27FC236}">
                  <a16:creationId xmlns=""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93" name="Freeform: Shape 66">
              <a:extLst>
                <a:ext uri="{FF2B5EF4-FFF2-40B4-BE49-F238E27FC236}">
                  <a16:creationId xmlns=""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94" name="Freeform: Shape 67">
              <a:extLst>
                <a:ext uri="{FF2B5EF4-FFF2-40B4-BE49-F238E27FC236}">
                  <a16:creationId xmlns=""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="" xmlns:a16="http://schemas.microsoft.com/office/drawing/2014/main" id="{62D10E4D-F5FC-4CEA-BDEA-C6CAFE26D992}"/>
              </a:ext>
            </a:extLst>
          </p:cNvPr>
          <p:cNvGrpSpPr/>
          <p:nvPr/>
        </p:nvGrpSpPr>
        <p:grpSpPr>
          <a:xfrm>
            <a:off x="9292879" y="1331392"/>
            <a:ext cx="1864143" cy="1403176"/>
            <a:chOff x="5337376" y="3832625"/>
            <a:chExt cx="1864191" cy="1403213"/>
          </a:xfrm>
        </p:grpSpPr>
        <p:sp>
          <p:nvSpPr>
            <p:cNvPr id="96" name="Freeform: Shape 26">
              <a:extLst>
                <a:ext uri="{FF2B5EF4-FFF2-40B4-BE49-F238E27FC236}">
                  <a16:creationId xmlns="" xmlns:a16="http://schemas.microsoft.com/office/drawing/2014/main" id="{FF691A19-8811-4B71-90E5-83F10B37E23D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97" name="Freeform: Shape 27">
              <a:extLst>
                <a:ext uri="{FF2B5EF4-FFF2-40B4-BE49-F238E27FC236}">
                  <a16:creationId xmlns="" xmlns:a16="http://schemas.microsoft.com/office/drawing/2014/main" id="{844626E4-2CCF-4D89-A48A-999D1F979E0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98" name="Freeform: Shape 28">
              <a:extLst>
                <a:ext uri="{FF2B5EF4-FFF2-40B4-BE49-F238E27FC236}">
                  <a16:creationId xmlns="" xmlns:a16="http://schemas.microsoft.com/office/drawing/2014/main" id="{5E17C5D3-3546-488F-A447-90DA4083404C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99" name="Freeform: Shape 29">
              <a:extLst>
                <a:ext uri="{FF2B5EF4-FFF2-40B4-BE49-F238E27FC236}">
                  <a16:creationId xmlns="" xmlns:a16="http://schemas.microsoft.com/office/drawing/2014/main" id="{1602D54C-24F6-49FB-B1D0-3BECBFA36AF0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0" name="Freeform: Shape 30">
              <a:extLst>
                <a:ext uri="{FF2B5EF4-FFF2-40B4-BE49-F238E27FC236}">
                  <a16:creationId xmlns="" xmlns:a16="http://schemas.microsoft.com/office/drawing/2014/main" id="{0B42439A-C397-4FAD-AFD5-F1FD9A4B1739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1" name="Freeform: Shape 31">
              <a:extLst>
                <a:ext uri="{FF2B5EF4-FFF2-40B4-BE49-F238E27FC236}">
                  <a16:creationId xmlns="" xmlns:a16="http://schemas.microsoft.com/office/drawing/2014/main" id="{62DC7D30-C400-490D-921E-564EC17272FB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2" name="Freeform: Shape 32">
              <a:extLst>
                <a:ext uri="{FF2B5EF4-FFF2-40B4-BE49-F238E27FC236}">
                  <a16:creationId xmlns="" xmlns:a16="http://schemas.microsoft.com/office/drawing/2014/main" id="{2D83DA1F-FC5B-47EA-92B5-FA3DFC706B0A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3" name="Freeform: Shape 33">
              <a:extLst>
                <a:ext uri="{FF2B5EF4-FFF2-40B4-BE49-F238E27FC236}">
                  <a16:creationId xmlns="" xmlns:a16="http://schemas.microsoft.com/office/drawing/2014/main" id="{AC7A89D0-2160-4E14-91B2-5D633B4722E7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4" name="Freeform: Shape 34">
              <a:extLst>
                <a:ext uri="{FF2B5EF4-FFF2-40B4-BE49-F238E27FC236}">
                  <a16:creationId xmlns="" xmlns:a16="http://schemas.microsoft.com/office/drawing/2014/main" id="{D01AEF34-8498-413E-BB79-755FDF7D4AC1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5" name="Freeform: Shape 35">
              <a:extLst>
                <a:ext uri="{FF2B5EF4-FFF2-40B4-BE49-F238E27FC236}">
                  <a16:creationId xmlns="" xmlns:a16="http://schemas.microsoft.com/office/drawing/2014/main" id="{C89FFA6E-F628-4BB8-8800-C4667DEFD486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6" name="Freeform: Shape 36">
              <a:extLst>
                <a:ext uri="{FF2B5EF4-FFF2-40B4-BE49-F238E27FC236}">
                  <a16:creationId xmlns="" xmlns:a16="http://schemas.microsoft.com/office/drawing/2014/main" id="{63856410-F4C5-4341-8132-5D2713496965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7" name="Freeform: Shape 37">
              <a:extLst>
                <a:ext uri="{FF2B5EF4-FFF2-40B4-BE49-F238E27FC236}">
                  <a16:creationId xmlns="" xmlns:a16="http://schemas.microsoft.com/office/drawing/2014/main" id="{332BB305-988D-41DA-BA03-EFD602B7748F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8" name="Freeform: Shape 38">
              <a:extLst>
                <a:ext uri="{FF2B5EF4-FFF2-40B4-BE49-F238E27FC236}">
                  <a16:creationId xmlns="" xmlns:a16="http://schemas.microsoft.com/office/drawing/2014/main" id="{CF3C5D2A-D555-4680-A777-8364AD7F51DD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09" name="Freeform: Shape 39">
              <a:extLst>
                <a:ext uri="{FF2B5EF4-FFF2-40B4-BE49-F238E27FC236}">
                  <a16:creationId xmlns="" xmlns:a16="http://schemas.microsoft.com/office/drawing/2014/main" id="{EE16ADBD-CC40-421F-89AB-139403053196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0" name="Freeform: Shape 40">
              <a:extLst>
                <a:ext uri="{FF2B5EF4-FFF2-40B4-BE49-F238E27FC236}">
                  <a16:creationId xmlns="" xmlns:a16="http://schemas.microsoft.com/office/drawing/2014/main" id="{93964BF2-E265-427A-901B-3EEA89A67678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1" name="Freeform: Shape 41">
              <a:extLst>
                <a:ext uri="{FF2B5EF4-FFF2-40B4-BE49-F238E27FC236}">
                  <a16:creationId xmlns="" xmlns:a16="http://schemas.microsoft.com/office/drawing/2014/main" id="{02DC473A-7566-4C5C-B63F-DC1E8B89EC79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2" name="Freeform: Shape 42">
              <a:extLst>
                <a:ext uri="{FF2B5EF4-FFF2-40B4-BE49-F238E27FC236}">
                  <a16:creationId xmlns="" xmlns:a16="http://schemas.microsoft.com/office/drawing/2014/main" id="{73B5DC67-79BB-4FF2-83FC-167D19478C5E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3" name="Freeform: Shape 43">
              <a:extLst>
                <a:ext uri="{FF2B5EF4-FFF2-40B4-BE49-F238E27FC236}">
                  <a16:creationId xmlns="" xmlns:a16="http://schemas.microsoft.com/office/drawing/2014/main" id="{9527CA76-E134-4542-A98F-BBCE6D95FDE1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4" name="Freeform: Shape 44">
              <a:extLst>
                <a:ext uri="{FF2B5EF4-FFF2-40B4-BE49-F238E27FC236}">
                  <a16:creationId xmlns="" xmlns:a16="http://schemas.microsoft.com/office/drawing/2014/main" id="{C8AC5AF5-76C6-43B9-B5CF-0E7C01E4EAC4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5" name="Freeform: Shape 45">
              <a:extLst>
                <a:ext uri="{FF2B5EF4-FFF2-40B4-BE49-F238E27FC236}">
                  <a16:creationId xmlns="" xmlns:a16="http://schemas.microsoft.com/office/drawing/2014/main" id="{762081A5-48C7-40DA-852B-4E110F8A748F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" name="Freeform: Shape 46">
              <a:extLst>
                <a:ext uri="{FF2B5EF4-FFF2-40B4-BE49-F238E27FC236}">
                  <a16:creationId xmlns="" xmlns:a16="http://schemas.microsoft.com/office/drawing/2014/main" id="{B990F0BB-CB90-41BD-8ADA-25ED8CD0E44E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7" name="Freeform: Shape 47">
              <a:extLst>
                <a:ext uri="{FF2B5EF4-FFF2-40B4-BE49-F238E27FC236}">
                  <a16:creationId xmlns="" xmlns:a16="http://schemas.microsoft.com/office/drawing/2014/main" id="{49A01961-2C52-4916-90CC-23DDF639B246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8" name="Freeform: Shape 48">
              <a:extLst>
                <a:ext uri="{FF2B5EF4-FFF2-40B4-BE49-F238E27FC236}">
                  <a16:creationId xmlns="" xmlns:a16="http://schemas.microsoft.com/office/drawing/2014/main" id="{705A51FD-91AC-43CD-8962-42F93C60CBA2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19" name="Freeform: Shape 49">
              <a:extLst>
                <a:ext uri="{FF2B5EF4-FFF2-40B4-BE49-F238E27FC236}">
                  <a16:creationId xmlns="" xmlns:a16="http://schemas.microsoft.com/office/drawing/2014/main" id="{44303C9E-73C7-4EF6-9310-9AAE2EB586AE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0" name="Freeform: Shape 50">
              <a:extLst>
                <a:ext uri="{FF2B5EF4-FFF2-40B4-BE49-F238E27FC236}">
                  <a16:creationId xmlns="" xmlns:a16="http://schemas.microsoft.com/office/drawing/2014/main" id="{B10C941B-3CBF-4D4D-A3DD-EB035AC53F61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1" name="Freeform: Shape 51">
              <a:extLst>
                <a:ext uri="{FF2B5EF4-FFF2-40B4-BE49-F238E27FC236}">
                  <a16:creationId xmlns="" xmlns:a16="http://schemas.microsoft.com/office/drawing/2014/main" id="{FB4EB679-A9CD-4ED8-8391-CA72E1DFE1A2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2" name="Freeform: Shape 52">
              <a:extLst>
                <a:ext uri="{FF2B5EF4-FFF2-40B4-BE49-F238E27FC236}">
                  <a16:creationId xmlns="" xmlns:a16="http://schemas.microsoft.com/office/drawing/2014/main" id="{0E5DEBC7-B277-4F30-B646-18101F0EE3E8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3" name="Freeform: Shape 53">
              <a:extLst>
                <a:ext uri="{FF2B5EF4-FFF2-40B4-BE49-F238E27FC236}">
                  <a16:creationId xmlns="" xmlns:a16="http://schemas.microsoft.com/office/drawing/2014/main" id="{90B444D4-B575-41D7-94BD-D108FDF7564C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4" name="Freeform: Shape 54">
              <a:extLst>
                <a:ext uri="{FF2B5EF4-FFF2-40B4-BE49-F238E27FC236}">
                  <a16:creationId xmlns="" xmlns:a16="http://schemas.microsoft.com/office/drawing/2014/main" id="{96CA12AE-430F-46B7-A6EF-705E1139B5DD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5" name="Freeform: Shape 55">
              <a:extLst>
                <a:ext uri="{FF2B5EF4-FFF2-40B4-BE49-F238E27FC236}">
                  <a16:creationId xmlns="" xmlns:a16="http://schemas.microsoft.com/office/drawing/2014/main" id="{F6C02ED1-F0BA-42E8-A5F9-ACABD3AEEFC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6" name="Freeform: Shape 56">
              <a:extLst>
                <a:ext uri="{FF2B5EF4-FFF2-40B4-BE49-F238E27FC236}">
                  <a16:creationId xmlns="" xmlns:a16="http://schemas.microsoft.com/office/drawing/2014/main" id="{59E2A7EA-8925-49A6-8776-02ECFC56DF46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7" name="Freeform: Shape 57">
              <a:extLst>
                <a:ext uri="{FF2B5EF4-FFF2-40B4-BE49-F238E27FC236}">
                  <a16:creationId xmlns="" xmlns:a16="http://schemas.microsoft.com/office/drawing/2014/main" id="{FCB5D0B1-A9C6-477F-ADE1-C716A1775DAA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8" name="Freeform: Shape 58">
              <a:extLst>
                <a:ext uri="{FF2B5EF4-FFF2-40B4-BE49-F238E27FC236}">
                  <a16:creationId xmlns="" xmlns:a16="http://schemas.microsoft.com/office/drawing/2014/main" id="{06CF2158-B0A0-4747-80D1-6F434865FCA4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29" name="Freeform: Shape 59">
              <a:extLst>
                <a:ext uri="{FF2B5EF4-FFF2-40B4-BE49-F238E27FC236}">
                  <a16:creationId xmlns="" xmlns:a16="http://schemas.microsoft.com/office/drawing/2014/main" id="{034CB3C6-0BB2-4D1F-9060-26AC7ED5C0D2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30" name="Freeform: Shape 60">
              <a:extLst>
                <a:ext uri="{FF2B5EF4-FFF2-40B4-BE49-F238E27FC236}">
                  <a16:creationId xmlns="" xmlns:a16="http://schemas.microsoft.com/office/drawing/2014/main" id="{96E36059-F810-4EBB-8987-84C5D6245A9A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31" name="Freeform: Shape 61">
              <a:extLst>
                <a:ext uri="{FF2B5EF4-FFF2-40B4-BE49-F238E27FC236}">
                  <a16:creationId xmlns="" xmlns:a16="http://schemas.microsoft.com/office/drawing/2014/main" id="{EFCBE482-7664-4079-8CF5-D355B5D8328A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32" name="Freeform: Shape 62">
              <a:extLst>
                <a:ext uri="{FF2B5EF4-FFF2-40B4-BE49-F238E27FC236}">
                  <a16:creationId xmlns="" xmlns:a16="http://schemas.microsoft.com/office/drawing/2014/main" id="{BDFEF0AA-3567-49A9-B695-52BE9C35DF66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33" name="Freeform: Shape 63">
              <a:extLst>
                <a:ext uri="{FF2B5EF4-FFF2-40B4-BE49-F238E27FC236}">
                  <a16:creationId xmlns="" xmlns:a16="http://schemas.microsoft.com/office/drawing/2014/main" id="{7DCD0B4C-089F-495B-B731-75C6BB3A6317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34" name="Freeform: Shape 64">
              <a:extLst>
                <a:ext uri="{FF2B5EF4-FFF2-40B4-BE49-F238E27FC236}">
                  <a16:creationId xmlns="" xmlns:a16="http://schemas.microsoft.com/office/drawing/2014/main" id="{B70D8FD5-FDED-4913-AEE4-0752028D275A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35" name="Freeform: Shape 65">
              <a:extLst>
                <a:ext uri="{FF2B5EF4-FFF2-40B4-BE49-F238E27FC236}">
                  <a16:creationId xmlns="" xmlns:a16="http://schemas.microsoft.com/office/drawing/2014/main" id="{C8CBFD9B-0797-4E11-8BC7-FEA0691F42F2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36" name="Freeform: Shape 66">
              <a:extLst>
                <a:ext uri="{FF2B5EF4-FFF2-40B4-BE49-F238E27FC236}">
                  <a16:creationId xmlns="" xmlns:a16="http://schemas.microsoft.com/office/drawing/2014/main" id="{B8D93ABE-0052-4930-BE5B-31744011E70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sp>
          <p:nvSpPr>
            <p:cNvPr id="137" name="Freeform: Shape 67">
              <a:extLst>
                <a:ext uri="{FF2B5EF4-FFF2-40B4-BE49-F238E27FC236}">
                  <a16:creationId xmlns="" xmlns:a16="http://schemas.microsoft.com/office/drawing/2014/main" id="{41F2AC0F-2297-450B-A724-185B360708DC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38" name="Rectangle 137"/>
          <p:cNvSpPr/>
          <p:nvPr/>
        </p:nvSpPr>
        <p:spPr>
          <a:xfrm>
            <a:off x="2177618" y="2447796"/>
            <a:ext cx="8141884" cy="15284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3204870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1.48148E-6 L 0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03567934266971002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98416"/>
            <a:ext cx="12192000" cy="645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4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5">
            <a:extLst>
              <a:ext uri="{FF2B5EF4-FFF2-40B4-BE49-F238E27FC236}">
                <a16:creationId xmlns=""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6" y="2550670"/>
            <a:ext cx="12209786" cy="4307330"/>
          </a:xfrm>
          <a:prstGeom prst="rect">
            <a:avLst/>
          </a:prstGeom>
        </p:spPr>
      </p:pic>
      <p:pic>
        <p:nvPicPr>
          <p:cNvPr id="28" name="图片 9">
            <a:extLst>
              <a:ext uri="{FF2B5EF4-FFF2-40B4-BE49-F238E27FC236}">
                <a16:creationId xmlns="" xmlns:a16="http://schemas.microsoft.com/office/drawing/2014/main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0640" y="4865918"/>
            <a:ext cx="2201360" cy="19463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1963" y="3686049"/>
            <a:ext cx="10515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048"/>
            <a:r>
              <a:rPr lang="vi-VN" sz="6000" b="1" dirty="0">
                <a:solidFill>
                  <a:srgbClr val="FF0000"/>
                </a:solidFill>
                <a:latin typeface="HP001 4 hàng" pitchFamily="34" charset="0"/>
              </a:rPr>
              <a:t>     </a:t>
            </a:r>
            <a:r>
              <a:rPr lang="vi-VN" sz="9600" b="1" dirty="0">
                <a:solidFill>
                  <a:srgbClr val="FF0000"/>
                </a:solidFill>
                <a:latin typeface="HP001 4 hàng" pitchFamily="34" charset="0"/>
              </a:rPr>
              <a:t>ê</a:t>
            </a:r>
            <a:r>
              <a:rPr lang="en-US" sz="9600" b="1" dirty="0">
                <a:solidFill>
                  <a:srgbClr val="FF0000"/>
                </a:solidFill>
                <a:latin typeface="HP001 4 hàng" pitchFamily="34" charset="0"/>
              </a:rPr>
              <a:t>, </a:t>
            </a:r>
            <a:r>
              <a:rPr lang="vi-VN" sz="9600" b="1" dirty="0">
                <a:solidFill>
                  <a:srgbClr val="FF0000"/>
                </a:solidFill>
                <a:latin typeface="HP001 4 hàng" pitchFamily="34" charset="0"/>
              </a:rPr>
              <a:t>l</a:t>
            </a:r>
            <a:r>
              <a:rPr lang="en-US" sz="9600" b="1" dirty="0">
                <a:solidFill>
                  <a:srgbClr val="FF0000"/>
                </a:solidFill>
                <a:latin typeface="HP001 4 hàng" pitchFamily="34" charset="0"/>
              </a:rPr>
              <a:t>,</a:t>
            </a:r>
            <a:r>
              <a:rPr lang="vi-VN" sz="9600" b="1" dirty="0">
                <a:solidFill>
                  <a:srgbClr val="FF0000"/>
                </a:solidFill>
                <a:latin typeface="HP001 4 hàng" pitchFamily="34" charset="0"/>
              </a:rPr>
              <a:t> lê, b</a:t>
            </a:r>
            <a:r>
              <a:rPr lang="en-US" sz="9600" b="1" dirty="0">
                <a:solidFill>
                  <a:srgbClr val="FF0000"/>
                </a:solidFill>
                <a:latin typeface="HP001 4 hàng" pitchFamily="34" charset="0"/>
              </a:rPr>
              <a:t>, </a:t>
            </a:r>
            <a:r>
              <a:rPr lang="vi-VN" sz="9600" b="1" dirty="0">
                <a:solidFill>
                  <a:srgbClr val="FF0000"/>
                </a:solidFill>
                <a:latin typeface="HP001 4 hàng" pitchFamily="34" charset="0"/>
              </a:rPr>
              <a:t>bê, bễ. </a:t>
            </a:r>
          </a:p>
        </p:txBody>
      </p:sp>
      <p:sp>
        <p:nvSpPr>
          <p:cNvPr id="8" name="Rectangle 7"/>
          <p:cNvSpPr/>
          <p:nvPr/>
        </p:nvSpPr>
        <p:spPr>
          <a:xfrm>
            <a:off x="3537846" y="1509101"/>
            <a:ext cx="472437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Tập </a:t>
            </a:r>
            <a:r>
              <a:rPr kumimoji="0" lang="en-US" sz="9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</a:rPr>
              <a:t>viết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61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11196" y="712722"/>
            <a:ext cx="11403873" cy="5432555"/>
            <a:chOff x="480076" y="-1407994"/>
            <a:chExt cx="11520647" cy="5947684"/>
          </a:xfrm>
        </p:grpSpPr>
        <p:sp>
          <p:nvSpPr>
            <p:cNvPr id="5" name="Freeform 4"/>
            <p:cNvSpPr/>
            <p:nvPr/>
          </p:nvSpPr>
          <p:spPr>
            <a:xfrm>
              <a:off x="480076" y="1734081"/>
              <a:ext cx="2746506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909244" y="2476976"/>
              <a:ext cx="2738862" cy="2062714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3266997" y="1937881"/>
              <a:ext cx="1229005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1027" rIns="136540" bIns="91027" numCol="1" spcCol="1270" anchor="ctr" anchorCtr="0">
              <a:noAutofit/>
            </a:bodyPr>
            <a:lstStyle/>
            <a:p>
              <a:pPr marL="0" marR="0" lvl="0" indent="0" algn="ctr" defTabSz="7556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455634" y="-1407994"/>
              <a:ext cx="3425114" cy="177990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496003" y="-891865"/>
              <a:ext cx="3721247" cy="1821045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4543823" y="1694871"/>
              <a:ext cx="2650795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4965346" y="2476976"/>
              <a:ext cx="2936426" cy="2043512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239559" y="1937881"/>
              <a:ext cx="1272301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1027" rIns="136540" bIns="91027" numCol="1" spcCol="1270" anchor="ctr" anchorCtr="0">
              <a:noAutofit/>
            </a:bodyPr>
            <a:lstStyle/>
            <a:p>
              <a:pPr marL="0" marR="0" lvl="0" indent="0" algn="ctr" defTabSz="7556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8599167" y="1520118"/>
              <a:ext cx="2251649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9071123" y="2476976"/>
              <a:ext cx="2929600" cy="2062714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16" name="Group 334"/>
            <p:cNvGrpSpPr/>
            <p:nvPr/>
          </p:nvGrpSpPr>
          <p:grpSpPr>
            <a:xfrm>
              <a:off x="4512742" y="3430624"/>
              <a:ext cx="157855" cy="351115"/>
              <a:chOff x="363538" y="1397000"/>
              <a:chExt cx="566738" cy="1277938"/>
            </a:xfrm>
            <a:solidFill>
              <a:schemeClr val="accent4"/>
            </a:solidFill>
          </p:grpSpPr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363538" y="1397000"/>
                <a:ext cx="142875" cy="101600"/>
              </a:xfrm>
              <a:custGeom>
                <a:avLst/>
                <a:gdLst/>
                <a:ahLst/>
                <a:cxnLst>
                  <a:cxn ang="0">
                    <a:pos x="19" y="7"/>
                  </a:cxn>
                  <a:cxn ang="0">
                    <a:pos x="0" y="19"/>
                  </a:cxn>
                  <a:cxn ang="0">
                    <a:pos x="0" y="64"/>
                  </a:cxn>
                  <a:cxn ang="0">
                    <a:pos x="10" y="64"/>
                  </a:cxn>
                  <a:cxn ang="0">
                    <a:pos x="12" y="35"/>
                  </a:cxn>
                  <a:cxn ang="0">
                    <a:pos x="52" y="43"/>
                  </a:cxn>
                  <a:cxn ang="0">
                    <a:pos x="40" y="64"/>
                  </a:cxn>
                  <a:cxn ang="0">
                    <a:pos x="90" y="54"/>
                  </a:cxn>
                  <a:cxn ang="0">
                    <a:pos x="90" y="26"/>
                  </a:cxn>
                  <a:cxn ang="0">
                    <a:pos x="59" y="7"/>
                  </a:cxn>
                  <a:cxn ang="0">
                    <a:pos x="31" y="0"/>
                  </a:cxn>
                  <a:cxn ang="0">
                    <a:pos x="19" y="7"/>
                  </a:cxn>
                </a:cxnLst>
                <a:rect l="0" t="0" r="r" b="b"/>
                <a:pathLst>
                  <a:path w="90" h="64">
                    <a:moveTo>
                      <a:pt x="19" y="7"/>
                    </a:moveTo>
                    <a:lnTo>
                      <a:pt x="0" y="19"/>
                    </a:lnTo>
                    <a:lnTo>
                      <a:pt x="0" y="64"/>
                    </a:lnTo>
                    <a:lnTo>
                      <a:pt x="10" y="64"/>
                    </a:lnTo>
                    <a:lnTo>
                      <a:pt x="12" y="35"/>
                    </a:lnTo>
                    <a:lnTo>
                      <a:pt x="52" y="43"/>
                    </a:lnTo>
                    <a:lnTo>
                      <a:pt x="40" y="64"/>
                    </a:lnTo>
                    <a:lnTo>
                      <a:pt x="90" y="54"/>
                    </a:lnTo>
                    <a:lnTo>
                      <a:pt x="90" y="26"/>
                    </a:lnTo>
                    <a:lnTo>
                      <a:pt x="59" y="7"/>
                    </a:lnTo>
                    <a:lnTo>
                      <a:pt x="31" y="0"/>
                    </a:lnTo>
                    <a:lnTo>
                      <a:pt x="19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528638" y="1411288"/>
                <a:ext cx="84138" cy="106363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17"/>
                  </a:cxn>
                  <a:cxn ang="0">
                    <a:pos x="0" y="67"/>
                  </a:cxn>
                  <a:cxn ang="0">
                    <a:pos x="15" y="50"/>
                  </a:cxn>
                  <a:cxn ang="0">
                    <a:pos x="43" y="50"/>
                  </a:cxn>
                  <a:cxn ang="0">
                    <a:pos x="53" y="12"/>
                  </a:cxn>
                  <a:cxn ang="0">
                    <a:pos x="27" y="0"/>
                  </a:cxn>
                </a:cxnLst>
                <a:rect l="0" t="0" r="r" b="b"/>
                <a:pathLst>
                  <a:path w="53" h="67">
                    <a:moveTo>
                      <a:pt x="27" y="0"/>
                    </a:moveTo>
                    <a:lnTo>
                      <a:pt x="0" y="17"/>
                    </a:lnTo>
                    <a:lnTo>
                      <a:pt x="0" y="67"/>
                    </a:lnTo>
                    <a:lnTo>
                      <a:pt x="15" y="50"/>
                    </a:lnTo>
                    <a:lnTo>
                      <a:pt x="43" y="50"/>
                    </a:lnTo>
                    <a:lnTo>
                      <a:pt x="53" y="12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>
                <a:off x="928688" y="267335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>
                <a:off x="928688" y="267335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Title 1"/>
          <p:cNvSpPr txBox="1">
            <a:spLocks/>
          </p:cNvSpPr>
          <p:nvPr/>
        </p:nvSpPr>
        <p:spPr>
          <a:xfrm>
            <a:off x="4286417" y="1636894"/>
            <a:ext cx="3788531" cy="659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Segoe UI bold" panose="020B0802040204020203" pitchFamily="34" charset="0"/>
                <a:cs typeface="Times New Roman" panose="02020603050405020304" pitchFamily="18" charset="0"/>
              </a:rPr>
              <a:t>Đọc lại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232483" y="4396519"/>
            <a:ext cx="1870773" cy="1484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noProof="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ê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247705" y="4413805"/>
            <a:ext cx="1899623" cy="16606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l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9226753" y="4370060"/>
            <a:ext cx="2076725" cy="17139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lê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26" name="图片 1" descr="f9bb7a65055a321af5beddc3658db7db">
            <a:extLst>
              <a:ext uri="{FF2B5EF4-FFF2-40B4-BE49-F238E27FC236}">
                <a16:creationId xmlns="" xmlns:a16="http://schemas.microsoft.com/office/drawing/2014/main" id="{ADFCEEDA-43CB-4A8D-BB09-8BEB96016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945" y="6010846"/>
            <a:ext cx="1653473" cy="831259"/>
          </a:xfrm>
          <a:prstGeom prst="rect">
            <a:avLst/>
          </a:prstGeom>
        </p:spPr>
      </p:pic>
      <p:pic>
        <p:nvPicPr>
          <p:cNvPr id="27" name="图片 1">
            <a:extLst>
              <a:ext uri="{FF2B5EF4-FFF2-40B4-BE49-F238E27FC236}">
                <a16:creationId xmlns="" xmlns:a16="http://schemas.microsoft.com/office/drawing/2014/main" id="{BCDF5472-EC6D-4517-A56B-7256510AA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2740"/>
          <a:stretch>
            <a:fillRect/>
          </a:stretch>
        </p:blipFill>
        <p:spPr>
          <a:xfrm>
            <a:off x="3256594" y="915838"/>
            <a:ext cx="1614351" cy="1425200"/>
          </a:xfrm>
          <a:prstGeom prst="rect">
            <a:avLst/>
          </a:prstGeom>
        </p:spPr>
      </p:pic>
      <p:pic>
        <p:nvPicPr>
          <p:cNvPr id="28" name="图片 41">
            <a:extLst>
              <a:ext uri="{FF2B5EF4-FFF2-40B4-BE49-F238E27FC236}">
                <a16:creationId xmlns="" xmlns:a16="http://schemas.microsoft.com/office/drawing/2014/main" id="{0784D16C-1BFF-4D96-9961-6A52F95230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73" y="442699"/>
            <a:ext cx="1103377" cy="1795325"/>
          </a:xfrm>
          <a:prstGeom prst="rect">
            <a:avLst/>
          </a:prstGeom>
        </p:spPr>
      </p:pic>
      <p:pic>
        <p:nvPicPr>
          <p:cNvPr id="29" name="图片 42">
            <a:extLst>
              <a:ext uri="{FF2B5EF4-FFF2-40B4-BE49-F238E27FC236}">
                <a16:creationId xmlns="" xmlns:a16="http://schemas.microsoft.com/office/drawing/2014/main" id="{B4861107-F3E3-4512-B15C-855F3F732B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5656" y="1340361"/>
            <a:ext cx="1103377" cy="17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97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50" y="101073"/>
            <a:ext cx="2364971" cy="115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988915" y="4641352"/>
            <a:ext cx="10611239" cy="167204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chemeClr val="tx1"/>
                </a:solidFill>
                <a:latin typeface="UTM Avo" panose="02040603050506020204" pitchFamily="18" charset="0"/>
              </a:rPr>
              <a:t>Em hãy nêu cách viết, độ cao,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chemeClr val="tx1"/>
                </a:solidFill>
                <a:latin typeface="UTM Avo" panose="02040603050506020204" pitchFamily="18" charset="0"/>
              </a:rPr>
              <a:t>Khoảng cách, nối nét giữa các con chữ ? </a:t>
            </a:r>
            <a:r>
              <a:rPr lang="vi-VN" sz="4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endParaRPr kumimoji="0" lang="en-US" sz="4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52053F73-0F3E-4729-A7BA-DF70124CE1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" b="1356"/>
          <a:stretch/>
        </p:blipFill>
        <p:spPr>
          <a:xfrm>
            <a:off x="1893962" y="1380625"/>
            <a:ext cx="8404075" cy="277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94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D viết ê 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4138"/>
            <a:ext cx="12192000" cy="641386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05121" y="402210"/>
            <a:ext cx="4282119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srgbClr val="002060"/>
                </a:solidFill>
                <a:latin typeface="UTM Avo" panose="02040603050506020204" pitchFamily="18" charset="0"/>
              </a:rPr>
              <a:t>Hướng dẫn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4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568" y="27360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932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11196" y="712722"/>
            <a:ext cx="11403873" cy="5432555"/>
            <a:chOff x="480076" y="-1407994"/>
            <a:chExt cx="11520647" cy="5947684"/>
          </a:xfrm>
        </p:grpSpPr>
        <p:sp>
          <p:nvSpPr>
            <p:cNvPr id="5" name="Freeform 4"/>
            <p:cNvSpPr/>
            <p:nvPr/>
          </p:nvSpPr>
          <p:spPr>
            <a:xfrm>
              <a:off x="480076" y="1734081"/>
              <a:ext cx="2746506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909244" y="2476976"/>
              <a:ext cx="2738862" cy="2062714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92D050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3266997" y="1937881"/>
              <a:ext cx="1229005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1027" rIns="136540" bIns="91027" numCol="1" spcCol="1270" anchor="ctr" anchorCtr="0">
              <a:noAutofit/>
            </a:bodyPr>
            <a:lstStyle/>
            <a:p>
              <a:pPr marL="0" marR="0" lvl="0" indent="0" algn="ctr" defTabSz="7556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455634" y="-1407994"/>
              <a:ext cx="3721247" cy="177990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496003" y="-891865"/>
              <a:ext cx="3721247" cy="1821045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4543823" y="1694871"/>
              <a:ext cx="2650795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4965346" y="2476976"/>
              <a:ext cx="2936426" cy="2043512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239559" y="1937881"/>
              <a:ext cx="1272301" cy="502962"/>
            </a:xfrm>
            <a:custGeom>
              <a:avLst/>
              <a:gdLst>
                <a:gd name="connsiteX0" fmla="*/ 0 w 587509"/>
                <a:gd name="connsiteY0" fmla="*/ 91027 h 455134"/>
                <a:gd name="connsiteX1" fmla="*/ 359942 w 587509"/>
                <a:gd name="connsiteY1" fmla="*/ 91027 h 455134"/>
                <a:gd name="connsiteX2" fmla="*/ 359942 w 587509"/>
                <a:gd name="connsiteY2" fmla="*/ 0 h 455134"/>
                <a:gd name="connsiteX3" fmla="*/ 587509 w 587509"/>
                <a:gd name="connsiteY3" fmla="*/ 227567 h 455134"/>
                <a:gd name="connsiteX4" fmla="*/ 359942 w 587509"/>
                <a:gd name="connsiteY4" fmla="*/ 455134 h 455134"/>
                <a:gd name="connsiteX5" fmla="*/ 359942 w 587509"/>
                <a:gd name="connsiteY5" fmla="*/ 364107 h 455134"/>
                <a:gd name="connsiteX6" fmla="*/ 0 w 587509"/>
                <a:gd name="connsiteY6" fmla="*/ 364107 h 455134"/>
                <a:gd name="connsiteX7" fmla="*/ 0 w 587509"/>
                <a:gd name="connsiteY7" fmla="*/ 91027 h 45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509" h="455134">
                  <a:moveTo>
                    <a:pt x="0" y="91027"/>
                  </a:moveTo>
                  <a:lnTo>
                    <a:pt x="359942" y="91027"/>
                  </a:lnTo>
                  <a:lnTo>
                    <a:pt x="359942" y="0"/>
                  </a:lnTo>
                  <a:lnTo>
                    <a:pt x="587509" y="227567"/>
                  </a:lnTo>
                  <a:lnTo>
                    <a:pt x="359942" y="455134"/>
                  </a:lnTo>
                  <a:lnTo>
                    <a:pt x="359942" y="364107"/>
                  </a:lnTo>
                  <a:lnTo>
                    <a:pt x="0" y="364107"/>
                  </a:lnTo>
                  <a:lnTo>
                    <a:pt x="0" y="910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1027" rIns="136540" bIns="91027" numCol="1" spcCol="1270" anchor="ctr" anchorCtr="0">
              <a:noAutofit/>
            </a:bodyPr>
            <a:lstStyle/>
            <a:p>
              <a:pPr marL="0" marR="0" lvl="0" indent="0" algn="ctr" defTabSz="7556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8599167" y="1520118"/>
              <a:ext cx="2251649" cy="1390481"/>
            </a:xfrm>
            <a:custGeom>
              <a:avLst/>
              <a:gdLst>
                <a:gd name="connsiteX0" fmla="*/ 0 w 1828059"/>
                <a:gd name="connsiteY0" fmla="*/ 116640 h 1166400"/>
                <a:gd name="connsiteX1" fmla="*/ 116640 w 1828059"/>
                <a:gd name="connsiteY1" fmla="*/ 0 h 1166400"/>
                <a:gd name="connsiteX2" fmla="*/ 1711419 w 1828059"/>
                <a:gd name="connsiteY2" fmla="*/ 0 h 1166400"/>
                <a:gd name="connsiteX3" fmla="*/ 1828059 w 1828059"/>
                <a:gd name="connsiteY3" fmla="*/ 116640 h 1166400"/>
                <a:gd name="connsiteX4" fmla="*/ 1828059 w 1828059"/>
                <a:gd name="connsiteY4" fmla="*/ 1049760 h 1166400"/>
                <a:gd name="connsiteX5" fmla="*/ 1711419 w 1828059"/>
                <a:gd name="connsiteY5" fmla="*/ 1166400 h 1166400"/>
                <a:gd name="connsiteX6" fmla="*/ 116640 w 1828059"/>
                <a:gd name="connsiteY6" fmla="*/ 1166400 h 1166400"/>
                <a:gd name="connsiteX7" fmla="*/ 0 w 1828059"/>
                <a:gd name="connsiteY7" fmla="*/ 1049760 h 1166400"/>
                <a:gd name="connsiteX8" fmla="*/ 0 w 1828059"/>
                <a:gd name="connsiteY8" fmla="*/ 116640 h 116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166400">
                  <a:moveTo>
                    <a:pt x="0" y="116640"/>
                  </a:moveTo>
                  <a:cubicBezTo>
                    <a:pt x="0" y="52222"/>
                    <a:pt x="52222" y="0"/>
                    <a:pt x="116640" y="0"/>
                  </a:cubicBezTo>
                  <a:lnTo>
                    <a:pt x="1711419" y="0"/>
                  </a:lnTo>
                  <a:cubicBezTo>
                    <a:pt x="1775837" y="0"/>
                    <a:pt x="1828059" y="52222"/>
                    <a:pt x="1828059" y="116640"/>
                  </a:cubicBezTo>
                  <a:lnTo>
                    <a:pt x="1828059" y="1049760"/>
                  </a:lnTo>
                  <a:cubicBezTo>
                    <a:pt x="1828059" y="1114178"/>
                    <a:pt x="1775837" y="1166400"/>
                    <a:pt x="1711419" y="1166400"/>
                  </a:cubicBezTo>
                  <a:lnTo>
                    <a:pt x="116640" y="1166400"/>
                  </a:lnTo>
                  <a:cubicBezTo>
                    <a:pt x="52222" y="1166400"/>
                    <a:pt x="0" y="1114178"/>
                    <a:pt x="0" y="1049760"/>
                  </a:cubicBezTo>
                  <a:lnTo>
                    <a:pt x="0" y="116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2024" tIns="192024" rIns="192024" bIns="538047" numCol="1" spcCol="1270" anchor="t" anchorCtr="0">
              <a:noAutofit/>
            </a:bodyPr>
            <a:lstStyle/>
            <a:p>
              <a:pPr marL="0" marR="0" lvl="0" indent="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C2C2C2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9071123" y="2476976"/>
              <a:ext cx="2929600" cy="2062714"/>
            </a:xfrm>
            <a:custGeom>
              <a:avLst/>
              <a:gdLst>
                <a:gd name="connsiteX0" fmla="*/ 0 w 1828059"/>
                <a:gd name="connsiteY0" fmla="*/ 155520 h 1555200"/>
                <a:gd name="connsiteX1" fmla="*/ 155520 w 1828059"/>
                <a:gd name="connsiteY1" fmla="*/ 0 h 1555200"/>
                <a:gd name="connsiteX2" fmla="*/ 1672539 w 1828059"/>
                <a:gd name="connsiteY2" fmla="*/ 0 h 1555200"/>
                <a:gd name="connsiteX3" fmla="*/ 1828059 w 1828059"/>
                <a:gd name="connsiteY3" fmla="*/ 155520 h 1555200"/>
                <a:gd name="connsiteX4" fmla="*/ 1828059 w 1828059"/>
                <a:gd name="connsiteY4" fmla="*/ 1399680 h 1555200"/>
                <a:gd name="connsiteX5" fmla="*/ 1672539 w 1828059"/>
                <a:gd name="connsiteY5" fmla="*/ 1555200 h 1555200"/>
                <a:gd name="connsiteX6" fmla="*/ 155520 w 1828059"/>
                <a:gd name="connsiteY6" fmla="*/ 1555200 h 1555200"/>
                <a:gd name="connsiteX7" fmla="*/ 0 w 1828059"/>
                <a:gd name="connsiteY7" fmla="*/ 1399680 h 1555200"/>
                <a:gd name="connsiteX8" fmla="*/ 0 w 1828059"/>
                <a:gd name="connsiteY8" fmla="*/ 155520 h 155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059" h="1555200">
                  <a:moveTo>
                    <a:pt x="0" y="155520"/>
                  </a:moveTo>
                  <a:cubicBezTo>
                    <a:pt x="0" y="69629"/>
                    <a:pt x="69629" y="0"/>
                    <a:pt x="155520" y="0"/>
                  </a:cubicBezTo>
                  <a:lnTo>
                    <a:pt x="1672539" y="0"/>
                  </a:lnTo>
                  <a:cubicBezTo>
                    <a:pt x="1758430" y="0"/>
                    <a:pt x="1828059" y="69629"/>
                    <a:pt x="1828059" y="155520"/>
                  </a:cubicBezTo>
                  <a:lnTo>
                    <a:pt x="1828059" y="1399680"/>
                  </a:lnTo>
                  <a:cubicBezTo>
                    <a:pt x="1828059" y="1485571"/>
                    <a:pt x="1758430" y="1555200"/>
                    <a:pt x="1672539" y="1555200"/>
                  </a:cubicBezTo>
                  <a:lnTo>
                    <a:pt x="155520" y="1555200"/>
                  </a:lnTo>
                  <a:cubicBezTo>
                    <a:pt x="69629" y="1555200"/>
                    <a:pt x="0" y="1485571"/>
                    <a:pt x="0" y="1399680"/>
                  </a:cubicBezTo>
                  <a:lnTo>
                    <a:pt x="0" y="155520"/>
                  </a:lnTo>
                  <a:close/>
                </a:path>
              </a:pathLst>
            </a:custGeom>
            <a:solidFill>
              <a:srgbClr val="92D050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7574" tIns="237574" rIns="237574" bIns="237574" numCol="1" spcCol="1270" anchor="t" anchorCtr="0">
              <a:noAutofit/>
            </a:bodyPr>
            <a:lstStyle/>
            <a:p>
              <a:pPr marL="228600" marR="0" lvl="1" indent="-228600" algn="l" defTabSz="12001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srgbClr val="878787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16" name="Group 334"/>
            <p:cNvGrpSpPr/>
            <p:nvPr/>
          </p:nvGrpSpPr>
          <p:grpSpPr>
            <a:xfrm>
              <a:off x="4512742" y="3430624"/>
              <a:ext cx="157855" cy="351115"/>
              <a:chOff x="363538" y="1397000"/>
              <a:chExt cx="566738" cy="1277938"/>
            </a:xfrm>
            <a:solidFill>
              <a:schemeClr val="accent4"/>
            </a:solidFill>
          </p:grpSpPr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363538" y="1397000"/>
                <a:ext cx="142875" cy="101600"/>
              </a:xfrm>
              <a:custGeom>
                <a:avLst/>
                <a:gdLst/>
                <a:ahLst/>
                <a:cxnLst>
                  <a:cxn ang="0">
                    <a:pos x="19" y="7"/>
                  </a:cxn>
                  <a:cxn ang="0">
                    <a:pos x="0" y="19"/>
                  </a:cxn>
                  <a:cxn ang="0">
                    <a:pos x="0" y="64"/>
                  </a:cxn>
                  <a:cxn ang="0">
                    <a:pos x="10" y="64"/>
                  </a:cxn>
                  <a:cxn ang="0">
                    <a:pos x="12" y="35"/>
                  </a:cxn>
                  <a:cxn ang="0">
                    <a:pos x="52" y="43"/>
                  </a:cxn>
                  <a:cxn ang="0">
                    <a:pos x="40" y="64"/>
                  </a:cxn>
                  <a:cxn ang="0">
                    <a:pos x="90" y="54"/>
                  </a:cxn>
                  <a:cxn ang="0">
                    <a:pos x="90" y="26"/>
                  </a:cxn>
                  <a:cxn ang="0">
                    <a:pos x="59" y="7"/>
                  </a:cxn>
                  <a:cxn ang="0">
                    <a:pos x="31" y="0"/>
                  </a:cxn>
                  <a:cxn ang="0">
                    <a:pos x="19" y="7"/>
                  </a:cxn>
                </a:cxnLst>
                <a:rect l="0" t="0" r="r" b="b"/>
                <a:pathLst>
                  <a:path w="90" h="64">
                    <a:moveTo>
                      <a:pt x="19" y="7"/>
                    </a:moveTo>
                    <a:lnTo>
                      <a:pt x="0" y="19"/>
                    </a:lnTo>
                    <a:lnTo>
                      <a:pt x="0" y="64"/>
                    </a:lnTo>
                    <a:lnTo>
                      <a:pt x="10" y="64"/>
                    </a:lnTo>
                    <a:lnTo>
                      <a:pt x="12" y="35"/>
                    </a:lnTo>
                    <a:lnTo>
                      <a:pt x="52" y="43"/>
                    </a:lnTo>
                    <a:lnTo>
                      <a:pt x="40" y="64"/>
                    </a:lnTo>
                    <a:lnTo>
                      <a:pt x="90" y="54"/>
                    </a:lnTo>
                    <a:lnTo>
                      <a:pt x="90" y="26"/>
                    </a:lnTo>
                    <a:lnTo>
                      <a:pt x="59" y="7"/>
                    </a:lnTo>
                    <a:lnTo>
                      <a:pt x="31" y="0"/>
                    </a:lnTo>
                    <a:lnTo>
                      <a:pt x="19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528638" y="1411288"/>
                <a:ext cx="84138" cy="106363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0" y="17"/>
                  </a:cxn>
                  <a:cxn ang="0">
                    <a:pos x="0" y="67"/>
                  </a:cxn>
                  <a:cxn ang="0">
                    <a:pos x="15" y="50"/>
                  </a:cxn>
                  <a:cxn ang="0">
                    <a:pos x="43" y="50"/>
                  </a:cxn>
                  <a:cxn ang="0">
                    <a:pos x="53" y="12"/>
                  </a:cxn>
                  <a:cxn ang="0">
                    <a:pos x="27" y="0"/>
                  </a:cxn>
                </a:cxnLst>
                <a:rect l="0" t="0" r="r" b="b"/>
                <a:pathLst>
                  <a:path w="53" h="67">
                    <a:moveTo>
                      <a:pt x="27" y="0"/>
                    </a:moveTo>
                    <a:lnTo>
                      <a:pt x="0" y="17"/>
                    </a:lnTo>
                    <a:lnTo>
                      <a:pt x="0" y="67"/>
                    </a:lnTo>
                    <a:lnTo>
                      <a:pt x="15" y="50"/>
                    </a:lnTo>
                    <a:lnTo>
                      <a:pt x="43" y="50"/>
                    </a:lnTo>
                    <a:lnTo>
                      <a:pt x="53" y="12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9" name="Line 10"/>
              <p:cNvSpPr>
                <a:spLocks noChangeShapeType="1"/>
              </p:cNvSpPr>
              <p:nvPr/>
            </p:nvSpPr>
            <p:spPr bwMode="auto">
              <a:xfrm>
                <a:off x="928688" y="267335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20" name="Line 11"/>
              <p:cNvSpPr>
                <a:spLocks noChangeShapeType="1"/>
              </p:cNvSpPr>
              <p:nvPr/>
            </p:nvSpPr>
            <p:spPr bwMode="auto">
              <a:xfrm>
                <a:off x="928688" y="2673350"/>
                <a:ext cx="1588" cy="1588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878787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Title 1"/>
          <p:cNvSpPr txBox="1">
            <a:spLocks/>
          </p:cNvSpPr>
          <p:nvPr/>
        </p:nvSpPr>
        <p:spPr>
          <a:xfrm>
            <a:off x="4233915" y="1656336"/>
            <a:ext cx="3788531" cy="659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Segoe UI bold" panose="020B0802040204020203" pitchFamily="34" charset="0"/>
                <a:cs typeface="Times New Roman" panose="02020603050405020304" pitchFamily="18" charset="0"/>
              </a:rPr>
              <a:t>Đọc lại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232483" y="4396519"/>
            <a:ext cx="1870773" cy="14848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b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247705" y="4413805"/>
            <a:ext cx="1899623" cy="16606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bê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9075884" y="4370060"/>
            <a:ext cx="2380101" cy="17139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dirty="0">
                <a:solidFill>
                  <a:srgbClr val="404040"/>
                </a:solidFill>
                <a:ea typeface="Segoe UI bold" panose="020B0802040204020203" pitchFamily="34" charset="0"/>
                <a:cs typeface="Times New Roman" panose="02020603050405020304" pitchFamily="18" charset="0"/>
              </a:rPr>
              <a:t>bễ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ea typeface="Segoe UI bold" panose="020B08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26" name="图片 1" descr="f9bb7a65055a321af5beddc3658db7db">
            <a:extLst>
              <a:ext uri="{FF2B5EF4-FFF2-40B4-BE49-F238E27FC236}">
                <a16:creationId xmlns="" xmlns:a16="http://schemas.microsoft.com/office/drawing/2014/main" id="{ADFCEEDA-43CB-4A8D-BB09-8BEB96016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945" y="6010846"/>
            <a:ext cx="1653473" cy="831259"/>
          </a:xfrm>
          <a:prstGeom prst="rect">
            <a:avLst/>
          </a:prstGeom>
        </p:spPr>
      </p:pic>
      <p:pic>
        <p:nvPicPr>
          <p:cNvPr id="27" name="图片 1">
            <a:extLst>
              <a:ext uri="{FF2B5EF4-FFF2-40B4-BE49-F238E27FC236}">
                <a16:creationId xmlns="" xmlns:a16="http://schemas.microsoft.com/office/drawing/2014/main" id="{BCDF5472-EC6D-4517-A56B-7256510AA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2740"/>
          <a:stretch>
            <a:fillRect/>
          </a:stretch>
        </p:blipFill>
        <p:spPr>
          <a:xfrm>
            <a:off x="3256594" y="915838"/>
            <a:ext cx="1614351" cy="1425200"/>
          </a:xfrm>
          <a:prstGeom prst="rect">
            <a:avLst/>
          </a:prstGeom>
        </p:spPr>
      </p:pic>
      <p:pic>
        <p:nvPicPr>
          <p:cNvPr id="28" name="图片 41">
            <a:extLst>
              <a:ext uri="{FF2B5EF4-FFF2-40B4-BE49-F238E27FC236}">
                <a16:creationId xmlns="" xmlns:a16="http://schemas.microsoft.com/office/drawing/2014/main" id="{0784D16C-1BFF-4D96-9961-6A52F95230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973" y="442699"/>
            <a:ext cx="1103377" cy="1795325"/>
          </a:xfrm>
          <a:prstGeom prst="rect">
            <a:avLst/>
          </a:prstGeom>
        </p:spPr>
      </p:pic>
      <p:pic>
        <p:nvPicPr>
          <p:cNvPr id="29" name="图片 42">
            <a:extLst>
              <a:ext uri="{FF2B5EF4-FFF2-40B4-BE49-F238E27FC236}">
                <a16:creationId xmlns="" xmlns:a16="http://schemas.microsoft.com/office/drawing/2014/main" id="{B4861107-F3E3-4512-B15C-855F3F732B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762" y="1340361"/>
            <a:ext cx="1103377" cy="17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285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58" b="5679"/>
          <a:stretch/>
        </p:blipFill>
        <p:spPr>
          <a:xfrm>
            <a:off x="1095926" y="1115648"/>
            <a:ext cx="10064932" cy="3316652"/>
          </a:xfrm>
          <a:prstGeom prst="rect">
            <a:avLst/>
          </a:prstGeom>
        </p:spPr>
      </p:pic>
      <p:pic>
        <p:nvPicPr>
          <p:cNvPr id="8" name="Picture 7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377" y="139878"/>
            <a:ext cx="2364971" cy="106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822772" y="4572047"/>
            <a:ext cx="10611239" cy="16720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chemeClr val="tx1"/>
                </a:solidFill>
                <a:latin typeface="UTM Avo" panose="02040603050506020204" pitchFamily="18" charset="0"/>
              </a:rPr>
              <a:t>Em hãy nêu cách viết, độ cao,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000" dirty="0">
                <a:solidFill>
                  <a:schemeClr val="tx1"/>
                </a:solidFill>
                <a:latin typeface="UTM Avo" panose="02040603050506020204" pitchFamily="18" charset="0"/>
              </a:rPr>
              <a:t>Khoảng cách, nối nét giữa các con chữ ? </a:t>
            </a:r>
            <a:r>
              <a:rPr lang="vi-VN" sz="4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endParaRPr kumimoji="0" lang="en-US" sz="4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63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5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18012"/>
            <a:ext cx="12192000" cy="643998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705121" y="402210"/>
            <a:ext cx="4282119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3200" dirty="0">
                <a:solidFill>
                  <a:srgbClr val="002060"/>
                </a:solidFill>
                <a:latin typeface="UTM Avo" panose="02040603050506020204" pitchFamily="18" charset="0"/>
              </a:rPr>
              <a:t>Hướng dẫn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icture 6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568" y="27360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03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>
            <a:fillRect/>
          </a:stretch>
        </p:blipFill>
        <p:spPr bwMode="auto">
          <a:xfrm>
            <a:off x="0" y="437606"/>
            <a:ext cx="12189286" cy="642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167651" y="2010008"/>
            <a:ext cx="5355953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Viết vở </a:t>
            </a:r>
          </a:p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luyện</a:t>
            </a:r>
            <a:r>
              <a:rPr kumimoji="0" lang="en-US" sz="9600" b="1" i="0" u="none" strike="noStrike" kern="1200" cap="none" spc="0" normalizeH="0" baseline="0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+mn-cs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" panose="020B0603050302020204" pitchFamily="34" charset="0"/>
                <a:ea typeface="HP001" panose="020B0603050302020204" pitchFamily="34" charset="0"/>
                <a:cs typeface="+mn-cs"/>
              </a:rPr>
              <a:t>viết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27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=""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3826173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21989" y="135049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=""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8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7" name="组合 40">
            <a:extLst>
              <a:ext uri="{FF2B5EF4-FFF2-40B4-BE49-F238E27FC236}">
                <a16:creationId xmlns=""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43719" y="2243763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=""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=""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717613" y="2772153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=""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439810" y="2713867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085061" y="2904161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Khoảng cách từ mắt đến vở</a:t>
            </a: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图片 41">
            <a:extLst>
              <a:ext uri="{FF2B5EF4-FFF2-40B4-BE49-F238E27FC236}">
                <a16:creationId xmlns="" xmlns:a16="http://schemas.microsoft.com/office/drawing/2014/main" id="{355F25D5-2612-4D9D-8A53-298FD7BD7D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0"/>
          <a:stretch/>
        </p:blipFill>
        <p:spPr>
          <a:xfrm>
            <a:off x="0" y="3810001"/>
            <a:ext cx="12192000" cy="3048000"/>
          </a:xfrm>
          <a:prstGeom prst="rect">
            <a:avLst/>
          </a:prstGeom>
        </p:spPr>
      </p:pic>
      <p:pic>
        <p:nvPicPr>
          <p:cNvPr id="25" name="Picture 24" descr="Student Writing (#4) | Free SVG">
            <a:extLst>
              <a:ext uri="{FF2B5EF4-FFF2-40B4-BE49-F238E27FC236}">
                <a16:creationId xmlns="" xmlns:a16="http://schemas.microsoft.com/office/drawing/2014/main" id="{48C257E6-9580-4D1D-B3BF-66AE58FA2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929" y="2611684"/>
            <a:ext cx="4073107" cy="424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图片 41">
            <a:extLst>
              <a:ext uri="{FF2B5EF4-FFF2-40B4-BE49-F238E27FC236}">
                <a16:creationId xmlns="" xmlns:a16="http://schemas.microsoft.com/office/drawing/2014/main" id="{2D9D0EB7-1719-4133-8777-7D4C8623E6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604" y="627715"/>
            <a:ext cx="1103377" cy="1795325"/>
          </a:xfrm>
          <a:prstGeom prst="rect">
            <a:avLst/>
          </a:prstGeom>
        </p:spPr>
      </p:pic>
      <p:pic>
        <p:nvPicPr>
          <p:cNvPr id="27" name="图片 42">
            <a:extLst>
              <a:ext uri="{FF2B5EF4-FFF2-40B4-BE49-F238E27FC236}">
                <a16:creationId xmlns="" xmlns:a16="http://schemas.microsoft.com/office/drawing/2014/main" id="{901DDCA4-6F0D-42A5-8228-8F0C28CEC9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8484" y="816359"/>
            <a:ext cx="1103377" cy="17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81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128267" y="610849"/>
            <a:ext cx="5365827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</a:t>
            </a:r>
            <a:r>
              <a:rPr kumimoji="0" lang="vi-VN" sz="36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vở </a:t>
            </a:r>
            <a:r>
              <a:rPr kumimoji="0" lang="en-US" sz="36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LUYỆN VIẾT</a:t>
            </a:r>
            <a:endParaRPr kumimoji="0" lang="en-US" sz="36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pic>
        <p:nvPicPr>
          <p:cNvPr id="6" name="图片 41">
            <a:extLst>
              <a:ext uri="{FF2B5EF4-FFF2-40B4-BE49-F238E27FC236}">
                <a16:creationId xmlns="" xmlns:a16="http://schemas.microsoft.com/office/drawing/2014/main" id="{B7F2E850-1DF9-40DA-A757-E3DC6A9BE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994" y="589287"/>
            <a:ext cx="1103377" cy="1795325"/>
          </a:xfrm>
          <a:prstGeom prst="rect">
            <a:avLst/>
          </a:prstGeom>
        </p:spPr>
      </p:pic>
      <p:pic>
        <p:nvPicPr>
          <p:cNvPr id="7" name="图片 42">
            <a:extLst>
              <a:ext uri="{FF2B5EF4-FFF2-40B4-BE49-F238E27FC236}">
                <a16:creationId xmlns="" xmlns:a16="http://schemas.microsoft.com/office/drawing/2014/main" id="{C2DBF73F-2A39-429E-AD9F-47B04EABD2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8762" y="1787281"/>
            <a:ext cx="1103377" cy="1795325"/>
          </a:xfrm>
          <a:prstGeom prst="rect">
            <a:avLst/>
          </a:prstGeom>
        </p:spPr>
      </p:pic>
      <p:pic>
        <p:nvPicPr>
          <p:cNvPr id="9" name="图片 41">
            <a:extLst>
              <a:ext uri="{FF2B5EF4-FFF2-40B4-BE49-F238E27FC236}">
                <a16:creationId xmlns="" xmlns:a16="http://schemas.microsoft.com/office/drawing/2014/main" id="{20AF22E7-5C7B-4C8F-87F8-001C4F029F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0"/>
          <a:stretch/>
        </p:blipFill>
        <p:spPr>
          <a:xfrm>
            <a:off x="0" y="4473388"/>
            <a:ext cx="12192000" cy="2384612"/>
          </a:xfrm>
          <a:prstGeom prst="rect">
            <a:avLst/>
          </a:prstGeom>
        </p:spPr>
      </p:pic>
      <p:pic>
        <p:nvPicPr>
          <p:cNvPr id="10" name="图片 2">
            <a:extLst>
              <a:ext uri="{FF2B5EF4-FFF2-40B4-BE49-F238E27FC236}">
                <a16:creationId xmlns="" xmlns:a16="http://schemas.microsoft.com/office/drawing/2014/main" id="{AB015B8F-7C02-45D5-B8ED-36176BEFA1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65" y="2204329"/>
            <a:ext cx="10005629" cy="423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87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" y="415768"/>
            <a:ext cx="11639005" cy="57368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09347" y="5093456"/>
            <a:ext cx="4081567" cy="156966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noProof="0" dirty="0">
                <a:ln w="0"/>
                <a:solidFill>
                  <a:schemeClr val="accent1">
                    <a:lumMod val="75000"/>
                  </a:schemeClr>
                </a:solidFill>
                <a:latin typeface="HP001" panose="020B0603050302020204" pitchFamily="34" charset="0"/>
                <a:ea typeface="HP001" panose="020B0603050302020204" pitchFamily="34" charset="0"/>
              </a:rPr>
              <a:t>Dặn dò</a:t>
            </a:r>
            <a:endParaRPr kumimoji="0" lang="en-US" sz="9600" i="0" u="none" strike="noStrike" kern="1200" normalizeH="0" baseline="0" noProof="0" dirty="0">
              <a:ln w="0"/>
              <a:solidFill>
                <a:schemeClr val="accent1">
                  <a:lumMod val="75000"/>
                </a:schemeClr>
              </a:solidFill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51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768</TotalTime>
  <Words>143</Words>
  <Application>Microsoft Office PowerPoint</Application>
  <PresentationFormat>Widescreen</PresentationFormat>
  <Paragraphs>34</Paragraphs>
  <Slides>15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Calibri</vt:lpstr>
      <vt:lpstr>UTM Avo</vt:lpstr>
      <vt:lpstr>Times New Roman</vt:lpstr>
      <vt:lpstr>等线</vt:lpstr>
      <vt:lpstr>HP001</vt:lpstr>
      <vt:lpstr>Arial-Rounded</vt:lpstr>
      <vt:lpstr>Segoe UI bold</vt:lpstr>
      <vt:lpstr>Arial</vt:lpstr>
      <vt:lpstr>华康海报体W12(P)</vt:lpstr>
      <vt:lpstr>Tahoma</vt:lpstr>
      <vt:lpstr>HP001 4 hàng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83</cp:revision>
  <dcterms:created xsi:type="dcterms:W3CDTF">2021-11-01T08:16:43Z</dcterms:created>
  <dcterms:modified xsi:type="dcterms:W3CDTF">2022-08-24T04:03:18Z</dcterms:modified>
</cp:coreProperties>
</file>