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sldIdLst>
    <p:sldId id="303" r:id="rId2"/>
    <p:sldId id="367" r:id="rId3"/>
    <p:sldId id="276" r:id="rId4"/>
    <p:sldId id="286" r:id="rId5"/>
    <p:sldId id="339" r:id="rId6"/>
    <p:sldId id="335" r:id="rId7"/>
    <p:sldId id="360" r:id="rId8"/>
    <p:sldId id="337" r:id="rId9"/>
    <p:sldId id="361" r:id="rId10"/>
    <p:sldId id="363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66" r:id="rId20"/>
    <p:sldId id="359" r:id="rId21"/>
    <p:sldId id="318" r:id="rId22"/>
    <p:sldId id="334" r:id="rId23"/>
    <p:sldId id="319" r:id="rId24"/>
    <p:sldId id="331" r:id="rId25"/>
    <p:sldId id="332" r:id="rId26"/>
    <p:sldId id="327" r:id="rId27"/>
    <p:sldId id="328" r:id="rId28"/>
    <p:sldId id="329" r:id="rId29"/>
    <p:sldId id="330" r:id="rId30"/>
    <p:sldId id="270" r:id="rId31"/>
  </p:sldIdLst>
  <p:sldSz cx="12192000" cy="6858000"/>
  <p:notesSz cx="6858000" cy="9144000"/>
  <p:embeddedFontLst>
    <p:embeddedFont>
      <p:font typeface=".VnAvant" panose="020B720000000000000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HP001 4 hàng" panose="020B0603050302020204" pitchFamily="34" charset="0"/>
      <p:regular r:id="rId41"/>
      <p:bold r:id="rId42"/>
    </p:embeddedFon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1380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EEEA0-0C32-4D48-A720-B4F834F1CD6D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3EEEC4-14B8-4BDE-B37A-17B3A4FC45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7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60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76199" y="-66674"/>
            <a:ext cx="12268200" cy="6924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51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3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64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2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8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876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85" r:id="rId7"/>
    <p:sldLayoutId id="2147483651" r:id="rId8"/>
    <p:sldLayoutId id="214748369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3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slide" Target="slide1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3" Type="http://schemas.microsoft.com/office/2007/relationships/hdphoto" Target="../media/hdphoto9.wdp"/><Relationship Id="rId18" Type="http://schemas.openxmlformats.org/officeDocument/2006/relationships/image" Target="../media/image35.png"/><Relationship Id="rId26" Type="http://schemas.microsoft.com/office/2007/relationships/hdphoto" Target="../media/hdphoto15.wdp"/><Relationship Id="rId39" Type="http://schemas.microsoft.com/office/2007/relationships/hdphoto" Target="../media/hdphoto21.wdp"/><Relationship Id="rId21" Type="http://schemas.microsoft.com/office/2007/relationships/hdphoto" Target="../media/hdphoto13.wdp"/><Relationship Id="rId34" Type="http://schemas.microsoft.com/office/2007/relationships/hdphoto" Target="../media/hdphoto19.wdp"/><Relationship Id="rId42" Type="http://schemas.microsoft.com/office/2007/relationships/hdphoto" Target="../media/hdphoto22.wdp"/><Relationship Id="rId47" Type="http://schemas.openxmlformats.org/officeDocument/2006/relationships/image" Target="../media/image49.png"/><Relationship Id="rId50" Type="http://schemas.openxmlformats.org/officeDocument/2006/relationships/image" Target="../media/image50.png"/><Relationship Id="rId55" Type="http://schemas.openxmlformats.org/officeDocument/2006/relationships/slide" Target="slide17.xml"/><Relationship Id="rId7" Type="http://schemas.microsoft.com/office/2007/relationships/hdphoto" Target="../media/hdphoto6.wdp"/><Relationship Id="rId12" Type="http://schemas.openxmlformats.org/officeDocument/2006/relationships/image" Target="../media/image32.png"/><Relationship Id="rId17" Type="http://schemas.microsoft.com/office/2007/relationships/hdphoto" Target="../media/hdphoto11.wdp"/><Relationship Id="rId25" Type="http://schemas.openxmlformats.org/officeDocument/2006/relationships/image" Target="../media/image39.png"/><Relationship Id="rId33" Type="http://schemas.openxmlformats.org/officeDocument/2006/relationships/image" Target="../media/image43.png"/><Relationship Id="rId38" Type="http://schemas.openxmlformats.org/officeDocument/2006/relationships/image" Target="../media/image46.png"/><Relationship Id="rId46" Type="http://schemas.openxmlformats.org/officeDocument/2006/relationships/slide" Target="slide14.xml"/><Relationship Id="rId59" Type="http://schemas.openxmlformats.org/officeDocument/2006/relationships/image" Target="../media/image53.png"/><Relationship Id="rId2" Type="http://schemas.openxmlformats.org/officeDocument/2006/relationships/image" Target="../media/image27.png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29" Type="http://schemas.openxmlformats.org/officeDocument/2006/relationships/image" Target="../media/image41.png"/><Relationship Id="rId41" Type="http://schemas.openxmlformats.org/officeDocument/2006/relationships/image" Target="../media/image47.png"/><Relationship Id="rId54" Type="http://schemas.microsoft.com/office/2007/relationships/hdphoto" Target="../media/hdphoto26.wdp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11" Type="http://schemas.microsoft.com/office/2007/relationships/hdphoto" Target="../media/hdphoto8.wdp"/><Relationship Id="rId24" Type="http://schemas.openxmlformats.org/officeDocument/2006/relationships/image" Target="../media/image38.png"/><Relationship Id="rId32" Type="http://schemas.microsoft.com/office/2007/relationships/hdphoto" Target="../media/hdphoto18.wdp"/><Relationship Id="rId37" Type="http://schemas.microsoft.com/office/2007/relationships/hdphoto" Target="../media/hdphoto20.wdp"/><Relationship Id="rId40" Type="http://schemas.openxmlformats.org/officeDocument/2006/relationships/slide" Target="slide18.xml"/><Relationship Id="rId45" Type="http://schemas.microsoft.com/office/2007/relationships/hdphoto" Target="../media/hdphoto23.wdp"/><Relationship Id="rId53" Type="http://schemas.openxmlformats.org/officeDocument/2006/relationships/image" Target="../media/image51.png"/><Relationship Id="rId58" Type="http://schemas.openxmlformats.org/officeDocument/2006/relationships/slide" Target="slide19.xml"/><Relationship Id="rId5" Type="http://schemas.microsoft.com/office/2007/relationships/hdphoto" Target="../media/hdphoto5.wdp"/><Relationship Id="rId15" Type="http://schemas.microsoft.com/office/2007/relationships/hdphoto" Target="../media/hdphoto10.wdp"/><Relationship Id="rId23" Type="http://schemas.microsoft.com/office/2007/relationships/hdphoto" Target="../media/hdphoto14.wdp"/><Relationship Id="rId28" Type="http://schemas.microsoft.com/office/2007/relationships/hdphoto" Target="../media/hdphoto16.wdp"/><Relationship Id="rId36" Type="http://schemas.openxmlformats.org/officeDocument/2006/relationships/image" Target="../media/image45.png"/><Relationship Id="rId49" Type="http://schemas.openxmlformats.org/officeDocument/2006/relationships/slide" Target="slide15.xml"/><Relationship Id="rId57" Type="http://schemas.microsoft.com/office/2007/relationships/hdphoto" Target="../media/hdphoto27.wdp"/><Relationship Id="rId10" Type="http://schemas.openxmlformats.org/officeDocument/2006/relationships/image" Target="../media/image31.png"/><Relationship Id="rId19" Type="http://schemas.microsoft.com/office/2007/relationships/hdphoto" Target="../media/hdphoto12.wdp"/><Relationship Id="rId31" Type="http://schemas.openxmlformats.org/officeDocument/2006/relationships/image" Target="../media/image42.png"/><Relationship Id="rId44" Type="http://schemas.openxmlformats.org/officeDocument/2006/relationships/image" Target="../media/image48.png"/><Relationship Id="rId52" Type="http://schemas.openxmlformats.org/officeDocument/2006/relationships/slide" Target="slide16.xml"/><Relationship Id="rId60" Type="http://schemas.microsoft.com/office/2007/relationships/hdphoto" Target="../media/hdphoto28.wdp"/><Relationship Id="rId4" Type="http://schemas.openxmlformats.org/officeDocument/2006/relationships/image" Target="../media/image28.png"/><Relationship Id="rId9" Type="http://schemas.microsoft.com/office/2007/relationships/hdphoto" Target="../media/hdphoto7.wdp"/><Relationship Id="rId14" Type="http://schemas.openxmlformats.org/officeDocument/2006/relationships/image" Target="../media/image33.png"/><Relationship Id="rId22" Type="http://schemas.openxmlformats.org/officeDocument/2006/relationships/image" Target="../media/image37.png"/><Relationship Id="rId27" Type="http://schemas.openxmlformats.org/officeDocument/2006/relationships/image" Target="../media/image40.png"/><Relationship Id="rId30" Type="http://schemas.microsoft.com/office/2007/relationships/hdphoto" Target="../media/hdphoto17.wdp"/><Relationship Id="rId35" Type="http://schemas.openxmlformats.org/officeDocument/2006/relationships/image" Target="../media/image44.png"/><Relationship Id="rId43" Type="http://schemas.openxmlformats.org/officeDocument/2006/relationships/slide" Target="slide13.xml"/><Relationship Id="rId48" Type="http://schemas.microsoft.com/office/2007/relationships/hdphoto" Target="../media/hdphoto24.wdp"/><Relationship Id="rId56" Type="http://schemas.openxmlformats.org/officeDocument/2006/relationships/image" Target="../media/image52.png"/><Relationship Id="rId8" Type="http://schemas.openxmlformats.org/officeDocument/2006/relationships/image" Target="../media/image30.png"/><Relationship Id="rId51" Type="http://schemas.microsoft.com/office/2007/relationships/hdphoto" Target="../media/hdphoto25.wdp"/><Relationship Id="rId3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microsoft.com/office/2007/relationships/hdphoto" Target="../media/hdphoto28.wdp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microsoft.com/office/2007/relationships/hdphoto" Target="../media/hdphoto28.wdp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microsoft.com/office/2007/relationships/hdphoto" Target="../media/hdphoto28.wdp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28.wdp"/><Relationship Id="rId5" Type="http://schemas.openxmlformats.org/officeDocument/2006/relationships/image" Target="../media/image53.png"/><Relationship Id="rId4" Type="http://schemas.openxmlformats.org/officeDocument/2006/relationships/slide" Target="slid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microsoft.com/office/2007/relationships/hdphoto" Target="../media/hdphoto28.wdp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58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microsoft.com/office/2007/relationships/hdphoto" Target="../media/hdphoto28.wdp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0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819620" y="1648607"/>
            <a:ext cx="4552849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54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54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12: g – h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9" y="999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5" y="68471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70767FD4-96D8-4304-9BC9-7499F762B60B}"/>
              </a:ext>
            </a:extLst>
          </p:cNvPr>
          <p:cNvSpPr txBox="1"/>
          <p:nvPr/>
        </p:nvSpPr>
        <p:spPr>
          <a:xfrm>
            <a:off x="3119556" y="3090591"/>
            <a:ext cx="762537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800" b="1" dirty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latin typeface="+mj-lt"/>
                <a:ea typeface="inpin heiti" charset="-122"/>
              </a:rPr>
              <a:t>KHỞI ĐỘNG</a:t>
            </a:r>
            <a:endParaRPr kumimoji="0" lang="zh-CN" altLang="en-US" sz="88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8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ạm Biệt Búp Bê Thân Yêu">
            <a:hlinkClick r:id="" action="ppaction://media"/>
            <a:extLst>
              <a:ext uri="{FF2B5EF4-FFF2-40B4-BE49-F238E27FC236}">
                <a16:creationId xmlns:a16="http://schemas.microsoft.com/office/drawing/2014/main" id="{06E7424E-9A00-438F-8C79-B4B88D714C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91886"/>
            <a:ext cx="12192000" cy="645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1">
            <a:extLst>
              <a:ext uri="{FF2B5EF4-FFF2-40B4-BE49-F238E27FC236}">
                <a16:creationId xmlns:a16="http://schemas.microsoft.com/office/drawing/2014/main" id="{113CCA0F-FDA7-4D9F-86B9-C4300F412A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0"/>
          <a:stretch/>
        </p:blipFill>
        <p:spPr>
          <a:xfrm>
            <a:off x="0" y="1293236"/>
            <a:ext cx="12192000" cy="5570306"/>
          </a:xfrm>
          <a:prstGeom prst="rect">
            <a:avLst/>
          </a:prstGeom>
        </p:spPr>
      </p:pic>
      <p:sp>
        <p:nvSpPr>
          <p:cNvPr id="3" name="Freeform 2"/>
          <p:cNvSpPr>
            <a:spLocks/>
          </p:cNvSpPr>
          <p:nvPr/>
        </p:nvSpPr>
        <p:spPr bwMode="gray">
          <a:xfrm>
            <a:off x="6528550" y="152894"/>
            <a:ext cx="2341476" cy="1791219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hlink">
                  <a:gamma/>
                  <a:tint val="90980"/>
                  <a:invGamma/>
                  <a:alpha val="32001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Freeform 3"/>
          <p:cNvSpPr>
            <a:spLocks/>
          </p:cNvSpPr>
          <p:nvPr/>
        </p:nvSpPr>
        <p:spPr bwMode="gray">
          <a:xfrm>
            <a:off x="3225318" y="640018"/>
            <a:ext cx="2464896" cy="1863591"/>
          </a:xfrm>
          <a:custGeom>
            <a:avLst/>
            <a:gdLst>
              <a:gd name="T0" fmla="*/ 0 w 982"/>
              <a:gd name="T1" fmla="*/ 774 h 774"/>
              <a:gd name="T2" fmla="*/ 2 w 982"/>
              <a:gd name="T3" fmla="*/ 770 h 774"/>
              <a:gd name="T4" fmla="*/ 8 w 982"/>
              <a:gd name="T5" fmla="*/ 754 h 774"/>
              <a:gd name="T6" fmla="*/ 16 w 982"/>
              <a:gd name="T7" fmla="*/ 730 h 774"/>
              <a:gd name="T8" fmla="*/ 32 w 982"/>
              <a:gd name="T9" fmla="*/ 698 h 774"/>
              <a:gd name="T10" fmla="*/ 50 w 982"/>
              <a:gd name="T11" fmla="*/ 660 h 774"/>
              <a:gd name="T12" fmla="*/ 76 w 982"/>
              <a:gd name="T13" fmla="*/ 618 h 774"/>
              <a:gd name="T14" fmla="*/ 106 w 982"/>
              <a:gd name="T15" fmla="*/ 574 h 774"/>
              <a:gd name="T16" fmla="*/ 142 w 982"/>
              <a:gd name="T17" fmla="*/ 528 h 774"/>
              <a:gd name="T18" fmla="*/ 186 w 982"/>
              <a:gd name="T19" fmla="*/ 482 h 774"/>
              <a:gd name="T20" fmla="*/ 236 w 982"/>
              <a:gd name="T21" fmla="*/ 438 h 774"/>
              <a:gd name="T22" fmla="*/ 294 w 982"/>
              <a:gd name="T23" fmla="*/ 398 h 774"/>
              <a:gd name="T24" fmla="*/ 360 w 982"/>
              <a:gd name="T25" fmla="*/ 360 h 774"/>
              <a:gd name="T26" fmla="*/ 426 w 982"/>
              <a:gd name="T27" fmla="*/ 332 h 774"/>
              <a:gd name="T28" fmla="*/ 488 w 982"/>
              <a:gd name="T29" fmla="*/ 314 h 774"/>
              <a:gd name="T30" fmla="*/ 544 w 982"/>
              <a:gd name="T31" fmla="*/ 304 h 774"/>
              <a:gd name="T32" fmla="*/ 594 w 982"/>
              <a:gd name="T33" fmla="*/ 300 h 774"/>
              <a:gd name="T34" fmla="*/ 638 w 982"/>
              <a:gd name="T35" fmla="*/ 300 h 774"/>
              <a:gd name="T36" fmla="*/ 678 w 982"/>
              <a:gd name="T37" fmla="*/ 304 h 774"/>
              <a:gd name="T38" fmla="*/ 710 w 982"/>
              <a:gd name="T39" fmla="*/ 312 h 774"/>
              <a:gd name="T40" fmla="*/ 736 w 982"/>
              <a:gd name="T41" fmla="*/ 320 h 774"/>
              <a:gd name="T42" fmla="*/ 754 w 982"/>
              <a:gd name="T43" fmla="*/ 326 h 774"/>
              <a:gd name="T44" fmla="*/ 766 w 982"/>
              <a:gd name="T45" fmla="*/ 332 h 774"/>
              <a:gd name="T46" fmla="*/ 770 w 982"/>
              <a:gd name="T47" fmla="*/ 334 h 774"/>
              <a:gd name="T48" fmla="*/ 680 w 982"/>
              <a:gd name="T49" fmla="*/ 476 h 774"/>
              <a:gd name="T50" fmla="*/ 982 w 982"/>
              <a:gd name="T51" fmla="*/ 370 h 774"/>
              <a:gd name="T52" fmla="*/ 912 w 982"/>
              <a:gd name="T53" fmla="*/ 0 h 774"/>
              <a:gd name="T54" fmla="*/ 854 w 982"/>
              <a:gd name="T55" fmla="*/ 150 h 774"/>
              <a:gd name="T56" fmla="*/ 850 w 982"/>
              <a:gd name="T57" fmla="*/ 148 h 774"/>
              <a:gd name="T58" fmla="*/ 838 w 982"/>
              <a:gd name="T59" fmla="*/ 142 h 774"/>
              <a:gd name="T60" fmla="*/ 822 w 982"/>
              <a:gd name="T61" fmla="*/ 134 h 774"/>
              <a:gd name="T62" fmla="*/ 798 w 982"/>
              <a:gd name="T63" fmla="*/ 126 h 774"/>
              <a:gd name="T64" fmla="*/ 768 w 982"/>
              <a:gd name="T65" fmla="*/ 120 h 774"/>
              <a:gd name="T66" fmla="*/ 732 w 982"/>
              <a:gd name="T67" fmla="*/ 114 h 774"/>
              <a:gd name="T68" fmla="*/ 692 w 982"/>
              <a:gd name="T69" fmla="*/ 110 h 774"/>
              <a:gd name="T70" fmla="*/ 646 w 982"/>
              <a:gd name="T71" fmla="*/ 110 h 774"/>
              <a:gd name="T72" fmla="*/ 596 w 982"/>
              <a:gd name="T73" fmla="*/ 116 h 774"/>
              <a:gd name="T74" fmla="*/ 540 w 982"/>
              <a:gd name="T75" fmla="*/ 126 h 774"/>
              <a:gd name="T76" fmla="*/ 482 w 982"/>
              <a:gd name="T77" fmla="*/ 146 h 774"/>
              <a:gd name="T78" fmla="*/ 422 w 982"/>
              <a:gd name="T79" fmla="*/ 172 h 774"/>
              <a:gd name="T80" fmla="*/ 356 w 982"/>
              <a:gd name="T81" fmla="*/ 210 h 774"/>
              <a:gd name="T82" fmla="*/ 290 w 982"/>
              <a:gd name="T83" fmla="*/ 258 h 774"/>
              <a:gd name="T84" fmla="*/ 230 w 982"/>
              <a:gd name="T85" fmla="*/ 310 h 774"/>
              <a:gd name="T86" fmla="*/ 178 w 982"/>
              <a:gd name="T87" fmla="*/ 364 h 774"/>
              <a:gd name="T88" fmla="*/ 136 w 982"/>
              <a:gd name="T89" fmla="*/ 422 h 774"/>
              <a:gd name="T90" fmla="*/ 100 w 982"/>
              <a:gd name="T91" fmla="*/ 480 h 774"/>
              <a:gd name="T92" fmla="*/ 72 w 982"/>
              <a:gd name="T93" fmla="*/ 536 h 774"/>
              <a:gd name="T94" fmla="*/ 48 w 982"/>
              <a:gd name="T95" fmla="*/ 590 h 774"/>
              <a:gd name="T96" fmla="*/ 30 w 982"/>
              <a:gd name="T97" fmla="*/ 640 h 774"/>
              <a:gd name="T98" fmla="*/ 18 w 982"/>
              <a:gd name="T99" fmla="*/ 684 h 774"/>
              <a:gd name="T100" fmla="*/ 8 w 982"/>
              <a:gd name="T101" fmla="*/ 722 h 774"/>
              <a:gd name="T102" fmla="*/ 4 w 982"/>
              <a:gd name="T103" fmla="*/ 750 h 774"/>
              <a:gd name="T104" fmla="*/ 0 w 982"/>
              <a:gd name="T105" fmla="*/ 768 h 774"/>
              <a:gd name="T106" fmla="*/ 0 w 982"/>
              <a:gd name="T107" fmla="*/ 774 h 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chemeClr val="folHlink">
                  <a:gamma/>
                  <a:tint val="57647"/>
                  <a:invGamma/>
                  <a:alpha val="32001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5" name="Nhóm 34"/>
          <p:cNvGrpSpPr/>
          <p:nvPr/>
        </p:nvGrpSpPr>
        <p:grpSpPr>
          <a:xfrm>
            <a:off x="336481" y="2577440"/>
            <a:ext cx="4280929" cy="3735962"/>
            <a:chOff x="2118292" y="2792564"/>
            <a:chExt cx="2098787" cy="3016099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" name="AutoShape 16"/>
            <p:cNvSpPr>
              <a:spLocks noChangeArrowheads="1"/>
            </p:cNvSpPr>
            <p:nvPr/>
          </p:nvSpPr>
          <p:spPr bwMode="auto">
            <a:xfrm>
              <a:off x="2118292" y="292319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2D8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7" name="AutoShape 17"/>
            <p:cNvSpPr>
              <a:spLocks noChangeArrowheads="1"/>
            </p:cNvSpPr>
            <p:nvPr/>
          </p:nvSpPr>
          <p:spPr bwMode="gray">
            <a:xfrm>
              <a:off x="2315688" y="2792564"/>
              <a:ext cx="1703994" cy="26271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gamma/>
                    <a:shade val="38824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38824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8" name="AutoShape 18"/>
            <p:cNvSpPr>
              <a:spLocks noChangeArrowheads="1"/>
            </p:cNvSpPr>
            <p:nvPr/>
          </p:nvSpPr>
          <p:spPr bwMode="auto">
            <a:xfrm flipH="1">
              <a:off x="3855670" y="2857879"/>
              <a:ext cx="65315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9" name="AutoShape 19"/>
            <p:cNvSpPr>
              <a:spLocks noChangeArrowheads="1"/>
            </p:cNvSpPr>
            <p:nvPr/>
          </p:nvSpPr>
          <p:spPr bwMode="auto">
            <a:xfrm flipH="1">
              <a:off x="2408581" y="2857879"/>
              <a:ext cx="66766" cy="132081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10" name="Nhóm 35"/>
          <p:cNvGrpSpPr/>
          <p:nvPr/>
        </p:nvGrpSpPr>
        <p:grpSpPr>
          <a:xfrm>
            <a:off x="4823773" y="2076995"/>
            <a:ext cx="2739614" cy="3226525"/>
            <a:chOff x="4413024" y="2403578"/>
            <a:chExt cx="2098787" cy="301174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1" name="AutoShape 4"/>
            <p:cNvSpPr>
              <a:spLocks noChangeArrowheads="1"/>
            </p:cNvSpPr>
            <p:nvPr/>
          </p:nvSpPr>
          <p:spPr bwMode="auto">
            <a:xfrm>
              <a:off x="4413024" y="2529854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1D08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>
              <a:off x="4626386" y="2403578"/>
              <a:ext cx="1703994" cy="26271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auto">
            <a:xfrm flipH="1">
              <a:off x="6159110" y="2473247"/>
              <a:ext cx="66766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 flipH="1">
              <a:off x="4704764" y="2464538"/>
              <a:ext cx="65315" cy="132082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15" name="Nhóm 36"/>
          <p:cNvGrpSpPr/>
          <p:nvPr/>
        </p:nvGrpSpPr>
        <p:grpSpPr>
          <a:xfrm>
            <a:off x="8019767" y="1293236"/>
            <a:ext cx="2717651" cy="3152186"/>
            <a:chOff x="6707755" y="1940568"/>
            <a:chExt cx="2098787" cy="3016099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16" name="AutoShape 8"/>
            <p:cNvSpPr>
              <a:spLocks noChangeArrowheads="1"/>
            </p:cNvSpPr>
            <p:nvPr/>
          </p:nvSpPr>
          <p:spPr bwMode="auto">
            <a:xfrm>
              <a:off x="6707755" y="2071198"/>
              <a:ext cx="2098787" cy="2885469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6FC5E3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7" name="AutoShape 9"/>
            <p:cNvSpPr>
              <a:spLocks noChangeArrowheads="1"/>
            </p:cNvSpPr>
            <p:nvPr/>
          </p:nvSpPr>
          <p:spPr bwMode="gray">
            <a:xfrm>
              <a:off x="6905151" y="1940568"/>
              <a:ext cx="1703994" cy="26271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8" name="AutoShape 10"/>
            <p:cNvSpPr>
              <a:spLocks noChangeArrowheads="1"/>
            </p:cNvSpPr>
            <p:nvPr/>
          </p:nvSpPr>
          <p:spPr bwMode="auto">
            <a:xfrm flipH="1">
              <a:off x="8446584" y="2005882"/>
              <a:ext cx="65315" cy="130630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 flipH="1">
              <a:off x="6999496" y="2005882"/>
              <a:ext cx="65314" cy="130630"/>
            </a:xfrm>
            <a:prstGeom prst="octagon">
              <a:avLst>
                <a:gd name="adj" fmla="val 29287"/>
              </a:avLst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859638" y="2875761"/>
            <a:ext cx="27095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srgbClr val="00B050"/>
                </a:solidFill>
                <a:latin typeface="UTM Avo" panose="02040603050506020204" pitchFamily="18" charset="0"/>
              </a:rPr>
              <a:t>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661" y="3483463"/>
            <a:ext cx="49185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latin typeface="UTM Avo" panose="02040603050506020204" pitchFamily="18" charset="0"/>
              </a:rPr>
              <a:t>BÀI </a:t>
            </a:r>
            <a:r>
              <a:rPr lang="en-US" sz="9600" b="1" noProof="0">
                <a:latin typeface="UTM Avo" panose="02040603050506020204" pitchFamily="18" charset="0"/>
              </a:rPr>
              <a:t>12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10797" y="2002628"/>
            <a:ext cx="22591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schemeClr val="accent1"/>
                </a:solidFill>
                <a:latin typeface="UTM Avo" panose="02040603050506020204" pitchFamily="18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234000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448" t="30362" r="50156" b="25421"/>
          <a:stretch/>
        </p:blipFill>
        <p:spPr>
          <a:xfrm>
            <a:off x="764766" y="1281117"/>
            <a:ext cx="4707119" cy="4485827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4259971" y="494811"/>
            <a:ext cx="3370217" cy="73835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1.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quen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875192" y="4842243"/>
            <a:ext cx="2384779" cy="1844288"/>
            <a:chOff x="3810000" y="1447800"/>
            <a:chExt cx="2209800" cy="1524000"/>
          </a:xfrm>
        </p:grpSpPr>
        <p:sp>
          <p:nvSpPr>
            <p:cNvPr id="23" name="Rectangle 22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anose="020B7200000000000000" pitchFamily="34" charset="0"/>
                  <a:ea typeface="+mn-ea"/>
                  <a:cs typeface="+mn-cs"/>
                </a:rPr>
                <a:t>ga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.VnAvant" panose="020B7200000000000000" pitchFamily="34" charset="0"/>
                  <a:ea typeface="+mn-ea"/>
                  <a:cs typeface="+mn-cs"/>
                </a:rPr>
                <a:t>g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anose="020B7200000000000000" pitchFamily="34" charset="0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1663986" y="4812741"/>
            <a:ext cx="9131090" cy="19084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g     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g</a:t>
            </a: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 		G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828" t="30362" r="13358" b="25421"/>
          <a:stretch/>
        </p:blipFill>
        <p:spPr>
          <a:xfrm>
            <a:off x="6743473" y="1281117"/>
            <a:ext cx="4950823" cy="4485827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8250997" y="4853568"/>
            <a:ext cx="2384779" cy="1844288"/>
            <a:chOff x="8034449" y="4592263"/>
            <a:chExt cx="2514600" cy="1656347"/>
          </a:xfrm>
        </p:grpSpPr>
        <p:grpSp>
          <p:nvGrpSpPr>
            <p:cNvPr id="29" name="Group 28"/>
            <p:cNvGrpSpPr/>
            <p:nvPr/>
          </p:nvGrpSpPr>
          <p:grpSpPr>
            <a:xfrm>
              <a:off x="8034449" y="4592263"/>
              <a:ext cx="2514600" cy="1656347"/>
              <a:chOff x="3810000" y="1447800"/>
              <a:chExt cx="2209800" cy="15240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3810000" y="1447800"/>
                <a:ext cx="2209800" cy="838200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hồ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3810000" y="2286000"/>
                <a:ext cx="1104900" cy="685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700" b="0" i="0" u="none" strike="noStrike" kern="1200" cap="none" spc="0" normalizeH="0" baseline="0" noProof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hô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4914900" y="2286000"/>
                <a:ext cx="1104900" cy="685800"/>
              </a:xfrm>
              <a:prstGeom prst="rect">
                <a:avLst/>
              </a:prstGeom>
              <a:solidFill>
                <a:srgbClr val="E9A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.VnAvant" panose="020B7200000000000000" pitchFamily="34" charset="0"/>
                  <a:ea typeface="+mn-ea"/>
                  <a:cs typeface="+mn-cs"/>
                </a:endParaRPr>
              </a:p>
            </p:txBody>
          </p:sp>
        </p:grpSp>
        <p:cxnSp>
          <p:nvCxnSpPr>
            <p:cNvPr id="30" name="Straight Connector 29"/>
            <p:cNvCxnSpPr/>
            <p:nvPr/>
          </p:nvCxnSpPr>
          <p:spPr>
            <a:xfrm>
              <a:off x="9850352" y="5745708"/>
              <a:ext cx="153457" cy="158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1283757" y="4675888"/>
            <a:ext cx="10128150" cy="218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h    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h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Avant" panose="020B7200000000000000" pitchFamily="34" charset="0"/>
                <a:ea typeface="+mn-ea"/>
                <a:cs typeface="+mn-cs"/>
              </a:rPr>
              <a:t> 		H</a:t>
            </a:r>
          </a:p>
        </p:txBody>
      </p:sp>
    </p:spTree>
    <p:extLst>
      <p:ext uri="{BB962C8B-B14F-4D97-AF65-F5344CB8AC3E}">
        <p14:creationId xmlns:p14="http://schemas.microsoft.com/office/powerpoint/2010/main" val="24550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1748" t="29776" r="13597" b="22818"/>
          <a:stretch/>
        </p:blipFill>
        <p:spPr>
          <a:xfrm>
            <a:off x="0" y="1152180"/>
            <a:ext cx="12192000" cy="5731507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4339232" y="381471"/>
            <a:ext cx="3456931" cy="77070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700">
                <a:solidFill>
                  <a:prstClr val="white"/>
                </a:solidFill>
                <a:latin typeface="UTM Avo" panose="02040603050506020204" pitchFamily="18" charset="0"/>
              </a:rPr>
              <a:t>1. Làm quen</a:t>
            </a:r>
          </a:p>
        </p:txBody>
      </p:sp>
    </p:spTree>
    <p:extLst>
      <p:ext uri="{BB962C8B-B14F-4D97-AF65-F5344CB8AC3E}">
        <p14:creationId xmlns:p14="http://schemas.microsoft.com/office/powerpoint/2010/main" val="302948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43" y="1397725"/>
            <a:ext cx="7166272" cy="5238205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11166" y="1957194"/>
            <a:ext cx="175278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45421" y="1931069"/>
            <a:ext cx="22070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112014" y="4153123"/>
            <a:ext cx="17211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29263" y="4133962"/>
            <a:ext cx="1940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ồ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7198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315" t="15153" r="22463" b="13855"/>
          <a:stretch/>
        </p:blipFill>
        <p:spPr>
          <a:xfrm>
            <a:off x="207034" y="1035170"/>
            <a:ext cx="11766430" cy="582283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21747" y="373895"/>
            <a:ext cx="10144664" cy="77637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2. Tiếng nào có âm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 Tiếng nào có âm </a:t>
            </a: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7047780" y="2967487"/>
            <a:ext cx="1388854" cy="1467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047780" y="3308232"/>
            <a:ext cx="1526877" cy="31270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3795623" y="3308232"/>
            <a:ext cx="1462174" cy="32650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95623" y="2967487"/>
            <a:ext cx="2053086" cy="17942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795623" y="4586378"/>
            <a:ext cx="1380226" cy="6067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194430" y="3946585"/>
            <a:ext cx="1242204" cy="124651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60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6" y="485202"/>
            <a:ext cx="922304" cy="922304"/>
          </a:xfrm>
          <a:prstGeom prst="rect">
            <a:avLst/>
          </a:prstGeom>
        </p:spPr>
      </p:pic>
      <p:pic>
        <p:nvPicPr>
          <p:cNvPr id="6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5177" y="0"/>
            <a:ext cx="2307771" cy="1624554"/>
          </a:xfrm>
          <a:prstGeom prst="rect">
            <a:avLst/>
          </a:prstGeom>
        </p:spPr>
      </p:pic>
      <p:pic>
        <p:nvPicPr>
          <p:cNvPr id="8" name="Picture 2" descr="C:\Users\Administrator\Desktop\4499633_211107066366_2副本.png">
            <a:extLst>
              <a:ext uri="{FF2B5EF4-FFF2-40B4-BE49-F238E27FC236}">
                <a16:creationId xmlns:a16="http://schemas.microsoft.com/office/drawing/2014/main" id="{EB306F2A-E7CF-4F05-A0F8-C7F61240E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0" y="1149532"/>
            <a:ext cx="5634002" cy="507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372583"/>
            <a:ext cx="4500329" cy="565356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15175" y="1906611"/>
            <a:ext cx="35205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200401"/>
            <a:ext cx="12192000" cy="365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4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1" b="629"/>
          <a:stretch/>
        </p:blipFill>
        <p:spPr>
          <a:xfrm>
            <a:off x="2292350" y="382574"/>
            <a:ext cx="7607300" cy="647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5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old-mcdonalds-farm-pl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697"/>
            <a:ext cx="12192000" cy="650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Tai nguyen thiet ke tro choi\Bảng gỗ\canstock6432558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7333" y1="88732" x2="44667" y2="93662"/>
                        <a14:backgroundMark x1="37333" y1="90141" x2="38667" y2="9154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446" y="4193178"/>
            <a:ext cx="3200400" cy="266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79050" y="4735288"/>
            <a:ext cx="2387192" cy="12412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n-US" sz="3733" dirty="0">
                <a:solidFill>
                  <a:srgbClr val="FFFFFF"/>
                </a:solidFill>
                <a:latin typeface="UTM Azuki" panose="02040603050506020204" pitchFamily="18" charset="0"/>
              </a:rPr>
              <a:t>XÂY DỰNG</a:t>
            </a:r>
          </a:p>
          <a:p>
            <a:pPr algn="ctr" defTabSz="1219170"/>
            <a:r>
              <a:rPr lang="en-US" sz="3733" dirty="0">
                <a:solidFill>
                  <a:srgbClr val="FFFFFF"/>
                </a:solidFill>
                <a:latin typeface="UTM Azuki" panose="02040603050506020204" pitchFamily="18" charset="0"/>
              </a:rPr>
              <a:t>NÔNG TRẠI</a:t>
            </a:r>
          </a:p>
        </p:txBody>
      </p:sp>
      <p:pic>
        <p:nvPicPr>
          <p:cNvPr id="5" name="Picture 4" descr="C:\Users\ADMIN\Desktop\Tai nguyen thiet ke tro choi\Bảng gỗ\bat dau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351" y="220940"/>
            <a:ext cx="2279649" cy="87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586206" y="1095104"/>
            <a:ext cx="11084656" cy="3640184"/>
          </a:xfrm>
          <a:prstGeom prst="round2DiagRect">
            <a:avLst/>
          </a:prstGeom>
          <a:solidFill>
            <a:schemeClr val="bg1">
              <a:alpha val="85000"/>
            </a:schemeClr>
          </a:solidFill>
          <a:ln w="76200">
            <a:solidFill>
              <a:srgbClr val="FFC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Để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giúp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bác nông dân xây dựng nông trại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của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mình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sinh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sẽ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trả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lời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hỏi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tương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ứng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với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từng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 vật: 1 - gà, 2 - heo, 3 - bò, 4 - ngựa, 5 – chó, 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vi-VN" sz="2800" b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6 - </a:t>
            </a:r>
            <a:r>
              <a:rPr lang="vi-VN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máy cày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Chúc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sẽ giúp bác nông dân xây dựng được nông trại của mình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2138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Nong trai\transcoder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860"/>
            <a:ext cx="12192000" cy="666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77975"/>
            <a:ext cx="1075099" cy="106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837" y="3721890"/>
            <a:ext cx="2332553" cy="66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289" y="3812828"/>
            <a:ext cx="3410857" cy="96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272" y="632013"/>
            <a:ext cx="1194103" cy="173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72783" y="332470"/>
            <a:ext cx="2106877" cy="2341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C:\Users\ADMIN\Desktop\Nong trai\dep-of-vector-farm-animals (4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3030" r="100000">
                        <a14:foregroundMark x1="81818" y1="48630" x2="82727" y2="51712"/>
                        <a14:foregroundMark x1="89394" y1="48630" x2="87879" y2="51370"/>
                        <a14:foregroundMark x1="70000" y1="25342" x2="60909" y2="39726"/>
                        <a14:foregroundMark x1="70000" y1="63699" x2="77273" y2="58219"/>
                        <a14:foregroundMark x1="82424" y1="52740" x2="77273" y2="57534"/>
                        <a14:backgroundMark x1="10909" y1="52055" x2="13939" y2="52397"/>
                        <a14:backgroundMark x1="19091" y1="59932" x2="18182" y2="61986"/>
                        <a14:backgroundMark x1="15152" y1="67123" x2="15455" y2="68493"/>
                        <a14:backgroundMark x1="34545" y1="48288" x2="30606" y2="48288"/>
                        <a14:backgroundMark x1="33636" y1="43836" x2="31818" y2="43493"/>
                        <a14:backgroundMark x1="37576" y1="39726" x2="33939" y2="38356"/>
                        <a14:backgroundMark x1="34848" y1="32534" x2="32121" y2="32534"/>
                        <a14:backgroundMark x1="40000" y1="30137" x2="36667" y2="29110"/>
                        <a14:backgroundMark x1="36364" y1="52740" x2="34848" y2="53082"/>
                        <a14:backgroundMark x1="43030" y1="19521" x2="39394" y2="19178"/>
                        <a14:backgroundMark x1="77576" y1="16438" x2="80303" y2="17123"/>
                        <a14:backgroundMark x1="76364" y1="10616" x2="80606" y2="10616"/>
                        <a14:backgroundMark x1="83939" y1="46233" x2="83333" y2="46918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795" y="1887822"/>
            <a:ext cx="1699724" cy="133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2" descr="C:\Users\ADMIN\Desktop\Nong trai\2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9220" y1="40559" x2="10638" y2="62937"/>
                        <a14:foregroundMark x1="12766" y1="67133" x2="26241" y2="82517"/>
                        <a14:foregroundMark x1="28369" y1="85315" x2="34752" y2="88112"/>
                        <a14:foregroundMark x1="76596" y1="83916" x2="71631" y2="85315"/>
                        <a14:foregroundMark x1="92908" y1="37063" x2="92908" y2="49650"/>
                        <a14:foregroundMark x1="90780" y1="60839" x2="85816" y2="74126"/>
                        <a14:foregroundMark x1="68085" y1="9790" x2="73050" y2="13287"/>
                        <a14:foregroundMark x1="24113" y1="15385" x2="19858" y2="2097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491" y="391918"/>
            <a:ext cx="677772" cy="61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9556" y="2846544"/>
            <a:ext cx="2332553" cy="66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98" y="2899947"/>
            <a:ext cx="1515189" cy="119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:\Users\ADMIN\Desktop\Nong trai\58fefc29c5857 (3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8271" b="96241" l="0" r="97867">
                        <a14:foregroundMark x1="73600" y1="72932" x2="85333" y2="74436"/>
                        <a14:foregroundMark x1="40267" y1="27444" x2="44267" y2="37970"/>
                        <a14:foregroundMark x1="65867" y1="25188" x2="64800" y2="402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8993" y="2867304"/>
            <a:ext cx="1422400" cy="962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0" descr="C:\Users\ADMIN\Desktop\Nong trai\472224296 (4).jpg"/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26950" y1="13986" x2="9929" y2="34266"/>
                        <a14:foregroundMark x1="31915" y1="10490" x2="46099" y2="6993"/>
                        <a14:foregroundMark x1="59574" y1="8392" x2="81560" y2="18881"/>
                        <a14:foregroundMark x1="68794" y1="9790" x2="73759" y2="13287"/>
                        <a14:foregroundMark x1="86525" y1="27972" x2="92908" y2="37063"/>
                        <a14:foregroundMark x1="93617" y1="44755" x2="90780" y2="63636"/>
                        <a14:foregroundMark x1="87943" y1="71329" x2="70213" y2="88112"/>
                        <a14:foregroundMark x1="70213" y1="88112" x2="41135" y2="90909"/>
                        <a14:foregroundMark x1="14894" y1="67133" x2="32624" y2="86713"/>
                        <a14:foregroundMark x1="9220" y1="39161" x2="10638" y2="61538"/>
                        <a14:foregroundMark x1="15603" y1="72028" x2="19149" y2="755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475" y="391918"/>
            <a:ext cx="642951" cy="61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736" y="1503266"/>
            <a:ext cx="3479351" cy="223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ADMIN\Desktop\Nong trai\58fefc29c5857 (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76" y="2847227"/>
            <a:ext cx="2824500" cy="172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1" descr="C:\Users\ADMIN\Desktop\Nong trai\472224296 (5).jpg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6" y="382388"/>
            <a:ext cx="582508" cy="58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C:\Users\ADMIN\Desktop\Nong trai\dep-of-vector-farm-animals (2).jp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2058" b="97942" l="0" r="100000">
                        <a14:foregroundMark x1="68731" y1="22222" x2="59752" y2="32510"/>
                        <a14:backgroundMark x1="11146" y1="52675" x2="9907" y2="53498"/>
                        <a14:backgroundMark x1="8669" y1="46502" x2="5263" y2="46502"/>
                        <a14:backgroundMark x1="5882" y1="41564" x2="7740" y2="41152"/>
                        <a14:backgroundMark x1="9907" y1="28395" x2="11146" y2="29630"/>
                        <a14:backgroundMark x1="7121" y1="32922" x2="8669" y2="33745"/>
                        <a14:backgroundMark x1="17957" y1="23045" x2="17337" y2="25514"/>
                        <a14:backgroundMark x1="22910" y1="22222" x2="21672" y2="24691"/>
                        <a14:backgroundMark x1="30031" y1="28807" x2="27864" y2="308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814845" y="2727852"/>
            <a:ext cx="1254729" cy="116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C:\Users\ADMIN\Desktop\Nong trai\472224296 (a6).jpg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590" y="391918"/>
            <a:ext cx="692227" cy="61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>
            <a:off x="10306512" y="3579285"/>
            <a:ext cx="2618844" cy="1424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:\Users\ADMIN\Desktop\Nong trai\472224296 (3).jpg"/>
          <p:cNvPicPr>
            <a:picLocks noChangeAspect="1" noChangeArrowheads="1"/>
          </p:cNvPicPr>
          <p:nvPr/>
        </p:nvPicPr>
        <p:blipFill>
          <a:blip r:embed="rId33">
            <a:extLst>
              <a:ext uri="{BEBA8EAE-BF5A-486C-A8C5-ECC9F3942E4B}">
                <a14:imgProps xmlns:a14="http://schemas.microsoft.com/office/drawing/2010/main">
                  <a14:imgLayer r:embed="rId34">
                    <a14:imgEffect>
                      <a14:backgroundRemoval t="214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893" y="384727"/>
            <a:ext cx="684813" cy="59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C:\Users\ADMIN\Desktop\Nong trai\dep-of-vector-farm-animals (3).jpg"/>
          <p:cNvPicPr>
            <a:picLocks noChangeAspect="1" noChangeArrowheads="1"/>
          </p:cNvPicPr>
          <p:nvPr/>
        </p:nvPicPr>
        <p:blipFill>
          <a:blip r:embed="rId35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992" b="100000" l="3283" r="97475">
                        <a14:foregroundMark x1="40657" y1="28685" x2="39394" y2="48207"/>
                        <a14:foregroundMark x1="37374" y1="30279" x2="33586" y2="45020"/>
                        <a14:foregroundMark x1="30303" y1="8765" x2="31818" y2="19522"/>
                        <a14:foregroundMark x1="51010" y1="9960" x2="42172" y2="29482"/>
                        <a14:foregroundMark x1="90152" y1="66932" x2="92677" y2="67729"/>
                        <a14:foregroundMark x1="86616" y1="60956" x2="88131" y2="6812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606" flipH="1">
            <a:off x="-604852" y="4432448"/>
            <a:ext cx="1975529" cy="144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C:\Users\ADMIN\Desktop\Nong trai\il_fullxfull.1073011138_eng3 (2)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4531" b="97411" l="2732" r="969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691" y="363069"/>
            <a:ext cx="704634" cy="70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Nong trai\700_FO32939240_64b4071403327ba8edebdced5b1262a0.jp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178" b="94484" l="0" r="96751">
                        <a14:foregroundMark x1="63478" y1="22714" x2="71594" y2="24000"/>
                        <a14:backgroundMark x1="43333" y1="13143" x2="32174" y2="35571"/>
                        <a14:backgroundMark x1="43188" y1="10571" x2="14058" y2="34714"/>
                        <a14:backgroundMark x1="36087" y1="32143" x2="32754" y2="44714"/>
                        <a14:backgroundMark x1="49710" y1="4714" x2="47101" y2="19000"/>
                        <a14:backgroundMark x1="39420" y1="33429" x2="46087" y2="45143"/>
                        <a14:backgroundMark x1="52609" y1="23857" x2="52464" y2="31000"/>
                        <a14:backgroundMark x1="85507" y1="26286" x2="91304" y2="35429"/>
                        <a14:backgroundMark x1="52029" y1="56000" x2="52464" y2="60143"/>
                        <a14:backgroundMark x1="49565" y1="58857" x2="47391" y2="61000"/>
                        <a14:backgroundMark x1="46957" y1="62000" x2="44928" y2="64857"/>
                        <a14:backgroundMark x1="55217" y1="71286" x2="55797" y2="74714"/>
                        <a14:backgroundMark x1="44928" y1="71714" x2="44928" y2="72429"/>
                        <a14:backgroundMark x1="76232" y1="23714" x2="77246" y2="23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859" y="4698294"/>
            <a:ext cx="3073400" cy="238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\Desktop\Tai nguyen thiet ke tro choi\Bảng gỗ\6.jpg">
            <a:hlinkClick r:id="rId40" action="ppaction://hlinksldjump"/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BEBA8EAE-BF5A-486C-A8C5-ECC9F3942E4B}">
                <a14:imgProps xmlns:a14="http://schemas.microsoft.com/office/drawing/2010/main">
                  <a14:imgLayer r:embed="rId4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270" y="973740"/>
            <a:ext cx="571096" cy="52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ADMIN\Desktop\Tai nguyen thiet ke tro choi\Bảng gỗ\1.jpg">
            <a:hlinkClick r:id="rId43" action="ppaction://hlinksldjump"/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BEBA8EAE-BF5A-486C-A8C5-ECC9F3942E4B}">
                <a14:imgProps xmlns:a14="http://schemas.microsoft.com/office/drawing/2010/main">
                  <a14:imgLayer r:embed="rId4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60" y="960293"/>
            <a:ext cx="621876" cy="52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ADMIN\Desktop\Tai nguyen thiet ke tro choi\Bảng gỗ\2.jpg">
            <a:hlinkClick r:id="rId46" action="ppaction://hlinksldjump"/>
          </p:cNvPr>
          <p:cNvPicPr>
            <a:picLocks noChangeAspect="1" noChangeArrowheads="1"/>
          </p:cNvPicPr>
          <p:nvPr/>
        </p:nvPicPr>
        <p:blipFill>
          <a:blip r:embed="rId47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backgroundRemoval t="0" b="100000" l="0" r="991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644" y="964414"/>
            <a:ext cx="622389" cy="52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ADMIN\Desktop\Tai nguyen thiet ke tro choi\Bảng gỗ\3.jpg">
            <a:hlinkClick r:id="rId49" action="ppaction://hlinksldjump"/>
          </p:cNvPr>
          <p:cNvPicPr>
            <a:picLocks noChangeAspect="1" noChangeArrowheads="1"/>
          </p:cNvPicPr>
          <p:nvPr/>
        </p:nvPicPr>
        <p:blipFill>
          <a:blip r:embed="rId50"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772" y="952933"/>
            <a:ext cx="704098" cy="53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C:\Users\ADMIN\Desktop\Tai nguyen thiet ke tro choi\Bảng gỗ\4.jpg">
            <a:hlinkClick r:id="rId52" action="ppaction://hlinksldjump"/>
          </p:cNvPr>
          <p:cNvPicPr>
            <a:picLocks noChangeAspect="1" noChangeArrowheads="1"/>
          </p:cNvPicPr>
          <p:nvPr/>
        </p:nvPicPr>
        <p:blipFill>
          <a:blip r:embed="rId53">
            <a:extLst>
              <a:ext uri="{BEBA8EAE-BF5A-486C-A8C5-ECC9F3942E4B}">
                <a14:imgProps xmlns:a14="http://schemas.microsoft.com/office/drawing/2010/main">
                  <a14:imgLayer r:embed="rId54">
                    <a14:imgEffect>
                      <a14:backgroundRemoval t="0" b="9752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65" y="962608"/>
            <a:ext cx="645524" cy="50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7" descr="C:\Users\ADMIN\Desktop\Tai nguyen thiet ke tro choi\Bảng gỗ\5.jpg">
            <a:hlinkClick r:id="rId55" action="ppaction://hlinksldjump"/>
          </p:cNvPr>
          <p:cNvPicPr>
            <a:picLocks noChangeAspect="1" noChangeArrowheads="1"/>
          </p:cNvPicPr>
          <p:nvPr/>
        </p:nvPicPr>
        <p:blipFill>
          <a:blip r:embed="rId56">
            <a:extLst>
              <a:ext uri="{BEBA8EAE-BF5A-486C-A8C5-ECC9F3942E4B}">
                <a14:imgProps xmlns:a14="http://schemas.microsoft.com/office/drawing/2010/main">
                  <a14:imgLayer r:embed="rId57">
                    <a14:imgEffect>
                      <a14:backgroundRemoval t="3306" b="97521" l="0" r="9734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826" y="949162"/>
            <a:ext cx="648787" cy="50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Tai nguyen thiet ke tro choi\Bảng gỗ\1a.png">
            <a:hlinkClick r:id="rId58" action="ppaction://hlinksldjump"/>
          </p:cNvPr>
          <p:cNvPicPr>
            <a:picLocks noChangeAspect="1" noChangeArrowheads="1"/>
          </p:cNvPicPr>
          <p:nvPr/>
        </p:nvPicPr>
        <p:blipFill>
          <a:blip r:embed="rId59" cstate="print">
            <a:extLst>
              <a:ext uri="{BEBA8EAE-BF5A-486C-A8C5-ECC9F3942E4B}">
                <a14:imgProps xmlns:a14="http://schemas.microsoft.com/office/drawing/2010/main">
                  <a14:imgLayer r:embed="rId60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9047" y="278679"/>
            <a:ext cx="1721936" cy="63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04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4 -0.00393 L 1.17136 -0.02106 " pathEditMode="relative" rAng="0" ptsTypes="AA">
                                      <p:cBhvr>
                                        <p:cTn id="14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69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8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8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8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8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66 0.01274 L -1.01666 0.05672 " pathEditMode="relative" rAng="0" ptsTypes="AA">
                                      <p:cBhvr>
                                        <p:cTn id="84" dur="3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00" y="219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L 1.19076 -0.01482 " pathEditMode="relative" rAng="0" ptsTypes="AA">
                                      <p:cBhvr>
                                        <p:cTn id="94" dur="3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531" y="-74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97968 0.04283 " pathEditMode="relative" rAng="0" ptsTypes="AA">
                                      <p:cBhvr>
                                        <p:cTn id="111" dur="2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984" y="213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010"/>
            <a:ext cx="12192000" cy="656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282987"/>
            <a:ext cx="2133599" cy="8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691" y="1828800"/>
            <a:ext cx="6779623" cy="377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06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011"/>
            <a:ext cx="12192000" cy="6439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80639" y="477088"/>
            <a:ext cx="6884125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4400" b="1" dirty="0" err="1">
                <a:latin typeface="+mj-lt"/>
                <a:cs typeface="Arial" panose="020B0604020202020204" pitchFamily="34" charset="0"/>
              </a:rPr>
              <a:t>Tìm</a:t>
            </a:r>
            <a:r>
              <a:rPr lang="en-US" sz="4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+mj-lt"/>
                <a:cs typeface="Arial" panose="020B0604020202020204" pitchFamily="34" charset="0"/>
              </a:rPr>
              <a:t>tiếng</a:t>
            </a:r>
            <a:r>
              <a:rPr lang="en-US" sz="4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4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+mj-lt"/>
                <a:cs typeface="Arial" panose="020B0604020202020204" pitchFamily="34" charset="0"/>
              </a:rPr>
              <a:t>âm</a:t>
            </a:r>
            <a:r>
              <a:rPr lang="en-US" sz="4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</a:t>
            </a:r>
            <a:r>
              <a:rPr lang="en-US" sz="4400" b="1" dirty="0">
                <a:latin typeface="+mj-lt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6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284261"/>
            <a:ext cx="2133599" cy="8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27683" t="15153" r="28466" b="13855"/>
          <a:stretch/>
        </p:blipFill>
        <p:spPr>
          <a:xfrm>
            <a:off x="2481939" y="1776549"/>
            <a:ext cx="6701249" cy="339634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6481030" y="2515131"/>
            <a:ext cx="1082364" cy="34104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Straight Connector 8"/>
          <p:cNvCxnSpPr/>
          <p:nvPr/>
        </p:nvCxnSpPr>
        <p:spPr>
          <a:xfrm flipH="1">
            <a:off x="3997234" y="3225801"/>
            <a:ext cx="1525468" cy="1424576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0" name="Straight Connector 9"/>
          <p:cNvCxnSpPr/>
          <p:nvPr/>
        </p:nvCxnSpPr>
        <p:spPr>
          <a:xfrm>
            <a:off x="6270172" y="3199675"/>
            <a:ext cx="1463040" cy="125475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87606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010"/>
            <a:ext cx="12192000" cy="656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274427"/>
            <a:ext cx="2133599" cy="8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149" y="1841863"/>
            <a:ext cx="6766291" cy="345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49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9292"/>
            <a:ext cx="12192000" cy="656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9855200" y="4929644"/>
            <a:ext cx="914400" cy="4297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0800" y="1943099"/>
            <a:ext cx="6477000" cy="3797301"/>
          </a:xfrm>
          <a:prstGeom prst="rect">
            <a:avLst/>
          </a:prstGeom>
        </p:spPr>
      </p:pic>
      <p:pic>
        <p:nvPicPr>
          <p:cNvPr id="10" name="Picture 4" descr="C:\Users\ADMIN\Desktop\Tai nguyen thiet ke tro choi\Bảng gỗ\1a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5240" y="247165"/>
            <a:ext cx="2133599" cy="85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08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010"/>
            <a:ext cx="12192000" cy="6566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284277"/>
            <a:ext cx="2133599" cy="8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33073" y="657630"/>
            <a:ext cx="6319454" cy="6667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733" b="1" dirty="0" err="1">
                <a:latin typeface="+mj-lt"/>
                <a:cs typeface="Arial" panose="020B0604020202020204" pitchFamily="34" charset="0"/>
              </a:rPr>
              <a:t>Tìm</a:t>
            </a:r>
            <a:r>
              <a:rPr lang="en-US" sz="3733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733" b="1" dirty="0" err="1">
                <a:latin typeface="+mj-lt"/>
                <a:cs typeface="Arial" panose="020B0604020202020204" pitchFamily="34" charset="0"/>
              </a:rPr>
              <a:t>tiếng</a:t>
            </a:r>
            <a:r>
              <a:rPr lang="en-US" sz="3733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733" b="1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3733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733" b="1" dirty="0" err="1">
                <a:latin typeface="+mj-lt"/>
                <a:cs typeface="Arial" panose="020B0604020202020204" pitchFamily="34" charset="0"/>
              </a:rPr>
              <a:t>âm</a:t>
            </a:r>
            <a:r>
              <a:rPr lang="en-US" sz="3733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3733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</a:t>
            </a:r>
            <a:r>
              <a:rPr lang="en-US" sz="3733" b="1" dirty="0">
                <a:latin typeface="+mj-lt"/>
                <a:cs typeface="Arial" panose="020B0604020202020204" pitchFamily="34" charset="0"/>
              </a:rPr>
              <a:t> 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27583" t="15153" r="26305" b="13855"/>
          <a:stretch/>
        </p:blipFill>
        <p:spPr>
          <a:xfrm>
            <a:off x="2455817" y="1805820"/>
            <a:ext cx="6596710" cy="34715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174370" y="2987631"/>
            <a:ext cx="1261230" cy="105096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8" name="Straight Connector 7"/>
          <p:cNvCxnSpPr/>
          <p:nvPr/>
        </p:nvCxnSpPr>
        <p:spPr>
          <a:xfrm flipH="1" flipV="1">
            <a:off x="3788229" y="4025537"/>
            <a:ext cx="1227908" cy="298269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9" name="Straight Connector 8"/>
          <p:cNvCxnSpPr/>
          <p:nvPr/>
        </p:nvCxnSpPr>
        <p:spPr>
          <a:xfrm flipV="1">
            <a:off x="6423378" y="3701504"/>
            <a:ext cx="826507" cy="486231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393732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Nong trai\885478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216"/>
            <a:ext cx="12192000" cy="655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DMIN\Desktop\Tai nguyen thiet ke tro choi\Bảng gỗ\1a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401" y="266399"/>
            <a:ext cx="2133599" cy="85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424" y="443819"/>
            <a:ext cx="4457700" cy="36715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7293" y="1903229"/>
            <a:ext cx="4771209" cy="362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08" b="207"/>
          <a:stretch/>
        </p:blipFill>
        <p:spPr>
          <a:xfrm>
            <a:off x="2305588" y="364351"/>
            <a:ext cx="7580823" cy="6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4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4">
            <a:extLst>
              <a:ext uri="{FF2B5EF4-FFF2-40B4-BE49-F238E27FC236}">
                <a16:creationId xmlns:a16="http://schemas.microsoft.com/office/drawing/2014/main" id="{E9E84299-F9AC-4E07-86FD-125DB116D3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7871972" y="4561900"/>
            <a:ext cx="4113169" cy="2675889"/>
          </a:xfrm>
          <a:prstGeom prst="rect">
            <a:avLst/>
          </a:prstGeom>
        </p:spPr>
      </p:pic>
      <p:pic>
        <p:nvPicPr>
          <p:cNvPr id="3" name="图片 35">
            <a:extLst>
              <a:ext uri="{FF2B5EF4-FFF2-40B4-BE49-F238E27FC236}">
                <a16:creationId xmlns:a16="http://schemas.microsoft.com/office/drawing/2014/main" id="{7A40FBA4-BDF8-442F-BB3E-EF5DE45AE7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20"/>
          <a:stretch/>
        </p:blipFill>
        <p:spPr>
          <a:xfrm>
            <a:off x="0" y="4455372"/>
            <a:ext cx="12192000" cy="2402628"/>
          </a:xfrm>
          <a:prstGeom prst="rect">
            <a:avLst/>
          </a:prstGeom>
        </p:spPr>
      </p:pic>
      <p:sp>
        <p:nvSpPr>
          <p:cNvPr id="4" name="文本框 1">
            <a:extLst>
              <a:ext uri="{FF2B5EF4-FFF2-40B4-BE49-F238E27FC236}">
                <a16:creationId xmlns:a16="http://schemas.microsoft.com/office/drawing/2014/main" id="{70767FD4-96D8-4304-9BC9-7499F762B60B}"/>
              </a:ext>
            </a:extLst>
          </p:cNvPr>
          <p:cNvSpPr txBox="1"/>
          <p:nvPr/>
        </p:nvSpPr>
        <p:spPr>
          <a:xfrm>
            <a:off x="3860614" y="3055611"/>
            <a:ext cx="49330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TẬP</a:t>
            </a:r>
            <a:r>
              <a:rPr kumimoji="0" lang="vi-VN" altLang="zh-CN" sz="8000" b="1" i="0" u="none" strike="noStrike" kern="1200" cap="none" spc="0" normalizeH="0" baseline="0" noProof="0">
                <a:ln w="28575">
                  <a:solidFill>
                    <a:srgbClr val="70AD47">
                      <a:lumMod val="75000"/>
                    </a:srgbClr>
                  </a:solidFill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+mj-lt"/>
                <a:ea typeface="inpin heiti" charset="-122"/>
                <a:cs typeface="+mn-cs"/>
              </a:rPr>
              <a:t> VIẾT</a:t>
            </a:r>
            <a:endParaRPr kumimoji="0" lang="zh-CN" altLang="en-US" sz="8000" b="1" i="0" u="none" strike="noStrike" kern="1200" cap="none" spc="0" normalizeH="0" baseline="0" noProof="0" dirty="0">
              <a:ln w="28575">
                <a:solidFill>
                  <a:srgbClr val="70AD47">
                    <a:lumMod val="75000"/>
                  </a:srgbClr>
                </a:solidFill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+mj-lt"/>
              <a:ea typeface="inpin heiti" charset="-122"/>
              <a:cs typeface="+mn-cs"/>
            </a:endParaRPr>
          </a:p>
        </p:txBody>
      </p:sp>
      <p:pic>
        <p:nvPicPr>
          <p:cNvPr id="5" name="图片 13">
            <a:extLst>
              <a:ext uri="{FF2B5EF4-FFF2-40B4-BE49-F238E27FC236}">
                <a16:creationId xmlns:a16="http://schemas.microsoft.com/office/drawing/2014/main" id="{9431EBB8-9BEA-4936-9AB8-EEE411D5E2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9690439" y="343162"/>
            <a:ext cx="2504126" cy="2525039"/>
          </a:xfrm>
          <a:prstGeom prst="rect">
            <a:avLst/>
          </a:prstGeom>
        </p:spPr>
      </p:pic>
      <p:pic>
        <p:nvPicPr>
          <p:cNvPr id="6" name="图片 36">
            <a:extLst>
              <a:ext uri="{FF2B5EF4-FFF2-40B4-BE49-F238E27FC236}">
                <a16:creationId xmlns:a16="http://schemas.microsoft.com/office/drawing/2014/main" id="{BDC7D5A4-7D0C-48A2-A866-F779621D8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339" b="73195"/>
          <a:stretch/>
        </p:blipFill>
        <p:spPr>
          <a:xfrm>
            <a:off x="0" y="422832"/>
            <a:ext cx="3119556" cy="2242457"/>
          </a:xfrm>
          <a:prstGeom prst="rect">
            <a:avLst/>
          </a:prstGeom>
        </p:spPr>
      </p:pic>
      <p:pic>
        <p:nvPicPr>
          <p:cNvPr id="7" name="图片 38">
            <a:extLst>
              <a:ext uri="{FF2B5EF4-FFF2-40B4-BE49-F238E27FC236}">
                <a16:creationId xmlns:a16="http://schemas.microsoft.com/office/drawing/2014/main" id="{D61759F3-61F7-4BD5-A391-58B8B8FC7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1" r="44375" b="68184"/>
          <a:stretch/>
        </p:blipFill>
        <p:spPr>
          <a:xfrm>
            <a:off x="3213388" y="422832"/>
            <a:ext cx="5580311" cy="2667759"/>
          </a:xfrm>
          <a:prstGeom prst="rect">
            <a:avLst/>
          </a:prstGeom>
        </p:spPr>
      </p:pic>
      <p:pic>
        <p:nvPicPr>
          <p:cNvPr id="8" name="图片 39">
            <a:extLst>
              <a:ext uri="{FF2B5EF4-FFF2-40B4-BE49-F238E27FC236}">
                <a16:creationId xmlns:a16="http://schemas.microsoft.com/office/drawing/2014/main" id="{51AA100F-DFD7-4CCD-8DA3-CC37CF45038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8" b="69429"/>
          <a:stretch/>
        </p:blipFill>
        <p:spPr>
          <a:xfrm rot="1159301">
            <a:off x="690861" y="3841092"/>
            <a:ext cx="903104" cy="91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" t="6013" r="2933"/>
          <a:stretch/>
        </p:blipFill>
        <p:spPr>
          <a:xfrm>
            <a:off x="420914" y="3102338"/>
            <a:ext cx="11771086" cy="2895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282" y="524625"/>
            <a:ext cx="2715436" cy="178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2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oudBook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57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4137"/>
            <a:ext cx="11974286" cy="62793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659" y="134469"/>
            <a:ext cx="3859102" cy="10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22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475005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17"/>
          <p:cNvGrpSpPr/>
          <p:nvPr/>
        </p:nvGrpSpPr>
        <p:grpSpPr>
          <a:xfrm>
            <a:off x="2325189" y="485314"/>
            <a:ext cx="7785462" cy="1185527"/>
            <a:chOff x="-3127181" y="3669002"/>
            <a:chExt cx="2322340" cy="1072282"/>
          </a:xfrm>
        </p:grpSpPr>
        <p:sp>
          <p:nvSpPr>
            <p:cNvPr id="4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tx1"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5" name="组合 19"/>
            <p:cNvGrpSpPr/>
            <p:nvPr/>
          </p:nvGrpSpPr>
          <p:grpSpPr>
            <a:xfrm>
              <a:off x="-3127181" y="3822640"/>
              <a:ext cx="2062357" cy="918644"/>
              <a:chOff x="5369763" y="3632880"/>
              <a:chExt cx="2062357" cy="918644"/>
            </a:xfrm>
          </p:grpSpPr>
          <p:sp>
            <p:nvSpPr>
              <p:cNvPr id="6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7" name="TextBox 76"/>
              <p:cNvSpPr txBox="1"/>
              <p:nvPr/>
            </p:nvSpPr>
            <p:spPr>
              <a:xfrm>
                <a:off x="5685907" y="3632880"/>
                <a:ext cx="1493754" cy="918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098724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291CE8-29A3-41A5-B691-A78E7A05E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16" y="562883"/>
            <a:ext cx="11334368" cy="617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91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C2A3D8-1562-45E4-AA80-7EF1CA2BA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4" y="659719"/>
            <a:ext cx="11107411" cy="603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95382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3B7F17-896A-4D69-966D-4AFE3009B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22" y="588281"/>
            <a:ext cx="11509156" cy="600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1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A04E70-9694-46C2-9203-F89D5CEC0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28" y="569005"/>
            <a:ext cx="11727543" cy="610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385" y="529339"/>
            <a:ext cx="4863186" cy="56535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58572" y="2054868"/>
            <a:ext cx="3516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 DÒ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图片 12">
            <a:extLst>
              <a:ext uri="{FF2B5EF4-FFF2-40B4-BE49-F238E27FC236}">
                <a16:creationId xmlns:a16="http://schemas.microsoft.com/office/drawing/2014/main" id="{171A7108-59BB-4DF2-A6DA-6D5FC39C84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37"/>
          <a:stretch/>
        </p:blipFill>
        <p:spPr>
          <a:xfrm flipH="1">
            <a:off x="0" y="3500846"/>
            <a:ext cx="12192000" cy="3357154"/>
          </a:xfrm>
          <a:prstGeom prst="rect">
            <a:avLst/>
          </a:prstGeom>
        </p:spPr>
      </p:pic>
      <p:pic>
        <p:nvPicPr>
          <p:cNvPr id="7" name="图片 14" descr="图片包含 物体&#10;&#10;已生成高可信度的说明">
            <a:extLst>
              <a:ext uri="{FF2B5EF4-FFF2-40B4-BE49-F238E27FC236}">
                <a16:creationId xmlns:a16="http://schemas.microsoft.com/office/drawing/2014/main" id="{EF43E7AC-CC73-4A7E-A6F6-9AA45A0E656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" y="363312"/>
            <a:ext cx="1226222" cy="1273429"/>
          </a:xfrm>
          <a:prstGeom prst="rect">
            <a:avLst/>
          </a:prstGeom>
        </p:spPr>
      </p:pic>
      <p:pic>
        <p:nvPicPr>
          <p:cNvPr id="8" name="图片 15">
            <a:extLst>
              <a:ext uri="{FF2B5EF4-FFF2-40B4-BE49-F238E27FC236}">
                <a16:creationId xmlns:a16="http://schemas.microsoft.com/office/drawing/2014/main" id="{741E2BD2-DA22-49AA-AF4D-87A6248F2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71" b="73373"/>
          <a:stretch/>
        </p:blipFill>
        <p:spPr>
          <a:xfrm flipH="1">
            <a:off x="9884229" y="0"/>
            <a:ext cx="2307771" cy="1624554"/>
          </a:xfrm>
          <a:prstGeom prst="rect">
            <a:avLst/>
          </a:prstGeom>
        </p:spPr>
      </p:pic>
      <p:pic>
        <p:nvPicPr>
          <p:cNvPr id="9" name="图片 21" descr="图片包含 餐桌&#10;&#10;已生成高可信度的说明">
            <a:extLst>
              <a:ext uri="{FF2B5EF4-FFF2-40B4-BE49-F238E27FC236}">
                <a16:creationId xmlns:a16="http://schemas.microsoft.com/office/drawing/2014/main" id="{CE1B34F6-6F61-41BF-8FD7-3A8AB92203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1" y="1473910"/>
            <a:ext cx="5129076" cy="43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378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963919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589069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42"/>
          <a:stretch/>
        </p:blipFill>
        <p:spPr>
          <a:xfrm>
            <a:off x="0" y="404955"/>
            <a:ext cx="12192000" cy="636160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828800" y="548646"/>
            <a:ext cx="0" cy="6858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207767" y="967943"/>
            <a:ext cx="408373" cy="337351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1172313" y="2455491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1155515" y="3947414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46480" y="613961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-93"/>
              </a:rPr>
              <a:t>g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32376" y="2096812"/>
            <a:ext cx="19117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 err="1">
                <a:solidFill>
                  <a:srgbClr val="FF0000"/>
                </a:solidFill>
                <a:latin typeface="HP001 4 hàng" panose="020B0603050302020204" pitchFamily="34" charset="-93"/>
              </a:rPr>
              <a:t>ga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330798" y="3570727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h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177285" y="5432233"/>
            <a:ext cx="408373" cy="33735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323540" y="5067158"/>
            <a:ext cx="233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vi-VN" sz="7200" b="1" dirty="0" err="1">
                <a:solidFill>
                  <a:srgbClr val="FF0000"/>
                </a:solidFill>
                <a:latin typeface="HP001 4 hàng" panose="020B0603050302020204" pitchFamily="34" charset="0"/>
              </a:rPr>
              <a:t>hồ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503118" y="3573629"/>
            <a:ext cx="642327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Đọc lại bài </a:t>
            </a:r>
            <a:r>
              <a:rPr kumimoji="0" lang="en-US" alt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SimSun" panose="02010600030101010101" pitchFamily="2" charset="-122"/>
                <a:cs typeface="+mn-cs"/>
              </a:rPr>
              <a:t>1</a:t>
            </a:r>
            <a:r>
              <a:rPr lang="en-US" altLang="vi-VN" sz="7200" b="1" dirty="0">
                <a:solidFill>
                  <a:srgbClr val="FF0000"/>
                </a:solidFill>
                <a:latin typeface="HP001 4 hàng" panose="020B0603050302020204" pitchFamily="34" charset="0"/>
              </a:rPr>
              <a:t>2</a:t>
            </a:r>
            <a:endParaRPr kumimoji="0" lang="en-US" alt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-93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8108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176</Words>
  <Application>Microsoft Office PowerPoint</Application>
  <PresentationFormat>Widescreen</PresentationFormat>
  <Paragraphs>47</Paragraphs>
  <Slides>30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UTM Avo</vt:lpstr>
      <vt:lpstr>Wingdings</vt:lpstr>
      <vt:lpstr>UTM Azuki</vt:lpstr>
      <vt:lpstr>Arial</vt:lpstr>
      <vt:lpstr>HP001 4 hàng</vt:lpstr>
      <vt:lpstr>Calibri</vt:lpstr>
      <vt:lpstr>.VnAvant</vt:lpstr>
      <vt:lpstr>inpin heiti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71</cp:revision>
  <dcterms:created xsi:type="dcterms:W3CDTF">2021-11-01T08:16:43Z</dcterms:created>
  <dcterms:modified xsi:type="dcterms:W3CDTF">2022-03-24T09:06:07Z</dcterms:modified>
</cp:coreProperties>
</file>