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AV" ContentType="audio/x-wav"/>
  <Default Extension="wdp" ContentType="image/vnd.ms-photo"/>
  <Default Extension="gif" ContentType="image/gif"/>
  <Default Extension="mp4" ContentType="video/mp4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2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698" r:id="rId2"/>
    <p:sldMasterId id="2147483710" r:id="rId3"/>
  </p:sldMasterIdLst>
  <p:notesMasterIdLst>
    <p:notesMasterId r:id="rId33"/>
  </p:notesMasterIdLst>
  <p:sldIdLst>
    <p:sldId id="303" r:id="rId4"/>
    <p:sldId id="369" r:id="rId5"/>
    <p:sldId id="276" r:id="rId6"/>
    <p:sldId id="370" r:id="rId7"/>
    <p:sldId id="372" r:id="rId8"/>
    <p:sldId id="339" r:id="rId9"/>
    <p:sldId id="360" r:id="rId10"/>
    <p:sldId id="373" r:id="rId11"/>
    <p:sldId id="361" r:id="rId12"/>
    <p:sldId id="366" r:id="rId13"/>
    <p:sldId id="383" r:id="rId14"/>
    <p:sldId id="375" r:id="rId15"/>
    <p:sldId id="376" r:id="rId16"/>
    <p:sldId id="378" r:id="rId17"/>
    <p:sldId id="379" r:id="rId18"/>
    <p:sldId id="380" r:id="rId19"/>
    <p:sldId id="381" r:id="rId20"/>
    <p:sldId id="385" r:id="rId21"/>
    <p:sldId id="359" r:id="rId22"/>
    <p:sldId id="318" r:id="rId23"/>
    <p:sldId id="371" r:id="rId24"/>
    <p:sldId id="319" r:id="rId25"/>
    <p:sldId id="331" r:id="rId26"/>
    <p:sldId id="327" r:id="rId27"/>
    <p:sldId id="368" r:id="rId28"/>
    <p:sldId id="328" r:id="rId29"/>
    <p:sldId id="329" r:id="rId30"/>
    <p:sldId id="330" r:id="rId31"/>
    <p:sldId id="270" r:id="rId32"/>
  </p:sldIdLst>
  <p:sldSz cx="12192000" cy="6858000"/>
  <p:notesSz cx="6858000" cy="9144000"/>
  <p:embeddedFontLst>
    <p:embeddedFont>
      <p:font typeface="Calibri" panose="020F0502020204030204" pitchFamily="34" charset="0"/>
      <p:regular r:id="rId34"/>
      <p:bold r:id="rId35"/>
      <p:italic r:id="rId36"/>
      <p:boldItalic r:id="rId37"/>
    </p:embeddedFont>
    <p:embeddedFont>
      <p:font typeface=".VnExoticH" panose="020B7200000000000000" pitchFamily="34" charset="0"/>
      <p:regular r:id="rId38"/>
    </p:embeddedFont>
    <p:embeddedFont>
      <p:font typeface="SimSun" panose="02010600030101010101" pitchFamily="2" charset="-122"/>
      <p:regular r:id="rId39"/>
    </p:embeddedFont>
    <p:embeddedFont>
      <p:font typeface="UTM Avo" panose="02040603050506020204" pitchFamily="18" charset="0"/>
      <p:regular r:id="rId40"/>
    </p:embeddedFont>
    <p:embeddedFont>
      <p:font typeface="HP001 4 hàng" panose="020B0603050302020204" pitchFamily="34" charset="0"/>
      <p:regular r:id="rId41"/>
      <p:bold r:id="rId42"/>
    </p:embeddedFont>
    <p:embeddedFont>
      <p:font typeface="Microsoft YaHei" panose="020B0503020204020204" pitchFamily="34" charset="-122"/>
      <p:regular r:id="rId43"/>
      <p:bold r:id="rId44"/>
    </p:embeddedFont>
    <p:embeddedFont>
      <p:font typeface="Verdana" panose="020B0604030504040204" pitchFamily="34" charset="0"/>
      <p:regular r:id="rId45"/>
      <p:bold r:id="rId46"/>
      <p:italic r:id="rId47"/>
      <p:boldItalic r:id="rId4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FF8119"/>
    <a:srgbClr val="FF7707"/>
    <a:srgbClr val="FFAF6C"/>
    <a:srgbClr val="FFFF99"/>
    <a:srgbClr val="404040"/>
    <a:srgbClr val="FFFB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2257" autoAdjust="0"/>
    <p:restoredTop sz="94660"/>
  </p:normalViewPr>
  <p:slideViewPr>
    <p:cSldViewPr snapToGrid="0">
      <p:cViewPr varScale="1">
        <p:scale>
          <a:sx n="70" d="100"/>
          <a:sy n="70" d="100"/>
        </p:scale>
        <p:origin x="26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font" Target="fonts/font6.fntdata"/><Relationship Id="rId21" Type="http://schemas.openxmlformats.org/officeDocument/2006/relationships/slide" Target="slides/slide18.xml"/><Relationship Id="rId34" Type="http://schemas.openxmlformats.org/officeDocument/2006/relationships/font" Target="fonts/font1.fntdata"/><Relationship Id="rId42" Type="http://schemas.openxmlformats.org/officeDocument/2006/relationships/font" Target="fonts/font9.fntdata"/><Relationship Id="rId47" Type="http://schemas.openxmlformats.org/officeDocument/2006/relationships/font" Target="fonts/font14.fntdata"/><Relationship Id="rId50" Type="http://schemas.openxmlformats.org/officeDocument/2006/relationships/viewProps" Target="viewProps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font" Target="fonts/font4.fntdata"/><Relationship Id="rId40" Type="http://schemas.openxmlformats.org/officeDocument/2006/relationships/font" Target="fonts/font7.fntdata"/><Relationship Id="rId45" Type="http://schemas.openxmlformats.org/officeDocument/2006/relationships/font" Target="fonts/font12.fntdata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font" Target="fonts/font3.fntdata"/><Relationship Id="rId49" Type="http://schemas.openxmlformats.org/officeDocument/2006/relationships/presProps" Target="pres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font" Target="fonts/font11.fntdata"/><Relationship Id="rId52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font" Target="fonts/font2.fntdata"/><Relationship Id="rId43" Type="http://schemas.openxmlformats.org/officeDocument/2006/relationships/font" Target="fonts/font10.fntdata"/><Relationship Id="rId48" Type="http://schemas.openxmlformats.org/officeDocument/2006/relationships/font" Target="fonts/font15.fntdata"/><Relationship Id="rId8" Type="http://schemas.openxmlformats.org/officeDocument/2006/relationships/slide" Target="slides/slide5.xml"/><Relationship Id="rId51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notesMaster" Target="notesMasters/notesMaster1.xml"/><Relationship Id="rId38" Type="http://schemas.openxmlformats.org/officeDocument/2006/relationships/font" Target="fonts/font5.fntdata"/><Relationship Id="rId46" Type="http://schemas.openxmlformats.org/officeDocument/2006/relationships/font" Target="fonts/font13.fntdata"/><Relationship Id="rId20" Type="http://schemas.openxmlformats.org/officeDocument/2006/relationships/slide" Target="slides/slide17.xml"/><Relationship Id="rId41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8EEEA0-0C32-4D48-A720-B4F834F1CD6D}" type="datetimeFigureOut">
              <a:rPr lang="en-US" smtClean="0"/>
              <a:t>8/24/2022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53EEEC4-14B8-4BDE-B37A-17B3A4FC45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115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AE39EF-C0E5-4896-B9D3-7E7938E4611D}" type="slidenum">
              <a:rPr lang="zh-CN" altLang="en-US" smtClean="0">
                <a:latin typeface="UTM Avo" panose="02040603050506020204" pitchFamily="18" charset="0"/>
              </a:rPr>
              <a:t>1</a:t>
            </a:fld>
            <a:endParaRPr lang="zh-CN" altLang="en-US"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684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 preserve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7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4" name="Google Shape;14;p7"/>
          <p:cNvSpPr txBox="1"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16557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latin typeface="UTM Avo" panose="02040603050506020204" pitchFamily="18" charset="0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pPr/>
              <a:t>8/24/2022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2" y="1930595"/>
            <a:ext cx="852023" cy="852023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xmlns="" id="{6BBFD17B-D166-40AF-9627-1FB3187FEC8D}"/>
              </a:ext>
            </a:extLst>
          </p:cNvPr>
          <p:cNvSpPr/>
          <p:nvPr userDrawn="1"/>
        </p:nvSpPr>
        <p:spPr>
          <a:xfrm>
            <a:off x="11008797" y="2766"/>
            <a:ext cx="1284651" cy="1387884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800"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5086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preserve="1" userDrawn="1">
  <p:cSld name="2_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76199" y="-66674"/>
            <a:ext cx="12268200" cy="6924676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8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pPr/>
              <a:t>8/24/2022</a:t>
            </a:fld>
            <a:endParaRPr lang="en-US"/>
          </a:p>
        </p:txBody>
      </p:sp>
      <p:sp>
        <p:nvSpPr>
          <p:cNvPr id="24" name="Google Shape;24;p8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25" name="Google Shape;25;p8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25331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 userDrawn="1">
  <p:cSld name="2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2" y="2004"/>
            <a:ext cx="12165839" cy="6853995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pPr/>
              <a:t>8/24/2022</a:t>
            </a:fld>
            <a:endParaRPr lang="en-US"/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29111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 preserve="1" userDrawn="1">
  <p:cSld name="2_Title and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10"/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9522" y="2005"/>
            <a:ext cx="12165839" cy="6853993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10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pPr/>
              <a:t>8/24/2022</a:t>
            </a:fld>
            <a:endParaRPr lang="en-US"/>
          </a:p>
        </p:txBody>
      </p:sp>
      <p:sp>
        <p:nvSpPr>
          <p:cNvPr id="38" name="Google Shape;38;p10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9" name="Google Shape;39;p10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38915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preserve="1" userDrawn="1">
  <p:cSld name="1_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49;p11">
            <a:extLst>
              <a:ext uri="{FF2B5EF4-FFF2-40B4-BE49-F238E27FC236}">
                <a16:creationId xmlns:a16="http://schemas.microsoft.com/office/drawing/2014/main" xmlns="" id="{883D005B-8B11-4FA0-82A2-9A260DE58982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-165100" y="-68826"/>
            <a:ext cx="12513464" cy="7000539"/>
          </a:xfrm>
          <a:prstGeom prst="rect">
            <a:avLst/>
          </a:prstGeom>
          <a:noFill/>
          <a:ln>
            <a:noFill/>
          </a:ln>
        </p:spPr>
      </p:pic>
      <p:sp>
        <p:nvSpPr>
          <p:cNvPr id="46" name="Google Shape;46;p11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pPr/>
              <a:t>8/24/2022</a:t>
            </a:fld>
            <a:endParaRPr lang="en-US"/>
          </a:p>
        </p:txBody>
      </p:sp>
      <p:sp>
        <p:nvSpPr>
          <p:cNvPr id="47" name="Google Shape;47;p11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48" name="Google Shape;48;p11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xmlns="" id="{20C92834-F07F-4579-8623-1CF3469E4D08}"/>
              </a:ext>
            </a:extLst>
          </p:cNvPr>
          <p:cNvSpPr/>
          <p:nvPr userDrawn="1"/>
        </p:nvSpPr>
        <p:spPr>
          <a:xfrm>
            <a:off x="10907349" y="154888"/>
            <a:ext cx="1284651" cy="1284651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800"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29410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6D1F7F18-CCB7-414F-B16B-64885FE5FED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1448" y="-90897"/>
            <a:ext cx="12613690" cy="70952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xmlns="" id="{0ED805BF-682A-40E7-A8E6-EFFF65BEC2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55ACBDF3-D54A-4F8A-9ACC-26F0AF5421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37DE62C5-69E7-4A83-8593-1781013135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8/24/2022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7624EA7C-0BEB-441A-8A40-755387E10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38DC6656-9747-40E9-A931-748DC0D7F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xmlns="" id="{E36E4766-883B-4D27-9EF0-95A9BD22266C}"/>
              </a:ext>
            </a:extLst>
          </p:cNvPr>
          <p:cNvSpPr/>
          <p:nvPr userDrawn="1"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04412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BB350663-EC9A-4C44-B607-B63DB2B7FE3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"/>
            <a:ext cx="12184879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xmlns="" id="{35246000-100C-40C4-BEF3-5A3E38B69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DFDF0F9-3FE1-432B-9703-5AE876434F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5F75A5E0-2AFF-4AB5-ACE6-7DA7CD466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8/24/2022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6BF69C67-F520-4179-9639-626A99809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C75F03E5-824A-4731-8801-F2B2084D9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4336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BB350663-EC9A-4C44-B607-B63DB2B7FE3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xmlns="" id="{35246000-100C-40C4-BEF3-5A3E38B69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DFDF0F9-3FE1-432B-9703-5AE876434F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5F75A5E0-2AFF-4AB5-ACE6-7DA7CD466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8/24/2022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6BF69C67-F520-4179-9639-626A99809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C75F03E5-824A-4731-8801-F2B2084D9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28110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B6B4D996-D27A-45F3-8A94-7114A45F776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xmlns="" id="{2AAFCBFE-611A-4CAB-A894-937638D9FD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F52E8545-01CE-4FAF-BFB4-D08B76DD53D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F39B6410-3F70-4DB6-82F8-946CB7F5F4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486750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ABDD0EC9-AAF6-4028-9E61-DCAAC850977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6380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xmlns="" id="{23406D12-DD67-40A6-97ED-B7D5D44607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C0CBBF0A-4F4C-440C-AEB2-3BB590C3D7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98FB3446-FD4B-4976-AEB2-B88314DBDB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8/24/2022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EBE683C8-11B5-46C6-8BB4-D1474691F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57C26DA4-DFC7-4240-8A46-0298824112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41578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D758C8D-0F65-41F2-8D2B-8E662F01D8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1323DC4F-F04B-4EF7-855D-738F4446DC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8/24/2022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8E48651F-A381-4808-8187-C91BA00346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5FA18D3B-4ACD-4E73-89EB-965186A195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331452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C56D94F5-CFF9-40EA-9987-8B1A63E8847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9EE6104B-2458-498C-ABBA-C0DED10B73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8/24/2022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77C4E4CF-1B85-4D09-81A8-6864E71AE7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ED8E9558-AFB0-4D59-A785-A2FDA35555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020818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C7524DFA-13F6-43C0-9053-95A339ACE8C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xmlns="" id="{573A6E64-5B43-4BA6-8890-55DEB65FE3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19379167-2151-44FC-BF25-DFD27049F4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486E8D4D-9575-44FE-80EF-A5E5D37744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8F0DF73A-77BC-4174-B01E-823EE96F1B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8/24/2022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5488BB73-AA98-40B8-86A0-7E9FF8C49F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13D71948-3005-4AD2-A429-FBDF9FC90B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092527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0FCD88A7-8EBB-43E1-AB26-941303AA589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xmlns="" id="{CEDBF4CA-4B3B-47DC-AC91-7CC00B696E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204900BA-A396-46B0-A22B-E6A8AD387DC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20F30CA7-1F4D-40C1-9A6A-040327EAE20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311032F2-F618-4746-9BAE-D6D1CB3D4F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8/24/2022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652D1357-92FD-4B75-BF6D-B58B306994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A2FC0E1B-A2C9-4098-AFC0-7ED63619D9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242464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56C6A0C5-A58D-497D-87A0-F926B583C14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xmlns="" id="{8DAED18E-A2B7-4E79-BCB2-5A940B92F7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0A76CAEA-67BE-4816-B1E7-41658737EAF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5E957672-735A-48CF-B4BE-6D36071204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8/24/2022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8FE929CE-D546-45E7-9512-43EAA33AD8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DCB64245-321E-4D0A-977E-D09E6120CE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618400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C3AE678F-A982-4A11-B6D5-E4EA8E0CAA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9401CF19-F0A5-4049-B00B-5887BAD1E98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E6CFEB78-67CD-4D61-A945-C99A96A6C12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03EC5EB8-55E4-40D3-9444-A75EEE3108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8/24/2022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5C24AE4C-470C-4596-927E-BEBE02463E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E848276C-9A0E-4BF6-88D9-D4C27235EE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467006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CA149D5-D9AD-4ACB-B6FF-2DAC3709B9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804FFB89-B9BD-4AE7-AEE1-E3D3BB9C45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8655F649-BCD4-4DF4-9D3A-5A1788C1E30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56077461-4DD8-41EB-BB6D-74D8AE1E751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49960BD7-E350-4338-AE4E-097AA1748BE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B9C91111-8CC6-49E8-AFF4-460D7AA5C4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8/24/2022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AEB47E37-C210-4655-8E14-302E21E832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3E78A9EA-D7E5-4BBD-AB42-C9A78E6B66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xmlns="" id="{3A878C85-2C2D-4555-91B2-7F695AA418C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631285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userDrawn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354FBDB-570B-47DF-96E0-31EC931D5420}" type="datetimeFigureOut">
              <a:rPr lang="en-US" smtClean="0"/>
              <a:pPr/>
              <a:t>8/24/2022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7FA4BBA6-1016-4661-98DC-FB176A95F2C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2" y="1930595"/>
            <a:ext cx="852023" cy="852023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xmlns="" id="{9AD1DDED-7DF5-4CD6-A1A3-FC0C2ECC92B2}"/>
              </a:ext>
            </a:extLst>
          </p:cNvPr>
          <p:cNvSpPr/>
          <p:nvPr userDrawn="1"/>
        </p:nvSpPr>
        <p:spPr>
          <a:xfrm>
            <a:off x="11050608" y="136525"/>
            <a:ext cx="1284651" cy="1284651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800"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596622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138E80B-084D-4A7A-9F88-BB3E4EABE714}" type="datetimeFigureOut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8/24/2022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197D2AD-FA6F-4A0B-9285-9B0CD075C97E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0085570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138E80B-084D-4A7A-9F88-BB3E4EABE714}" type="datetimeFigureOut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8/24/2022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197D2AD-FA6F-4A0B-9285-9B0CD075C97E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7653702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5333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1pPr>
            <a:lvl2pPr marL="60958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138E80B-084D-4A7A-9F88-BB3E4EABE714}" type="datetimeFigureOut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8/24/2022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197D2AD-FA6F-4A0B-9285-9B0CD075C97E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1993308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200151"/>
            <a:ext cx="5384800" cy="3394075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200151"/>
            <a:ext cx="5384800" cy="3394075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138E80B-084D-4A7A-9F88-BB3E4EABE714}" type="datetimeFigureOut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8/24/2022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197D2AD-FA6F-4A0B-9285-9B0CD075C97E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3606952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138E80B-084D-4A7A-9F88-BB3E4EABE714}" type="datetimeFigureOut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8/24/2022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197D2AD-FA6F-4A0B-9285-9B0CD075C97E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0459890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138E80B-084D-4A7A-9F88-BB3E4EABE714}" type="datetimeFigureOut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8/24/2022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197D2AD-FA6F-4A0B-9285-9B0CD075C97E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1689548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138E80B-084D-4A7A-9F88-BB3E4EABE714}" type="datetimeFigureOut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8/24/2022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197D2AD-FA6F-4A0B-9285-9B0CD075C97E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7628912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2" y="273049"/>
            <a:ext cx="4011084" cy="1162051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2"/>
            <a:ext cx="6815667" cy="5853113"/>
          </a:xfr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2" y="1435102"/>
            <a:ext cx="4011084" cy="4691063"/>
          </a:xfr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138E80B-084D-4A7A-9F88-BB3E4EABE714}" type="datetimeFigureOut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8/24/2022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197D2AD-FA6F-4A0B-9285-9B0CD075C97E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4298414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9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3"/>
          </a:xfr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138E80B-084D-4A7A-9F88-BB3E4EABE714}" type="datetimeFigureOut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8/24/2022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197D2AD-FA6F-4A0B-9285-9B0CD075C97E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7642255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138E80B-084D-4A7A-9F88-BB3E4EABE714}" type="datetimeFigureOut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8/24/2022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197D2AD-FA6F-4A0B-9285-9B0CD075C97E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0597040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06375"/>
            <a:ext cx="2743200" cy="4387851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06375"/>
            <a:ext cx="8026400" cy="438785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138E80B-084D-4A7A-9F88-BB3E4EABE714}" type="datetimeFigureOut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8/24/2022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197D2AD-FA6F-4A0B-9285-9B0CD075C97E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8478154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userDrawn="1">
  <p:cSld name="1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2" y="2004"/>
            <a:ext cx="12165839" cy="6853995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pPr/>
              <a:t>8/24/2022</a:t>
            </a:fld>
            <a:endParaRPr lang="en-US"/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683743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êu đề bản chiế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êu đề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vi-VN"/>
              <a:t>Bấm &amp; sửa kiểu tiêu đề</a:t>
            </a:r>
            <a:endParaRPr lang="en-US"/>
          </a:p>
        </p:txBody>
      </p:sp>
      <p:sp>
        <p:nvSpPr>
          <p:cNvPr id="3" name="Tiêu đề phụ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vi-VN"/>
              <a:t>Bấm &amp; sửa kiểu phụ đề</a:t>
            </a:r>
            <a:endParaRPr lang="en-US"/>
          </a:p>
        </p:txBody>
      </p:sp>
      <p:sp>
        <p:nvSpPr>
          <p:cNvPr id="4" name="Chỗ dành sẵn cho Ngày tháng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" name="Chỗ dành sẵn cho Chân trang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6" name="Chỗ dành sẵn cho Số hiệu Bản chiế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0382CF1-3234-4647-891B-FE14D2DB66E9}" type="slidenum">
              <a:rPr kumimoji="0" lang="ru-RU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1455672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êu đề và Nội d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êu đề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vi-VN"/>
              <a:t>Bấm &amp; sửa kiểu tiêu đề</a:t>
            </a:r>
            <a:endParaRPr lang="en-US"/>
          </a:p>
        </p:txBody>
      </p:sp>
      <p:sp>
        <p:nvSpPr>
          <p:cNvPr id="3" name="Chỗ dành sẵn cho Nội dung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vi-VN"/>
              <a:t>Bấm &amp; sửa kiểu tiêu đề</a:t>
            </a:r>
          </a:p>
          <a:p>
            <a:pPr lvl="1"/>
            <a:r>
              <a:rPr lang="vi-VN"/>
              <a:t>Mức hai</a:t>
            </a:r>
          </a:p>
          <a:p>
            <a:pPr lvl="2"/>
            <a:r>
              <a:rPr lang="vi-VN"/>
              <a:t>Mức ba</a:t>
            </a:r>
          </a:p>
          <a:p>
            <a:pPr lvl="3"/>
            <a:r>
              <a:rPr lang="vi-VN"/>
              <a:t>Mức bốn</a:t>
            </a:r>
          </a:p>
          <a:p>
            <a:pPr lvl="4"/>
            <a:r>
              <a:rPr lang="vi-VN"/>
              <a:t>Mức năm</a:t>
            </a:r>
            <a:endParaRPr lang="en-US"/>
          </a:p>
        </p:txBody>
      </p:sp>
      <p:sp>
        <p:nvSpPr>
          <p:cNvPr id="4" name="Chỗ dành sẵn cho Ngày tháng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" name="Chỗ dành sẵn cho Chân trang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6" name="Chỗ dành sẵn cho Số hiệu Bản chiế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E2F1C06-1F0B-46EF-8295-4D9BE2768F62}" type="slidenum">
              <a:rPr kumimoji="0" lang="ru-RU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4998525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Đầu trang của Phầ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êu đề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vi-VN"/>
              <a:t>Bấm &amp; sửa kiểu tiêu đề</a:t>
            </a:r>
            <a:endParaRPr lang="en-US"/>
          </a:p>
        </p:txBody>
      </p:sp>
      <p:sp>
        <p:nvSpPr>
          <p:cNvPr id="3" name="Chỗ dành sẵn cho Văn bản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vi-VN"/>
              <a:t>Bấm &amp; sửa kiểu tiêu đề</a:t>
            </a:r>
          </a:p>
        </p:txBody>
      </p:sp>
      <p:sp>
        <p:nvSpPr>
          <p:cNvPr id="4" name="Chỗ dành sẵn cho Ngày tháng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" name="Chỗ dành sẵn cho Chân trang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6" name="Chỗ dành sẵn cho Số hiệu Bản chiế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B8750AC-D79C-4E41-8BEE-5B587B2436A8}" type="slidenum">
              <a:rPr kumimoji="0" lang="ru-RU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54911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Hai Nội d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êu đề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vi-VN"/>
              <a:t>Bấm &amp; sửa kiểu tiêu đề</a:t>
            </a:r>
            <a:endParaRPr lang="en-US"/>
          </a:p>
        </p:txBody>
      </p:sp>
      <p:sp>
        <p:nvSpPr>
          <p:cNvPr id="3" name="Chỗ dành sẵn cho Nội dung 2"/>
          <p:cNvSpPr>
            <a:spLocks noGrp="1"/>
          </p:cNvSpPr>
          <p:nvPr>
            <p:ph sz="half" idx="1"/>
          </p:nvPr>
        </p:nvSpPr>
        <p:spPr>
          <a:xfrm>
            <a:off x="2544234" y="1600201"/>
            <a:ext cx="4417484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vi-VN"/>
              <a:t>Bấm &amp; sửa kiểu tiêu đề</a:t>
            </a:r>
          </a:p>
          <a:p>
            <a:pPr lvl="1"/>
            <a:r>
              <a:rPr lang="vi-VN"/>
              <a:t>Mức hai</a:t>
            </a:r>
          </a:p>
          <a:p>
            <a:pPr lvl="2"/>
            <a:r>
              <a:rPr lang="vi-VN"/>
              <a:t>Mức ba</a:t>
            </a:r>
          </a:p>
          <a:p>
            <a:pPr lvl="3"/>
            <a:r>
              <a:rPr lang="vi-VN"/>
              <a:t>Mức bốn</a:t>
            </a:r>
          </a:p>
          <a:p>
            <a:pPr lvl="4"/>
            <a:r>
              <a:rPr lang="vi-VN"/>
              <a:t>Mức năm</a:t>
            </a:r>
            <a:endParaRPr lang="en-US"/>
          </a:p>
        </p:txBody>
      </p:sp>
      <p:sp>
        <p:nvSpPr>
          <p:cNvPr id="4" name="Chỗ dành sẵn cho Nội dung 3"/>
          <p:cNvSpPr>
            <a:spLocks noGrp="1"/>
          </p:cNvSpPr>
          <p:nvPr>
            <p:ph sz="half" idx="2"/>
          </p:nvPr>
        </p:nvSpPr>
        <p:spPr>
          <a:xfrm>
            <a:off x="7164917" y="1600201"/>
            <a:ext cx="4417483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vi-VN"/>
              <a:t>Bấm &amp; sửa kiểu tiêu đề</a:t>
            </a:r>
          </a:p>
          <a:p>
            <a:pPr lvl="1"/>
            <a:r>
              <a:rPr lang="vi-VN"/>
              <a:t>Mức hai</a:t>
            </a:r>
          </a:p>
          <a:p>
            <a:pPr lvl="2"/>
            <a:r>
              <a:rPr lang="vi-VN"/>
              <a:t>Mức ba</a:t>
            </a:r>
          </a:p>
          <a:p>
            <a:pPr lvl="3"/>
            <a:r>
              <a:rPr lang="vi-VN"/>
              <a:t>Mức bốn</a:t>
            </a:r>
          </a:p>
          <a:p>
            <a:pPr lvl="4"/>
            <a:r>
              <a:rPr lang="vi-VN"/>
              <a:t>Mức năm</a:t>
            </a:r>
            <a:endParaRPr lang="en-US"/>
          </a:p>
        </p:txBody>
      </p:sp>
      <p:sp>
        <p:nvSpPr>
          <p:cNvPr id="5" name="Chỗ dành sẵn cho Ngày tháng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6" name="Chỗ dành sẵn cho Chân trang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7" name="Chỗ dành sẵn cho Số hiệu Bản chiế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464C8FD-A0B8-4281-B996-B3DBFF4BAFF4}" type="slidenum">
              <a:rPr kumimoji="0" lang="ru-RU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4825105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hép so sán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êu đề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vi-VN"/>
              <a:t>Bấm &amp; sửa kiểu tiêu đề</a:t>
            </a:r>
            <a:endParaRPr lang="en-US"/>
          </a:p>
        </p:txBody>
      </p:sp>
      <p:sp>
        <p:nvSpPr>
          <p:cNvPr id="3" name="Chỗ dành sẵn cho Văn bản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vi-VN"/>
              <a:t>Bấm &amp; sửa kiểu tiêu đề</a:t>
            </a:r>
          </a:p>
        </p:txBody>
      </p:sp>
      <p:sp>
        <p:nvSpPr>
          <p:cNvPr id="4" name="Chỗ dành sẵn cho Nội dung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vi-VN"/>
              <a:t>Bấm &amp; sửa kiểu tiêu đề</a:t>
            </a:r>
          </a:p>
          <a:p>
            <a:pPr lvl="1"/>
            <a:r>
              <a:rPr lang="vi-VN"/>
              <a:t>Mức hai</a:t>
            </a:r>
          </a:p>
          <a:p>
            <a:pPr lvl="2"/>
            <a:r>
              <a:rPr lang="vi-VN"/>
              <a:t>Mức ba</a:t>
            </a:r>
          </a:p>
          <a:p>
            <a:pPr lvl="3"/>
            <a:r>
              <a:rPr lang="vi-VN"/>
              <a:t>Mức bốn</a:t>
            </a:r>
          </a:p>
          <a:p>
            <a:pPr lvl="4"/>
            <a:r>
              <a:rPr lang="vi-VN"/>
              <a:t>Mức năm</a:t>
            </a:r>
            <a:endParaRPr lang="en-US"/>
          </a:p>
        </p:txBody>
      </p:sp>
      <p:sp>
        <p:nvSpPr>
          <p:cNvPr id="5" name="Chỗ dành sẵn cho Văn bản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vi-VN"/>
              <a:t>Bấm &amp; sửa kiểu tiêu đề</a:t>
            </a:r>
          </a:p>
        </p:txBody>
      </p:sp>
      <p:sp>
        <p:nvSpPr>
          <p:cNvPr id="6" name="Chỗ dành sẵn cho Nội dung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vi-VN"/>
              <a:t>Bấm &amp; sửa kiểu tiêu đề</a:t>
            </a:r>
          </a:p>
          <a:p>
            <a:pPr lvl="1"/>
            <a:r>
              <a:rPr lang="vi-VN"/>
              <a:t>Mức hai</a:t>
            </a:r>
          </a:p>
          <a:p>
            <a:pPr lvl="2"/>
            <a:r>
              <a:rPr lang="vi-VN"/>
              <a:t>Mức ba</a:t>
            </a:r>
          </a:p>
          <a:p>
            <a:pPr lvl="3"/>
            <a:r>
              <a:rPr lang="vi-VN"/>
              <a:t>Mức bốn</a:t>
            </a:r>
          </a:p>
          <a:p>
            <a:pPr lvl="4"/>
            <a:r>
              <a:rPr lang="vi-VN"/>
              <a:t>Mức năm</a:t>
            </a:r>
            <a:endParaRPr lang="en-US"/>
          </a:p>
        </p:txBody>
      </p:sp>
      <p:sp>
        <p:nvSpPr>
          <p:cNvPr id="7" name="Chỗ dành sẵn cho Ngày tháng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8" name="Chỗ dành sẵn cho Chân trang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9" name="Chỗ dành sẵn cho Số hiệu Bản chiế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6B260B2-B998-421E-8D3A-756CA182F752}" type="slidenum">
              <a:rPr kumimoji="0" lang="ru-RU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5700993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hỉ Tiêu đ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êu đề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vi-VN"/>
              <a:t>Bấm &amp; sửa kiểu tiêu đề</a:t>
            </a:r>
            <a:endParaRPr lang="en-US"/>
          </a:p>
        </p:txBody>
      </p:sp>
      <p:sp>
        <p:nvSpPr>
          <p:cNvPr id="3" name="Chỗ dành sẵn cho Ngày tháng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" name="Chỗ dành sẵn cho Chân trang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" name="Chỗ dành sẵn cho Số hiệu Bản chiế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33EF02F-31BD-4F65-AB4F-844C6C368EFE}" type="slidenum">
              <a:rPr kumimoji="0" lang="ru-RU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8392988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rố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ỗ dành sẵn cho Ngày tháng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" name="Chỗ dành sẵn cho Chân trang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" name="Chỗ dành sẵn cho Số hiệu Bản chiế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A91A8A9-E69C-4CE7-8C43-7DF281418AF4}" type="slidenum">
              <a:rPr kumimoji="0" lang="ru-RU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6678330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Nội dung với Phụ đ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êu đề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vi-VN"/>
              <a:t>Bấm &amp; sửa kiểu tiêu đề</a:t>
            </a:r>
            <a:endParaRPr lang="en-US"/>
          </a:p>
        </p:txBody>
      </p:sp>
      <p:sp>
        <p:nvSpPr>
          <p:cNvPr id="3" name="Chỗ dành sẵn cho Nội dung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vi-VN"/>
              <a:t>Bấm &amp; sửa kiểu tiêu đề</a:t>
            </a:r>
          </a:p>
          <a:p>
            <a:pPr lvl="1"/>
            <a:r>
              <a:rPr lang="vi-VN"/>
              <a:t>Mức hai</a:t>
            </a:r>
          </a:p>
          <a:p>
            <a:pPr lvl="2"/>
            <a:r>
              <a:rPr lang="vi-VN"/>
              <a:t>Mức ba</a:t>
            </a:r>
          </a:p>
          <a:p>
            <a:pPr lvl="3"/>
            <a:r>
              <a:rPr lang="vi-VN"/>
              <a:t>Mức bốn</a:t>
            </a:r>
          </a:p>
          <a:p>
            <a:pPr lvl="4"/>
            <a:r>
              <a:rPr lang="vi-VN"/>
              <a:t>Mức năm</a:t>
            </a:r>
            <a:endParaRPr lang="en-US"/>
          </a:p>
        </p:txBody>
      </p:sp>
      <p:sp>
        <p:nvSpPr>
          <p:cNvPr id="4" name="Chỗ dành sẵn cho Văn bản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vi-VN"/>
              <a:t>Bấm &amp; sửa kiểu tiêu đề</a:t>
            </a:r>
          </a:p>
        </p:txBody>
      </p:sp>
      <p:sp>
        <p:nvSpPr>
          <p:cNvPr id="5" name="Chỗ dành sẵn cho Ngày tháng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6" name="Chỗ dành sẵn cho Chân trang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7" name="Chỗ dành sẵn cho Số hiệu Bản chiế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803D6F9-81C5-4C7A-917C-D68F83EA9C06}" type="slidenum">
              <a:rPr kumimoji="0" lang="ru-RU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1525879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Ảnh với Phụ đ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êu đề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vi-VN"/>
              <a:t>Bấm &amp; sửa kiểu tiêu đề</a:t>
            </a:r>
            <a:endParaRPr lang="en-US"/>
          </a:p>
        </p:txBody>
      </p:sp>
      <p:sp>
        <p:nvSpPr>
          <p:cNvPr id="3" name="Chỗ dành sẵn cho Hình ảnh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Chỗ dành sẵn cho Văn bản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vi-VN"/>
              <a:t>Bấm &amp; sửa kiểu tiêu đề</a:t>
            </a:r>
          </a:p>
        </p:txBody>
      </p:sp>
      <p:sp>
        <p:nvSpPr>
          <p:cNvPr id="5" name="Chỗ dành sẵn cho Ngày tháng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6" name="Chỗ dành sẵn cho Chân trang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7" name="Chỗ dành sẵn cho Số hiệu Bản chiế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187120D-9118-4253-B38D-3EFC2E1BF092}" type="slidenum">
              <a:rPr kumimoji="0" lang="ru-RU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3951406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êu đề và Văn bản dọ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êu đề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vi-VN"/>
              <a:t>Bấm &amp; sửa kiểu tiêu đề</a:t>
            </a:r>
            <a:endParaRPr lang="en-US"/>
          </a:p>
        </p:txBody>
      </p:sp>
      <p:sp>
        <p:nvSpPr>
          <p:cNvPr id="3" name="Chỗ dành sẵn cho Văn bản Dọc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vi-VN"/>
              <a:t>Bấm &amp; sửa kiểu tiêu đề</a:t>
            </a:r>
          </a:p>
          <a:p>
            <a:pPr lvl="1"/>
            <a:r>
              <a:rPr lang="vi-VN"/>
              <a:t>Mức hai</a:t>
            </a:r>
          </a:p>
          <a:p>
            <a:pPr lvl="2"/>
            <a:r>
              <a:rPr lang="vi-VN"/>
              <a:t>Mức ba</a:t>
            </a:r>
          </a:p>
          <a:p>
            <a:pPr lvl="3"/>
            <a:r>
              <a:rPr lang="vi-VN"/>
              <a:t>Mức bốn</a:t>
            </a:r>
          </a:p>
          <a:p>
            <a:pPr lvl="4"/>
            <a:r>
              <a:rPr lang="vi-VN"/>
              <a:t>Mức năm</a:t>
            </a:r>
            <a:endParaRPr lang="en-US"/>
          </a:p>
        </p:txBody>
      </p:sp>
      <p:sp>
        <p:nvSpPr>
          <p:cNvPr id="4" name="Chỗ dành sẵn cho Ngày tháng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" name="Chỗ dành sẵn cho Chân trang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6" name="Chỗ dành sẵn cho Số hiệu Bản chiế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8DCC426-D804-4A61-BBD0-64AEC6A0A4EF}" type="slidenum">
              <a:rPr kumimoji="0" lang="ru-RU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1755707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êu đề dọc và Văn bả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êu đề Dọc 1"/>
          <p:cNvSpPr>
            <a:spLocks noGrp="1"/>
          </p:cNvSpPr>
          <p:nvPr>
            <p:ph type="title" orient="vert"/>
          </p:nvPr>
        </p:nvSpPr>
        <p:spPr>
          <a:xfrm>
            <a:off x="9323917" y="274639"/>
            <a:ext cx="2258483" cy="5851525"/>
          </a:xfrm>
        </p:spPr>
        <p:txBody>
          <a:bodyPr vert="eaVert"/>
          <a:lstStyle/>
          <a:p>
            <a:r>
              <a:rPr lang="vi-VN"/>
              <a:t>Bấm &amp; sửa kiểu tiêu đề</a:t>
            </a:r>
            <a:endParaRPr lang="en-US"/>
          </a:p>
        </p:txBody>
      </p:sp>
      <p:sp>
        <p:nvSpPr>
          <p:cNvPr id="3" name="Chỗ dành sẵn cho Văn bản Dọc 2"/>
          <p:cNvSpPr>
            <a:spLocks noGrp="1"/>
          </p:cNvSpPr>
          <p:nvPr>
            <p:ph type="body" orient="vert" idx="1"/>
          </p:nvPr>
        </p:nvSpPr>
        <p:spPr>
          <a:xfrm>
            <a:off x="2544234" y="274639"/>
            <a:ext cx="6576484" cy="5851525"/>
          </a:xfrm>
        </p:spPr>
        <p:txBody>
          <a:bodyPr vert="eaVert"/>
          <a:lstStyle/>
          <a:p>
            <a:pPr lvl="0"/>
            <a:r>
              <a:rPr lang="vi-VN"/>
              <a:t>Bấm &amp; sửa kiểu tiêu đề</a:t>
            </a:r>
          </a:p>
          <a:p>
            <a:pPr lvl="1"/>
            <a:r>
              <a:rPr lang="vi-VN"/>
              <a:t>Mức hai</a:t>
            </a:r>
          </a:p>
          <a:p>
            <a:pPr lvl="2"/>
            <a:r>
              <a:rPr lang="vi-VN"/>
              <a:t>Mức ba</a:t>
            </a:r>
          </a:p>
          <a:p>
            <a:pPr lvl="3"/>
            <a:r>
              <a:rPr lang="vi-VN"/>
              <a:t>Mức bốn</a:t>
            </a:r>
          </a:p>
          <a:p>
            <a:pPr lvl="4"/>
            <a:r>
              <a:rPr lang="vi-VN"/>
              <a:t>Mức năm</a:t>
            </a:r>
            <a:endParaRPr lang="en-US"/>
          </a:p>
        </p:txBody>
      </p:sp>
      <p:sp>
        <p:nvSpPr>
          <p:cNvPr id="4" name="Chỗ dành sẵn cho Ngày tháng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" name="Chỗ dành sẵn cho Chân trang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6" name="Chỗ dành sẵn cho Số hiệu Bản chiế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D376D6C-CACB-4606-88BC-AB46C1144663}" type="slidenum">
              <a:rPr kumimoji="0" lang="ru-RU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054867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5.xml"/><Relationship Id="rId12" Type="http://schemas.openxmlformats.org/officeDocument/2006/relationships/slideLayout" Target="../slideLayouts/slideLayout30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11" Type="http://schemas.openxmlformats.org/officeDocument/2006/relationships/slideLayout" Target="../slideLayouts/slideLayout29.xml"/><Relationship Id="rId5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28.xml"/><Relationship Id="rId4" Type="http://schemas.openxmlformats.org/officeDocument/2006/relationships/slideLayout" Target="../slideLayouts/slideLayout22.xml"/><Relationship Id="rId9" Type="http://schemas.openxmlformats.org/officeDocument/2006/relationships/slideLayout" Target="../slideLayouts/slideLayout27.xml"/><Relationship Id="rId14" Type="http://schemas.openxmlformats.org/officeDocument/2006/relationships/image" Target="../media/image11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8.xml"/><Relationship Id="rId13" Type="http://schemas.openxmlformats.org/officeDocument/2006/relationships/image" Target="../media/image12.jpeg"/><Relationship Id="rId3" Type="http://schemas.openxmlformats.org/officeDocument/2006/relationships/slideLayout" Target="../slideLayouts/slideLayout33.xml"/><Relationship Id="rId7" Type="http://schemas.openxmlformats.org/officeDocument/2006/relationships/slideLayout" Target="../slideLayouts/slideLayout37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32.xml"/><Relationship Id="rId1" Type="http://schemas.openxmlformats.org/officeDocument/2006/relationships/slideLayout" Target="../slideLayouts/slideLayout31.xml"/><Relationship Id="rId6" Type="http://schemas.openxmlformats.org/officeDocument/2006/relationships/slideLayout" Target="../slideLayouts/slideLayout36.xml"/><Relationship Id="rId11" Type="http://schemas.openxmlformats.org/officeDocument/2006/relationships/slideLayout" Target="../slideLayouts/slideLayout41.xml"/><Relationship Id="rId5" Type="http://schemas.openxmlformats.org/officeDocument/2006/relationships/slideLayout" Target="../slideLayouts/slideLayout35.xml"/><Relationship Id="rId10" Type="http://schemas.openxmlformats.org/officeDocument/2006/relationships/slideLayout" Target="../slideLayouts/slideLayout40.xml"/><Relationship Id="rId4" Type="http://schemas.openxmlformats.org/officeDocument/2006/relationships/slideLayout" Target="../slideLayouts/slideLayout34.xml"/><Relationship Id="rId9" Type="http://schemas.openxmlformats.org/officeDocument/2006/relationships/slideLayout" Target="../slideLayouts/slideLayout3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5CEE5A00-8F8E-42AF-90E2-066651466F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BED880EE-B25B-4758-91EB-EBD635871C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5D8255D9-F2D3-47EC-8DB1-5B378E86D5E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1C8935-5503-46B3-AA64-FDD06962785D}" type="datetimeFigureOut">
              <a:rPr lang="en-US" smtClean="0"/>
              <a:t>8/24/2022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FC92A118-F643-4454-B34F-A87946B13F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53A72231-B6D0-41EB-A4EC-39B7F5689F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93393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6" r:id="rId5"/>
    <p:sldLayoutId id="2147483649" r:id="rId6"/>
    <p:sldLayoutId id="2147483650" r:id="rId7"/>
    <p:sldLayoutId id="2147483685" r:id="rId8"/>
    <p:sldLayoutId id="2147483652" r:id="rId9"/>
    <p:sldLayoutId id="2147483651" r:id="rId10"/>
    <p:sldLayoutId id="2147483654" r:id="rId11"/>
    <p:sldLayoutId id="2147483655" r:id="rId12"/>
    <p:sldLayoutId id="2147483656" r:id="rId13"/>
    <p:sldLayoutId id="2147483657" r:id="rId14"/>
    <p:sldLayoutId id="2147483658" r:id="rId15"/>
    <p:sldLayoutId id="2147483659" r:id="rId16"/>
    <p:sldLayoutId id="2147483653" r:id="rId17"/>
    <p:sldLayoutId id="2147483727" r:id="rId1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 t="-18000" b="-1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138E80B-084D-4A7A-9F88-BB3E4EABE714}" type="datetimeFigureOut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8/24/2022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197D2AD-FA6F-4A0B-9285-9B0CD075C97E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458436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  <p:sldLayoutId id="2147483728" r:id="rId12"/>
  </p:sldLayoutIdLst>
  <p:txStyles>
    <p:titleStyle>
      <a:lvl1pPr algn="ctr" defTabSz="1219170" rtl="0" eaLnBrk="1" latinLnBrk="0" hangingPunct="1"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89" indent="-457189" algn="l" defTabSz="1219170" rtl="0" eaLnBrk="1" latinLnBrk="0" hangingPunct="1">
        <a:spcBef>
          <a:spcPct val="20000"/>
        </a:spcBef>
        <a:buFont typeface="Arial" pitchFamily="34" charset="0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marL="990575" indent="-380990" algn="l" defTabSz="1219170" rtl="0" eaLnBrk="1" latinLnBrk="0" hangingPunct="1">
        <a:spcBef>
          <a:spcPct val="20000"/>
        </a:spcBef>
        <a:buFont typeface="Arial" pitchFamily="34" charset="0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spcBef>
          <a:spcPct val="20000"/>
        </a:spcBef>
        <a:buFont typeface="Arial" pitchFamily="34" charset="0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spcBef>
          <a:spcPct val="20000"/>
        </a:spcBef>
        <a:buFont typeface="Arial" pitchFamily="34" charset="0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639485" y="274638"/>
            <a:ext cx="8942916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Click to edit Master title style</a:t>
            </a:r>
          </a:p>
        </p:txBody>
      </p:sp>
      <p:sp>
        <p:nvSpPr>
          <p:cNvPr id="19046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544234" y="1600201"/>
            <a:ext cx="9038167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Click to edit Master text styles</a:t>
            </a:r>
          </a:p>
          <a:p>
            <a:pPr lvl="1"/>
            <a:r>
              <a:rPr lang="ru-RU"/>
              <a:t>Second level</a:t>
            </a:r>
          </a:p>
          <a:p>
            <a:pPr lvl="2"/>
            <a:r>
              <a:rPr lang="ru-RU"/>
              <a:t>Third level</a:t>
            </a:r>
          </a:p>
          <a:p>
            <a:pPr lvl="3"/>
            <a:r>
              <a:rPr lang="ru-RU"/>
              <a:t>Fourth level</a:t>
            </a:r>
          </a:p>
          <a:p>
            <a:pPr lvl="4"/>
            <a:r>
              <a:rPr lang="ru-RU"/>
              <a:t>Fifth level</a:t>
            </a:r>
          </a:p>
        </p:txBody>
      </p:sp>
      <p:sp>
        <p:nvSpPr>
          <p:cNvPr id="19046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19046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19047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0635CF8-5B74-47FE-9A74-1E9044471B62}" type="slidenum">
              <a:rPr kumimoji="0" lang="ru-RU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419398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  <p:sldLayoutId id="2147483720" r:id="rId10"/>
    <p:sldLayoutId id="2147483721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8.png"/><Relationship Id="rId2" Type="http://schemas.openxmlformats.org/officeDocument/2006/relationships/audio" Target="../media/media2.WAV"/><Relationship Id="rId1" Type="http://schemas.microsoft.com/office/2007/relationships/media" Target="../media/media2.WAV"/><Relationship Id="rId6" Type="http://schemas.openxmlformats.org/officeDocument/2006/relationships/image" Target="../media/image17.png"/><Relationship Id="rId5" Type="http://schemas.openxmlformats.org/officeDocument/2006/relationships/image" Target="../media/image16.gif"/><Relationship Id="rId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30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9.png"/><Relationship Id="rId5" Type="http://schemas.microsoft.com/office/2007/relationships/hdphoto" Target="../media/hdphoto1.wdp"/><Relationship Id="rId4" Type="http://schemas.openxmlformats.org/officeDocument/2006/relationships/image" Target="../media/image2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13" Type="http://schemas.openxmlformats.org/officeDocument/2006/relationships/image" Target="../media/image39.png"/><Relationship Id="rId18" Type="http://schemas.openxmlformats.org/officeDocument/2006/relationships/image" Target="../media/image41.png"/><Relationship Id="rId3" Type="http://schemas.openxmlformats.org/officeDocument/2006/relationships/slideLayout" Target="../slideLayouts/slideLayout19.xml"/><Relationship Id="rId21" Type="http://schemas.microsoft.com/office/2007/relationships/hdphoto" Target="../media/hdphoto7.wdp"/><Relationship Id="rId7" Type="http://schemas.openxmlformats.org/officeDocument/2006/relationships/slide" Target="slide16.xml"/><Relationship Id="rId12" Type="http://schemas.openxmlformats.org/officeDocument/2006/relationships/slide" Target="slide15.xml"/><Relationship Id="rId17" Type="http://schemas.microsoft.com/office/2007/relationships/hdphoto" Target="../media/hdphoto6.wdp"/><Relationship Id="rId2" Type="http://schemas.openxmlformats.org/officeDocument/2006/relationships/audio" Target="../media/media3.mp3"/><Relationship Id="rId16" Type="http://schemas.openxmlformats.org/officeDocument/2006/relationships/image" Target="../media/image40.png"/><Relationship Id="rId20" Type="http://schemas.openxmlformats.org/officeDocument/2006/relationships/image" Target="../media/image42.png"/><Relationship Id="rId1" Type="http://schemas.microsoft.com/office/2007/relationships/media" Target="../media/media3.mp3"/><Relationship Id="rId6" Type="http://schemas.microsoft.com/office/2007/relationships/hdphoto" Target="../media/hdphoto2.wdp"/><Relationship Id="rId11" Type="http://schemas.microsoft.com/office/2007/relationships/hdphoto" Target="../media/hdphoto4.wdp"/><Relationship Id="rId5" Type="http://schemas.openxmlformats.org/officeDocument/2006/relationships/image" Target="../media/image36.png"/><Relationship Id="rId15" Type="http://schemas.openxmlformats.org/officeDocument/2006/relationships/slide" Target="slide13.xml"/><Relationship Id="rId23" Type="http://schemas.openxmlformats.org/officeDocument/2006/relationships/image" Target="../media/image43.png"/><Relationship Id="rId10" Type="http://schemas.openxmlformats.org/officeDocument/2006/relationships/image" Target="../media/image38.png"/><Relationship Id="rId19" Type="http://schemas.openxmlformats.org/officeDocument/2006/relationships/slide" Target="slide17.xml"/><Relationship Id="rId4" Type="http://schemas.openxmlformats.org/officeDocument/2006/relationships/slide" Target="slide14.xml"/><Relationship Id="rId9" Type="http://schemas.microsoft.com/office/2007/relationships/hdphoto" Target="../media/hdphoto3.wdp"/><Relationship Id="rId14" Type="http://schemas.microsoft.com/office/2007/relationships/hdphoto" Target="../media/hdphoto5.wdp"/><Relationship Id="rId22" Type="http://schemas.openxmlformats.org/officeDocument/2006/relationships/slide" Target="slide18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slide" Target="slide12.xml"/><Relationship Id="rId7" Type="http://schemas.microsoft.com/office/2007/relationships/hdphoto" Target="../media/hdphoto6.wdp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40.png"/><Relationship Id="rId5" Type="http://schemas.openxmlformats.org/officeDocument/2006/relationships/slide" Target="slide3.xml"/><Relationship Id="rId4" Type="http://schemas.openxmlformats.org/officeDocument/2006/relationships/image" Target="../media/image44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jpg"/><Relationship Id="rId3" Type="http://schemas.openxmlformats.org/officeDocument/2006/relationships/slide" Target="slide12.xml"/><Relationship Id="rId7" Type="http://schemas.microsoft.com/office/2007/relationships/hdphoto" Target="../media/hdphoto8.wdp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45.png"/><Relationship Id="rId5" Type="http://schemas.openxmlformats.org/officeDocument/2006/relationships/slide" Target="slide3.xml"/><Relationship Id="rId4" Type="http://schemas.openxmlformats.org/officeDocument/2006/relationships/image" Target="../media/image44.png"/><Relationship Id="rId9" Type="http://schemas.openxmlformats.org/officeDocument/2006/relationships/image" Target="../media/image43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audio" Target="../media/audio1.wav"/><Relationship Id="rId7" Type="http://schemas.openxmlformats.org/officeDocument/2006/relationships/slide" Target="slide7.xml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47.png"/><Relationship Id="rId11" Type="http://schemas.openxmlformats.org/officeDocument/2006/relationships/image" Target="../media/image43.png"/><Relationship Id="rId5" Type="http://schemas.openxmlformats.org/officeDocument/2006/relationships/image" Target="../media/image44.png"/><Relationship Id="rId10" Type="http://schemas.openxmlformats.org/officeDocument/2006/relationships/image" Target="../media/image49.jpg"/><Relationship Id="rId4" Type="http://schemas.openxmlformats.org/officeDocument/2006/relationships/slide" Target="slide12.xml"/><Relationship Id="rId9" Type="http://schemas.microsoft.com/office/2007/relationships/hdphoto" Target="../media/hdphoto9.wdp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slide" Target="slide12.xml"/><Relationship Id="rId7" Type="http://schemas.openxmlformats.org/officeDocument/2006/relationships/image" Target="../media/image51.jp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0.xml"/><Relationship Id="rId6" Type="http://schemas.microsoft.com/office/2007/relationships/hdphoto" Target="../media/hdphoto10.wdp"/><Relationship Id="rId5" Type="http://schemas.openxmlformats.org/officeDocument/2006/relationships/image" Target="../media/image50.png"/><Relationship Id="rId4" Type="http://schemas.openxmlformats.org/officeDocument/2006/relationships/slide" Target="slide11.xml"/><Relationship Id="rId9" Type="http://schemas.openxmlformats.org/officeDocument/2006/relationships/image" Target="../media/image43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jpg"/><Relationship Id="rId3" Type="http://schemas.openxmlformats.org/officeDocument/2006/relationships/slide" Target="slide12.xml"/><Relationship Id="rId7" Type="http://schemas.microsoft.com/office/2007/relationships/hdphoto" Target="../media/hdphoto11.wdp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52.png"/><Relationship Id="rId5" Type="http://schemas.openxmlformats.org/officeDocument/2006/relationships/slide" Target="slide27.xml"/><Relationship Id="rId4" Type="http://schemas.openxmlformats.org/officeDocument/2006/relationships/image" Target="../media/image44.png"/><Relationship Id="rId9" Type="http://schemas.openxmlformats.org/officeDocument/2006/relationships/image" Target="../media/image4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58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0.png"/><Relationship Id="rId5" Type="http://schemas.openxmlformats.org/officeDocument/2006/relationships/image" Target="../media/image27.png"/><Relationship Id="rId4" Type="http://schemas.openxmlformats.org/officeDocument/2006/relationships/image" Target="../media/image69.png"/></Relationships>
</file>

<file path=ppt/slides/_rels/slide28.xml.rels><?xml version="1.0" encoding="UTF-8" standalone="yes"?>
<Relationships xmlns="http://schemas.openxmlformats.org/package/2006/relationships"><Relationship Id="rId3" Type="http://schemas.microsoft.com/office/2007/relationships/hdphoto" Target="../media/hdphoto12.wdp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2.jp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BDA144B1-BC48-4FB5-81A0-5EEE0F41D92F}"/>
              </a:ext>
            </a:extLst>
          </p:cNvPr>
          <p:cNvSpPr/>
          <p:nvPr/>
        </p:nvSpPr>
        <p:spPr>
          <a:xfrm>
            <a:off x="3835653" y="1648607"/>
            <a:ext cx="4520789" cy="23469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354">
              <a:lnSpc>
                <a:spcPct val="150000"/>
              </a:lnSpc>
              <a:defRPr/>
            </a:pPr>
            <a:r>
              <a:rPr lang="en-US" sz="5200" b="1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Tuần</a:t>
            </a:r>
            <a:r>
              <a:rPr lang="en-US" sz="5200" b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3</a:t>
            </a:r>
            <a:endParaRPr lang="en-US" sz="5200" b="1" dirty="0">
              <a:solidFill>
                <a:srgbClr val="00206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  <a:p>
            <a:pPr algn="ctr" defTabSz="914354">
              <a:lnSpc>
                <a:spcPct val="150000"/>
              </a:lnSpc>
              <a:defRPr/>
            </a:pPr>
            <a:r>
              <a:rPr lang="en-US" sz="5200" b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Bài 13: i – ia </a:t>
            </a:r>
            <a:endParaRPr lang="en-US" sz="5200" b="1" dirty="0">
              <a:solidFill>
                <a:srgbClr val="FF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508EF6DA-C8F1-435A-8108-A2019195E96B}"/>
              </a:ext>
            </a:extLst>
          </p:cNvPr>
          <p:cNvSpPr/>
          <p:nvPr/>
        </p:nvSpPr>
        <p:spPr>
          <a:xfrm>
            <a:off x="9467279" y="99937"/>
            <a:ext cx="256352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TIẾNG VIỆT 1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3FE75980-B8E4-42A9-95B4-7B4E5FA54707}"/>
              </a:ext>
            </a:extLst>
          </p:cNvPr>
          <p:cNvSpPr/>
          <p:nvPr/>
        </p:nvSpPr>
        <p:spPr>
          <a:xfrm>
            <a:off x="11039825" y="684712"/>
            <a:ext cx="99097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r>
              <a:rPr lang="en-US" sz="2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 1</a:t>
            </a:r>
            <a:endParaRPr 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116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Administrator\Desktop\24-hinh-nen-powerpoint-tuyet-dep-danh-cho-cac-be-mam-non-1487092771-2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31074"/>
            <a:ext cx="12192000" cy="6426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064891" y="1441467"/>
            <a:ext cx="104394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9600" b="1" dirty="0">
                <a:latin typeface="UTM Avo" pitchFamily="18" charset="0"/>
              </a:rPr>
              <a:t>KHỞI ĐỘNG</a:t>
            </a:r>
            <a:endParaRPr kumimoji="0" lang="vi-VN" sz="96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209924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ài hát thiếu nhi cho bé - Bé tập đếm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444136"/>
            <a:ext cx="12192000" cy="6387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9094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35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aisy_button_pink_hb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0694" y="131763"/>
            <a:ext cx="801688" cy="73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 descr="Picture5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7234" y="650875"/>
            <a:ext cx="1733550" cy="1416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 descr="Picture5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2190" y="709156"/>
            <a:ext cx="1733550" cy="1416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 descr="Picture5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4088" y="4821238"/>
            <a:ext cx="1733550" cy="1416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 descr="Picture5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3212" y="1327152"/>
            <a:ext cx="1733550" cy="1416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8" descr="Picture5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626" y="2730068"/>
            <a:ext cx="1733550" cy="1416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 Box 12"/>
          <p:cNvSpPr txBox="1">
            <a:spLocks noChangeArrowheads="1"/>
          </p:cNvSpPr>
          <p:nvPr/>
        </p:nvSpPr>
        <p:spPr bwMode="auto">
          <a:xfrm>
            <a:off x="2876686" y="4028350"/>
            <a:ext cx="619125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bg2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bg2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bg2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solidFill>
                  <a:schemeClr val="bg2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bg2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bg2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bg2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bg2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bg2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b="0" i="0" u="none" strike="noStrike" kern="1200" cap="none" spc="0" normalizeH="0" baseline="0" noProof="0">
                <a:ln>
                  <a:noFill/>
                </a:ln>
                <a:solidFill>
                  <a:srgbClr val="9900FF"/>
                </a:solidFill>
                <a:effectLst/>
                <a:uLnTx/>
                <a:uFillTx/>
                <a:latin typeface=".VnExoticH" panose="020B7200000000000000" pitchFamily="34" charset="0"/>
                <a:ea typeface="Microsoft YaHei" panose="020B0503020204020204" pitchFamily="34" charset="-122"/>
                <a:cs typeface="+mn-cs"/>
              </a:rPr>
              <a:t> </a:t>
            </a:r>
            <a:endParaRPr kumimoji="0" lang="en-US" altLang="en-US" sz="3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Microsoft YaHei" panose="020B0503020204020204" pitchFamily="34" charset="-122"/>
              <a:cs typeface="+mn-cs"/>
            </a:endParaRPr>
          </a:p>
        </p:txBody>
      </p:sp>
      <p:sp>
        <p:nvSpPr>
          <p:cNvPr id="11" name="Text Box 19"/>
          <p:cNvSpPr txBox="1">
            <a:spLocks noChangeArrowheads="1"/>
          </p:cNvSpPr>
          <p:nvPr/>
        </p:nvSpPr>
        <p:spPr bwMode="auto">
          <a:xfrm>
            <a:off x="3454400" y="5339315"/>
            <a:ext cx="52832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bg2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bg2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bg2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solidFill>
                  <a:schemeClr val="bg2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bg2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bg2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bg2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bg2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bg2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3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Microsoft YaHei" panose="020B0503020204020204" pitchFamily="34" charset="-122"/>
              <a:cs typeface="+mn-cs"/>
            </a:endParaRPr>
          </a:p>
        </p:txBody>
      </p:sp>
      <p:pic>
        <p:nvPicPr>
          <p:cNvPr id="12" name="Em y1283.WAV">
            <a:hlinkClick r:id="" action="ppaction://media"/>
          </p:cNvPr>
          <p:cNvPicPr>
            <a:picLocks noChangeAspect="1" noChangeArrowheads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6400" y="5638800"/>
            <a:ext cx="3302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图片 41995" descr="1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449" y="1448931"/>
            <a:ext cx="11571085" cy="4241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TextBox 14"/>
          <p:cNvSpPr txBox="1">
            <a:spLocks noChangeArrowheads="1"/>
          </p:cNvSpPr>
          <p:nvPr/>
        </p:nvSpPr>
        <p:spPr bwMode="auto">
          <a:xfrm>
            <a:off x="1889678" y="3439279"/>
            <a:ext cx="5761038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bg2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bg2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bg2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solidFill>
                  <a:schemeClr val="bg2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bg2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bg2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bg2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bg2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bg2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sz="7200" b="1" dirty="0" err="1">
                <a:solidFill>
                  <a:srgbClr val="FA4824"/>
                </a:solidFill>
                <a:latin typeface="+mj-lt"/>
                <a:cs typeface="Arial" panose="020B0604020202020204" pitchFamily="34" charset="0"/>
              </a:rPr>
              <a:t>Bài</a:t>
            </a:r>
            <a:r>
              <a:rPr lang="en-US" altLang="en-US" sz="7200" b="1" dirty="0">
                <a:solidFill>
                  <a:srgbClr val="FA4824"/>
                </a:solidFill>
                <a:latin typeface="+mj-lt"/>
                <a:cs typeface="Arial" panose="020B0604020202020204" pitchFamily="34" charset="0"/>
              </a:rPr>
              <a:t> 13: </a:t>
            </a:r>
            <a:r>
              <a:rPr lang="en-US" altLang="en-US" sz="7200" b="1" dirty="0" err="1">
                <a:solidFill>
                  <a:srgbClr val="FA4824"/>
                </a:solidFill>
                <a:latin typeface="+mj-lt"/>
                <a:cs typeface="Arial" panose="020B0604020202020204" pitchFamily="34" charset="0"/>
              </a:rPr>
              <a:t>i</a:t>
            </a:r>
            <a:r>
              <a:rPr lang="en-US" altLang="en-US" sz="7200" b="1" dirty="0">
                <a:solidFill>
                  <a:srgbClr val="FA4824"/>
                </a:solidFill>
                <a:latin typeface="+mj-lt"/>
                <a:cs typeface="Arial" panose="020B0604020202020204" pitchFamily="34" charset="0"/>
              </a:rPr>
              <a:t> - </a:t>
            </a:r>
            <a:r>
              <a:rPr lang="en-US" altLang="en-US" sz="7200" b="1" dirty="0" err="1">
                <a:solidFill>
                  <a:srgbClr val="FA4824"/>
                </a:solidFill>
                <a:latin typeface="+mj-lt"/>
                <a:cs typeface="Arial" panose="020B0604020202020204" pitchFamily="34" charset="0"/>
              </a:rPr>
              <a:t>ia</a:t>
            </a:r>
            <a:endParaRPr kumimoji="0" lang="en-US" altLang="en-US" sz="7200" b="1" i="0" u="none" strike="noStrike" kern="1200" cap="none" spc="0" normalizeH="0" baseline="0" noProof="0" dirty="0">
              <a:ln>
                <a:noFill/>
              </a:ln>
              <a:solidFill>
                <a:srgbClr val="FA4824"/>
              </a:solidFill>
              <a:effectLst/>
              <a:uLnTx/>
              <a:uFillTx/>
              <a:latin typeface="+mj-lt"/>
              <a:cs typeface="Arial" panose="020B0604020202020204" pitchFamily="34" charset="0"/>
            </a:endParaRPr>
          </a:p>
        </p:txBody>
      </p:sp>
      <p:pic>
        <p:nvPicPr>
          <p:cNvPr id="16" name="图片 11269" descr="25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1851" y="5690643"/>
            <a:ext cx="3800612" cy="9625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17" descr="Picture5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793" y="4910138"/>
            <a:ext cx="1733550" cy="1416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18" descr="Picture5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7000" y="2362200"/>
            <a:ext cx="1733550" cy="1416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19" descr="Picture5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1850" y="2400300"/>
            <a:ext cx="1733550" cy="1416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84526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5210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path" presetSubtype="0" accel="50000" decel="5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0.06888 -0.00116 L -0.60912 0.00741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3906" y="41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 showWhenStopped="0">
                <p:cTn id="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26" b="1001"/>
          <a:stretch/>
        </p:blipFill>
        <p:spPr>
          <a:xfrm>
            <a:off x="662019" y="638236"/>
            <a:ext cx="5263179" cy="5999841"/>
          </a:xfrm>
          <a:prstGeom prst="rect">
            <a:avLst/>
          </a:prstGeom>
        </p:spPr>
      </p:pic>
      <p:sp>
        <p:nvSpPr>
          <p:cNvPr id="5" name="Oval 4"/>
          <p:cNvSpPr/>
          <p:nvPr/>
        </p:nvSpPr>
        <p:spPr>
          <a:xfrm>
            <a:off x="4143857" y="269061"/>
            <a:ext cx="3370217" cy="738350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1. </a:t>
            </a: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Làm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quen</a:t>
            </a:r>
            <a:endParaRPr kumimoji="0" lang="en-US" sz="27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1685219" y="4664561"/>
            <a:ext cx="2706943" cy="1844288"/>
            <a:chOff x="3810000" y="1447800"/>
            <a:chExt cx="2209800" cy="1524000"/>
          </a:xfrm>
        </p:grpSpPr>
        <p:sp>
          <p:nvSpPr>
            <p:cNvPr id="8" name="Rectangle 7"/>
            <p:cNvSpPr/>
            <p:nvPr/>
          </p:nvSpPr>
          <p:spPr>
            <a:xfrm>
              <a:off x="3810000" y="1447800"/>
              <a:ext cx="2209800" cy="838200"/>
            </a:xfrm>
            <a:prstGeom prst="rect">
              <a:avLst/>
            </a:prstGeom>
            <a:solidFill>
              <a:srgbClr val="FFFF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3600" b="1" dirty="0">
                  <a:solidFill>
                    <a:prstClr val="black"/>
                  </a:solidFill>
                  <a:latin typeface="+mj-lt"/>
                </a:rPr>
                <a:t>bi</a:t>
              </a:r>
              <a:endPara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+mn-cs"/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3810000" y="2286000"/>
              <a:ext cx="1104900" cy="68580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3600" b="1" dirty="0">
                  <a:solidFill>
                    <a:srgbClr val="008000"/>
                  </a:solidFill>
                  <a:latin typeface="+mj-lt"/>
                </a:rPr>
                <a:t>b</a:t>
              </a:r>
              <a:endPara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+mj-lt"/>
                <a:ea typeface="+mn-ea"/>
                <a:cs typeface="+mn-cs"/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4914900" y="2286000"/>
              <a:ext cx="1104900" cy="685800"/>
            </a:xfrm>
            <a:prstGeom prst="rect">
              <a:avLst/>
            </a:prstGeom>
            <a:solidFill>
              <a:srgbClr val="E9A5C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3600" dirty="0">
                  <a:solidFill>
                    <a:prstClr val="black"/>
                  </a:solidFill>
                  <a:latin typeface="+mj-lt"/>
                </a:rPr>
                <a:t>i</a:t>
              </a:r>
              <a:endParaRPr kumimoji="0" lang="en-US" sz="36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+mn-cs"/>
              </a:endParaRPr>
            </a:p>
          </p:txBody>
        </p:sp>
      </p:grp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8310"/>
          <a:stretch/>
        </p:blipFill>
        <p:spPr>
          <a:xfrm>
            <a:off x="6710082" y="1075766"/>
            <a:ext cx="5015753" cy="4531658"/>
          </a:xfrm>
          <a:prstGeom prst="rect">
            <a:avLst/>
          </a:prstGeom>
        </p:spPr>
      </p:pic>
      <p:grpSp>
        <p:nvGrpSpPr>
          <p:cNvPr id="17" name="Group 16"/>
          <p:cNvGrpSpPr/>
          <p:nvPr/>
        </p:nvGrpSpPr>
        <p:grpSpPr>
          <a:xfrm>
            <a:off x="7832154" y="4752455"/>
            <a:ext cx="2706945" cy="1844287"/>
            <a:chOff x="3809999" y="1447800"/>
            <a:chExt cx="2209801" cy="1524000"/>
          </a:xfrm>
        </p:grpSpPr>
        <p:sp>
          <p:nvSpPr>
            <p:cNvPr id="18" name="Rectangle 17"/>
            <p:cNvSpPr/>
            <p:nvPr/>
          </p:nvSpPr>
          <p:spPr>
            <a:xfrm>
              <a:off x="3809999" y="1447800"/>
              <a:ext cx="2209800" cy="838200"/>
            </a:xfrm>
            <a:prstGeom prst="rect">
              <a:avLst/>
            </a:prstGeom>
            <a:solidFill>
              <a:srgbClr val="FFFF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3600" b="1" dirty="0" err="1">
                  <a:solidFill>
                    <a:prstClr val="black"/>
                  </a:solidFill>
                  <a:latin typeface="+mj-lt"/>
                </a:rPr>
                <a:t>bia</a:t>
              </a:r>
              <a:endPara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+mn-cs"/>
              </a:endParaRPr>
            </a:p>
          </p:txBody>
        </p:sp>
        <p:sp>
          <p:nvSpPr>
            <p:cNvPr id="19" name="Rectangle 18"/>
            <p:cNvSpPr/>
            <p:nvPr/>
          </p:nvSpPr>
          <p:spPr>
            <a:xfrm>
              <a:off x="3810000" y="2286000"/>
              <a:ext cx="1104900" cy="68580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3600" b="1" dirty="0">
                  <a:solidFill>
                    <a:srgbClr val="008000"/>
                  </a:solidFill>
                  <a:latin typeface="+mj-lt"/>
                </a:rPr>
                <a:t>b</a:t>
              </a:r>
              <a:endPara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+mj-lt"/>
                <a:ea typeface="+mn-ea"/>
                <a:cs typeface="+mn-cs"/>
              </a:endParaRPr>
            </a:p>
          </p:txBody>
        </p:sp>
        <p:sp>
          <p:nvSpPr>
            <p:cNvPr id="20" name="Rectangle 19"/>
            <p:cNvSpPr/>
            <p:nvPr/>
          </p:nvSpPr>
          <p:spPr>
            <a:xfrm>
              <a:off x="4914900" y="2286000"/>
              <a:ext cx="1104900" cy="685800"/>
            </a:xfrm>
            <a:prstGeom prst="rect">
              <a:avLst/>
            </a:prstGeom>
            <a:solidFill>
              <a:srgbClr val="E9A5C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360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  <a:t>i</a:t>
              </a:r>
              <a:r>
                <a:rPr kumimoji="0" lang="en-US" sz="360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  <a:t>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01594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val 17"/>
          <p:cNvSpPr/>
          <p:nvPr/>
        </p:nvSpPr>
        <p:spPr>
          <a:xfrm>
            <a:off x="4271554" y="195941"/>
            <a:ext cx="3456931" cy="770709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r>
              <a:rPr lang="en-US" sz="2700">
                <a:solidFill>
                  <a:prstClr val="white"/>
                </a:solidFill>
                <a:latin typeface="UTM Avo" panose="02040603050506020204" pitchFamily="18" charset="0"/>
              </a:rPr>
              <a:t>1. Làm quen</a:t>
            </a: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 rotWithShape="1">
          <a:blip r:embed="rId2"/>
          <a:srcRect t="2001"/>
          <a:stretch/>
        </p:blipFill>
        <p:spPr>
          <a:xfrm>
            <a:off x="640080" y="1102659"/>
            <a:ext cx="4990012" cy="5102198"/>
          </a:xfrm>
          <a:prstGeom prst="rect">
            <a:avLst/>
          </a:prstGeom>
        </p:spPr>
      </p:pic>
      <p:pic>
        <p:nvPicPr>
          <p:cNvPr id="35" name="Picture 3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576" b="181"/>
          <a:stretch/>
        </p:blipFill>
        <p:spPr>
          <a:xfrm>
            <a:off x="7108371" y="966650"/>
            <a:ext cx="4232729" cy="5852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5052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243" y="1397725"/>
            <a:ext cx="7166272" cy="5238205"/>
          </a:xfrm>
          <a:prstGeom prst="rect">
            <a:avLst/>
          </a:prstGeom>
        </p:spPr>
      </p:pic>
      <p:sp>
        <p:nvSpPr>
          <p:cNvPr id="5" name="流程图: 数据 13"/>
          <p:cNvSpPr/>
          <p:nvPr/>
        </p:nvSpPr>
        <p:spPr>
          <a:xfrm>
            <a:off x="3606154" y="740394"/>
            <a:ext cx="5157413" cy="518370"/>
          </a:xfrm>
          <a:custGeom>
            <a:avLst/>
            <a:gdLst/>
            <a:ahLst/>
            <a:cxnLst/>
            <a:rect l="l" t="t" r="r" b="b"/>
            <a:pathLst>
              <a:path w="2572699" h="576064">
                <a:moveTo>
                  <a:pt x="0" y="0"/>
                </a:moveTo>
                <a:lnTo>
                  <a:pt x="2572699" y="0"/>
                </a:lnTo>
                <a:lnTo>
                  <a:pt x="2223487" y="576064"/>
                </a:lnTo>
                <a:lnTo>
                  <a:pt x="0" y="576064"/>
                </a:lnTo>
                <a:close/>
              </a:path>
            </a:pathLst>
          </a:custGeom>
          <a:solidFill>
            <a:srgbClr val="FF0000">
              <a:alpha val="27000"/>
            </a:srgbClr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inpin heiti" charset="-122"/>
              <a:ea typeface="inpin heiti" charset="-122"/>
              <a:cs typeface="+mn-cs"/>
            </a:endParaRPr>
          </a:p>
        </p:txBody>
      </p:sp>
      <p:sp>
        <p:nvSpPr>
          <p:cNvPr id="6" name="流程图: 数据 13"/>
          <p:cNvSpPr/>
          <p:nvPr/>
        </p:nvSpPr>
        <p:spPr>
          <a:xfrm>
            <a:off x="4171683" y="483076"/>
            <a:ext cx="4026354" cy="489621"/>
          </a:xfrm>
          <a:custGeom>
            <a:avLst/>
            <a:gdLst/>
            <a:ahLst/>
            <a:cxnLst/>
            <a:rect l="l" t="t" r="r" b="b"/>
            <a:pathLst>
              <a:path w="2572699" h="576064">
                <a:moveTo>
                  <a:pt x="0" y="0"/>
                </a:moveTo>
                <a:lnTo>
                  <a:pt x="2572699" y="0"/>
                </a:lnTo>
                <a:lnTo>
                  <a:pt x="2223487" y="576064"/>
                </a:lnTo>
                <a:lnTo>
                  <a:pt x="0" y="576064"/>
                </a:lnTo>
                <a:close/>
              </a:path>
            </a:pathLst>
          </a:custGeom>
          <a:solidFill>
            <a:srgbClr val="629359"/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inpin heiti" charset="-122"/>
              <a:ea typeface="inpin heiti" charset="-122"/>
              <a:cs typeface="+mn-cs"/>
            </a:endParaRPr>
          </a:p>
        </p:txBody>
      </p:sp>
      <p:sp>
        <p:nvSpPr>
          <p:cNvPr id="7" name="TextBox 76"/>
          <p:cNvSpPr txBox="1"/>
          <p:nvPr/>
        </p:nvSpPr>
        <p:spPr>
          <a:xfrm>
            <a:off x="4710901" y="442223"/>
            <a:ext cx="227979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000" spc="300">
                <a:solidFill>
                  <a:srgbClr val="0070C0"/>
                </a:solidFill>
                <a:latin typeface="造字工房悦黑体验版常规体" pitchFamily="50" charset="-122"/>
                <a:ea typeface="造字工房悦黑体验版常规体" pitchFamily="50" charset="-122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1" i="0" u="none" strike="noStrike" kern="1200" cap="none" spc="3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造字工房悦黑体验版常规体" pitchFamily="50" charset="-122"/>
                <a:cs typeface="+mn-cs"/>
              </a:rPr>
              <a:t>Bảng gài</a:t>
            </a:r>
            <a:r>
              <a:rPr kumimoji="0" lang="vi-VN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造字工房悦黑体验版常规体" pitchFamily="50" charset="-122"/>
                <a:cs typeface="+mn-cs"/>
              </a:rPr>
              <a:t> 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造字工房悦黑体验版常规体" pitchFamily="50" charset="-122"/>
              <a:cs typeface="+mn-cs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8167923" y="1957194"/>
            <a:ext cx="142021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sz="8000" b="1" dirty="0">
                <a:solidFill>
                  <a:srgbClr val="FF0000"/>
                </a:solidFill>
                <a:latin typeface="UTM Avo" panose="02040603050506020204" pitchFamily="18" charset="0"/>
              </a:rPr>
              <a:t>i</a:t>
            </a:r>
            <a:endParaRPr kumimoji="0" lang="en-US" sz="8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9876051" y="1931069"/>
            <a:ext cx="173683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sz="8000" b="1" dirty="0">
                <a:latin typeface="UTM Avo" panose="02040603050506020204" pitchFamily="18" charset="0"/>
              </a:rPr>
              <a:t>b</a:t>
            </a:r>
            <a:r>
              <a:rPr lang="vi-VN" sz="8000" b="1" dirty="0">
                <a:solidFill>
                  <a:srgbClr val="FF0000"/>
                </a:solidFill>
                <a:latin typeface="UTM Avo" panose="02040603050506020204" pitchFamily="18" charset="0"/>
              </a:rPr>
              <a:t>i</a:t>
            </a:r>
            <a:endParaRPr kumimoji="0" lang="en-US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7929132" y="4153123"/>
            <a:ext cx="1721121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sz="8000" b="1" dirty="0">
                <a:solidFill>
                  <a:srgbClr val="FF0000"/>
                </a:solidFill>
                <a:latin typeface="UTM Avo" panose="02040603050506020204" pitchFamily="18" charset="0"/>
              </a:rPr>
              <a:t>ia</a:t>
            </a:r>
            <a:endParaRPr kumimoji="0" lang="en-US" sz="8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9646381" y="4133962"/>
            <a:ext cx="194037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sz="8000" b="1" dirty="0">
                <a:latin typeface="UTM Avo" panose="02040603050506020204" pitchFamily="18" charset="0"/>
              </a:rPr>
              <a:t>b</a:t>
            </a:r>
            <a:r>
              <a:rPr lang="vi-VN" sz="8000" b="1" dirty="0">
                <a:solidFill>
                  <a:srgbClr val="FF0000"/>
                </a:solidFill>
                <a:latin typeface="UTM Avo" panose="02040603050506020204" pitchFamily="18" charset="0"/>
              </a:rPr>
              <a:t>ia</a:t>
            </a:r>
            <a:endParaRPr kumimoji="0" lang="en-US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80719829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2" grpId="0"/>
      <p:bldP spid="13" grpId="0"/>
      <p:bldP spid="1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627017" y="373895"/>
            <a:ext cx="10998925" cy="776377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2.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Tiếng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nào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có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âm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lang="en-US" sz="3600" b="1" noProof="0" dirty="0">
                <a:solidFill>
                  <a:srgbClr val="FF0000"/>
                </a:solidFill>
                <a:latin typeface="UTM Avo" panose="02040603050506020204" pitchFamily="18" charset="0"/>
              </a:rPr>
              <a:t>i</a:t>
            </a:r>
            <a:r>
              <a:rPr lang="en-US" sz="3600" b="1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?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Tiếng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nào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có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âm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ia</a:t>
            </a:r>
            <a:r>
              <a:rPr lang="en-US" sz="3600" b="1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?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4700" y="1163335"/>
            <a:ext cx="10617200" cy="5564036"/>
          </a:xfrm>
          <a:prstGeom prst="rect">
            <a:avLst/>
          </a:prstGeom>
        </p:spPr>
      </p:pic>
      <p:cxnSp>
        <p:nvCxnSpPr>
          <p:cNvPr id="6" name="Straight Connector 5"/>
          <p:cNvCxnSpPr>
            <a:cxnSpLocks/>
          </p:cNvCxnSpPr>
          <p:nvPr/>
        </p:nvCxnSpPr>
        <p:spPr>
          <a:xfrm flipH="1">
            <a:off x="4660900" y="2514406"/>
            <a:ext cx="1269637" cy="1130131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2429675" y="2897003"/>
            <a:ext cx="1673769" cy="747534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" name="Straight Connector 7"/>
          <p:cNvCxnSpPr>
            <a:cxnSpLocks/>
          </p:cNvCxnSpPr>
          <p:nvPr/>
        </p:nvCxnSpPr>
        <p:spPr>
          <a:xfrm flipH="1">
            <a:off x="4965700" y="2834640"/>
            <a:ext cx="3747226" cy="1176564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9" name="Straight Connector 8"/>
          <p:cNvCxnSpPr>
            <a:cxnSpLocks/>
          </p:cNvCxnSpPr>
          <p:nvPr/>
        </p:nvCxnSpPr>
        <p:spPr>
          <a:xfrm flipH="1">
            <a:off x="3739921" y="4219303"/>
            <a:ext cx="2570143" cy="888274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cxnSpLocks/>
          </p:cNvCxnSpPr>
          <p:nvPr/>
        </p:nvCxnSpPr>
        <p:spPr>
          <a:xfrm flipH="1" flipV="1">
            <a:off x="5160266" y="4219303"/>
            <a:ext cx="2938706" cy="1176564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H="1">
            <a:off x="6310064" y="4415246"/>
            <a:ext cx="508747" cy="692331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95322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14" descr="图片包含 物体&#10;&#10;已生成高可信度的说明">
            <a:extLst>
              <a:ext uri="{FF2B5EF4-FFF2-40B4-BE49-F238E27FC236}">
                <a16:creationId xmlns:a16="http://schemas.microsoft.com/office/drawing/2014/main" xmlns="" id="{EF43E7AC-CC73-4A7E-A6F6-9AA45A0E656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36" y="485202"/>
            <a:ext cx="922304" cy="922304"/>
          </a:xfrm>
          <a:prstGeom prst="rect">
            <a:avLst/>
          </a:prstGeom>
        </p:spPr>
      </p:pic>
      <p:pic>
        <p:nvPicPr>
          <p:cNvPr id="6" name="图片 15">
            <a:extLst>
              <a:ext uri="{FF2B5EF4-FFF2-40B4-BE49-F238E27FC236}">
                <a16:creationId xmlns:a16="http://schemas.microsoft.com/office/drawing/2014/main" xmlns="" id="{741E2BD2-DA22-49AA-AF4D-87A6248F273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1071" b="73373"/>
          <a:stretch/>
        </p:blipFill>
        <p:spPr>
          <a:xfrm flipH="1">
            <a:off x="9885177" y="0"/>
            <a:ext cx="2307771" cy="1624554"/>
          </a:xfrm>
          <a:prstGeom prst="rect">
            <a:avLst/>
          </a:prstGeom>
        </p:spPr>
      </p:pic>
      <p:pic>
        <p:nvPicPr>
          <p:cNvPr id="8" name="Picture 2" descr="C:\Users\Administrator\Desktop\4499633_211107066366_2副本.png">
            <a:extLst>
              <a:ext uri="{FF2B5EF4-FFF2-40B4-BE49-F238E27FC236}">
                <a16:creationId xmlns:a16="http://schemas.microsoft.com/office/drawing/2014/main" xmlns="" id="{EB306F2A-E7CF-4F05-A0F8-C7F61240E6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66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160" y="1149532"/>
            <a:ext cx="5634002" cy="50767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图片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85385" y="372583"/>
            <a:ext cx="4447715" cy="5653565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875418" y="1898073"/>
            <a:ext cx="347508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TẬP ĐỌC</a:t>
            </a:r>
            <a:r>
              <a:rPr kumimoji="0" lang="vi-VN" sz="5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endParaRPr kumimoji="0" lang="en-US" sz="7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pic>
        <p:nvPicPr>
          <p:cNvPr id="10" name="图片 12">
            <a:extLst>
              <a:ext uri="{FF2B5EF4-FFF2-40B4-BE49-F238E27FC236}">
                <a16:creationId xmlns:a16="http://schemas.microsoft.com/office/drawing/2014/main" xmlns="" id="{171A7108-59BB-4DF2-A6DA-6D5FC39C8431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737"/>
          <a:stretch/>
        </p:blipFill>
        <p:spPr>
          <a:xfrm flipH="1">
            <a:off x="0" y="3200401"/>
            <a:ext cx="12192000" cy="3657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5743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08038" y="601653"/>
            <a:ext cx="3585750" cy="337343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17048" y="707086"/>
            <a:ext cx="3786209" cy="323820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7055" y="3833540"/>
            <a:ext cx="3573498" cy="318366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08315" y="3742282"/>
            <a:ext cx="3875647" cy="3238206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xmlns="" id="{6ECA9400-3D58-40BE-85D5-AA7C54D4A86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2008" y="360488"/>
            <a:ext cx="2876257" cy="693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1547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3"/>
          <p:cNvSpPr>
            <a:spLocks noChangeArrowheads="1"/>
          </p:cNvSpPr>
          <p:nvPr/>
        </p:nvSpPr>
        <p:spPr bwMode="gray">
          <a:xfrm>
            <a:off x="653143" y="444136"/>
            <a:ext cx="10672355" cy="6204858"/>
          </a:xfrm>
          <a:custGeom>
            <a:avLst/>
            <a:gdLst>
              <a:gd name="G0" fmla="+- 1914 0 0"/>
              <a:gd name="G1" fmla="+- 21600 0 1914"/>
              <a:gd name="G2" fmla="+- 21600 0 1914"/>
              <a:gd name="G3" fmla="*/ G0 2929 10000"/>
              <a:gd name="G4" fmla="+- 21600 0 G3"/>
              <a:gd name="G5" fmla="+- 21600 0 G3"/>
              <a:gd name="T0" fmla="*/ 10800 w 21600"/>
              <a:gd name="T1" fmla="*/ 0 h 21600"/>
              <a:gd name="T2" fmla="*/ 3163 w 21600"/>
              <a:gd name="T3" fmla="*/ 3163 h 21600"/>
              <a:gd name="T4" fmla="*/ 0 w 21600"/>
              <a:gd name="T5" fmla="*/ 10800 h 21600"/>
              <a:gd name="T6" fmla="*/ 3163 w 21600"/>
              <a:gd name="T7" fmla="*/ 18437 h 21600"/>
              <a:gd name="T8" fmla="*/ 10800 w 21600"/>
              <a:gd name="T9" fmla="*/ 21600 h 21600"/>
              <a:gd name="T10" fmla="*/ 18437 w 21600"/>
              <a:gd name="T11" fmla="*/ 18437 h 21600"/>
              <a:gd name="T12" fmla="*/ 21600 w 21600"/>
              <a:gd name="T13" fmla="*/ 10800 h 21600"/>
              <a:gd name="T14" fmla="*/ 18437 w 21600"/>
              <a:gd name="T15" fmla="*/ 3163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1914" y="10800"/>
                </a:moveTo>
                <a:cubicBezTo>
                  <a:pt x="1914" y="15708"/>
                  <a:pt x="5892" y="19686"/>
                  <a:pt x="10800" y="19686"/>
                </a:cubicBezTo>
                <a:cubicBezTo>
                  <a:pt x="15708" y="19686"/>
                  <a:pt x="19686" y="15708"/>
                  <a:pt x="19686" y="10800"/>
                </a:cubicBezTo>
                <a:cubicBezTo>
                  <a:pt x="19686" y="5892"/>
                  <a:pt x="15708" y="1914"/>
                  <a:pt x="10800" y="1914"/>
                </a:cubicBezTo>
                <a:cubicBezTo>
                  <a:pt x="5892" y="1914"/>
                  <a:pt x="1914" y="5892"/>
                  <a:pt x="1914" y="1080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Verdana" pitchFamily="34" charset="0"/>
              <a:ea typeface="+mn-ea"/>
              <a:cs typeface="Arial" charset="0"/>
            </a:endParaRPr>
          </a:p>
        </p:txBody>
      </p:sp>
      <p:sp>
        <p:nvSpPr>
          <p:cNvPr id="5" name="Oval 4"/>
          <p:cNvSpPr>
            <a:spLocks noChangeArrowheads="1"/>
          </p:cNvSpPr>
          <p:nvPr/>
        </p:nvSpPr>
        <p:spPr bwMode="gray">
          <a:xfrm>
            <a:off x="3200399" y="2442755"/>
            <a:ext cx="5362807" cy="4036420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28575" algn="ctr">
            <a:solidFill>
              <a:srgbClr val="FFFFFF"/>
            </a:solidFill>
            <a:round/>
            <a:headEnd/>
            <a:tailEnd/>
          </a:ln>
          <a:effectLst/>
          <a:scene3d>
            <a:camera prst="orthographicFront"/>
            <a:lightRig rig="flat" dir="t">
              <a:rot lat="0" lon="0" rev="2400000"/>
            </a:lightRig>
          </a:scene3d>
          <a:sp3d prstMaterial="softEdge">
            <a:bevelT w="762000" h="965200"/>
          </a:sp3d>
        </p:spPr>
        <p:txBody>
          <a:bodyPr wrap="none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Verdana" pitchFamily="34" charset="0"/>
              <a:ea typeface="+mn-ea"/>
              <a:cs typeface="Arial" charset="0"/>
            </a:endParaRPr>
          </a:p>
        </p:txBody>
      </p:sp>
      <p:sp>
        <p:nvSpPr>
          <p:cNvPr id="6" name="Text Box 10"/>
          <p:cNvSpPr txBox="1">
            <a:spLocks noChangeArrowheads="1"/>
          </p:cNvSpPr>
          <p:nvPr/>
        </p:nvSpPr>
        <p:spPr bwMode="gray">
          <a:xfrm>
            <a:off x="3657599" y="2745141"/>
            <a:ext cx="4074814" cy="304698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0000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9600" b="1" i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Arial" charset="0"/>
              </a:rPr>
              <a:t>T</a:t>
            </a:r>
            <a:r>
              <a:rPr lang="vi-VN" sz="9600" b="1" i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Arial" charset="0"/>
              </a:rPr>
              <a:t>rò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vi-VN" sz="9600" b="1" i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cs typeface="Arial" charset="0"/>
              </a:rPr>
              <a:t>chơi</a:t>
            </a:r>
            <a:endParaRPr kumimoji="0" lang="vi-VN" sz="9600" b="1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Arial"/>
              <a:ea typeface="+mn-ea"/>
              <a:cs typeface="Arial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773202" y="1854924"/>
            <a:ext cx="6253230" cy="3097375"/>
          </a:xfrm>
          <a:prstGeom prst="rect">
            <a:avLst/>
          </a:prstGeom>
          <a:noFill/>
        </p:spPr>
        <p:txBody>
          <a:bodyPr wrap="square" rtlCol="0">
            <a:prstTxWarp prst="textArchUp">
              <a:avLst/>
            </a:prstTxWarp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9600" b="1" i="0" u="none" strike="noStrike" kern="1200" cap="none" spc="0" normalizeH="0" baseline="0" noProof="0" dirty="0">
                <a:ln/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TIÊU DIỆT VIRUS CORONA</a:t>
            </a:r>
          </a:p>
        </p:txBody>
      </p:sp>
      <p:sp>
        <p:nvSpPr>
          <p:cNvPr id="8" name="Round Diagonal Corner Rectangle 7"/>
          <p:cNvSpPr/>
          <p:nvPr/>
        </p:nvSpPr>
        <p:spPr>
          <a:xfrm>
            <a:off x="653143" y="1273628"/>
            <a:ext cx="11084656" cy="4787538"/>
          </a:xfrm>
          <a:prstGeom prst="round2DiagRect">
            <a:avLst/>
          </a:prstGeom>
          <a:solidFill>
            <a:schemeClr val="bg1">
              <a:alpha val="85000"/>
            </a:schemeClr>
          </a:solidFill>
          <a:ln w="76200">
            <a:solidFill>
              <a:srgbClr val="FFC00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cs typeface="Times New Roman" panose="02020603050405020304" pitchFamily="18" charset="0"/>
              </a:rPr>
              <a:t>Cách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cs typeface="Times New Roman" panose="02020603050405020304" pitchFamily="18" charset="0"/>
              </a:rPr>
              <a:t>chơi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j-lt"/>
              <a:cs typeface="Times New Roman" panose="02020603050405020304" pitchFamily="18" charset="0"/>
            </a:endParaRPr>
          </a:p>
          <a:p>
            <a:pPr marL="457200" marR="0" lvl="0" indent="-4572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lang="vi-VN" sz="32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Năm học 2021 – 2022 bị ảnh hưởng lớn bởi dịch bệnh từ 1 loại virus có tên là Corona</a:t>
            </a:r>
            <a:endParaRPr kumimoji="0" lang="en-US" sz="320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j-lt"/>
              <a:cs typeface="Times New Roman" panose="02020603050405020304" pitchFamily="18" charset="0"/>
            </a:endParaRPr>
          </a:p>
          <a:p>
            <a:pPr marL="457200" marR="0" lvl="0" indent="-4572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lang="vi-VN" sz="32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Để giúp mọi người tiêu diệt loại virus này.</a:t>
            </a:r>
          </a:p>
          <a:p>
            <a:pPr marL="457200" marR="0" lvl="0" indent="-4572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vi-VN" sz="320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cs typeface="Times New Roman" panose="02020603050405020304" pitchFamily="18" charset="0"/>
              </a:rPr>
              <a:t>C</a:t>
            </a:r>
            <a:r>
              <a:rPr kumimoji="0" lang="en-US" sz="320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cs typeface="Times New Roman" panose="02020603050405020304" pitchFamily="18" charset="0"/>
              </a:rPr>
              <a:t>ác</a:t>
            </a:r>
            <a:r>
              <a:rPr kumimoji="0" lang="en-US" sz="320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cs typeface="Times New Roman" panose="02020603050405020304" pitchFamily="18" charset="0"/>
              </a:rPr>
              <a:t> </a:t>
            </a:r>
            <a:r>
              <a:rPr kumimoji="0" lang="en-US" sz="320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cs typeface="Times New Roman" panose="02020603050405020304" pitchFamily="18" charset="0"/>
              </a:rPr>
              <a:t>em</a:t>
            </a:r>
            <a:r>
              <a:rPr kumimoji="0" lang="en-US" sz="320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cs typeface="Times New Roman" panose="02020603050405020304" pitchFamily="18" charset="0"/>
              </a:rPr>
              <a:t> </a:t>
            </a:r>
            <a:r>
              <a:rPr kumimoji="0" lang="en-US" sz="320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cs typeface="Times New Roman" panose="02020603050405020304" pitchFamily="18" charset="0"/>
              </a:rPr>
              <a:t>học</a:t>
            </a:r>
            <a:r>
              <a:rPr kumimoji="0" lang="en-US" sz="320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cs typeface="Times New Roman" panose="02020603050405020304" pitchFamily="18" charset="0"/>
              </a:rPr>
              <a:t> </a:t>
            </a:r>
            <a:r>
              <a:rPr kumimoji="0" lang="en-US" sz="320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cs typeface="Times New Roman" panose="02020603050405020304" pitchFamily="18" charset="0"/>
              </a:rPr>
              <a:t>sinh</a:t>
            </a:r>
            <a:r>
              <a:rPr kumimoji="0" lang="en-US" sz="320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cs typeface="Times New Roman" panose="02020603050405020304" pitchFamily="18" charset="0"/>
              </a:rPr>
              <a:t> </a:t>
            </a:r>
            <a:r>
              <a:rPr kumimoji="0" lang="en-US" sz="320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cs typeface="Times New Roman" panose="02020603050405020304" pitchFamily="18" charset="0"/>
              </a:rPr>
              <a:t>sẽ</a:t>
            </a:r>
            <a:r>
              <a:rPr kumimoji="0" lang="en-US" sz="320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cs typeface="Times New Roman" panose="02020603050405020304" pitchFamily="18" charset="0"/>
              </a:rPr>
              <a:t> </a:t>
            </a:r>
            <a:r>
              <a:rPr kumimoji="0" lang="en-US" sz="320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cs typeface="Times New Roman" panose="02020603050405020304" pitchFamily="18" charset="0"/>
              </a:rPr>
              <a:t>trả</a:t>
            </a:r>
            <a:r>
              <a:rPr kumimoji="0" lang="en-US" sz="320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cs typeface="Times New Roman" panose="02020603050405020304" pitchFamily="18" charset="0"/>
              </a:rPr>
              <a:t> </a:t>
            </a:r>
            <a:r>
              <a:rPr kumimoji="0" lang="en-US" sz="320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cs typeface="Times New Roman" panose="02020603050405020304" pitchFamily="18" charset="0"/>
              </a:rPr>
              <a:t>lời</a:t>
            </a:r>
            <a:r>
              <a:rPr kumimoji="0" lang="en-US" sz="320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cs typeface="Times New Roman" panose="02020603050405020304" pitchFamily="18" charset="0"/>
              </a:rPr>
              <a:t> </a:t>
            </a:r>
            <a:r>
              <a:rPr kumimoji="0" lang="en-US" sz="320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cs typeface="Times New Roman" panose="02020603050405020304" pitchFamily="18" charset="0"/>
              </a:rPr>
              <a:t>từng</a:t>
            </a:r>
            <a:r>
              <a:rPr kumimoji="0" lang="en-US" sz="320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cs typeface="Times New Roman" panose="02020603050405020304" pitchFamily="18" charset="0"/>
              </a:rPr>
              <a:t> </a:t>
            </a:r>
            <a:r>
              <a:rPr kumimoji="0" lang="en-US" sz="320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cs typeface="Times New Roman" panose="02020603050405020304" pitchFamily="18" charset="0"/>
              </a:rPr>
              <a:t>câu</a:t>
            </a:r>
            <a:r>
              <a:rPr kumimoji="0" lang="en-US" sz="320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cs typeface="Times New Roman" panose="02020603050405020304" pitchFamily="18" charset="0"/>
              </a:rPr>
              <a:t> </a:t>
            </a:r>
            <a:r>
              <a:rPr kumimoji="0" lang="en-US" sz="320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cs typeface="Times New Roman" panose="02020603050405020304" pitchFamily="18" charset="0"/>
              </a:rPr>
              <a:t>hỏi</a:t>
            </a:r>
            <a:r>
              <a:rPr kumimoji="0" lang="en-US" sz="320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cs typeface="Times New Roman" panose="02020603050405020304" pitchFamily="18" charset="0"/>
              </a:rPr>
              <a:t> </a:t>
            </a:r>
            <a:r>
              <a:rPr kumimoji="0" lang="en-US" sz="320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cs typeface="Times New Roman" panose="02020603050405020304" pitchFamily="18" charset="0"/>
              </a:rPr>
              <a:t>tương</a:t>
            </a:r>
            <a:r>
              <a:rPr kumimoji="0" lang="en-US" sz="320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cs typeface="Times New Roman" panose="02020603050405020304" pitchFamily="18" charset="0"/>
              </a:rPr>
              <a:t> </a:t>
            </a:r>
            <a:r>
              <a:rPr kumimoji="0" lang="en-US" sz="320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cs typeface="Times New Roman" panose="02020603050405020304" pitchFamily="18" charset="0"/>
              </a:rPr>
              <a:t>ứng</a:t>
            </a:r>
            <a:r>
              <a:rPr kumimoji="0" lang="en-US" sz="320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cs typeface="Times New Roman" panose="02020603050405020304" pitchFamily="18" charset="0"/>
              </a:rPr>
              <a:t> </a:t>
            </a:r>
            <a:r>
              <a:rPr kumimoji="0" lang="en-US" sz="320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cs typeface="Times New Roman" panose="02020603050405020304" pitchFamily="18" charset="0"/>
              </a:rPr>
              <a:t>với</a:t>
            </a:r>
            <a:r>
              <a:rPr kumimoji="0" lang="en-US" sz="320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cs typeface="Times New Roman" panose="02020603050405020304" pitchFamily="18" charset="0"/>
              </a:rPr>
              <a:t> </a:t>
            </a:r>
            <a:r>
              <a:rPr kumimoji="0" lang="en-US" sz="320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cs typeface="Times New Roman" panose="02020603050405020304" pitchFamily="18" charset="0"/>
              </a:rPr>
              <a:t>từng</a:t>
            </a:r>
            <a:r>
              <a:rPr lang="vi-VN" sz="32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 loại virus corona và biến chủng </a:t>
            </a:r>
            <a:r>
              <a:rPr lang="vi-VN" sz="320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của nó </a:t>
            </a:r>
            <a:r>
              <a:rPr lang="vi-VN" sz="32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ứng với các virus có số 1, 2, 3, 4, 5.</a:t>
            </a:r>
          </a:p>
          <a:p>
            <a:pPr marL="457200" marR="0" lvl="0" indent="-4572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320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cs typeface="Times New Roman" panose="02020603050405020304" pitchFamily="18" charset="0"/>
              </a:rPr>
              <a:t>Chúc</a:t>
            </a:r>
            <a:r>
              <a:rPr kumimoji="0" lang="en-US" sz="320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cs typeface="Times New Roman" panose="02020603050405020304" pitchFamily="18" charset="0"/>
              </a:rPr>
              <a:t> </a:t>
            </a:r>
            <a:r>
              <a:rPr kumimoji="0" lang="en-US" sz="320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cs typeface="Times New Roman" panose="02020603050405020304" pitchFamily="18" charset="0"/>
              </a:rPr>
              <a:t>các</a:t>
            </a:r>
            <a:r>
              <a:rPr kumimoji="0" lang="en-US" sz="320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cs typeface="Times New Roman" panose="02020603050405020304" pitchFamily="18" charset="0"/>
              </a:rPr>
              <a:t> </a:t>
            </a:r>
            <a:r>
              <a:rPr kumimoji="0" lang="en-US" sz="320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cs typeface="Times New Roman" panose="02020603050405020304" pitchFamily="18" charset="0"/>
              </a:rPr>
              <a:t>em</a:t>
            </a:r>
            <a:r>
              <a:rPr kumimoji="0" lang="en-US" sz="320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cs typeface="Times New Roman" panose="02020603050405020304" pitchFamily="18" charset="0"/>
              </a:rPr>
              <a:t> </a:t>
            </a:r>
            <a:r>
              <a:rPr lang="vi-VN" sz="32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sẽ giúp mọi người tiêu diệt được loại virus  này và biến chủng của chúng</a:t>
            </a:r>
            <a:r>
              <a:rPr kumimoji="0" lang="en-US" sz="320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cs typeface="Times New Roman" panose="02020603050405020304" pitchFamily="18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87982010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9783" y="216849"/>
            <a:ext cx="2429692" cy="1943211"/>
          </a:xfrm>
          <a:prstGeom prst="rect">
            <a:avLst/>
          </a:prstGeom>
        </p:spPr>
      </p:pic>
      <p:pic>
        <p:nvPicPr>
          <p:cNvPr id="7" name="Picture 6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90000" l="10000" r="90000">
                        <a14:foregroundMark x1="54342" y1="38532" x2="54342" y2="38532"/>
                        <a14:foregroundMark x1="36476" y1="49083" x2="35732" y2="38532"/>
                        <a14:foregroundMark x1="49380" y1="66514" x2="64764" y2="52982"/>
                        <a14:foregroundMark x1="45161" y1="44725" x2="60546" y2="3669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0800" y="4096886"/>
            <a:ext cx="2646508" cy="293528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10" cstate="print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10000" b="90000" l="10000" r="90000">
                        <a14:foregroundMark x1="27413" y1="49129" x2="63320" y2="45645"/>
                      </a14:backgroundRemoval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7308" y="2669542"/>
            <a:ext cx="2388955" cy="2582883"/>
          </a:xfrm>
          <a:prstGeom prst="rect">
            <a:avLst/>
          </a:prstGeom>
        </p:spPr>
      </p:pic>
      <p:pic>
        <p:nvPicPr>
          <p:cNvPr id="9" name="Picture 8">
            <a:hlinkClick r:id="rId12" action="ppaction://hlinksldjump"/>
          </p:cNvPr>
          <p:cNvPicPr>
            <a:picLocks noChangeAspect="1"/>
          </p:cNvPicPr>
          <p:nvPr/>
        </p:nvPicPr>
        <p:blipFill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9848" b="90152" l="9917" r="9862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61654" y="2547258"/>
            <a:ext cx="2430346" cy="2745448"/>
          </a:xfrm>
          <a:prstGeom prst="rect">
            <a:avLst/>
          </a:prstGeom>
        </p:spPr>
      </p:pic>
      <p:pic>
        <p:nvPicPr>
          <p:cNvPr id="10" name="Picture 9">
            <a:hlinkClick r:id="rId15" action="ppaction://hlinksldjump"/>
          </p:cNvPr>
          <p:cNvPicPr>
            <a:picLocks noChangeAspect="1"/>
          </p:cNvPicPr>
          <p:nvPr/>
        </p:nvPicPr>
        <p:blipFill>
          <a:blip r:embed="rId16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0" b="87562" l="4878" r="100000"/>
                    </a14:imgEffect>
                    <a14:imgEffect>
                      <a14:sharpenSoften amount="50000"/>
                    </a14:imgEffect>
                    <a14:imgEffect>
                      <a14:saturation sat="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7916" y="504640"/>
            <a:ext cx="1996610" cy="2603330"/>
          </a:xfrm>
          <a:prstGeom prst="rect">
            <a:avLst/>
          </a:prstGeom>
        </p:spPr>
      </p:pic>
      <p:pic>
        <p:nvPicPr>
          <p:cNvPr id="16" name="Stranger_Danger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-934300" y="6045200"/>
            <a:ext cx="812800" cy="812800"/>
          </a:xfrm>
          <a:prstGeom prst="rect">
            <a:avLst/>
          </a:prstGeom>
        </p:spPr>
      </p:pic>
      <p:sp>
        <p:nvSpPr>
          <p:cNvPr id="19" name="Rounded Rectangle 18"/>
          <p:cNvSpPr/>
          <p:nvPr/>
        </p:nvSpPr>
        <p:spPr>
          <a:xfrm>
            <a:off x="4313916" y="794814"/>
            <a:ext cx="507999" cy="322943"/>
          </a:xfrm>
          <a:prstGeom prst="roundRect">
            <a:avLst/>
          </a:prstGeom>
          <a:solidFill>
            <a:schemeClr val="bg1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9726165" y="1869244"/>
            <a:ext cx="507999" cy="322943"/>
          </a:xfrm>
          <a:prstGeom prst="roundRect">
            <a:avLst/>
          </a:prstGeom>
          <a:solidFill>
            <a:schemeClr val="bg1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sz="2400" dirty="0">
                <a:solidFill>
                  <a:prstClr val="black"/>
                </a:solidFill>
                <a:latin typeface="Calibri"/>
              </a:rPr>
              <a:t>2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2" name="Rounded Rectangle 21"/>
          <p:cNvSpPr/>
          <p:nvPr/>
        </p:nvSpPr>
        <p:spPr>
          <a:xfrm>
            <a:off x="10856687" y="4908621"/>
            <a:ext cx="507999" cy="322943"/>
          </a:xfrm>
          <a:prstGeom prst="roundRect">
            <a:avLst/>
          </a:prstGeom>
          <a:solidFill>
            <a:schemeClr val="bg1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4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4789055" y="5586075"/>
            <a:ext cx="507999" cy="322943"/>
          </a:xfrm>
          <a:prstGeom prst="roundRect">
            <a:avLst/>
          </a:prstGeom>
          <a:solidFill>
            <a:schemeClr val="bg1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sz="2400" dirty="0">
                <a:solidFill>
                  <a:prstClr val="black"/>
                </a:solidFill>
                <a:latin typeface="Calibri"/>
              </a:rPr>
              <a:t>3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24" name="Picture 23">
            <a:hlinkClick r:id="rId19" action="ppaction://hlinksldjump"/>
          </p:cNvPr>
          <p:cNvPicPr>
            <a:picLocks noChangeAspect="1"/>
          </p:cNvPicPr>
          <p:nvPr/>
        </p:nvPicPr>
        <p:blipFill>
          <a:blip r:embed="rId20"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692" y="794814"/>
            <a:ext cx="2235200" cy="2235200"/>
          </a:xfrm>
          <a:prstGeom prst="rect">
            <a:avLst/>
          </a:prstGeom>
        </p:spPr>
      </p:pic>
      <p:sp>
        <p:nvSpPr>
          <p:cNvPr id="26" name="Rounded Rectangle 25"/>
          <p:cNvSpPr/>
          <p:nvPr/>
        </p:nvSpPr>
        <p:spPr>
          <a:xfrm>
            <a:off x="898278" y="2868542"/>
            <a:ext cx="507999" cy="322943"/>
          </a:xfrm>
          <a:prstGeom prst="roundRect">
            <a:avLst/>
          </a:prstGeom>
          <a:solidFill>
            <a:schemeClr val="bg1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sz="2400" dirty="0">
                <a:solidFill>
                  <a:prstClr val="black"/>
                </a:solidFill>
                <a:latin typeface="Calibri"/>
              </a:rPr>
              <a:t>5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Notched Right Arrow 17">
            <a:hlinkClick r:id="rId22" action="ppaction://hlinksldjump"/>
          </p:cNvPr>
          <p:cNvSpPr/>
          <p:nvPr/>
        </p:nvSpPr>
        <p:spPr>
          <a:xfrm>
            <a:off x="10856687" y="6169781"/>
            <a:ext cx="1117600" cy="563637"/>
          </a:xfrm>
          <a:prstGeom prst="notchedRightArrow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A216EA10-7DF0-4EDC-BC7F-8D7CF3F2F2E4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2755"/>
            <a:ext cx="2011928" cy="894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5178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9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1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3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19697" numSld="8">
                <p:cTn id="6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6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9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</p:childTnLst>
        </p:cTn>
      </p:par>
    </p:tnLst>
    <p:bldLst>
      <p:bldP spid="19" grpId="0" animBg="1"/>
      <p:bldP spid="21" grpId="0" animBg="1"/>
      <p:bldP spid="22" grpId="0" animBg="1"/>
      <p:bldP spid="23" grpId="0" animBg="1"/>
      <p:bldP spid="2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/>
        </p:nvGrpSpPr>
        <p:grpSpPr>
          <a:xfrm>
            <a:off x="1117600" y="712776"/>
            <a:ext cx="9724569" cy="1226953"/>
            <a:chOff x="1012373" y="354915"/>
            <a:chExt cx="7064827" cy="962294"/>
          </a:xfrm>
        </p:grpSpPr>
        <p:sp>
          <p:nvSpPr>
            <p:cNvPr id="5" name="Rounded Rectangle 4"/>
            <p:cNvSpPr/>
            <p:nvPr/>
          </p:nvSpPr>
          <p:spPr>
            <a:xfrm>
              <a:off x="1012373" y="354915"/>
              <a:ext cx="7064827" cy="962294"/>
            </a:xfrm>
            <a:prstGeom prst="round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245328" y="570200"/>
              <a:ext cx="6831872" cy="4033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733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antGarde" pitchFamily="2" charset="0"/>
                  <a:ea typeface="AvantGarde" pitchFamily="2" charset="0"/>
                  <a:cs typeface="AvantGarde" pitchFamily="2" charset="0"/>
                </a:rPr>
                <a:t> </a:t>
              </a:r>
              <a:r>
                <a:rPr kumimoji="0" lang="en-US" sz="3733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AvantGarde" pitchFamily="2" charset="0"/>
                  <a:cs typeface="AvantGarde" pitchFamily="2" charset="0"/>
                </a:rPr>
                <a:t>Em</a:t>
              </a:r>
              <a:r>
                <a:rPr kumimoji="0" lang="en-US" sz="3733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AvantGarde" pitchFamily="2" charset="0"/>
                  <a:cs typeface="AvantGarde" pitchFamily="2" charset="0"/>
                </a:rPr>
                <a:t> </a:t>
              </a:r>
              <a:r>
                <a:rPr kumimoji="0" lang="en-US" sz="3733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AvantGarde" pitchFamily="2" charset="0"/>
                  <a:cs typeface="AvantGarde" pitchFamily="2" charset="0"/>
                </a:rPr>
                <a:t>hãy</a:t>
              </a:r>
              <a:r>
                <a:rPr kumimoji="0" lang="en-US" sz="3733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AvantGarde" pitchFamily="2" charset="0"/>
                  <a:cs typeface="AvantGarde" pitchFamily="2" charset="0"/>
                </a:rPr>
                <a:t> </a:t>
              </a:r>
              <a:r>
                <a:rPr kumimoji="0" lang="vi-VN" sz="3733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AvantGarde" pitchFamily="2" charset="0"/>
                  <a:cs typeface="AvantGarde" pitchFamily="2" charset="0"/>
                </a:rPr>
                <a:t>đọc to các tiếng,</a:t>
              </a:r>
              <a:r>
                <a:rPr kumimoji="0" lang="vi-VN" sz="3733" b="1" i="0" u="none" strike="noStrike" kern="1200" cap="none" spc="0" normalizeH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AvantGarde" pitchFamily="2" charset="0"/>
                  <a:cs typeface="AvantGarde" pitchFamily="2" charset="0"/>
                </a:rPr>
                <a:t> </a:t>
              </a:r>
              <a:r>
                <a:rPr kumimoji="0" lang="vi-VN" sz="3733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AvantGarde" pitchFamily="2" charset="0"/>
                  <a:cs typeface="AvantGarde" pitchFamily="2" charset="0"/>
                </a:rPr>
                <a:t>từ sau:</a:t>
              </a:r>
              <a:endParaRPr kumimoji="0" lang="en-US" sz="3733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vantGarde" pitchFamily="2" charset="0"/>
                <a:cs typeface="AvantGarde" pitchFamily="2" charset="0"/>
              </a:endParaRPr>
            </a:p>
          </p:txBody>
        </p:sp>
      </p:grpSp>
      <p:sp>
        <p:nvSpPr>
          <p:cNvPr id="9" name="Notched Right Arrow 8">
            <a:hlinkClick r:id="rId3" action="ppaction://hlinksldjump"/>
          </p:cNvPr>
          <p:cNvSpPr/>
          <p:nvPr/>
        </p:nvSpPr>
        <p:spPr>
          <a:xfrm>
            <a:off x="10827659" y="6186715"/>
            <a:ext cx="1117600" cy="563637"/>
          </a:xfrm>
          <a:prstGeom prst="notchedRightArrow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30" name="Group 29"/>
          <p:cNvGrpSpPr/>
          <p:nvPr/>
        </p:nvGrpSpPr>
        <p:grpSpPr>
          <a:xfrm>
            <a:off x="2200602" y="3402966"/>
            <a:ext cx="7558566" cy="1444601"/>
            <a:chOff x="1467791" y="1673123"/>
            <a:chExt cx="6553200" cy="762000"/>
          </a:xfrm>
          <a:solidFill>
            <a:schemeClr val="bg1"/>
          </a:solidFill>
        </p:grpSpPr>
        <p:sp>
          <p:nvSpPr>
            <p:cNvPr id="31" name="Rectangle 30"/>
            <p:cNvSpPr/>
            <p:nvPr/>
          </p:nvSpPr>
          <p:spPr>
            <a:xfrm>
              <a:off x="1467791" y="1673123"/>
              <a:ext cx="6553200" cy="762000"/>
            </a:xfrm>
            <a:prstGeom prst="rect">
              <a:avLst/>
            </a:prstGeom>
            <a:grpFill/>
            <a:ln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1816261" y="1737547"/>
              <a:ext cx="5988497" cy="633151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vi-VN" sz="7200" b="1" dirty="0">
                  <a:solidFill>
                    <a:srgbClr val="FF0000"/>
                  </a:solidFill>
                  <a:latin typeface="UTM Avo" panose="02040603050506020204" pitchFamily="18" charset="0"/>
                  <a:ea typeface="AvantGarde" pitchFamily="2" charset="0"/>
                  <a:cs typeface="AvantGarde" pitchFamily="2" charset="0"/>
                </a:rPr>
                <a:t>i, bi, ia, bia</a:t>
              </a:r>
              <a:endParaRPr kumimoji="0" lang="en-US" sz="7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AvantGarde" pitchFamily="2" charset="0"/>
                <a:cs typeface="AvantGarde" pitchFamily="2" charset="0"/>
              </a:endParaRPr>
            </a:p>
          </p:txBody>
        </p:sp>
      </p:grpSp>
      <p:pic>
        <p:nvPicPr>
          <p:cNvPr id="36" name="Picture 35">
            <a:extLst>
              <a:ext uri="{FF2B5EF4-FFF2-40B4-BE49-F238E27FC236}">
                <a16:creationId xmlns:a16="http://schemas.microsoft.com/office/drawing/2014/main" xmlns="" id="{8C73202A-DFDA-497D-B377-24F8C66DD60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2648" y="3679415"/>
            <a:ext cx="1088571" cy="1064987"/>
          </a:xfrm>
          <a:prstGeom prst="rect">
            <a:avLst/>
          </a:prstGeom>
        </p:spPr>
      </p:pic>
      <p:pic>
        <p:nvPicPr>
          <p:cNvPr id="21" name="Picture 20">
            <a:hlinkClick r:id="rId5" action="ppaction://hlinksldjump"/>
          </p:cNvPr>
          <p:cNvPicPr>
            <a:picLocks noChangeAspect="1"/>
          </p:cNvPicPr>
          <p:nvPr/>
        </p:nvPicPr>
        <p:blipFill>
          <a:blip r:embed="rId6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87562" l="4878" r="100000"/>
                    </a14:imgEffect>
                    <a14:imgEffect>
                      <a14:sharpenSoften amount="50000"/>
                    </a14:imgEffect>
                    <a14:imgEffect>
                      <a14:saturation sat="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4560" y="-190600"/>
            <a:ext cx="1755840" cy="1896309"/>
          </a:xfrm>
          <a:prstGeom prst="rect">
            <a:avLst/>
          </a:prstGeom>
        </p:spPr>
      </p:pic>
      <p:sp>
        <p:nvSpPr>
          <p:cNvPr id="22" name="Oval 21"/>
          <p:cNvSpPr/>
          <p:nvPr/>
        </p:nvSpPr>
        <p:spPr>
          <a:xfrm>
            <a:off x="1211811" y="828182"/>
            <a:ext cx="777829" cy="832179"/>
          </a:xfrm>
          <a:prstGeom prst="ellipse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689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P-222" pitchFamily="34" charset="0"/>
                <a:ea typeface="+mn-ea"/>
                <a:cs typeface="+mn-cs"/>
              </a:rPr>
              <a:t>?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xmlns="" id="{24B5EE3D-79D8-4853-A51A-4F5E200D75F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2755"/>
            <a:ext cx="2011928" cy="894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21371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3" presetClass="entr" presetSubtype="32" fill="hold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eck mar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2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5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/>
        </p:nvGrpSpPr>
        <p:grpSpPr>
          <a:xfrm>
            <a:off x="1658983" y="279400"/>
            <a:ext cx="9110618" cy="1364709"/>
            <a:chOff x="578031" y="282064"/>
            <a:chExt cx="7499169" cy="1111745"/>
          </a:xfrm>
        </p:grpSpPr>
        <p:sp>
          <p:nvSpPr>
            <p:cNvPr id="5" name="Rounded Rectangle 4"/>
            <p:cNvSpPr/>
            <p:nvPr/>
          </p:nvSpPr>
          <p:spPr>
            <a:xfrm>
              <a:off x="578031" y="282064"/>
              <a:ext cx="7499169" cy="1111745"/>
            </a:xfrm>
            <a:prstGeom prst="round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853105" y="510431"/>
              <a:ext cx="5514294" cy="5766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AvantGarde" pitchFamily="2" charset="0"/>
                  <a:cs typeface="AvantGarde" pitchFamily="2" charset="0"/>
                </a:rPr>
                <a:t>Em</a:t>
              </a: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AvantGarde" pitchFamily="2" charset="0"/>
                  <a:cs typeface="AvantGarde" pitchFamily="2" charset="0"/>
                </a:rPr>
                <a:t> </a:t>
              </a:r>
              <a:r>
                <a:rPr kumimoji="0" lang="vi-VN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AvantGarde" pitchFamily="2" charset="0"/>
                  <a:cs typeface="AvantGarde" pitchFamily="2" charset="0"/>
                </a:rPr>
                <a:t>hãy đọc to câu sau:</a:t>
              </a:r>
              <a:endPara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vantGarde" pitchFamily="2" charset="0"/>
                <a:cs typeface="AvantGarde" pitchFamily="2" charset="0"/>
              </a:endParaRPr>
            </a:p>
          </p:txBody>
        </p:sp>
      </p:grpSp>
      <p:sp>
        <p:nvSpPr>
          <p:cNvPr id="9" name="Notched Right Arrow 8">
            <a:hlinkClick r:id="rId3" action="ppaction://hlinksldjump"/>
          </p:cNvPr>
          <p:cNvSpPr/>
          <p:nvPr/>
        </p:nvSpPr>
        <p:spPr>
          <a:xfrm>
            <a:off x="10827659" y="6186715"/>
            <a:ext cx="1117600" cy="563637"/>
          </a:xfrm>
          <a:prstGeom prst="notchedRightArrow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27" name="Group 26"/>
          <p:cNvGrpSpPr/>
          <p:nvPr/>
        </p:nvGrpSpPr>
        <p:grpSpPr>
          <a:xfrm>
            <a:off x="3825378" y="4539637"/>
            <a:ext cx="4346544" cy="1530136"/>
            <a:chOff x="1524000" y="1809750"/>
            <a:chExt cx="6553200" cy="762000"/>
          </a:xfrm>
        </p:grpSpPr>
        <p:sp>
          <p:nvSpPr>
            <p:cNvPr id="28" name="Rectangle 27"/>
            <p:cNvSpPr/>
            <p:nvPr/>
          </p:nvSpPr>
          <p:spPr>
            <a:xfrm>
              <a:off x="1524000" y="1809750"/>
              <a:ext cx="6553200" cy="762000"/>
            </a:xfrm>
            <a:prstGeom prst="rect">
              <a:avLst/>
            </a:prstGeom>
            <a:solidFill>
              <a:schemeClr val="bg1"/>
            </a:solidFill>
            <a:ln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1591490" y="1918946"/>
              <a:ext cx="4434939" cy="5364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vi-VN" sz="3200" b="1" dirty="0">
                  <a:solidFill>
                    <a:prstClr val="black"/>
                  </a:solidFill>
                  <a:latin typeface="UTM Avo" panose="02040603050506020204" pitchFamily="18" charset="0"/>
                  <a:ea typeface="AvantGarde" pitchFamily="2" charset="0"/>
                  <a:cs typeface="AvantGarde" pitchFamily="2" charset="0"/>
                </a:rPr>
                <a:t>Bé Li bi bô:</a:t>
              </a:r>
            </a:p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AvantGarde" pitchFamily="2" charset="0"/>
                  <a:cs typeface="AvantGarde" pitchFamily="2" charset="0"/>
                </a:rPr>
                <a:t>-</a:t>
              </a:r>
              <a:r>
                <a:rPr kumimoji="0" lang="vi-VN" sz="3200" b="1" i="0" u="none" strike="noStrike" kern="1200" cap="none" spc="0" normalizeH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AvantGarde" pitchFamily="2" charset="0"/>
                  <a:cs typeface="AvantGarde" pitchFamily="2" charset="0"/>
                </a:rPr>
                <a:t> Bi bi.</a:t>
              </a:r>
              <a:endParaRPr kumimoji="0" lang="vi-VN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vantGarde" pitchFamily="2" charset="0"/>
                <a:cs typeface="AvantGarde" pitchFamily="2" charset="0"/>
              </a:endParaRPr>
            </a:p>
          </p:txBody>
        </p:sp>
      </p:grpSp>
      <p:pic>
        <p:nvPicPr>
          <p:cNvPr id="36" name="Picture 35">
            <a:extLst>
              <a:ext uri="{FF2B5EF4-FFF2-40B4-BE49-F238E27FC236}">
                <a16:creationId xmlns:a16="http://schemas.microsoft.com/office/drawing/2014/main" xmlns="" id="{8C73202A-DFDA-497D-B377-24F8C66DD60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6470" y="4783212"/>
            <a:ext cx="1088571" cy="1064987"/>
          </a:xfrm>
          <a:prstGeom prst="rect">
            <a:avLst/>
          </a:prstGeom>
        </p:spPr>
      </p:pic>
      <p:pic>
        <p:nvPicPr>
          <p:cNvPr id="22" name="Picture 21">
            <a:hlinkClick r:id="rId5" action="ppaction://hlinksldjump"/>
          </p:cNvPr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5890" y="0"/>
            <a:ext cx="2046111" cy="2209800"/>
          </a:xfrm>
          <a:prstGeom prst="rect">
            <a:avLst/>
          </a:prstGeom>
        </p:spPr>
      </p:pic>
      <p:sp>
        <p:nvSpPr>
          <p:cNvPr id="19" name="Oval 18"/>
          <p:cNvSpPr/>
          <p:nvPr/>
        </p:nvSpPr>
        <p:spPr>
          <a:xfrm>
            <a:off x="1965371" y="559729"/>
            <a:ext cx="777829" cy="832179"/>
          </a:xfrm>
          <a:prstGeom prst="ellipse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689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P-222" pitchFamily="34" charset="0"/>
                <a:ea typeface="+mn-ea"/>
                <a:cs typeface="+mn-cs"/>
              </a:rPr>
              <a:t>?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5378" y="1877756"/>
            <a:ext cx="4346544" cy="2683883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xmlns="" id="{65B02B61-93DC-4373-8F47-9168323E5B9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2755"/>
            <a:ext cx="2011928" cy="894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128818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32" fill="hold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eck mar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5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8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/>
        </p:nvGrpSpPr>
        <p:grpSpPr>
          <a:xfrm>
            <a:off x="1554480" y="473219"/>
            <a:ext cx="9215120" cy="1238015"/>
            <a:chOff x="1524000" y="354915"/>
            <a:chExt cx="6553200" cy="914400"/>
          </a:xfrm>
        </p:grpSpPr>
        <p:sp>
          <p:nvSpPr>
            <p:cNvPr id="5" name="Rounded Rectangle 4"/>
            <p:cNvSpPr/>
            <p:nvPr/>
          </p:nvSpPr>
          <p:spPr>
            <a:xfrm>
              <a:off x="1524000" y="354915"/>
              <a:ext cx="6553200" cy="914400"/>
            </a:xfrm>
            <a:prstGeom prst="round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2363028" y="534705"/>
              <a:ext cx="4875143" cy="4773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6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AvantGarde" pitchFamily="2" charset="0"/>
                  <a:cs typeface="AvantGarde" pitchFamily="2" charset="0"/>
                </a:rPr>
                <a:t>Em</a:t>
              </a:r>
              <a:r>
                <a:rPr kumimoji="0" 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AvantGarde" pitchFamily="2" charset="0"/>
                  <a:cs typeface="AvantGarde" pitchFamily="2" charset="0"/>
                </a:rPr>
                <a:t> </a:t>
              </a:r>
              <a:r>
                <a:rPr kumimoji="0" lang="en-US" sz="36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AvantGarde" pitchFamily="2" charset="0"/>
                  <a:cs typeface="AvantGarde" pitchFamily="2" charset="0"/>
                </a:rPr>
                <a:t>hãy</a:t>
              </a:r>
              <a:r>
                <a:rPr kumimoji="0" lang="vi-VN" sz="3600" b="1" i="0" u="none" strike="noStrike" kern="1200" cap="none" spc="0" normalizeH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AvantGarde" pitchFamily="2" charset="0"/>
                  <a:cs typeface="AvantGarde" pitchFamily="2" charset="0"/>
                </a:rPr>
                <a:t> đọc to câu sau:</a:t>
              </a:r>
              <a:endPara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AvantGarde" pitchFamily="2" charset="0"/>
                <a:cs typeface="AvantGarde" pitchFamily="2" charset="0"/>
              </a:endParaRPr>
            </a:p>
          </p:txBody>
        </p:sp>
      </p:grpSp>
      <p:sp>
        <p:nvSpPr>
          <p:cNvPr id="9" name="Notched Right Arrow 8">
            <a:hlinkClick r:id="rId4" action="ppaction://hlinksldjump"/>
          </p:cNvPr>
          <p:cNvSpPr/>
          <p:nvPr/>
        </p:nvSpPr>
        <p:spPr>
          <a:xfrm>
            <a:off x="10827659" y="6186715"/>
            <a:ext cx="1117600" cy="563637"/>
          </a:xfrm>
          <a:prstGeom prst="notchedRightArrow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30" name="Group 29"/>
          <p:cNvGrpSpPr/>
          <p:nvPr/>
        </p:nvGrpSpPr>
        <p:grpSpPr>
          <a:xfrm>
            <a:off x="3751318" y="4612039"/>
            <a:ext cx="4830979" cy="1451448"/>
            <a:chOff x="1524000" y="1907722"/>
            <a:chExt cx="6553200" cy="875392"/>
          </a:xfrm>
          <a:solidFill>
            <a:schemeClr val="bg1"/>
          </a:solidFill>
        </p:grpSpPr>
        <p:sp>
          <p:nvSpPr>
            <p:cNvPr id="31" name="Rectangle 30"/>
            <p:cNvSpPr/>
            <p:nvPr/>
          </p:nvSpPr>
          <p:spPr>
            <a:xfrm>
              <a:off x="1524000" y="1907722"/>
              <a:ext cx="6553200" cy="875392"/>
            </a:xfrm>
            <a:prstGeom prst="rect">
              <a:avLst/>
            </a:prstGeom>
            <a:grpFill/>
            <a:ln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1557746" y="2000976"/>
              <a:ext cx="4600984" cy="612563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marR="0" lvl="0" algn="just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kumimoji="0" lang="en-US" sz="60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AvantGarde" pitchFamily="2" charset="0"/>
                  <a:cs typeface="Times New Roman" panose="02020603050405020304" pitchFamily="18" charset="0"/>
                </a:rPr>
                <a:t>Bé ạ đi.</a:t>
              </a:r>
              <a:endParaRPr kumimoji="0" lang="vi-VN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vantGarde" pitchFamily="2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36" name="Picture 35">
            <a:extLst>
              <a:ext uri="{FF2B5EF4-FFF2-40B4-BE49-F238E27FC236}">
                <a16:creationId xmlns:a16="http://schemas.microsoft.com/office/drawing/2014/main" xmlns="" id="{8C73202A-DFDA-497D-B377-24F8C66DD60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2888" y="4717336"/>
            <a:ext cx="1088571" cy="1064987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xmlns="" id="{5ACB5494-1D84-4AB1-AFC9-2D23BA91010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6402" y="2834240"/>
            <a:ext cx="1001484" cy="962880"/>
          </a:xfrm>
          <a:prstGeom prst="rect">
            <a:avLst/>
          </a:prstGeom>
        </p:spPr>
      </p:pic>
      <p:pic>
        <p:nvPicPr>
          <p:cNvPr id="22" name="Picture 21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9848" b="90152" l="9917" r="9862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3937" y="-130189"/>
            <a:ext cx="2166656" cy="2339989"/>
          </a:xfrm>
          <a:prstGeom prst="rect">
            <a:avLst/>
          </a:prstGeom>
        </p:spPr>
      </p:pic>
      <p:sp>
        <p:nvSpPr>
          <p:cNvPr id="19" name="Oval 18"/>
          <p:cNvSpPr/>
          <p:nvPr/>
        </p:nvSpPr>
        <p:spPr>
          <a:xfrm>
            <a:off x="1824986" y="676136"/>
            <a:ext cx="777829" cy="832179"/>
          </a:xfrm>
          <a:prstGeom prst="ellipse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689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P-222" pitchFamily="34" charset="0"/>
                <a:ea typeface="+mn-ea"/>
                <a:cs typeface="+mn-cs"/>
              </a:rPr>
              <a:t>?</a:t>
            </a: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22"/>
          <a:stretch/>
        </p:blipFill>
        <p:spPr>
          <a:xfrm>
            <a:off x="3751317" y="2412999"/>
            <a:ext cx="4830980" cy="2199039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xmlns="" id="{8B801E2F-908E-4C9F-B522-9DA16C68EBE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2755"/>
            <a:ext cx="2011928" cy="894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04663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3" presetClass="entr" presetSubtype="32" fill="hold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3" presetClass="entr" presetSubtype="32" fill="hold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eck mar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8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1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/>
        </p:nvGrpSpPr>
        <p:grpSpPr>
          <a:xfrm>
            <a:off x="1841862" y="509451"/>
            <a:ext cx="8712927" cy="1427882"/>
            <a:chOff x="1524000" y="71976"/>
            <a:chExt cx="6553200" cy="742212"/>
          </a:xfrm>
        </p:grpSpPr>
        <p:sp>
          <p:nvSpPr>
            <p:cNvPr id="5" name="Rounded Rectangle 4"/>
            <p:cNvSpPr/>
            <p:nvPr/>
          </p:nvSpPr>
          <p:spPr>
            <a:xfrm>
              <a:off x="1524000" y="71976"/>
              <a:ext cx="6553200" cy="742212"/>
            </a:xfrm>
            <a:prstGeom prst="round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2245196" y="226617"/>
              <a:ext cx="5591393" cy="3999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4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AvantGarde" pitchFamily="2" charset="0"/>
                  <a:cs typeface="AvantGarde" pitchFamily="2" charset="0"/>
                </a:rPr>
                <a:t>Em hãy</a:t>
              </a:r>
              <a:r>
                <a:rPr kumimoji="0" lang="vi-VN" sz="4400" b="1" i="0" u="none" strike="noStrike" kern="1200" cap="none" spc="0" normalizeH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AvantGarde" pitchFamily="2" charset="0"/>
                  <a:cs typeface="AvantGarde" pitchFamily="2" charset="0"/>
                </a:rPr>
                <a:t> đọc to câu sau:</a:t>
              </a:r>
              <a:endPara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AvantGarde" pitchFamily="2" charset="0"/>
                <a:cs typeface="AvantGarde" pitchFamily="2" charset="0"/>
              </a:endParaRPr>
            </a:p>
          </p:txBody>
        </p:sp>
      </p:grpSp>
      <p:sp>
        <p:nvSpPr>
          <p:cNvPr id="9" name="Notched Right Arrow 8">
            <a:hlinkClick r:id="rId3" action="ppaction://hlinksldjump"/>
          </p:cNvPr>
          <p:cNvSpPr/>
          <p:nvPr/>
        </p:nvSpPr>
        <p:spPr>
          <a:xfrm>
            <a:off x="10988104" y="6383867"/>
            <a:ext cx="1117600" cy="563637"/>
          </a:xfrm>
          <a:prstGeom prst="notchedRightArrow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21" name="Picture 20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>
                        <a14:foregroundMark x1="54342" y1="38532" x2="54342" y2="38532"/>
                        <a14:foregroundMark x1="36476" y1="49083" x2="35732" y2="38532"/>
                        <a14:foregroundMark x1="49380" y1="66514" x2="64764" y2="52982"/>
                        <a14:foregroundMark x1="45161" y1="44725" x2="60546" y2="3669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4814" y="-335222"/>
            <a:ext cx="2221615" cy="2221615"/>
          </a:xfrm>
          <a:prstGeom prst="rect">
            <a:avLst/>
          </a:prstGeom>
        </p:spPr>
      </p:pic>
      <p:sp>
        <p:nvSpPr>
          <p:cNvPr id="23" name="Oval 22"/>
          <p:cNvSpPr/>
          <p:nvPr/>
        </p:nvSpPr>
        <p:spPr>
          <a:xfrm>
            <a:off x="2195996" y="775585"/>
            <a:ext cx="777829" cy="832179"/>
          </a:xfrm>
          <a:prstGeom prst="ellipse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689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P-222" pitchFamily="34" charset="0"/>
                <a:ea typeface="+mn-ea"/>
                <a:cs typeface="+mn-cs"/>
              </a:rPr>
              <a:t>?</a:t>
            </a: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0661" y="1961873"/>
            <a:ext cx="4428309" cy="2354487"/>
          </a:xfrm>
          <a:prstGeom prst="rect">
            <a:avLst/>
          </a:prstGeom>
        </p:spPr>
      </p:pic>
      <p:grpSp>
        <p:nvGrpSpPr>
          <p:cNvPr id="14" name="Group 13"/>
          <p:cNvGrpSpPr/>
          <p:nvPr/>
        </p:nvGrpSpPr>
        <p:grpSpPr>
          <a:xfrm>
            <a:off x="3651381" y="4342911"/>
            <a:ext cx="4449250" cy="1297400"/>
            <a:chOff x="-4216486" y="1796142"/>
            <a:chExt cx="10471429" cy="762000"/>
          </a:xfrm>
        </p:grpSpPr>
        <p:sp>
          <p:nvSpPr>
            <p:cNvPr id="15" name="Rectangle 14"/>
            <p:cNvSpPr/>
            <p:nvPr/>
          </p:nvSpPr>
          <p:spPr>
            <a:xfrm>
              <a:off x="-4216486" y="1796142"/>
              <a:ext cx="10471429" cy="762000"/>
            </a:xfrm>
            <a:prstGeom prst="rect">
              <a:avLst/>
            </a:prstGeom>
            <a:solidFill>
              <a:schemeClr val="bg1"/>
            </a:solidFill>
            <a:ln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-3428314" y="2001822"/>
              <a:ext cx="7329358" cy="48806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8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AvantGarde" pitchFamily="2" charset="0"/>
                  <a:cs typeface="AvantGarde" pitchFamily="2" charset="0"/>
                </a:rPr>
                <a:t>Bi dỗ bé</a:t>
              </a:r>
              <a:endPara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vantGarde" pitchFamily="2" charset="0"/>
                <a:cs typeface="AvantGarde" pitchFamily="2" charset="0"/>
              </a:endParaRPr>
            </a:p>
          </p:txBody>
        </p:sp>
      </p:grpSp>
      <p:pic>
        <p:nvPicPr>
          <p:cNvPr id="17" name="Picture 16">
            <a:extLst>
              <a:ext uri="{FF2B5EF4-FFF2-40B4-BE49-F238E27FC236}">
                <a16:creationId xmlns:a16="http://schemas.microsoft.com/office/drawing/2014/main" xmlns="" id="{8C73202A-DFDA-497D-B377-24F8C66DD603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0895" y="4459117"/>
            <a:ext cx="1088571" cy="1064987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xmlns="" id="{276A2E4E-14FE-4A9D-B54A-6771E8CECC6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2755"/>
            <a:ext cx="2011928" cy="894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972087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32" fill="hold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eck mar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/>
        </p:nvGrpSpPr>
        <p:grpSpPr>
          <a:xfrm>
            <a:off x="1341654" y="380400"/>
            <a:ext cx="9117875" cy="1158325"/>
            <a:chOff x="1524000" y="282064"/>
            <a:chExt cx="6553200" cy="800099"/>
          </a:xfrm>
        </p:grpSpPr>
        <p:sp>
          <p:nvSpPr>
            <p:cNvPr id="5" name="Rounded Rectangle 4"/>
            <p:cNvSpPr/>
            <p:nvPr/>
          </p:nvSpPr>
          <p:spPr>
            <a:xfrm>
              <a:off x="1524000" y="282064"/>
              <a:ext cx="6553200" cy="800099"/>
            </a:xfrm>
            <a:prstGeom prst="round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2339690" y="403813"/>
              <a:ext cx="5596405" cy="5314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4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AvantGarde" pitchFamily="2" charset="0"/>
                  <a:cs typeface="AvantGarde" pitchFamily="2" charset="0"/>
                </a:rPr>
                <a:t>Em hãy</a:t>
              </a:r>
              <a:r>
                <a:rPr kumimoji="0" lang="vi-VN" sz="4400" b="1" i="0" u="none" strike="noStrike" kern="1200" cap="none" spc="0" normalizeH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AvantGarde" pitchFamily="2" charset="0"/>
                  <a:cs typeface="AvantGarde" pitchFamily="2" charset="0"/>
                </a:rPr>
                <a:t> đọc to câu sau:</a:t>
              </a:r>
              <a:endPara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AvantGarde" pitchFamily="2" charset="0"/>
                <a:cs typeface="AvantGarde" pitchFamily="2" charset="0"/>
              </a:endParaRPr>
            </a:p>
          </p:txBody>
        </p:sp>
      </p:grpSp>
      <p:sp>
        <p:nvSpPr>
          <p:cNvPr id="9" name="Notched Right Arrow 8">
            <a:hlinkClick r:id="rId3" action="ppaction://hlinksldjump"/>
          </p:cNvPr>
          <p:cNvSpPr/>
          <p:nvPr/>
        </p:nvSpPr>
        <p:spPr>
          <a:xfrm>
            <a:off x="10827659" y="6186715"/>
            <a:ext cx="1117600" cy="563637"/>
          </a:xfrm>
          <a:prstGeom prst="notchedRightArrow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27" name="Group 26"/>
          <p:cNvGrpSpPr/>
          <p:nvPr/>
        </p:nvGrpSpPr>
        <p:grpSpPr>
          <a:xfrm>
            <a:off x="1855713" y="5374219"/>
            <a:ext cx="8101269" cy="1193295"/>
            <a:chOff x="1524000" y="1809750"/>
            <a:chExt cx="6553200" cy="762000"/>
          </a:xfrm>
          <a:solidFill>
            <a:schemeClr val="bg1"/>
          </a:solidFill>
        </p:grpSpPr>
        <p:sp>
          <p:nvSpPr>
            <p:cNvPr id="28" name="Rectangle 27"/>
            <p:cNvSpPr/>
            <p:nvPr/>
          </p:nvSpPr>
          <p:spPr>
            <a:xfrm>
              <a:off x="1524000" y="1809750"/>
              <a:ext cx="6553200" cy="762000"/>
            </a:xfrm>
            <a:prstGeom prst="rect">
              <a:avLst/>
            </a:prstGeom>
            <a:grpFill/>
            <a:ln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1586836" y="1895945"/>
              <a:ext cx="6418217" cy="49134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4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antGarde" pitchFamily="2" charset="0"/>
                  <a:ea typeface="AvantGarde" pitchFamily="2" charset="0"/>
                  <a:cs typeface="AvantGarde" pitchFamily="2" charset="0"/>
                </a:rPr>
                <a:t> </a:t>
              </a:r>
              <a:r>
                <a:rPr lang="en-US" sz="4400" b="1">
                  <a:solidFill>
                    <a:prstClr val="black"/>
                  </a:solidFill>
                  <a:latin typeface="UTM Avo" panose="02040603050506020204" pitchFamily="18" charset="0"/>
                  <a:ea typeface="AvantGarde" pitchFamily="2" charset="0"/>
                  <a:cs typeface="AvantGarde" pitchFamily="2" charset="0"/>
                </a:rPr>
                <a:t>Bé ạ lia lịa, bé bị ho.</a:t>
              </a:r>
              <a:endParaRPr kumimoji="0" lang="en-US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AvantGarde" pitchFamily="2" charset="0"/>
                <a:cs typeface="AvantGarde" pitchFamily="2" charset="0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xmlns="" id="{FF42166A-6FC9-4CF6-B6E9-C747ADF53973}"/>
                </a:ext>
              </a:extLst>
            </p:cNvPr>
            <p:cNvSpPr txBox="1"/>
            <p:nvPr/>
          </p:nvSpPr>
          <p:spPr>
            <a:xfrm>
              <a:off x="1586835" y="1945080"/>
              <a:ext cx="6418217" cy="49134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4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antGarde" pitchFamily="2" charset="0"/>
                  <a:ea typeface="AvantGarde" pitchFamily="2" charset="0"/>
                  <a:cs typeface="AvantGarde" pitchFamily="2" charset="0"/>
                </a:rPr>
                <a:t> </a:t>
              </a:r>
              <a:r>
                <a:rPr lang="en-US" sz="4400" b="1">
                  <a:solidFill>
                    <a:prstClr val="black"/>
                  </a:solidFill>
                  <a:latin typeface="UTM Avo" panose="02040603050506020204" pitchFamily="18" charset="0"/>
                  <a:ea typeface="AvantGarde" pitchFamily="2" charset="0"/>
                  <a:cs typeface="AvantGarde" pitchFamily="2" charset="0"/>
                </a:rPr>
                <a:t>Bé ạ lia lịa, bé bị ho.</a:t>
              </a:r>
              <a:endParaRPr kumimoji="0" lang="en-US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AvantGarde" pitchFamily="2" charset="0"/>
                <a:cs typeface="AvantGarde" pitchFamily="2" charset="0"/>
              </a:endParaRPr>
            </a:p>
          </p:txBody>
        </p:sp>
      </p:grpSp>
      <p:pic>
        <p:nvPicPr>
          <p:cNvPr id="36" name="Picture 35">
            <a:extLst>
              <a:ext uri="{FF2B5EF4-FFF2-40B4-BE49-F238E27FC236}">
                <a16:creationId xmlns:a16="http://schemas.microsoft.com/office/drawing/2014/main" xmlns="" id="{8C73202A-DFDA-497D-B377-24F8C66DD60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6345" y="5450865"/>
            <a:ext cx="1088571" cy="1040002"/>
          </a:xfrm>
          <a:prstGeom prst="rect">
            <a:avLst/>
          </a:prstGeom>
        </p:spPr>
      </p:pic>
      <p:pic>
        <p:nvPicPr>
          <p:cNvPr id="23" name="Picture 22">
            <a:hlinkClick r:id="rId5" action="ppaction://hlinksldjump"/>
          </p:cNvPr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2566" y="279400"/>
            <a:ext cx="1974228" cy="1724465"/>
          </a:xfrm>
          <a:prstGeom prst="rect">
            <a:avLst/>
          </a:prstGeom>
        </p:spPr>
      </p:pic>
      <p:sp>
        <p:nvSpPr>
          <p:cNvPr id="22" name="Oval 21"/>
          <p:cNvSpPr/>
          <p:nvPr/>
        </p:nvSpPr>
        <p:spPr>
          <a:xfrm>
            <a:off x="1806300" y="543474"/>
            <a:ext cx="777829" cy="832179"/>
          </a:xfrm>
          <a:prstGeom prst="ellipse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689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P-222" pitchFamily="34" charset="0"/>
                <a:ea typeface="+mn-ea"/>
                <a:cs typeface="+mn-cs"/>
              </a:rPr>
              <a:t>?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1755" y="2769327"/>
            <a:ext cx="4903159" cy="258088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xmlns="" id="{521ECEC0-BD74-454F-B9CB-72D914BABE0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2755"/>
            <a:ext cx="2011928" cy="894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531061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3" presetClass="entr" presetSubtype="32" fill="hold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eck mar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2" dur="1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5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08038" y="601653"/>
            <a:ext cx="3585750" cy="337343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17048" y="707086"/>
            <a:ext cx="3786209" cy="323820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7055" y="3833540"/>
            <a:ext cx="3573498" cy="318366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08315" y="3742282"/>
            <a:ext cx="3875647" cy="3238206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xmlns="" id="{6ECA9400-3D58-40BE-85D5-AA7C54D4A86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2008" y="360488"/>
            <a:ext cx="2876257" cy="693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4752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34">
            <a:extLst>
              <a:ext uri="{FF2B5EF4-FFF2-40B4-BE49-F238E27FC236}">
                <a16:creationId xmlns:a16="http://schemas.microsoft.com/office/drawing/2014/main" xmlns="" id="{E9E84299-F9AC-4E07-86FD-125DB116D3A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290" t="31444" r="21976"/>
          <a:stretch/>
        </p:blipFill>
        <p:spPr>
          <a:xfrm>
            <a:off x="7871972" y="4561900"/>
            <a:ext cx="4113169" cy="2675889"/>
          </a:xfrm>
          <a:prstGeom prst="rect">
            <a:avLst/>
          </a:prstGeom>
        </p:spPr>
      </p:pic>
      <p:pic>
        <p:nvPicPr>
          <p:cNvPr id="3" name="图片 35">
            <a:extLst>
              <a:ext uri="{FF2B5EF4-FFF2-40B4-BE49-F238E27FC236}">
                <a16:creationId xmlns:a16="http://schemas.microsoft.com/office/drawing/2014/main" xmlns="" id="{7A40FBA4-BDF8-442F-BB3E-EF5DE45AE71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620"/>
          <a:stretch/>
        </p:blipFill>
        <p:spPr>
          <a:xfrm>
            <a:off x="0" y="4455372"/>
            <a:ext cx="12192000" cy="2402628"/>
          </a:xfrm>
          <a:prstGeom prst="rect">
            <a:avLst/>
          </a:prstGeom>
        </p:spPr>
      </p:pic>
      <p:sp>
        <p:nvSpPr>
          <p:cNvPr id="4" name="文本框 1">
            <a:extLst>
              <a:ext uri="{FF2B5EF4-FFF2-40B4-BE49-F238E27FC236}">
                <a16:creationId xmlns:a16="http://schemas.microsoft.com/office/drawing/2014/main" xmlns="" id="{70767FD4-96D8-4304-9BC9-7499F762B60B}"/>
              </a:ext>
            </a:extLst>
          </p:cNvPr>
          <p:cNvSpPr txBox="1"/>
          <p:nvPr/>
        </p:nvSpPr>
        <p:spPr>
          <a:xfrm>
            <a:off x="3951171" y="3136424"/>
            <a:ext cx="574765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8000" b="1" i="0" u="none" strike="noStrike" kern="1200" cap="none" spc="0" normalizeH="0" baseline="0" noProof="0">
                <a:ln w="28575">
                  <a:solidFill>
                    <a:srgbClr val="70AD47">
                      <a:lumMod val="75000"/>
                    </a:srgbClr>
                  </a:solidFill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+mj-lt"/>
                <a:ea typeface="inpin heiti" charset="-122"/>
                <a:cs typeface="+mn-cs"/>
              </a:rPr>
              <a:t>TẬP</a:t>
            </a:r>
            <a:r>
              <a:rPr kumimoji="0" lang="vi-VN" altLang="zh-CN" sz="8000" b="1" i="0" u="none" strike="noStrike" kern="1200" cap="none" spc="0" normalizeH="0" baseline="0" noProof="0">
                <a:ln w="28575">
                  <a:solidFill>
                    <a:srgbClr val="70AD47">
                      <a:lumMod val="75000"/>
                    </a:srgbClr>
                  </a:solidFill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+mj-lt"/>
                <a:ea typeface="inpin heiti" charset="-122"/>
                <a:cs typeface="+mn-cs"/>
              </a:rPr>
              <a:t> VIẾT</a:t>
            </a:r>
            <a:endParaRPr kumimoji="0" lang="zh-CN" altLang="en-US" sz="8000" b="1" i="0" u="none" strike="noStrike" kern="1200" cap="none" spc="0" normalizeH="0" baseline="0" noProof="0" dirty="0">
              <a:ln w="28575">
                <a:solidFill>
                  <a:srgbClr val="70AD47">
                    <a:lumMod val="75000"/>
                  </a:srgbClr>
                </a:solidFill>
              </a:ln>
              <a:solidFill>
                <a:srgbClr val="70AD47">
                  <a:lumMod val="75000"/>
                </a:srgbClr>
              </a:solidFill>
              <a:effectLst/>
              <a:uLnTx/>
              <a:uFillTx/>
              <a:latin typeface="+mj-lt"/>
              <a:ea typeface="inpin heiti" charset="-122"/>
              <a:cs typeface="+mn-cs"/>
            </a:endParaRPr>
          </a:p>
        </p:txBody>
      </p:sp>
      <p:pic>
        <p:nvPicPr>
          <p:cNvPr id="5" name="图片 13">
            <a:extLst>
              <a:ext uri="{FF2B5EF4-FFF2-40B4-BE49-F238E27FC236}">
                <a16:creationId xmlns:a16="http://schemas.microsoft.com/office/drawing/2014/main" xmlns="" id="{9431EBB8-9BEA-4936-9AB8-EEE411D5E25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828" b="69429"/>
          <a:stretch/>
        </p:blipFill>
        <p:spPr>
          <a:xfrm rot="1159301">
            <a:off x="9690439" y="343162"/>
            <a:ext cx="2504126" cy="2525039"/>
          </a:xfrm>
          <a:prstGeom prst="rect">
            <a:avLst/>
          </a:prstGeom>
        </p:spPr>
      </p:pic>
      <p:pic>
        <p:nvPicPr>
          <p:cNvPr id="6" name="图片 36">
            <a:extLst>
              <a:ext uri="{FF2B5EF4-FFF2-40B4-BE49-F238E27FC236}">
                <a16:creationId xmlns:a16="http://schemas.microsoft.com/office/drawing/2014/main" xmlns="" id="{BDC7D5A4-7D0C-48A2-A866-F779621D8837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1339" b="73195"/>
          <a:stretch/>
        </p:blipFill>
        <p:spPr>
          <a:xfrm>
            <a:off x="0" y="422832"/>
            <a:ext cx="3119556" cy="2242457"/>
          </a:xfrm>
          <a:prstGeom prst="rect">
            <a:avLst/>
          </a:prstGeom>
        </p:spPr>
      </p:pic>
      <p:pic>
        <p:nvPicPr>
          <p:cNvPr id="7" name="图片 38">
            <a:extLst>
              <a:ext uri="{FF2B5EF4-FFF2-40B4-BE49-F238E27FC236}">
                <a16:creationId xmlns:a16="http://schemas.microsoft.com/office/drawing/2014/main" xmlns="" id="{D61759F3-61F7-4BD5-A391-58B8B8FC79DD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21" r="44375" b="68184"/>
          <a:stretch/>
        </p:blipFill>
        <p:spPr>
          <a:xfrm>
            <a:off x="3213388" y="422832"/>
            <a:ext cx="5580311" cy="2667759"/>
          </a:xfrm>
          <a:prstGeom prst="rect">
            <a:avLst/>
          </a:prstGeom>
        </p:spPr>
      </p:pic>
      <p:pic>
        <p:nvPicPr>
          <p:cNvPr id="8" name="图片 39">
            <a:extLst>
              <a:ext uri="{FF2B5EF4-FFF2-40B4-BE49-F238E27FC236}">
                <a16:creationId xmlns:a16="http://schemas.microsoft.com/office/drawing/2014/main" xmlns="" id="{51AA100F-DFD7-4CCD-8DA3-CC37CF450389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828" b="69429"/>
          <a:stretch/>
        </p:blipFill>
        <p:spPr>
          <a:xfrm rot="1159301">
            <a:off x="690861" y="3841092"/>
            <a:ext cx="903104" cy="910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930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0" r="-131"/>
          <a:stretch/>
        </p:blipFill>
        <p:spPr>
          <a:xfrm>
            <a:off x="171450" y="2057561"/>
            <a:ext cx="11391900" cy="274287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3639" y="437540"/>
            <a:ext cx="2715436" cy="1783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69277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RJalVnr89O9on09e7xEkpQfBwaBq2ee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483326"/>
            <a:ext cx="12192000" cy="637467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81679" y="0"/>
            <a:ext cx="3859102" cy="1534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3545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49" r="3947"/>
          <a:stretch/>
        </p:blipFill>
        <p:spPr bwMode="auto">
          <a:xfrm>
            <a:off x="1097281" y="1475005"/>
            <a:ext cx="9914708" cy="51086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组合 17"/>
          <p:cNvGrpSpPr/>
          <p:nvPr/>
        </p:nvGrpSpPr>
        <p:grpSpPr>
          <a:xfrm>
            <a:off x="2325189" y="485312"/>
            <a:ext cx="7785462" cy="921960"/>
            <a:chOff x="-3127181" y="3669002"/>
            <a:chExt cx="2322340" cy="833892"/>
          </a:xfrm>
        </p:grpSpPr>
        <p:sp>
          <p:nvSpPr>
            <p:cNvPr id="4" name="流程图: 数据 13"/>
            <p:cNvSpPr/>
            <p:nvPr/>
          </p:nvSpPr>
          <p:spPr>
            <a:xfrm>
              <a:off x="-3011214" y="3669002"/>
              <a:ext cx="2206373" cy="576064"/>
            </a:xfrm>
            <a:custGeom>
              <a:avLst/>
              <a:gdLst/>
              <a:ahLst/>
              <a:cxnLst/>
              <a:rect l="l" t="t" r="r" b="b"/>
              <a:pathLst>
                <a:path w="2572699" h="576064">
                  <a:moveTo>
                    <a:pt x="0" y="0"/>
                  </a:moveTo>
                  <a:lnTo>
                    <a:pt x="2572699" y="0"/>
                  </a:lnTo>
                  <a:lnTo>
                    <a:pt x="2223487" y="576064"/>
                  </a:lnTo>
                  <a:lnTo>
                    <a:pt x="0" y="576064"/>
                  </a:lnTo>
                  <a:close/>
                </a:path>
              </a:pathLst>
            </a:custGeom>
            <a:solidFill>
              <a:schemeClr val="tx1">
                <a:alpha val="27000"/>
              </a:schemeClr>
            </a:soli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inpin heiti" charset="-122"/>
                <a:ea typeface="inpin heiti" charset="-122"/>
                <a:cs typeface="+mn-cs"/>
              </a:endParaRPr>
            </a:p>
          </p:txBody>
        </p:sp>
        <p:grpSp>
          <p:nvGrpSpPr>
            <p:cNvPr id="5" name="组合 19"/>
            <p:cNvGrpSpPr/>
            <p:nvPr/>
          </p:nvGrpSpPr>
          <p:grpSpPr>
            <a:xfrm>
              <a:off x="-3127181" y="3822640"/>
              <a:ext cx="2062357" cy="680254"/>
              <a:chOff x="5369763" y="3632880"/>
              <a:chExt cx="2062357" cy="680254"/>
            </a:xfrm>
          </p:grpSpPr>
          <p:sp>
            <p:nvSpPr>
              <p:cNvPr id="6" name="流程图: 数据 13"/>
              <p:cNvSpPr/>
              <p:nvPr/>
            </p:nvSpPr>
            <p:spPr>
              <a:xfrm>
                <a:off x="5369763" y="3632880"/>
                <a:ext cx="2062357" cy="576064"/>
              </a:xfrm>
              <a:custGeom>
                <a:avLst/>
                <a:gdLst/>
                <a:ahLst/>
                <a:cxnLst/>
                <a:rect l="l" t="t" r="r" b="b"/>
                <a:pathLst>
                  <a:path w="2572699" h="576064">
                    <a:moveTo>
                      <a:pt x="0" y="0"/>
                    </a:moveTo>
                    <a:lnTo>
                      <a:pt x="2572699" y="0"/>
                    </a:lnTo>
                    <a:lnTo>
                      <a:pt x="2223487" y="576064"/>
                    </a:lnTo>
                    <a:lnTo>
                      <a:pt x="0" y="576064"/>
                    </a:lnTo>
                    <a:close/>
                  </a:path>
                </a:pathLst>
              </a:custGeom>
              <a:solidFill>
                <a:srgbClr val="FFFF00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inpin heiti" charset="-122"/>
                  <a:ea typeface="inpin heiti" charset="-122"/>
                  <a:cs typeface="+mn-cs"/>
                </a:endParaRPr>
              </a:p>
            </p:txBody>
          </p:sp>
          <p:sp>
            <p:nvSpPr>
              <p:cNvPr id="7" name="TextBox 76"/>
              <p:cNvSpPr txBox="1"/>
              <p:nvPr/>
            </p:nvSpPr>
            <p:spPr>
              <a:xfrm>
                <a:off x="5685907" y="3632880"/>
                <a:ext cx="1493754" cy="6802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>
                  <a:defRPr sz="2000" spc="300">
                    <a:solidFill>
                      <a:srgbClr val="0070C0"/>
                    </a:solidFill>
                    <a:latin typeface="造字工房悦黑体验版常规体" pitchFamily="50" charset="-122"/>
                    <a:ea typeface="造字工房悦黑体验版常规体" pitchFamily="50" charset="-122"/>
                  </a:defRPr>
                </a:lvl1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vi-VN" sz="3600" b="1" i="0" u="none" strike="noStrike" kern="1200" cap="none" spc="30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造字工房悦黑体验版常规体" pitchFamily="50" charset="-122"/>
                    <a:cs typeface="+mn-cs"/>
                  </a:rPr>
                  <a:t>Viết bảng con:</a:t>
                </a:r>
                <a:endParaRPr kumimoji="0" 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造字工房悦黑体验版常规体" pitchFamily="50" charset="-122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1200" cap="none" spc="30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inpin heiti" charset="-122"/>
                  <a:ea typeface="inpin heiti" charset="-122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309872463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FB97DD7B-01C7-4D8F-B6AD-6376871549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7730" y="553356"/>
            <a:ext cx="11136540" cy="6069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62918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A525C986-0956-4869-A1DF-FC2CB7914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478" y="598260"/>
            <a:ext cx="11579044" cy="6078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316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04C77B4F-DBC3-45A3-847E-6C9A82FE487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271"/>
          <a:stretch/>
        </p:blipFill>
        <p:spPr>
          <a:xfrm>
            <a:off x="394833" y="551542"/>
            <a:ext cx="11402333" cy="6036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0225243"/>
      </p:ext>
    </p:extLst>
  </p:cSld>
  <p:clrMapOvr>
    <a:masterClrMapping/>
  </p:clrMapOvr>
  <p:transition spd="med">
    <p:pull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D9E36828-5A25-4AC6-9541-FE459F3DD8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7919" y="578757"/>
            <a:ext cx="11738129" cy="6155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1794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85385" y="529339"/>
            <a:ext cx="4682665" cy="565356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970644" y="2054868"/>
            <a:ext cx="350907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6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DẶN DÒ </a:t>
            </a:r>
            <a:endParaRPr kumimoji="0" lang="en-US" sz="6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pic>
        <p:nvPicPr>
          <p:cNvPr id="6" name="图片 12">
            <a:extLst>
              <a:ext uri="{FF2B5EF4-FFF2-40B4-BE49-F238E27FC236}">
                <a16:creationId xmlns:a16="http://schemas.microsoft.com/office/drawing/2014/main" xmlns="" id="{171A7108-59BB-4DF2-A6DA-6D5FC39C843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737"/>
          <a:stretch/>
        </p:blipFill>
        <p:spPr>
          <a:xfrm flipH="1">
            <a:off x="0" y="3500846"/>
            <a:ext cx="12192000" cy="3357154"/>
          </a:xfrm>
          <a:prstGeom prst="rect">
            <a:avLst/>
          </a:prstGeom>
        </p:spPr>
      </p:pic>
      <p:pic>
        <p:nvPicPr>
          <p:cNvPr id="7" name="图片 14" descr="图片包含 物体&#10;&#10;已生成高可信度的说明">
            <a:extLst>
              <a:ext uri="{FF2B5EF4-FFF2-40B4-BE49-F238E27FC236}">
                <a16:creationId xmlns:a16="http://schemas.microsoft.com/office/drawing/2014/main" xmlns="" id="{EF43E7AC-CC73-4A7E-A6F6-9AA45A0E656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89" y="363312"/>
            <a:ext cx="1226222" cy="1273429"/>
          </a:xfrm>
          <a:prstGeom prst="rect">
            <a:avLst/>
          </a:prstGeom>
        </p:spPr>
      </p:pic>
      <p:pic>
        <p:nvPicPr>
          <p:cNvPr id="8" name="图片 15">
            <a:extLst>
              <a:ext uri="{FF2B5EF4-FFF2-40B4-BE49-F238E27FC236}">
                <a16:creationId xmlns:a16="http://schemas.microsoft.com/office/drawing/2014/main" xmlns="" id="{741E2BD2-DA22-49AA-AF4D-87A6248F2736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1071" b="73373"/>
          <a:stretch/>
        </p:blipFill>
        <p:spPr>
          <a:xfrm flipH="1">
            <a:off x="9884229" y="0"/>
            <a:ext cx="2307771" cy="1624554"/>
          </a:xfrm>
          <a:prstGeom prst="rect">
            <a:avLst/>
          </a:prstGeom>
        </p:spPr>
      </p:pic>
      <p:pic>
        <p:nvPicPr>
          <p:cNvPr id="9" name="图片 21" descr="图片包含 餐桌&#10;&#10;已生成高可信度的说明">
            <a:extLst>
              <a:ext uri="{FF2B5EF4-FFF2-40B4-BE49-F238E27FC236}">
                <a16:creationId xmlns:a16="http://schemas.microsoft.com/office/drawing/2014/main" xmlns="" id="{CE1B34F6-6F61-41BF-8FD7-3A8AB92203E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341" y="1473910"/>
            <a:ext cx="5129076" cy="4393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037893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/>
        </p:nvSpPr>
        <p:spPr>
          <a:xfrm>
            <a:off x="5240701" y="963919"/>
            <a:ext cx="2988896" cy="372325"/>
          </a:xfrm>
          <a:prstGeom prst="roundRect">
            <a:avLst/>
          </a:prstGeom>
          <a:solidFill>
            <a:schemeClr val="bg1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Luyện</a:t>
            </a:r>
            <a:r>
              <a: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viết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pic>
        <p:nvPicPr>
          <p:cNvPr id="4" name="Picture 3" descr="Phim Hoạt Hình Học Sinh Học Sinh Cậu Bé, Phim Hoạt Hình, Nhà, Suốt ...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7187" b="96250" l="9844" r="91719">
                        <a14:foregroundMark x1="42031" y1="53125" x2="71406" y2="82500"/>
                        <a14:foregroundMark x1="64219" y1="50469" x2="36094" y2="79219"/>
                        <a14:foregroundMark x1="46563" y1="49063" x2="57031" y2="49844"/>
                        <a14:foregroundMark x1="39375" y1="53125" x2="40000" y2="5765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4148" y="589069"/>
            <a:ext cx="1554564" cy="8360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142"/>
          <a:stretch/>
        </p:blipFill>
        <p:spPr>
          <a:xfrm>
            <a:off x="0" y="404955"/>
            <a:ext cx="12192000" cy="6361603"/>
          </a:xfrm>
          <a:prstGeom prst="rect">
            <a:avLst/>
          </a:prstGeom>
        </p:spPr>
      </p:pic>
      <p:cxnSp>
        <p:nvCxnSpPr>
          <p:cNvPr id="7" name="Straight Connector 6"/>
          <p:cNvCxnSpPr/>
          <p:nvPr/>
        </p:nvCxnSpPr>
        <p:spPr>
          <a:xfrm>
            <a:off x="1828800" y="548646"/>
            <a:ext cx="0" cy="685800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Oval 7"/>
          <p:cNvSpPr/>
          <p:nvPr/>
        </p:nvSpPr>
        <p:spPr>
          <a:xfrm>
            <a:off x="1207767" y="967943"/>
            <a:ext cx="408373" cy="337351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1</a:t>
            </a:r>
          </a:p>
        </p:txBody>
      </p:sp>
      <p:sp>
        <p:nvSpPr>
          <p:cNvPr id="9" name="Oval 8"/>
          <p:cNvSpPr/>
          <p:nvPr/>
        </p:nvSpPr>
        <p:spPr>
          <a:xfrm>
            <a:off x="1172313" y="2455491"/>
            <a:ext cx="408373" cy="337352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1</a:t>
            </a:r>
          </a:p>
        </p:txBody>
      </p:sp>
      <p:sp>
        <p:nvSpPr>
          <p:cNvPr id="10" name="Oval 9"/>
          <p:cNvSpPr/>
          <p:nvPr/>
        </p:nvSpPr>
        <p:spPr>
          <a:xfrm>
            <a:off x="1155515" y="3947414"/>
            <a:ext cx="408373" cy="337352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1</a:t>
            </a:r>
          </a:p>
        </p:txBody>
      </p: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2357503" y="589069"/>
            <a:ext cx="1835235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altLang="vi-VN" sz="7200" b="1" noProof="0" dirty="0">
                <a:solidFill>
                  <a:srgbClr val="FF0000"/>
                </a:solidFill>
                <a:latin typeface="HP001 4 hàng" panose="020B0603050302020204" pitchFamily="34" charset="-93"/>
              </a:rPr>
              <a:t>i</a:t>
            </a:r>
            <a:endParaRPr kumimoji="0" lang="en-US" altLang="vi-VN" sz="7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HP001 4 hàng" panose="020B0603050302020204" pitchFamily="34" charset="-93"/>
              <a:ea typeface="SimSun" panose="02010600030101010101" pitchFamily="2" charset="-122"/>
              <a:cs typeface="+mn-cs"/>
            </a:endParaRP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2294487" y="2096812"/>
            <a:ext cx="1911753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altLang="vi-VN" sz="7200" b="1" noProof="0" dirty="0">
                <a:solidFill>
                  <a:srgbClr val="FF0000"/>
                </a:solidFill>
                <a:latin typeface="HP001 4 hàng" panose="020B0603050302020204" pitchFamily="34" charset="-93"/>
              </a:rPr>
              <a:t>bi</a:t>
            </a:r>
            <a:endParaRPr kumimoji="0" lang="en-US" altLang="vi-VN" sz="7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HP001 4 hàng" panose="020B0603050302020204" pitchFamily="34" charset="-93"/>
              <a:ea typeface="SimSun" panose="02010600030101010101" pitchFamily="2" charset="-122"/>
              <a:cs typeface="+mn-cs"/>
            </a:endParaRP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2354022" y="3556213"/>
            <a:ext cx="23368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altLang="vi-VN" sz="7200" b="1" noProof="0" dirty="0">
                <a:solidFill>
                  <a:srgbClr val="FF0000"/>
                </a:solidFill>
                <a:latin typeface="HP001 4 hàng" panose="020B0603050302020204" pitchFamily="34" charset="0"/>
              </a:rPr>
              <a:t>ia</a:t>
            </a:r>
            <a:endParaRPr kumimoji="0" lang="en-US" altLang="vi-VN" sz="7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HP001 4 hàng" panose="020B0603050302020204" pitchFamily="34" charset="-93"/>
              <a:ea typeface="SimSun" panose="02010600030101010101" pitchFamily="2" charset="-122"/>
              <a:cs typeface="+mn-cs"/>
            </a:endParaRPr>
          </a:p>
        </p:txBody>
      </p:sp>
      <p:sp>
        <p:nvSpPr>
          <p:cNvPr id="15" name="Oval 14"/>
          <p:cNvSpPr/>
          <p:nvPr/>
        </p:nvSpPr>
        <p:spPr>
          <a:xfrm>
            <a:off x="1177285" y="5432233"/>
            <a:ext cx="408373" cy="337352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1</a:t>
            </a:r>
          </a:p>
        </p:txBody>
      </p:sp>
      <p:sp>
        <p:nvSpPr>
          <p:cNvPr id="17" name="TextBox 16"/>
          <p:cNvSpPr txBox="1">
            <a:spLocks noChangeArrowheads="1"/>
          </p:cNvSpPr>
          <p:nvPr/>
        </p:nvSpPr>
        <p:spPr bwMode="auto">
          <a:xfrm>
            <a:off x="2310477" y="5067158"/>
            <a:ext cx="23368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altLang="vi-VN" sz="7200" b="1" noProof="0" dirty="0">
                <a:solidFill>
                  <a:srgbClr val="FF0000"/>
                </a:solidFill>
                <a:latin typeface="HP001 4 hàng" panose="020B0603050302020204" pitchFamily="34" charset="0"/>
              </a:rPr>
              <a:t>bia</a:t>
            </a:r>
            <a:endParaRPr kumimoji="0" lang="en-US" altLang="vi-VN" sz="7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HP001 4 hàng" panose="020B0603050302020204" pitchFamily="34" charset="-93"/>
              <a:ea typeface="SimSun" panose="02010600030101010101" pitchFamily="2" charset="-122"/>
              <a:cs typeface="+mn-cs"/>
            </a:endParaRPr>
          </a:p>
        </p:txBody>
      </p:sp>
      <p:sp>
        <p:nvSpPr>
          <p:cNvPr id="18" name="TextBox 17"/>
          <p:cNvSpPr txBox="1">
            <a:spLocks noChangeArrowheads="1"/>
          </p:cNvSpPr>
          <p:nvPr/>
        </p:nvSpPr>
        <p:spPr bwMode="auto">
          <a:xfrm>
            <a:off x="5503118" y="3573629"/>
            <a:ext cx="6423271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altLang="vi-VN" sz="7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P001 4 hàng" panose="020B0603050302020204" pitchFamily="34" charset="0"/>
                <a:ea typeface="SimSun" panose="02010600030101010101" pitchFamily="2" charset="-122"/>
                <a:cs typeface="+mn-cs"/>
              </a:rPr>
              <a:t>Đọc lại bài </a:t>
            </a:r>
            <a:r>
              <a:rPr kumimoji="0" lang="en-US" altLang="vi-VN" sz="7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P001 4 hàng" panose="020B0603050302020204" pitchFamily="34" charset="0"/>
                <a:ea typeface="SimSun" panose="02010600030101010101" pitchFamily="2" charset="-122"/>
                <a:cs typeface="+mn-cs"/>
              </a:rPr>
              <a:t>1</a:t>
            </a:r>
            <a:r>
              <a:rPr lang="vi-VN" altLang="vi-VN" sz="7200" b="1" noProof="0" dirty="0">
                <a:solidFill>
                  <a:srgbClr val="FF0000"/>
                </a:solidFill>
                <a:latin typeface="HP001 4 hàng" panose="020B0603050302020204" pitchFamily="34" charset="0"/>
              </a:rPr>
              <a:t>3</a:t>
            </a:r>
            <a:endParaRPr kumimoji="0" lang="en-US" altLang="vi-VN" sz="7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HP001 4 hàng" panose="020B0603050302020204" pitchFamily="34" charset="-93"/>
              <a:ea typeface="SimSun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7810896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2" grpId="0"/>
      <p:bldP spid="13" grpId="0"/>
      <p:bldP spid="14" grpId="0"/>
      <p:bldP spid="15" grpId="0" animBg="1"/>
      <p:bldP spid="17" grpId="0"/>
      <p:bldP spid="18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92578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UTM Avo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Custom Design">
  <a:themeElements>
    <a:clrScheme name="Custom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Custom Design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Văn phòng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1161</TotalTime>
  <Words>272</Words>
  <Application>Microsoft Office PowerPoint</Application>
  <PresentationFormat>Widescreen</PresentationFormat>
  <Paragraphs>66</Paragraphs>
  <Slides>29</Slides>
  <Notes>1</Notes>
  <HiddenSlides>0</HiddenSlides>
  <MMClips>4</MMClips>
  <ScaleCrop>false</ScaleCrop>
  <HeadingPairs>
    <vt:vector size="6" baseType="variant">
      <vt:variant>
        <vt:lpstr>Fonts Used</vt:lpstr>
      </vt:variant>
      <vt:variant>
        <vt:i4>15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29</vt:i4>
      </vt:variant>
    </vt:vector>
  </HeadingPairs>
  <TitlesOfParts>
    <vt:vector size="47" baseType="lpstr">
      <vt:lpstr>AvantGarde</vt:lpstr>
      <vt:lpstr>Calibri</vt:lpstr>
      <vt:lpstr>HP-222</vt:lpstr>
      <vt:lpstr>Times New Roman</vt:lpstr>
      <vt:lpstr>等线</vt:lpstr>
      <vt:lpstr>.VnExoticH</vt:lpstr>
      <vt:lpstr>SimSun</vt:lpstr>
      <vt:lpstr>UTM Avo</vt:lpstr>
      <vt:lpstr>造字工房悦黑体验版常规体</vt:lpstr>
      <vt:lpstr>HP001 4 hàng</vt:lpstr>
      <vt:lpstr>inpin heiti</vt:lpstr>
      <vt:lpstr>Microsoft YaHei</vt:lpstr>
      <vt:lpstr>Arial</vt:lpstr>
      <vt:lpstr>Verdana</vt:lpstr>
      <vt:lpstr>Wingdings</vt:lpstr>
      <vt:lpstr>Office Theme</vt:lpstr>
      <vt:lpstr>2_Office Theme</vt:lpstr>
      <vt:lpstr>Custom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Administrator</dc:creator>
  <cp:lastModifiedBy>Thảo Vũ</cp:lastModifiedBy>
  <cp:revision>115</cp:revision>
  <dcterms:created xsi:type="dcterms:W3CDTF">2021-11-01T08:16:43Z</dcterms:created>
  <dcterms:modified xsi:type="dcterms:W3CDTF">2022-08-24T04:10:01Z</dcterms:modified>
</cp:coreProperties>
</file>