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</p:sldMasterIdLst>
  <p:notesMasterIdLst>
    <p:notesMasterId r:id="rId17"/>
  </p:notesMasterIdLst>
  <p:sldIdLst>
    <p:sldId id="303" r:id="rId2"/>
    <p:sldId id="372" r:id="rId3"/>
    <p:sldId id="317" r:id="rId4"/>
    <p:sldId id="306" r:id="rId5"/>
    <p:sldId id="330" r:id="rId6"/>
    <p:sldId id="328" r:id="rId7"/>
    <p:sldId id="329" r:id="rId8"/>
    <p:sldId id="362" r:id="rId9"/>
    <p:sldId id="331" r:id="rId10"/>
    <p:sldId id="371" r:id="rId11"/>
    <p:sldId id="318" r:id="rId12"/>
    <p:sldId id="321" r:id="rId13"/>
    <p:sldId id="322" r:id="rId14"/>
    <p:sldId id="301" r:id="rId15"/>
    <p:sldId id="270" r:id="rId16"/>
  </p:sldIdLst>
  <p:sldSz cx="12192000" cy="6858000"/>
  <p:notesSz cx="6858000" cy="9144000"/>
  <p:embeddedFontLst>
    <p:embeddedFont>
      <p:font typeface="HP001 4 hàng" panose="020B0603050302020204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UTM Avo" panose="02040603050506020204" pitchFamily="18" charset="0"/>
      <p:regular r:id="rId24"/>
    </p:embeddedFont>
    <p:embeddedFont>
      <p:font typeface="Segoe UI bold" panose="020B0802040204020203" pitchFamily="34" charset="0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D"/>
    <a:srgbClr val="404040"/>
    <a:srgbClr val="FFFF99"/>
    <a:srgbClr val="FF8119"/>
    <a:srgbClr val="FF7707"/>
    <a:srgbClr val="FFAF6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88238-1F2C-4FF5-998D-A1B9735D6A42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EE481-932E-47DF-BB47-CB8A0E1DD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09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66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0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1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xmlns="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769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6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9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9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634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39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42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644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817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131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05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05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05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334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2130060" y="1648607"/>
            <a:ext cx="793198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 sau bài 12, 13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23406" y="496353"/>
            <a:ext cx="10240753" cy="6024564"/>
            <a:chOff x="1501" y="1160"/>
            <a:chExt cx="2682" cy="139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501" y="1160"/>
              <a:ext cx="2682" cy="1392"/>
              <a:chOff x="1549" y="1736"/>
              <a:chExt cx="2682" cy="1392"/>
            </a:xfrm>
          </p:grpSpPr>
          <p:sp>
            <p:nvSpPr>
              <p:cNvPr id="8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497" y="220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9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973" y="222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0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81" y="2922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" name="Oval 8"/>
              <p:cNvSpPr>
                <a:spLocks noChangeArrowheads="1"/>
              </p:cNvSpPr>
              <p:nvPr/>
            </p:nvSpPr>
            <p:spPr bwMode="gray">
              <a:xfrm>
                <a:off x="1727" y="1736"/>
                <a:ext cx="2304" cy="1153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" name="Oval 9"/>
              <p:cNvSpPr>
                <a:spLocks noChangeArrowheads="1"/>
              </p:cNvSpPr>
              <p:nvPr/>
            </p:nvSpPr>
            <p:spPr bwMode="gray">
              <a:xfrm>
                <a:off x="1837" y="1933"/>
                <a:ext cx="2048" cy="71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3" name="Oval 10"/>
              <p:cNvSpPr>
                <a:spLocks noChangeArrowheads="1"/>
              </p:cNvSpPr>
              <p:nvPr/>
            </p:nvSpPr>
            <p:spPr bwMode="gray">
              <a:xfrm>
                <a:off x="1791" y="2129"/>
                <a:ext cx="294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4" name="Oval 11"/>
              <p:cNvSpPr>
                <a:spLocks noChangeArrowheads="1"/>
              </p:cNvSpPr>
              <p:nvPr/>
            </p:nvSpPr>
            <p:spPr bwMode="gray">
              <a:xfrm>
                <a:off x="1892" y="2119"/>
                <a:ext cx="180" cy="3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gray">
              <a:xfrm>
                <a:off x="2040" y="2186"/>
                <a:ext cx="1736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gray">
              <a:xfrm>
                <a:off x="2263" y="1880"/>
                <a:ext cx="1210" cy="750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7200" b="1" dirty="0">
                    <a:solidFill>
                      <a:srgbClr val="000066"/>
                    </a:solidFill>
                    <a:latin typeface="+mj-lt"/>
                    <a:cs typeface="Times New Roman" panose="02020603050405020304" pitchFamily="18" charset="0"/>
                  </a:rPr>
                  <a:t> KHỞI       ĐỘNG</a:t>
                </a: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AutoShape 16"/>
            <p:cNvSpPr>
              <a:spLocks noChangeArrowheads="1"/>
            </p:cNvSpPr>
            <p:nvPr/>
          </p:nvSpPr>
          <p:spPr bwMode="gray">
            <a:xfrm>
              <a:off x="1670" y="2164"/>
              <a:ext cx="228" cy="328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AutoShape 18"/>
            <p:cNvSpPr>
              <a:spLocks noChangeArrowheads="1"/>
            </p:cNvSpPr>
            <p:nvPr/>
          </p:nvSpPr>
          <p:spPr bwMode="gray">
            <a:xfrm>
              <a:off x="3770" y="2121"/>
              <a:ext cx="234" cy="384"/>
            </a:xfrm>
            <a:prstGeom prst="can">
              <a:avLst>
                <a:gd name="adj" fmla="val 41545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18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11246">
            <a:off x="257148" y="5790086"/>
            <a:ext cx="810409" cy="956924"/>
          </a:xfrm>
          <a:prstGeom prst="rect">
            <a:avLst/>
          </a:prstGeom>
        </p:spPr>
      </p:pic>
      <p:pic>
        <p:nvPicPr>
          <p:cNvPr id="19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140" y="5790086"/>
            <a:ext cx="810409" cy="956924"/>
          </a:xfrm>
          <a:prstGeom prst="rect">
            <a:avLst/>
          </a:prstGeom>
        </p:spPr>
      </p:pic>
      <p:pic>
        <p:nvPicPr>
          <p:cNvPr id="20" name="图片 41">
            <a:extLst>
              <a:ext uri="{FF2B5EF4-FFF2-40B4-BE49-F238E27FC236}">
                <a16:creationId xmlns:a16="http://schemas.microsoft.com/office/drawing/2014/main" xmlns="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452" y="442323"/>
            <a:ext cx="1103377" cy="1795325"/>
          </a:xfrm>
          <a:prstGeom prst="rect">
            <a:avLst/>
          </a:prstGeom>
        </p:spPr>
      </p:pic>
      <p:pic>
        <p:nvPicPr>
          <p:cNvPr id="21" name="图片 42">
            <a:extLst>
              <a:ext uri="{FF2B5EF4-FFF2-40B4-BE49-F238E27FC236}">
                <a16:creationId xmlns:a16="http://schemas.microsoft.com/office/drawing/2014/main" xmlns="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1882" y="3394602"/>
            <a:ext cx="1338073" cy="1914834"/>
          </a:xfrm>
          <a:prstGeom prst="rect">
            <a:avLst/>
          </a:prstGeom>
        </p:spPr>
      </p:pic>
      <p:pic>
        <p:nvPicPr>
          <p:cNvPr id="22" name="图片 14">
            <a:extLst>
              <a:ext uri="{FF2B5EF4-FFF2-40B4-BE49-F238E27FC236}">
                <a16:creationId xmlns:a16="http://schemas.microsoft.com/office/drawing/2014/main" xmlns="" id="{06E37FDF-1BA0-4BA0-A574-F95123B070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982" y="173193"/>
            <a:ext cx="810409" cy="956924"/>
          </a:xfrm>
          <a:prstGeom prst="rect">
            <a:avLst/>
          </a:prstGeom>
        </p:spPr>
      </p:pic>
      <p:pic>
        <p:nvPicPr>
          <p:cNvPr id="23" name="图片 15">
            <a:extLst>
              <a:ext uri="{FF2B5EF4-FFF2-40B4-BE49-F238E27FC236}">
                <a16:creationId xmlns:a16="http://schemas.microsoft.com/office/drawing/2014/main" xmlns="" id="{79C101E1-056F-4EA2-BEA2-683B14252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130" y="371707"/>
            <a:ext cx="1525010" cy="27297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5EC0CD8A-2F26-4ADC-81AD-DE9889318D10}"/>
              </a:ext>
            </a:extLst>
          </p:cNvPr>
          <p:cNvGrpSpPr/>
          <p:nvPr/>
        </p:nvGrpSpPr>
        <p:grpSpPr>
          <a:xfrm>
            <a:off x="10045734" y="2933135"/>
            <a:ext cx="1864143" cy="1403176"/>
            <a:chOff x="5337376" y="3832625"/>
            <a:chExt cx="1864191" cy="1403213"/>
          </a:xfrm>
        </p:grpSpPr>
        <p:sp>
          <p:nvSpPr>
            <p:cNvPr id="25" name="Freeform: Shape 26">
              <a:extLst>
                <a:ext uri="{FF2B5EF4-FFF2-40B4-BE49-F238E27FC236}">
                  <a16:creationId xmlns:a16="http://schemas.microsoft.com/office/drawing/2014/main" xmlns="" id="{C7475FAF-2C4B-41EE-B608-10026D6B7D3F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Freeform: Shape 27">
              <a:extLst>
                <a:ext uri="{FF2B5EF4-FFF2-40B4-BE49-F238E27FC236}">
                  <a16:creationId xmlns:a16="http://schemas.microsoft.com/office/drawing/2014/main" xmlns="" id="{319A83C1-329A-4EB8-9BA3-5BC61BFF03A3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Freeform: Shape 28">
              <a:extLst>
                <a:ext uri="{FF2B5EF4-FFF2-40B4-BE49-F238E27FC236}">
                  <a16:creationId xmlns:a16="http://schemas.microsoft.com/office/drawing/2014/main" xmlns="" id="{7F8C3322-B350-42B5-B2BA-A73588C38E2A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Freeform: Shape 29">
              <a:extLst>
                <a:ext uri="{FF2B5EF4-FFF2-40B4-BE49-F238E27FC236}">
                  <a16:creationId xmlns:a16="http://schemas.microsoft.com/office/drawing/2014/main" xmlns="" id="{1DAC94B1-25DB-4987-A507-17A5C50A252B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Freeform: Shape 30">
              <a:extLst>
                <a:ext uri="{FF2B5EF4-FFF2-40B4-BE49-F238E27FC236}">
                  <a16:creationId xmlns:a16="http://schemas.microsoft.com/office/drawing/2014/main" xmlns="" id="{3B0750A6-E9CB-40EC-B34C-DCA2912B97FC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Freeform: Shape 31">
              <a:extLst>
                <a:ext uri="{FF2B5EF4-FFF2-40B4-BE49-F238E27FC236}">
                  <a16:creationId xmlns:a16="http://schemas.microsoft.com/office/drawing/2014/main" xmlns="" id="{F667C9D7-A544-4A6B-ADAE-2975D7572025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32">
              <a:extLst>
                <a:ext uri="{FF2B5EF4-FFF2-40B4-BE49-F238E27FC236}">
                  <a16:creationId xmlns:a16="http://schemas.microsoft.com/office/drawing/2014/main" xmlns="" id="{0001347B-B859-4493-BF13-6A4648740F86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Freeform: Shape 33">
              <a:extLst>
                <a:ext uri="{FF2B5EF4-FFF2-40B4-BE49-F238E27FC236}">
                  <a16:creationId xmlns:a16="http://schemas.microsoft.com/office/drawing/2014/main" xmlns="" id="{7D73BBC5-47A4-4CB6-9FEA-05329FF5799F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Freeform: Shape 34">
              <a:extLst>
                <a:ext uri="{FF2B5EF4-FFF2-40B4-BE49-F238E27FC236}">
                  <a16:creationId xmlns:a16="http://schemas.microsoft.com/office/drawing/2014/main" xmlns="" id="{A1D68CCC-712A-4235-A46F-F35B472292F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Freeform: Shape 35">
              <a:extLst>
                <a:ext uri="{FF2B5EF4-FFF2-40B4-BE49-F238E27FC236}">
                  <a16:creationId xmlns:a16="http://schemas.microsoft.com/office/drawing/2014/main" xmlns="" id="{4B043EC7-098B-494F-A6C6-A032B1BC6C7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Freeform: Shape 36">
              <a:extLst>
                <a:ext uri="{FF2B5EF4-FFF2-40B4-BE49-F238E27FC236}">
                  <a16:creationId xmlns:a16="http://schemas.microsoft.com/office/drawing/2014/main" xmlns="" id="{46D5849E-6693-4775-8F9C-0E3B878D7DBC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Freeform: Shape 37">
              <a:extLst>
                <a:ext uri="{FF2B5EF4-FFF2-40B4-BE49-F238E27FC236}">
                  <a16:creationId xmlns:a16="http://schemas.microsoft.com/office/drawing/2014/main" xmlns="" id="{A66E93A3-7F3D-4F98-9D2D-24B45D28D62B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Freeform: Shape 38">
              <a:extLst>
                <a:ext uri="{FF2B5EF4-FFF2-40B4-BE49-F238E27FC236}">
                  <a16:creationId xmlns:a16="http://schemas.microsoft.com/office/drawing/2014/main" xmlns="" id="{3E084F94-6D6F-4172-BFA0-DBB328525B22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Freeform: Shape 39">
              <a:extLst>
                <a:ext uri="{FF2B5EF4-FFF2-40B4-BE49-F238E27FC236}">
                  <a16:creationId xmlns:a16="http://schemas.microsoft.com/office/drawing/2014/main" xmlns="" id="{26BC8FF0-8584-4314-AFD9-37C1C77E356E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Freeform: Shape 40">
              <a:extLst>
                <a:ext uri="{FF2B5EF4-FFF2-40B4-BE49-F238E27FC236}">
                  <a16:creationId xmlns:a16="http://schemas.microsoft.com/office/drawing/2014/main" xmlns="" id="{D07F4231-92CC-4F8D-8CA4-DB52FA880A2E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Freeform: Shape 41">
              <a:extLst>
                <a:ext uri="{FF2B5EF4-FFF2-40B4-BE49-F238E27FC236}">
                  <a16:creationId xmlns:a16="http://schemas.microsoft.com/office/drawing/2014/main" xmlns="" id="{86A4C10B-FBAE-448F-A122-90925D478572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Freeform: Shape 42">
              <a:extLst>
                <a:ext uri="{FF2B5EF4-FFF2-40B4-BE49-F238E27FC236}">
                  <a16:creationId xmlns:a16="http://schemas.microsoft.com/office/drawing/2014/main" xmlns="" id="{C599F42B-DC45-4324-BCA0-48CCBDBA3B0C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Freeform: Shape 43">
              <a:extLst>
                <a:ext uri="{FF2B5EF4-FFF2-40B4-BE49-F238E27FC236}">
                  <a16:creationId xmlns:a16="http://schemas.microsoft.com/office/drawing/2014/main" xmlns="" id="{67B9567A-37AD-4E67-B866-C5C65E70180C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xmlns="" id="{A684A9AE-6DA4-459A-B1B8-3B9BE6AB045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Freeform: Shape 45">
              <a:extLst>
                <a:ext uri="{FF2B5EF4-FFF2-40B4-BE49-F238E27FC236}">
                  <a16:creationId xmlns:a16="http://schemas.microsoft.com/office/drawing/2014/main" xmlns="" id="{947D9E7B-8EC6-4751-8BA4-007BBB6E4C0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Freeform: Shape 46">
              <a:extLst>
                <a:ext uri="{FF2B5EF4-FFF2-40B4-BE49-F238E27FC236}">
                  <a16:creationId xmlns:a16="http://schemas.microsoft.com/office/drawing/2014/main" xmlns="" id="{16C8FFD0-5C40-4E65-8619-2C151AD10189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Freeform: Shape 47">
              <a:extLst>
                <a:ext uri="{FF2B5EF4-FFF2-40B4-BE49-F238E27FC236}">
                  <a16:creationId xmlns:a16="http://schemas.microsoft.com/office/drawing/2014/main" xmlns="" id="{0222FEB3-0616-4D3A-AD23-074D8F65A141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Freeform: Shape 48">
              <a:extLst>
                <a:ext uri="{FF2B5EF4-FFF2-40B4-BE49-F238E27FC236}">
                  <a16:creationId xmlns:a16="http://schemas.microsoft.com/office/drawing/2014/main" xmlns="" id="{07C488DD-9065-438D-B738-938B05B6AB2B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Freeform: Shape 49">
              <a:extLst>
                <a:ext uri="{FF2B5EF4-FFF2-40B4-BE49-F238E27FC236}">
                  <a16:creationId xmlns:a16="http://schemas.microsoft.com/office/drawing/2014/main" xmlns="" id="{925D926F-4D36-49B3-AFA6-8905457D475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Freeform: Shape 50">
              <a:extLst>
                <a:ext uri="{FF2B5EF4-FFF2-40B4-BE49-F238E27FC236}">
                  <a16:creationId xmlns:a16="http://schemas.microsoft.com/office/drawing/2014/main" xmlns="" id="{C54A5783-06E1-4586-9430-3FD6E5612A9B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Freeform: Shape 51">
              <a:extLst>
                <a:ext uri="{FF2B5EF4-FFF2-40B4-BE49-F238E27FC236}">
                  <a16:creationId xmlns:a16="http://schemas.microsoft.com/office/drawing/2014/main" xmlns="" id="{D4DF2750-710C-467A-90C5-25F55195BEB6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Freeform: Shape 52">
              <a:extLst>
                <a:ext uri="{FF2B5EF4-FFF2-40B4-BE49-F238E27FC236}">
                  <a16:creationId xmlns:a16="http://schemas.microsoft.com/office/drawing/2014/main" xmlns="" id="{123D4017-3CE5-4191-8544-520E464A74FE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Freeform: Shape 53">
              <a:extLst>
                <a:ext uri="{FF2B5EF4-FFF2-40B4-BE49-F238E27FC236}">
                  <a16:creationId xmlns:a16="http://schemas.microsoft.com/office/drawing/2014/main" xmlns="" id="{02550013-CE10-4AA8-A92A-0354ACEB8DC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Freeform: Shape 54">
              <a:extLst>
                <a:ext uri="{FF2B5EF4-FFF2-40B4-BE49-F238E27FC236}">
                  <a16:creationId xmlns:a16="http://schemas.microsoft.com/office/drawing/2014/main" xmlns="" id="{069ED785-F042-450D-8701-19858C68F82E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reeform: Shape 55">
              <a:extLst>
                <a:ext uri="{FF2B5EF4-FFF2-40B4-BE49-F238E27FC236}">
                  <a16:creationId xmlns:a16="http://schemas.microsoft.com/office/drawing/2014/main" xmlns="" id="{ACB591C2-180A-4F2B-9C6C-53C6D0FECC01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: Shape 56">
              <a:extLst>
                <a:ext uri="{FF2B5EF4-FFF2-40B4-BE49-F238E27FC236}">
                  <a16:creationId xmlns:a16="http://schemas.microsoft.com/office/drawing/2014/main" xmlns="" id="{52FBCADE-11A3-4326-B9ED-221DB790697B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Freeform: Shape 57">
              <a:extLst>
                <a:ext uri="{FF2B5EF4-FFF2-40B4-BE49-F238E27FC236}">
                  <a16:creationId xmlns:a16="http://schemas.microsoft.com/office/drawing/2014/main" xmlns="" id="{D301AEF2-4B2A-46EA-911F-6A082C02A25D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Freeform: Shape 58">
              <a:extLst>
                <a:ext uri="{FF2B5EF4-FFF2-40B4-BE49-F238E27FC236}">
                  <a16:creationId xmlns:a16="http://schemas.microsoft.com/office/drawing/2014/main" xmlns="" id="{4F3B4D7D-6401-404F-9FFC-C94374C2804E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Freeform: Shape 59">
              <a:extLst>
                <a:ext uri="{FF2B5EF4-FFF2-40B4-BE49-F238E27FC236}">
                  <a16:creationId xmlns:a16="http://schemas.microsoft.com/office/drawing/2014/main" xmlns="" id="{F70423E5-E088-44B8-AF6E-79638AB13320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Freeform: Shape 60">
              <a:extLst>
                <a:ext uri="{FF2B5EF4-FFF2-40B4-BE49-F238E27FC236}">
                  <a16:creationId xmlns:a16="http://schemas.microsoft.com/office/drawing/2014/main" xmlns="" id="{E0861283-A419-4A1F-BD8E-FF5863CE1647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Freeform: Shape 61">
              <a:extLst>
                <a:ext uri="{FF2B5EF4-FFF2-40B4-BE49-F238E27FC236}">
                  <a16:creationId xmlns:a16="http://schemas.microsoft.com/office/drawing/2014/main" xmlns="" id="{B6884285-9BA8-4498-87B1-37E431AB5392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Freeform: Shape 62">
              <a:extLst>
                <a:ext uri="{FF2B5EF4-FFF2-40B4-BE49-F238E27FC236}">
                  <a16:creationId xmlns:a16="http://schemas.microsoft.com/office/drawing/2014/main" xmlns="" id="{AF184A0A-F73C-4B98-BE6B-ED8992BEA4B4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Freeform: Shape 63">
              <a:extLst>
                <a:ext uri="{FF2B5EF4-FFF2-40B4-BE49-F238E27FC236}">
                  <a16:creationId xmlns:a16="http://schemas.microsoft.com/office/drawing/2014/main" xmlns="" id="{E2E3F208-ABA3-47AA-8B7F-C4AA4C802FA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Freeform: Shape 64">
              <a:extLst>
                <a:ext uri="{FF2B5EF4-FFF2-40B4-BE49-F238E27FC236}">
                  <a16:creationId xmlns:a16="http://schemas.microsoft.com/office/drawing/2014/main" xmlns="" id="{60FCBE29-EF2E-49EA-8053-1D09EA5E6DF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65">
              <a:extLst>
                <a:ext uri="{FF2B5EF4-FFF2-40B4-BE49-F238E27FC236}">
                  <a16:creationId xmlns:a16="http://schemas.microsoft.com/office/drawing/2014/main" xmlns="" id="{08BBE107-BAA0-4AE0-8D3E-B2F5832AFA5B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Freeform: Shape 66">
              <a:extLst>
                <a:ext uri="{FF2B5EF4-FFF2-40B4-BE49-F238E27FC236}">
                  <a16:creationId xmlns:a16="http://schemas.microsoft.com/office/drawing/2014/main" xmlns="" id="{0FC43092-6471-4211-A868-694C334ADFC1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Freeform: Shape 67">
              <a:extLst>
                <a:ext uri="{FF2B5EF4-FFF2-40B4-BE49-F238E27FC236}">
                  <a16:creationId xmlns:a16="http://schemas.microsoft.com/office/drawing/2014/main" xmlns="" id="{7F29B47A-878B-419C-9986-650028DE9E42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52755193703395055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5430"/>
            <a:ext cx="12192000" cy="642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4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xmlns="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" y="2555349"/>
            <a:ext cx="12182808" cy="4307330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:a16="http://schemas.microsoft.com/office/drawing/2014/main" xmlns="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215" y="4748360"/>
            <a:ext cx="2201360" cy="1946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89884" y="2479558"/>
            <a:ext cx="89138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48"/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 g, ga, h, hồ,</a:t>
            </a:r>
          </a:p>
          <a:p>
            <a:pPr defTabSz="1219048"/>
            <a:r>
              <a:rPr lang="vi-VN" sz="2400" b="1" dirty="0">
                <a:solidFill>
                  <a:schemeClr val="bg1"/>
                </a:solidFill>
                <a:latin typeface="HP001 4 hàng" pitchFamily="34" charset="0"/>
              </a:rPr>
              <a:t>e</a:t>
            </a:r>
          </a:p>
          <a:p>
            <a:pPr defTabSz="1219048"/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i, bi, ia, bia.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53215" y="985689"/>
            <a:ext cx="47243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 4 hàng" panose="020B0603050302020204" pitchFamily="34" charset="0"/>
                <a:ea typeface="HP001" panose="020B0603050302020204" pitchFamily="34" charset="0"/>
              </a:rPr>
              <a:t>Tập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1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xmlns="" id="{BC5CDD15-6D6E-48E1-B6BB-8631F4E6ACAA}"/>
              </a:ext>
            </a:extLst>
          </p:cNvPr>
          <p:cNvSpPr/>
          <p:nvPr/>
        </p:nvSpPr>
        <p:spPr>
          <a:xfrm flipV="1">
            <a:off x="2560320" y="404948"/>
            <a:ext cx="6392818" cy="1086907"/>
          </a:xfrm>
          <a:prstGeom prst="trapezoid">
            <a:avLst/>
          </a:prstGeom>
          <a:solidFill>
            <a:srgbClr val="619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8" name="组合 8">
            <a:extLst>
              <a:ext uri="{FF2B5EF4-FFF2-40B4-BE49-F238E27FC236}">
                <a16:creationId xmlns:a16="http://schemas.microsoft.com/office/drawing/2014/main" xmlns="" id="{E8EAAAA6-2D2A-4DAD-8140-C66D41AFA2E7}"/>
              </a:ext>
            </a:extLst>
          </p:cNvPr>
          <p:cNvGrpSpPr/>
          <p:nvPr/>
        </p:nvGrpSpPr>
        <p:grpSpPr>
          <a:xfrm>
            <a:off x="234609" y="2064774"/>
            <a:ext cx="2809361" cy="4066031"/>
            <a:chOff x="1460500" y="1385556"/>
            <a:chExt cx="2616200" cy="28575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" name="菱形 6">
              <a:extLst>
                <a:ext uri="{FF2B5EF4-FFF2-40B4-BE49-F238E27FC236}">
                  <a16:creationId xmlns:a16="http://schemas.microsoft.com/office/drawing/2014/main" xmlns="" id="{5AB74A7C-412D-46EA-A663-6F4B2EFEB4C2}"/>
                </a:ext>
              </a:extLst>
            </p:cNvPr>
            <p:cNvSpPr/>
            <p:nvPr/>
          </p:nvSpPr>
          <p:spPr>
            <a:xfrm>
              <a:off x="1460500" y="1385556"/>
              <a:ext cx="2616200" cy="261620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  <p:sp>
          <p:nvSpPr>
            <p:cNvPr id="12" name="菱形 7">
              <a:extLst>
                <a:ext uri="{FF2B5EF4-FFF2-40B4-BE49-F238E27FC236}">
                  <a16:creationId xmlns:a16="http://schemas.microsoft.com/office/drawing/2014/main" xmlns="" id="{B5017604-CC7C-48F4-8D1D-86E7971186F3}"/>
                </a:ext>
              </a:extLst>
            </p:cNvPr>
            <p:cNvSpPr/>
            <p:nvPr/>
          </p:nvSpPr>
          <p:spPr>
            <a:xfrm>
              <a:off x="1460500" y="1626856"/>
              <a:ext cx="2616200" cy="2616200"/>
            </a:xfrm>
            <a:prstGeom prst="diamond">
              <a:avLst/>
            </a:prstGeom>
            <a:grpFill/>
            <a:ln w="19050">
              <a:solidFill>
                <a:srgbClr val="6192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13" name="菱形 19">
            <a:extLst>
              <a:ext uri="{FF2B5EF4-FFF2-40B4-BE49-F238E27FC236}">
                <a16:creationId xmlns:a16="http://schemas.microsoft.com/office/drawing/2014/main" xmlns="" id="{1A12B864-BC00-4AAE-855E-8CAB0602C5AE}"/>
              </a:ext>
            </a:extLst>
          </p:cNvPr>
          <p:cNvSpPr/>
          <p:nvPr/>
        </p:nvSpPr>
        <p:spPr>
          <a:xfrm>
            <a:off x="3043970" y="2103120"/>
            <a:ext cx="3294393" cy="3722677"/>
          </a:xfrm>
          <a:prstGeom prst="diamon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4" name="菱形 20">
            <a:extLst>
              <a:ext uri="{FF2B5EF4-FFF2-40B4-BE49-F238E27FC236}">
                <a16:creationId xmlns:a16="http://schemas.microsoft.com/office/drawing/2014/main" xmlns="" id="{137B73D0-9601-4611-A12F-F3ABC3354D28}"/>
              </a:ext>
            </a:extLst>
          </p:cNvPr>
          <p:cNvSpPr/>
          <p:nvPr/>
        </p:nvSpPr>
        <p:spPr>
          <a:xfrm>
            <a:off x="3219649" y="2738493"/>
            <a:ext cx="2896938" cy="3365197"/>
          </a:xfrm>
          <a:prstGeom prst="diamond">
            <a:avLst/>
          </a:prstGeom>
          <a:noFill/>
          <a:ln w="19050">
            <a:solidFill>
              <a:srgbClr val="EE9E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18" name="组合 22">
            <a:extLst>
              <a:ext uri="{FF2B5EF4-FFF2-40B4-BE49-F238E27FC236}">
                <a16:creationId xmlns:a16="http://schemas.microsoft.com/office/drawing/2014/main" xmlns="" id="{0F04BC98-3B5E-4CD0-9E0F-C7288D8FE62A}"/>
              </a:ext>
            </a:extLst>
          </p:cNvPr>
          <p:cNvGrpSpPr/>
          <p:nvPr/>
        </p:nvGrpSpPr>
        <p:grpSpPr>
          <a:xfrm>
            <a:off x="6347859" y="2060448"/>
            <a:ext cx="2809361" cy="4066031"/>
            <a:chOff x="1460500" y="1385556"/>
            <a:chExt cx="2616200" cy="28575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1" name="菱形 25">
              <a:extLst>
                <a:ext uri="{FF2B5EF4-FFF2-40B4-BE49-F238E27FC236}">
                  <a16:creationId xmlns:a16="http://schemas.microsoft.com/office/drawing/2014/main" xmlns="" id="{4D65B942-D101-40A9-8369-5479DBE3CC4D}"/>
                </a:ext>
              </a:extLst>
            </p:cNvPr>
            <p:cNvSpPr/>
            <p:nvPr/>
          </p:nvSpPr>
          <p:spPr>
            <a:xfrm>
              <a:off x="1460500" y="1385556"/>
              <a:ext cx="2616200" cy="261620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  <p:sp>
          <p:nvSpPr>
            <p:cNvPr id="22" name="菱形 26">
              <a:extLst>
                <a:ext uri="{FF2B5EF4-FFF2-40B4-BE49-F238E27FC236}">
                  <a16:creationId xmlns:a16="http://schemas.microsoft.com/office/drawing/2014/main" xmlns="" id="{CD8AEEFE-D684-4F42-932C-DE57C2857A6D}"/>
                </a:ext>
              </a:extLst>
            </p:cNvPr>
            <p:cNvSpPr/>
            <p:nvPr/>
          </p:nvSpPr>
          <p:spPr>
            <a:xfrm>
              <a:off x="1460500" y="1626856"/>
              <a:ext cx="2616200" cy="2616200"/>
            </a:xfrm>
            <a:prstGeom prst="diamond">
              <a:avLst/>
            </a:prstGeom>
            <a:grpFill/>
            <a:ln w="19050">
              <a:solidFill>
                <a:srgbClr val="6192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ihun35hao-jindianyahei" panose="00000500000000000000" pitchFamily="2" charset="-122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endParaRPr>
            </a:p>
          </p:txBody>
        </p:sp>
      </p:grpSp>
      <p:sp>
        <p:nvSpPr>
          <p:cNvPr id="23" name="菱形 31">
            <a:extLst>
              <a:ext uri="{FF2B5EF4-FFF2-40B4-BE49-F238E27FC236}">
                <a16:creationId xmlns:a16="http://schemas.microsoft.com/office/drawing/2014/main" xmlns="" id="{2B8A6F33-40E9-4311-90E7-CAF85D5525B0}"/>
              </a:ext>
            </a:extLst>
          </p:cNvPr>
          <p:cNvSpPr/>
          <p:nvPr/>
        </p:nvSpPr>
        <p:spPr>
          <a:xfrm>
            <a:off x="9227874" y="2103120"/>
            <a:ext cx="2809361" cy="3722677"/>
          </a:xfrm>
          <a:prstGeom prst="diamond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4" name="菱形 32">
            <a:extLst>
              <a:ext uri="{FF2B5EF4-FFF2-40B4-BE49-F238E27FC236}">
                <a16:creationId xmlns:a16="http://schemas.microsoft.com/office/drawing/2014/main" xmlns="" id="{1B763F6B-23AB-47EA-A146-5AA9B1908367}"/>
              </a:ext>
            </a:extLst>
          </p:cNvPr>
          <p:cNvSpPr/>
          <p:nvPr/>
        </p:nvSpPr>
        <p:spPr>
          <a:xfrm>
            <a:off x="9227874" y="2738493"/>
            <a:ext cx="2809361" cy="3365197"/>
          </a:xfrm>
          <a:prstGeom prst="diamond">
            <a:avLst/>
          </a:prstGeom>
          <a:noFill/>
          <a:ln w="19050">
            <a:solidFill>
              <a:srgbClr val="EE9E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xmlns="" id="{4CFA57F2-491D-45D7-A484-CB153E232BD9}"/>
              </a:ext>
            </a:extLst>
          </p:cNvPr>
          <p:cNvSpPr>
            <a:spLocks noEditPoints="1"/>
          </p:cNvSpPr>
          <p:nvPr/>
        </p:nvSpPr>
        <p:spPr bwMode="auto">
          <a:xfrm>
            <a:off x="10359404" y="2483972"/>
            <a:ext cx="402604" cy="594430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xmlns="" id="{FBCDB4B5-B796-4F32-B1A8-F50B7D1C0344}"/>
              </a:ext>
            </a:extLst>
          </p:cNvPr>
          <p:cNvSpPr>
            <a:spLocks noEditPoints="1"/>
          </p:cNvSpPr>
          <p:nvPr/>
        </p:nvSpPr>
        <p:spPr bwMode="auto">
          <a:xfrm>
            <a:off x="4424210" y="2423604"/>
            <a:ext cx="400234" cy="686792"/>
          </a:xfrm>
          <a:custGeom>
            <a:avLst/>
            <a:gdLst>
              <a:gd name="T0" fmla="*/ 287 w 314"/>
              <a:gd name="T1" fmla="*/ 134 h 540"/>
              <a:gd name="T2" fmla="*/ 314 w 314"/>
              <a:gd name="T3" fmla="*/ 144 h 540"/>
              <a:gd name="T4" fmla="*/ 275 w 314"/>
              <a:gd name="T5" fmla="*/ 254 h 540"/>
              <a:gd name="T6" fmla="*/ 244 w 314"/>
              <a:gd name="T7" fmla="*/ 254 h 540"/>
              <a:gd name="T8" fmla="*/ 287 w 314"/>
              <a:gd name="T9" fmla="*/ 134 h 540"/>
              <a:gd name="T10" fmla="*/ 306 w 314"/>
              <a:gd name="T11" fmla="*/ 50 h 540"/>
              <a:gd name="T12" fmla="*/ 298 w 314"/>
              <a:gd name="T13" fmla="*/ 47 h 540"/>
              <a:gd name="T14" fmla="*/ 258 w 314"/>
              <a:gd name="T15" fmla="*/ 88 h 540"/>
              <a:gd name="T16" fmla="*/ 311 w 314"/>
              <a:gd name="T17" fmla="*/ 107 h 540"/>
              <a:gd name="T18" fmla="*/ 306 w 314"/>
              <a:gd name="T19" fmla="*/ 50 h 540"/>
              <a:gd name="T20" fmla="*/ 213 w 314"/>
              <a:gd name="T21" fmla="*/ 254 h 540"/>
              <a:gd name="T22" fmla="*/ 260 w 314"/>
              <a:gd name="T23" fmla="*/ 124 h 540"/>
              <a:gd name="T24" fmla="*/ 233 w 314"/>
              <a:gd name="T25" fmla="*/ 114 h 540"/>
              <a:gd name="T26" fmla="*/ 183 w 314"/>
              <a:gd name="T27" fmla="*/ 254 h 540"/>
              <a:gd name="T28" fmla="*/ 213 w 314"/>
              <a:gd name="T29" fmla="*/ 254 h 540"/>
              <a:gd name="T30" fmla="*/ 7 w 314"/>
              <a:gd name="T31" fmla="*/ 68 h 540"/>
              <a:gd name="T32" fmla="*/ 42 w 314"/>
              <a:gd name="T33" fmla="*/ 7 h 540"/>
              <a:gd name="T34" fmla="*/ 103 w 314"/>
              <a:gd name="T35" fmla="*/ 42 h 540"/>
              <a:gd name="T36" fmla="*/ 159 w 314"/>
              <a:gd name="T37" fmla="*/ 254 h 540"/>
              <a:gd name="T38" fmla="*/ 56 w 314"/>
              <a:gd name="T39" fmla="*/ 254 h 540"/>
              <a:gd name="T40" fmla="*/ 7 w 314"/>
              <a:gd name="T41" fmla="*/ 68 h 540"/>
              <a:gd name="T42" fmla="*/ 43 w 314"/>
              <a:gd name="T43" fmla="*/ 59 h 540"/>
              <a:gd name="T44" fmla="*/ 78 w 314"/>
              <a:gd name="T45" fmla="*/ 187 h 540"/>
              <a:gd name="T46" fmla="*/ 93 w 314"/>
              <a:gd name="T47" fmla="*/ 195 h 540"/>
              <a:gd name="T48" fmla="*/ 102 w 314"/>
              <a:gd name="T49" fmla="*/ 181 h 540"/>
              <a:gd name="T50" fmla="*/ 67 w 314"/>
              <a:gd name="T51" fmla="*/ 53 h 540"/>
              <a:gd name="T52" fmla="*/ 52 w 314"/>
              <a:gd name="T53" fmla="*/ 44 h 540"/>
              <a:gd name="T54" fmla="*/ 43 w 314"/>
              <a:gd name="T55" fmla="*/ 59 h 540"/>
              <a:gd name="T56" fmla="*/ 292 w 314"/>
              <a:gd name="T57" fmla="*/ 274 h 540"/>
              <a:gd name="T58" fmla="*/ 22 w 314"/>
              <a:gd name="T59" fmla="*/ 274 h 540"/>
              <a:gd name="T60" fmla="*/ 6 w 314"/>
              <a:gd name="T61" fmla="*/ 286 h 540"/>
              <a:gd name="T62" fmla="*/ 22 w 314"/>
              <a:gd name="T63" fmla="*/ 298 h 540"/>
              <a:gd name="T64" fmla="*/ 52 w 314"/>
              <a:gd name="T65" fmla="*/ 516 h 540"/>
              <a:gd name="T66" fmla="*/ 38 w 314"/>
              <a:gd name="T67" fmla="*/ 528 h 540"/>
              <a:gd name="T68" fmla="*/ 55 w 314"/>
              <a:gd name="T69" fmla="*/ 540 h 540"/>
              <a:gd name="T70" fmla="*/ 260 w 314"/>
              <a:gd name="T71" fmla="*/ 540 h 540"/>
              <a:gd name="T72" fmla="*/ 276 w 314"/>
              <a:gd name="T73" fmla="*/ 528 h 540"/>
              <a:gd name="T74" fmla="*/ 262 w 314"/>
              <a:gd name="T75" fmla="*/ 516 h 540"/>
              <a:gd name="T76" fmla="*/ 293 w 314"/>
              <a:gd name="T77" fmla="*/ 298 h 540"/>
              <a:gd name="T78" fmla="*/ 309 w 314"/>
              <a:gd name="T79" fmla="*/ 286 h 540"/>
              <a:gd name="T80" fmla="*/ 292 w 314"/>
              <a:gd name="T81" fmla="*/ 274 h 540"/>
              <a:gd name="T82" fmla="*/ 94 w 314"/>
              <a:gd name="T83" fmla="*/ 508 h 540"/>
              <a:gd name="T84" fmla="*/ 92 w 314"/>
              <a:gd name="T85" fmla="*/ 508 h 540"/>
              <a:gd name="T86" fmla="*/ 81 w 314"/>
              <a:gd name="T87" fmla="*/ 498 h 540"/>
              <a:gd name="T88" fmla="*/ 55 w 314"/>
              <a:gd name="T89" fmla="*/ 312 h 540"/>
              <a:gd name="T90" fmla="*/ 64 w 314"/>
              <a:gd name="T91" fmla="*/ 300 h 540"/>
              <a:gd name="T92" fmla="*/ 77 w 314"/>
              <a:gd name="T93" fmla="*/ 309 h 540"/>
              <a:gd name="T94" fmla="*/ 104 w 314"/>
              <a:gd name="T95" fmla="*/ 495 h 540"/>
              <a:gd name="T96" fmla="*/ 94 w 314"/>
              <a:gd name="T97" fmla="*/ 508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4" h="540">
                <a:moveTo>
                  <a:pt x="287" y="134"/>
                </a:moveTo>
                <a:cubicBezTo>
                  <a:pt x="314" y="144"/>
                  <a:pt x="314" y="144"/>
                  <a:pt x="314" y="14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44" y="254"/>
                  <a:pt x="244" y="254"/>
                  <a:pt x="244" y="254"/>
                </a:cubicBezTo>
                <a:lnTo>
                  <a:pt x="287" y="134"/>
                </a:lnTo>
                <a:close/>
                <a:moveTo>
                  <a:pt x="306" y="50"/>
                </a:moveTo>
                <a:cubicBezTo>
                  <a:pt x="306" y="44"/>
                  <a:pt x="302" y="42"/>
                  <a:pt x="298" y="47"/>
                </a:cubicBezTo>
                <a:cubicBezTo>
                  <a:pt x="258" y="88"/>
                  <a:pt x="258" y="88"/>
                  <a:pt x="258" y="88"/>
                </a:cubicBezTo>
                <a:cubicBezTo>
                  <a:pt x="311" y="107"/>
                  <a:pt x="311" y="107"/>
                  <a:pt x="311" y="107"/>
                </a:cubicBezTo>
                <a:lnTo>
                  <a:pt x="306" y="50"/>
                </a:lnTo>
                <a:close/>
                <a:moveTo>
                  <a:pt x="213" y="254"/>
                </a:moveTo>
                <a:cubicBezTo>
                  <a:pt x="260" y="124"/>
                  <a:pt x="260" y="124"/>
                  <a:pt x="260" y="12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183" y="254"/>
                  <a:pt x="183" y="254"/>
                  <a:pt x="183" y="254"/>
                </a:cubicBezTo>
                <a:lnTo>
                  <a:pt x="213" y="254"/>
                </a:lnTo>
                <a:close/>
                <a:moveTo>
                  <a:pt x="7" y="68"/>
                </a:moveTo>
                <a:cubicBezTo>
                  <a:pt x="0" y="42"/>
                  <a:pt x="16" y="14"/>
                  <a:pt x="42" y="7"/>
                </a:cubicBezTo>
                <a:cubicBezTo>
                  <a:pt x="69" y="0"/>
                  <a:pt x="96" y="16"/>
                  <a:pt x="103" y="42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56" y="254"/>
                  <a:pt x="56" y="254"/>
                  <a:pt x="56" y="254"/>
                </a:cubicBezTo>
                <a:lnTo>
                  <a:pt x="7" y="68"/>
                </a:lnTo>
                <a:close/>
                <a:moveTo>
                  <a:pt x="43" y="59"/>
                </a:moveTo>
                <a:cubicBezTo>
                  <a:pt x="78" y="187"/>
                  <a:pt x="78" y="187"/>
                  <a:pt x="78" y="187"/>
                </a:cubicBezTo>
                <a:cubicBezTo>
                  <a:pt x="79" y="193"/>
                  <a:pt x="86" y="197"/>
                  <a:pt x="93" y="195"/>
                </a:cubicBezTo>
                <a:cubicBezTo>
                  <a:pt x="99" y="194"/>
                  <a:pt x="103" y="187"/>
                  <a:pt x="102" y="181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46"/>
                  <a:pt x="59" y="43"/>
                  <a:pt x="52" y="44"/>
                </a:cubicBezTo>
                <a:cubicBezTo>
                  <a:pt x="46" y="46"/>
                  <a:pt x="42" y="53"/>
                  <a:pt x="43" y="59"/>
                </a:cubicBezTo>
                <a:close/>
                <a:moveTo>
                  <a:pt x="292" y="274"/>
                </a:moveTo>
                <a:cubicBezTo>
                  <a:pt x="22" y="274"/>
                  <a:pt x="22" y="274"/>
                  <a:pt x="22" y="274"/>
                </a:cubicBezTo>
                <a:cubicBezTo>
                  <a:pt x="13" y="274"/>
                  <a:pt x="6" y="279"/>
                  <a:pt x="6" y="286"/>
                </a:cubicBezTo>
                <a:cubicBezTo>
                  <a:pt x="6" y="292"/>
                  <a:pt x="13" y="297"/>
                  <a:pt x="22" y="298"/>
                </a:cubicBezTo>
                <a:cubicBezTo>
                  <a:pt x="52" y="516"/>
                  <a:pt x="52" y="516"/>
                  <a:pt x="52" y="516"/>
                </a:cubicBezTo>
                <a:cubicBezTo>
                  <a:pt x="44" y="517"/>
                  <a:pt x="38" y="522"/>
                  <a:pt x="38" y="528"/>
                </a:cubicBezTo>
                <a:cubicBezTo>
                  <a:pt x="38" y="534"/>
                  <a:pt x="46" y="540"/>
                  <a:pt x="55" y="540"/>
                </a:cubicBezTo>
                <a:cubicBezTo>
                  <a:pt x="260" y="540"/>
                  <a:pt x="260" y="540"/>
                  <a:pt x="260" y="540"/>
                </a:cubicBezTo>
                <a:cubicBezTo>
                  <a:pt x="269" y="540"/>
                  <a:pt x="276" y="534"/>
                  <a:pt x="276" y="528"/>
                </a:cubicBezTo>
                <a:cubicBezTo>
                  <a:pt x="276" y="522"/>
                  <a:pt x="270" y="517"/>
                  <a:pt x="262" y="516"/>
                </a:cubicBezTo>
                <a:cubicBezTo>
                  <a:pt x="293" y="298"/>
                  <a:pt x="293" y="298"/>
                  <a:pt x="293" y="298"/>
                </a:cubicBezTo>
                <a:cubicBezTo>
                  <a:pt x="302" y="297"/>
                  <a:pt x="309" y="292"/>
                  <a:pt x="309" y="286"/>
                </a:cubicBezTo>
                <a:cubicBezTo>
                  <a:pt x="309" y="279"/>
                  <a:pt x="301" y="274"/>
                  <a:pt x="292" y="274"/>
                </a:cubicBezTo>
                <a:close/>
                <a:moveTo>
                  <a:pt x="94" y="508"/>
                </a:moveTo>
                <a:cubicBezTo>
                  <a:pt x="94" y="508"/>
                  <a:pt x="93" y="508"/>
                  <a:pt x="92" y="508"/>
                </a:cubicBezTo>
                <a:cubicBezTo>
                  <a:pt x="87" y="508"/>
                  <a:pt x="82" y="504"/>
                  <a:pt x="81" y="498"/>
                </a:cubicBezTo>
                <a:cubicBezTo>
                  <a:pt x="55" y="312"/>
                  <a:pt x="55" y="312"/>
                  <a:pt x="55" y="312"/>
                </a:cubicBezTo>
                <a:cubicBezTo>
                  <a:pt x="54" y="306"/>
                  <a:pt x="58" y="300"/>
                  <a:pt x="64" y="300"/>
                </a:cubicBezTo>
                <a:cubicBezTo>
                  <a:pt x="70" y="299"/>
                  <a:pt x="76" y="303"/>
                  <a:pt x="77" y="309"/>
                </a:cubicBezTo>
                <a:cubicBezTo>
                  <a:pt x="104" y="495"/>
                  <a:pt x="104" y="495"/>
                  <a:pt x="104" y="495"/>
                </a:cubicBezTo>
                <a:cubicBezTo>
                  <a:pt x="105" y="501"/>
                  <a:pt x="100" y="507"/>
                  <a:pt x="94" y="5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xmlns="" id="{E02C8E6D-7A63-4B4A-B1DA-A982A3F8EB8D}"/>
              </a:ext>
            </a:extLst>
          </p:cNvPr>
          <p:cNvSpPr>
            <a:spLocks noEditPoints="1"/>
          </p:cNvSpPr>
          <p:nvPr/>
        </p:nvSpPr>
        <p:spPr bwMode="auto">
          <a:xfrm>
            <a:off x="1303978" y="2329886"/>
            <a:ext cx="580224" cy="696264"/>
          </a:xfrm>
          <a:custGeom>
            <a:avLst/>
            <a:gdLst>
              <a:gd name="T0" fmla="*/ 456 w 456"/>
              <a:gd name="T1" fmla="*/ 528 h 548"/>
              <a:gd name="T2" fmla="*/ 436 w 456"/>
              <a:gd name="T3" fmla="*/ 548 h 548"/>
              <a:gd name="T4" fmla="*/ 84 w 456"/>
              <a:gd name="T5" fmla="*/ 548 h 548"/>
              <a:gd name="T6" fmla="*/ 0 w 456"/>
              <a:gd name="T7" fmla="*/ 464 h 548"/>
              <a:gd name="T8" fmla="*/ 84 w 456"/>
              <a:gd name="T9" fmla="*/ 380 h 548"/>
              <a:gd name="T10" fmla="*/ 436 w 456"/>
              <a:gd name="T11" fmla="*/ 380 h 548"/>
              <a:gd name="T12" fmla="*/ 456 w 456"/>
              <a:gd name="T13" fmla="*/ 399 h 548"/>
              <a:gd name="T14" fmla="*/ 436 w 456"/>
              <a:gd name="T15" fmla="*/ 419 h 548"/>
              <a:gd name="T16" fmla="*/ 90 w 456"/>
              <a:gd name="T17" fmla="*/ 419 h 548"/>
              <a:gd name="T18" fmla="*/ 45 w 456"/>
              <a:gd name="T19" fmla="*/ 464 h 548"/>
              <a:gd name="T20" fmla="*/ 90 w 456"/>
              <a:gd name="T21" fmla="*/ 509 h 548"/>
              <a:gd name="T22" fmla="*/ 436 w 456"/>
              <a:gd name="T23" fmla="*/ 509 h 548"/>
              <a:gd name="T24" fmla="*/ 456 w 456"/>
              <a:gd name="T25" fmla="*/ 528 h 548"/>
              <a:gd name="T26" fmla="*/ 235 w 456"/>
              <a:gd name="T27" fmla="*/ 78 h 548"/>
              <a:gd name="T28" fmla="*/ 309 w 456"/>
              <a:gd name="T29" fmla="*/ 6 h 548"/>
              <a:gd name="T30" fmla="*/ 309 w 456"/>
              <a:gd name="T31" fmla="*/ 0 h 548"/>
              <a:gd name="T32" fmla="*/ 303 w 456"/>
              <a:gd name="T33" fmla="*/ 0 h 548"/>
              <a:gd name="T34" fmla="*/ 228 w 456"/>
              <a:gd name="T35" fmla="*/ 72 h 548"/>
              <a:gd name="T36" fmla="*/ 229 w 456"/>
              <a:gd name="T37" fmla="*/ 77 h 548"/>
              <a:gd name="T38" fmla="*/ 235 w 456"/>
              <a:gd name="T39" fmla="*/ 78 h 548"/>
              <a:gd name="T40" fmla="*/ 372 w 456"/>
              <a:gd name="T41" fmla="*/ 137 h 548"/>
              <a:gd name="T42" fmla="*/ 295 w 456"/>
              <a:gd name="T43" fmla="*/ 85 h 548"/>
              <a:gd name="T44" fmla="*/ 232 w 456"/>
              <a:gd name="T45" fmla="*/ 98 h 548"/>
              <a:gd name="T46" fmla="*/ 170 w 456"/>
              <a:gd name="T47" fmla="*/ 85 h 548"/>
              <a:gd name="T48" fmla="*/ 93 w 456"/>
              <a:gd name="T49" fmla="*/ 137 h 548"/>
              <a:gd name="T50" fmla="*/ 175 w 456"/>
              <a:gd name="T51" fmla="*/ 341 h 548"/>
              <a:gd name="T52" fmla="*/ 232 w 456"/>
              <a:gd name="T53" fmla="*/ 328 h 548"/>
              <a:gd name="T54" fmla="*/ 290 w 456"/>
              <a:gd name="T55" fmla="*/ 341 h 548"/>
              <a:gd name="T56" fmla="*/ 372 w 456"/>
              <a:gd name="T57" fmla="*/ 137 h 548"/>
              <a:gd name="T58" fmla="*/ 172 w 456"/>
              <a:gd name="T59" fmla="*/ 126 h 548"/>
              <a:gd name="T60" fmla="*/ 168 w 456"/>
              <a:gd name="T61" fmla="*/ 126 h 548"/>
              <a:gd name="T62" fmla="*/ 128 w 456"/>
              <a:gd name="T63" fmla="*/ 161 h 548"/>
              <a:gd name="T64" fmla="*/ 119 w 456"/>
              <a:gd name="T65" fmla="*/ 169 h 548"/>
              <a:gd name="T66" fmla="*/ 118 w 456"/>
              <a:gd name="T67" fmla="*/ 169 h 548"/>
              <a:gd name="T68" fmla="*/ 116 w 456"/>
              <a:gd name="T69" fmla="*/ 168 h 548"/>
              <a:gd name="T70" fmla="*/ 109 w 456"/>
              <a:gd name="T71" fmla="*/ 157 h 548"/>
              <a:gd name="T72" fmla="*/ 168 w 456"/>
              <a:gd name="T73" fmla="*/ 106 h 548"/>
              <a:gd name="T74" fmla="*/ 173 w 456"/>
              <a:gd name="T75" fmla="*/ 106 h 548"/>
              <a:gd name="T76" fmla="*/ 181 w 456"/>
              <a:gd name="T77" fmla="*/ 117 h 548"/>
              <a:gd name="T78" fmla="*/ 172 w 456"/>
              <a:gd name="T79" fmla="*/ 12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6" h="548">
                <a:moveTo>
                  <a:pt x="456" y="528"/>
                </a:moveTo>
                <a:cubicBezTo>
                  <a:pt x="456" y="539"/>
                  <a:pt x="447" y="548"/>
                  <a:pt x="436" y="548"/>
                </a:cubicBezTo>
                <a:cubicBezTo>
                  <a:pt x="84" y="548"/>
                  <a:pt x="84" y="548"/>
                  <a:pt x="84" y="548"/>
                </a:cubicBezTo>
                <a:cubicBezTo>
                  <a:pt x="38" y="548"/>
                  <a:pt x="0" y="510"/>
                  <a:pt x="0" y="464"/>
                </a:cubicBezTo>
                <a:cubicBezTo>
                  <a:pt x="0" y="417"/>
                  <a:pt x="38" y="380"/>
                  <a:pt x="84" y="380"/>
                </a:cubicBezTo>
                <a:cubicBezTo>
                  <a:pt x="436" y="380"/>
                  <a:pt x="436" y="380"/>
                  <a:pt x="436" y="380"/>
                </a:cubicBezTo>
                <a:cubicBezTo>
                  <a:pt x="447" y="380"/>
                  <a:pt x="456" y="389"/>
                  <a:pt x="456" y="399"/>
                </a:cubicBezTo>
                <a:cubicBezTo>
                  <a:pt x="456" y="410"/>
                  <a:pt x="447" y="419"/>
                  <a:pt x="436" y="419"/>
                </a:cubicBezTo>
                <a:cubicBezTo>
                  <a:pt x="90" y="419"/>
                  <a:pt x="90" y="419"/>
                  <a:pt x="90" y="419"/>
                </a:cubicBezTo>
                <a:cubicBezTo>
                  <a:pt x="65" y="419"/>
                  <a:pt x="45" y="439"/>
                  <a:pt x="45" y="464"/>
                </a:cubicBezTo>
                <a:cubicBezTo>
                  <a:pt x="45" y="488"/>
                  <a:pt x="65" y="509"/>
                  <a:pt x="90" y="509"/>
                </a:cubicBezTo>
                <a:cubicBezTo>
                  <a:pt x="436" y="509"/>
                  <a:pt x="436" y="509"/>
                  <a:pt x="436" y="509"/>
                </a:cubicBezTo>
                <a:cubicBezTo>
                  <a:pt x="447" y="509"/>
                  <a:pt x="456" y="518"/>
                  <a:pt x="456" y="528"/>
                </a:cubicBezTo>
                <a:close/>
                <a:moveTo>
                  <a:pt x="235" y="78"/>
                </a:moveTo>
                <a:cubicBezTo>
                  <a:pt x="276" y="78"/>
                  <a:pt x="309" y="45"/>
                  <a:pt x="309" y="6"/>
                </a:cubicBezTo>
                <a:cubicBezTo>
                  <a:pt x="309" y="4"/>
                  <a:pt x="309" y="2"/>
                  <a:pt x="309" y="0"/>
                </a:cubicBezTo>
                <a:cubicBezTo>
                  <a:pt x="307" y="0"/>
                  <a:pt x="305" y="0"/>
                  <a:pt x="303" y="0"/>
                </a:cubicBezTo>
                <a:cubicBezTo>
                  <a:pt x="262" y="0"/>
                  <a:pt x="228" y="32"/>
                  <a:pt x="228" y="72"/>
                </a:cubicBezTo>
                <a:cubicBezTo>
                  <a:pt x="228" y="74"/>
                  <a:pt x="228" y="76"/>
                  <a:pt x="229" y="77"/>
                </a:cubicBezTo>
                <a:cubicBezTo>
                  <a:pt x="231" y="78"/>
                  <a:pt x="233" y="78"/>
                  <a:pt x="235" y="78"/>
                </a:cubicBezTo>
                <a:close/>
                <a:moveTo>
                  <a:pt x="372" y="137"/>
                </a:moveTo>
                <a:cubicBezTo>
                  <a:pt x="357" y="102"/>
                  <a:pt x="321" y="85"/>
                  <a:pt x="295" y="85"/>
                </a:cubicBezTo>
                <a:cubicBezTo>
                  <a:pt x="263" y="85"/>
                  <a:pt x="257" y="98"/>
                  <a:pt x="232" y="98"/>
                </a:cubicBezTo>
                <a:cubicBezTo>
                  <a:pt x="208" y="98"/>
                  <a:pt x="202" y="85"/>
                  <a:pt x="170" y="85"/>
                </a:cubicBezTo>
                <a:cubicBezTo>
                  <a:pt x="143" y="85"/>
                  <a:pt x="108" y="102"/>
                  <a:pt x="93" y="137"/>
                </a:cubicBezTo>
                <a:cubicBezTo>
                  <a:pt x="62" y="207"/>
                  <a:pt x="114" y="341"/>
                  <a:pt x="175" y="341"/>
                </a:cubicBezTo>
                <a:cubicBezTo>
                  <a:pt x="199" y="341"/>
                  <a:pt x="210" y="328"/>
                  <a:pt x="232" y="328"/>
                </a:cubicBezTo>
                <a:cubicBezTo>
                  <a:pt x="255" y="328"/>
                  <a:pt x="265" y="341"/>
                  <a:pt x="290" y="341"/>
                </a:cubicBezTo>
                <a:cubicBezTo>
                  <a:pt x="351" y="341"/>
                  <a:pt x="403" y="207"/>
                  <a:pt x="372" y="137"/>
                </a:cubicBezTo>
                <a:close/>
                <a:moveTo>
                  <a:pt x="172" y="126"/>
                </a:moveTo>
                <a:cubicBezTo>
                  <a:pt x="170" y="126"/>
                  <a:pt x="169" y="126"/>
                  <a:pt x="168" y="126"/>
                </a:cubicBezTo>
                <a:cubicBezTo>
                  <a:pt x="154" y="126"/>
                  <a:pt x="132" y="138"/>
                  <a:pt x="128" y="161"/>
                </a:cubicBezTo>
                <a:cubicBezTo>
                  <a:pt x="127" y="165"/>
                  <a:pt x="123" y="169"/>
                  <a:pt x="119" y="169"/>
                </a:cubicBezTo>
                <a:cubicBezTo>
                  <a:pt x="118" y="169"/>
                  <a:pt x="118" y="169"/>
                  <a:pt x="118" y="169"/>
                </a:cubicBezTo>
                <a:cubicBezTo>
                  <a:pt x="118" y="169"/>
                  <a:pt x="117" y="169"/>
                  <a:pt x="116" y="168"/>
                </a:cubicBezTo>
                <a:cubicBezTo>
                  <a:pt x="111" y="167"/>
                  <a:pt x="108" y="162"/>
                  <a:pt x="109" y="157"/>
                </a:cubicBezTo>
                <a:cubicBezTo>
                  <a:pt x="115" y="125"/>
                  <a:pt x="144" y="106"/>
                  <a:pt x="168" y="106"/>
                </a:cubicBezTo>
                <a:cubicBezTo>
                  <a:pt x="170" y="106"/>
                  <a:pt x="171" y="106"/>
                  <a:pt x="173" y="106"/>
                </a:cubicBezTo>
                <a:cubicBezTo>
                  <a:pt x="178" y="107"/>
                  <a:pt x="182" y="112"/>
                  <a:pt x="181" y="117"/>
                </a:cubicBezTo>
                <a:cubicBezTo>
                  <a:pt x="181" y="122"/>
                  <a:pt x="177" y="126"/>
                  <a:pt x="172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0" name="Freeform 34">
            <a:extLst>
              <a:ext uri="{FF2B5EF4-FFF2-40B4-BE49-F238E27FC236}">
                <a16:creationId xmlns:a16="http://schemas.microsoft.com/office/drawing/2014/main" xmlns="" id="{F73437C4-2EC0-432B-B974-275E84942B25}"/>
              </a:ext>
            </a:extLst>
          </p:cNvPr>
          <p:cNvSpPr>
            <a:spLocks noEditPoints="1"/>
          </p:cNvSpPr>
          <p:nvPr/>
        </p:nvSpPr>
        <p:spPr bwMode="auto">
          <a:xfrm rot="427970">
            <a:off x="7542419" y="2469672"/>
            <a:ext cx="524199" cy="516278"/>
          </a:xfrm>
          <a:custGeom>
            <a:avLst/>
            <a:gdLst>
              <a:gd name="T0" fmla="*/ 631 w 632"/>
              <a:gd name="T1" fmla="*/ 150 h 405"/>
              <a:gd name="T2" fmla="*/ 623 w 632"/>
              <a:gd name="T3" fmla="*/ 142 h 405"/>
              <a:gd name="T4" fmla="*/ 14 w 632"/>
              <a:gd name="T5" fmla="*/ 1 h 405"/>
              <a:gd name="T6" fmla="*/ 3 w 632"/>
              <a:gd name="T7" fmla="*/ 6 h 405"/>
              <a:gd name="T8" fmla="*/ 4 w 632"/>
              <a:gd name="T9" fmla="*/ 19 h 405"/>
              <a:gd name="T10" fmla="*/ 325 w 632"/>
              <a:gd name="T11" fmla="*/ 401 h 405"/>
              <a:gd name="T12" fmla="*/ 333 w 632"/>
              <a:gd name="T13" fmla="*/ 405 h 405"/>
              <a:gd name="T14" fmla="*/ 340 w 632"/>
              <a:gd name="T15" fmla="*/ 402 h 405"/>
              <a:gd name="T16" fmla="*/ 627 w 632"/>
              <a:gd name="T17" fmla="*/ 161 h 405"/>
              <a:gd name="T18" fmla="*/ 631 w 632"/>
              <a:gd name="T19" fmla="*/ 150 h 405"/>
              <a:gd name="T20" fmla="*/ 335 w 632"/>
              <a:gd name="T21" fmla="*/ 378 h 405"/>
              <a:gd name="T22" fmla="*/ 303 w 632"/>
              <a:gd name="T23" fmla="*/ 341 h 405"/>
              <a:gd name="T24" fmla="*/ 324 w 632"/>
              <a:gd name="T25" fmla="*/ 323 h 405"/>
              <a:gd name="T26" fmla="*/ 325 w 632"/>
              <a:gd name="T27" fmla="*/ 311 h 405"/>
              <a:gd name="T28" fmla="*/ 312 w 632"/>
              <a:gd name="T29" fmla="*/ 310 h 405"/>
              <a:gd name="T30" fmla="*/ 292 w 632"/>
              <a:gd name="T31" fmla="*/ 327 h 405"/>
              <a:gd name="T32" fmla="*/ 258 w 632"/>
              <a:gd name="T33" fmla="*/ 287 h 405"/>
              <a:gd name="T34" fmla="*/ 269 w 632"/>
              <a:gd name="T35" fmla="*/ 277 h 405"/>
              <a:gd name="T36" fmla="*/ 270 w 632"/>
              <a:gd name="T37" fmla="*/ 265 h 405"/>
              <a:gd name="T38" fmla="*/ 258 w 632"/>
              <a:gd name="T39" fmla="*/ 264 h 405"/>
              <a:gd name="T40" fmla="*/ 247 w 632"/>
              <a:gd name="T41" fmla="*/ 274 h 405"/>
              <a:gd name="T42" fmla="*/ 212 w 632"/>
              <a:gd name="T43" fmla="*/ 233 h 405"/>
              <a:gd name="T44" fmla="*/ 233 w 632"/>
              <a:gd name="T45" fmla="*/ 215 h 405"/>
              <a:gd name="T46" fmla="*/ 234 w 632"/>
              <a:gd name="T47" fmla="*/ 204 h 405"/>
              <a:gd name="T48" fmla="*/ 223 w 632"/>
              <a:gd name="T49" fmla="*/ 203 h 405"/>
              <a:gd name="T50" fmla="*/ 202 w 632"/>
              <a:gd name="T51" fmla="*/ 221 h 405"/>
              <a:gd name="T52" fmla="*/ 167 w 632"/>
              <a:gd name="T53" fmla="*/ 180 h 405"/>
              <a:gd name="T54" fmla="*/ 179 w 632"/>
              <a:gd name="T55" fmla="*/ 170 h 405"/>
              <a:gd name="T56" fmla="*/ 180 w 632"/>
              <a:gd name="T57" fmla="*/ 158 h 405"/>
              <a:gd name="T58" fmla="*/ 168 w 632"/>
              <a:gd name="T59" fmla="*/ 157 h 405"/>
              <a:gd name="T60" fmla="*/ 156 w 632"/>
              <a:gd name="T61" fmla="*/ 166 h 405"/>
              <a:gd name="T62" fmla="*/ 122 w 632"/>
              <a:gd name="T63" fmla="*/ 125 h 405"/>
              <a:gd name="T64" fmla="*/ 142 w 632"/>
              <a:gd name="T65" fmla="*/ 108 h 405"/>
              <a:gd name="T66" fmla="*/ 143 w 632"/>
              <a:gd name="T67" fmla="*/ 97 h 405"/>
              <a:gd name="T68" fmla="*/ 132 w 632"/>
              <a:gd name="T69" fmla="*/ 96 h 405"/>
              <a:gd name="T70" fmla="*/ 112 w 632"/>
              <a:gd name="T71" fmla="*/ 113 h 405"/>
              <a:gd name="T72" fmla="*/ 42 w 632"/>
              <a:gd name="T73" fmla="*/ 30 h 405"/>
              <a:gd name="T74" fmla="*/ 596 w 632"/>
              <a:gd name="T75" fmla="*/ 158 h 405"/>
              <a:gd name="T76" fmla="*/ 335 w 632"/>
              <a:gd name="T77" fmla="*/ 378 h 405"/>
              <a:gd name="T78" fmla="*/ 339 w 632"/>
              <a:gd name="T79" fmla="*/ 276 h 405"/>
              <a:gd name="T80" fmla="*/ 348 w 632"/>
              <a:gd name="T81" fmla="*/ 280 h 405"/>
              <a:gd name="T82" fmla="*/ 355 w 632"/>
              <a:gd name="T83" fmla="*/ 277 h 405"/>
              <a:gd name="T84" fmla="*/ 450 w 632"/>
              <a:gd name="T85" fmla="*/ 197 h 405"/>
              <a:gd name="T86" fmla="*/ 453 w 632"/>
              <a:gd name="T87" fmla="*/ 186 h 405"/>
              <a:gd name="T88" fmla="*/ 445 w 632"/>
              <a:gd name="T89" fmla="*/ 178 h 405"/>
              <a:gd name="T90" fmla="*/ 251 w 632"/>
              <a:gd name="T91" fmla="*/ 141 h 405"/>
              <a:gd name="T92" fmla="*/ 240 w 632"/>
              <a:gd name="T93" fmla="*/ 146 h 405"/>
              <a:gd name="T94" fmla="*/ 241 w 632"/>
              <a:gd name="T95" fmla="*/ 158 h 405"/>
              <a:gd name="T96" fmla="*/ 339 w 632"/>
              <a:gd name="T97" fmla="*/ 276 h 405"/>
              <a:gd name="T98" fmla="*/ 418 w 632"/>
              <a:gd name="T99" fmla="*/ 195 h 405"/>
              <a:gd name="T100" fmla="*/ 349 w 632"/>
              <a:gd name="T101" fmla="*/ 253 h 405"/>
              <a:gd name="T102" fmla="*/ 278 w 632"/>
              <a:gd name="T103" fmla="*/ 168 h 405"/>
              <a:gd name="T104" fmla="*/ 418 w 632"/>
              <a:gd name="T105" fmla="*/ 195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32" h="405">
                <a:moveTo>
                  <a:pt x="631" y="150"/>
                </a:moveTo>
                <a:cubicBezTo>
                  <a:pt x="630" y="146"/>
                  <a:pt x="627" y="142"/>
                  <a:pt x="623" y="142"/>
                </a:cubicBezTo>
                <a:cubicBezTo>
                  <a:pt x="14" y="1"/>
                  <a:pt x="14" y="1"/>
                  <a:pt x="14" y="1"/>
                </a:cubicBezTo>
                <a:cubicBezTo>
                  <a:pt x="10" y="0"/>
                  <a:pt x="5" y="2"/>
                  <a:pt x="3" y="6"/>
                </a:cubicBezTo>
                <a:cubicBezTo>
                  <a:pt x="0" y="10"/>
                  <a:pt x="1" y="16"/>
                  <a:pt x="4" y="19"/>
                </a:cubicBezTo>
                <a:cubicBezTo>
                  <a:pt x="325" y="401"/>
                  <a:pt x="325" y="401"/>
                  <a:pt x="325" y="401"/>
                </a:cubicBezTo>
                <a:cubicBezTo>
                  <a:pt x="327" y="403"/>
                  <a:pt x="330" y="405"/>
                  <a:pt x="333" y="405"/>
                </a:cubicBezTo>
                <a:cubicBezTo>
                  <a:pt x="336" y="405"/>
                  <a:pt x="338" y="404"/>
                  <a:pt x="340" y="402"/>
                </a:cubicBezTo>
                <a:cubicBezTo>
                  <a:pt x="627" y="161"/>
                  <a:pt x="627" y="161"/>
                  <a:pt x="627" y="161"/>
                </a:cubicBezTo>
                <a:cubicBezTo>
                  <a:pt x="630" y="158"/>
                  <a:pt x="632" y="154"/>
                  <a:pt x="631" y="150"/>
                </a:cubicBezTo>
                <a:close/>
                <a:moveTo>
                  <a:pt x="335" y="378"/>
                </a:moveTo>
                <a:cubicBezTo>
                  <a:pt x="303" y="341"/>
                  <a:pt x="303" y="341"/>
                  <a:pt x="303" y="341"/>
                </a:cubicBezTo>
                <a:cubicBezTo>
                  <a:pt x="324" y="323"/>
                  <a:pt x="324" y="323"/>
                  <a:pt x="324" y="323"/>
                </a:cubicBezTo>
                <a:cubicBezTo>
                  <a:pt x="327" y="320"/>
                  <a:pt x="328" y="315"/>
                  <a:pt x="325" y="311"/>
                </a:cubicBezTo>
                <a:cubicBezTo>
                  <a:pt x="322" y="307"/>
                  <a:pt x="316" y="307"/>
                  <a:pt x="312" y="310"/>
                </a:cubicBezTo>
                <a:cubicBezTo>
                  <a:pt x="292" y="327"/>
                  <a:pt x="292" y="327"/>
                  <a:pt x="292" y="327"/>
                </a:cubicBezTo>
                <a:cubicBezTo>
                  <a:pt x="258" y="287"/>
                  <a:pt x="258" y="287"/>
                  <a:pt x="258" y="287"/>
                </a:cubicBezTo>
                <a:cubicBezTo>
                  <a:pt x="269" y="277"/>
                  <a:pt x="269" y="277"/>
                  <a:pt x="269" y="277"/>
                </a:cubicBezTo>
                <a:cubicBezTo>
                  <a:pt x="273" y="274"/>
                  <a:pt x="273" y="269"/>
                  <a:pt x="270" y="265"/>
                </a:cubicBezTo>
                <a:cubicBezTo>
                  <a:pt x="267" y="261"/>
                  <a:pt x="262" y="261"/>
                  <a:pt x="258" y="264"/>
                </a:cubicBezTo>
                <a:cubicBezTo>
                  <a:pt x="247" y="274"/>
                  <a:pt x="247" y="274"/>
                  <a:pt x="247" y="274"/>
                </a:cubicBezTo>
                <a:cubicBezTo>
                  <a:pt x="212" y="233"/>
                  <a:pt x="212" y="233"/>
                  <a:pt x="212" y="233"/>
                </a:cubicBezTo>
                <a:cubicBezTo>
                  <a:pt x="233" y="215"/>
                  <a:pt x="233" y="215"/>
                  <a:pt x="233" y="215"/>
                </a:cubicBezTo>
                <a:cubicBezTo>
                  <a:pt x="236" y="212"/>
                  <a:pt x="236" y="207"/>
                  <a:pt x="234" y="204"/>
                </a:cubicBezTo>
                <a:cubicBezTo>
                  <a:pt x="231" y="201"/>
                  <a:pt x="226" y="200"/>
                  <a:pt x="223" y="203"/>
                </a:cubicBezTo>
                <a:cubicBezTo>
                  <a:pt x="202" y="221"/>
                  <a:pt x="202" y="221"/>
                  <a:pt x="202" y="221"/>
                </a:cubicBezTo>
                <a:cubicBezTo>
                  <a:pt x="167" y="180"/>
                  <a:pt x="167" y="180"/>
                  <a:pt x="167" y="180"/>
                </a:cubicBezTo>
                <a:cubicBezTo>
                  <a:pt x="179" y="170"/>
                  <a:pt x="179" y="170"/>
                  <a:pt x="179" y="170"/>
                </a:cubicBezTo>
                <a:cubicBezTo>
                  <a:pt x="183" y="167"/>
                  <a:pt x="183" y="161"/>
                  <a:pt x="180" y="158"/>
                </a:cubicBezTo>
                <a:cubicBezTo>
                  <a:pt x="177" y="154"/>
                  <a:pt x="171" y="154"/>
                  <a:pt x="168" y="157"/>
                </a:cubicBezTo>
                <a:cubicBezTo>
                  <a:pt x="156" y="166"/>
                  <a:pt x="156" y="166"/>
                  <a:pt x="156" y="166"/>
                </a:cubicBezTo>
                <a:cubicBezTo>
                  <a:pt x="122" y="125"/>
                  <a:pt x="122" y="125"/>
                  <a:pt x="122" y="125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6" y="105"/>
                  <a:pt x="146" y="100"/>
                  <a:pt x="143" y="97"/>
                </a:cubicBezTo>
                <a:cubicBezTo>
                  <a:pt x="141" y="94"/>
                  <a:pt x="136" y="93"/>
                  <a:pt x="132" y="96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42" y="30"/>
                  <a:pt x="42" y="30"/>
                  <a:pt x="42" y="30"/>
                </a:cubicBezTo>
                <a:cubicBezTo>
                  <a:pt x="596" y="158"/>
                  <a:pt x="596" y="158"/>
                  <a:pt x="596" y="158"/>
                </a:cubicBezTo>
                <a:lnTo>
                  <a:pt x="335" y="378"/>
                </a:lnTo>
                <a:close/>
                <a:moveTo>
                  <a:pt x="339" y="276"/>
                </a:moveTo>
                <a:cubicBezTo>
                  <a:pt x="342" y="278"/>
                  <a:pt x="345" y="280"/>
                  <a:pt x="348" y="280"/>
                </a:cubicBezTo>
                <a:cubicBezTo>
                  <a:pt x="350" y="280"/>
                  <a:pt x="353" y="279"/>
                  <a:pt x="355" y="277"/>
                </a:cubicBezTo>
                <a:cubicBezTo>
                  <a:pt x="450" y="197"/>
                  <a:pt x="450" y="197"/>
                  <a:pt x="450" y="197"/>
                </a:cubicBezTo>
                <a:cubicBezTo>
                  <a:pt x="453" y="195"/>
                  <a:pt x="454" y="190"/>
                  <a:pt x="453" y="186"/>
                </a:cubicBezTo>
                <a:cubicBezTo>
                  <a:pt x="452" y="182"/>
                  <a:pt x="449" y="179"/>
                  <a:pt x="445" y="178"/>
                </a:cubicBezTo>
                <a:cubicBezTo>
                  <a:pt x="251" y="141"/>
                  <a:pt x="251" y="141"/>
                  <a:pt x="251" y="141"/>
                </a:cubicBezTo>
                <a:cubicBezTo>
                  <a:pt x="247" y="140"/>
                  <a:pt x="242" y="142"/>
                  <a:pt x="240" y="146"/>
                </a:cubicBezTo>
                <a:cubicBezTo>
                  <a:pt x="237" y="150"/>
                  <a:pt x="238" y="155"/>
                  <a:pt x="241" y="158"/>
                </a:cubicBezTo>
                <a:lnTo>
                  <a:pt x="339" y="276"/>
                </a:lnTo>
                <a:close/>
                <a:moveTo>
                  <a:pt x="418" y="195"/>
                </a:moveTo>
                <a:cubicBezTo>
                  <a:pt x="349" y="253"/>
                  <a:pt x="349" y="253"/>
                  <a:pt x="349" y="253"/>
                </a:cubicBezTo>
                <a:cubicBezTo>
                  <a:pt x="278" y="168"/>
                  <a:pt x="278" y="168"/>
                  <a:pt x="278" y="168"/>
                </a:cubicBezTo>
                <a:lnTo>
                  <a:pt x="418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5" name="文本框 2">
            <a:extLst>
              <a:ext uri="{FF2B5EF4-FFF2-40B4-BE49-F238E27FC236}">
                <a16:creationId xmlns:a16="http://schemas.microsoft.com/office/drawing/2014/main" xmlns="" id="{B5349202-65A7-49D4-BA5D-2FD2FB9B6CD5}"/>
              </a:ext>
            </a:extLst>
          </p:cNvPr>
          <p:cNvSpPr txBox="1"/>
          <p:nvPr/>
        </p:nvSpPr>
        <p:spPr>
          <a:xfrm>
            <a:off x="1138500" y="2782402"/>
            <a:ext cx="1523830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9600" b="1" spc="600" noProof="0" dirty="0">
                <a:solidFill>
                  <a:prstClr val="white"/>
                </a:solidFill>
                <a:latin typeface="UTM Avo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g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6" name="文本框 2">
            <a:extLst>
              <a:ext uri="{FF2B5EF4-FFF2-40B4-BE49-F238E27FC236}">
                <a16:creationId xmlns:a16="http://schemas.microsoft.com/office/drawing/2014/main" xmlns="" id="{B5349202-65A7-49D4-BA5D-2FD2FB9B6CD5}"/>
              </a:ext>
            </a:extLst>
          </p:cNvPr>
          <p:cNvSpPr txBox="1"/>
          <p:nvPr/>
        </p:nvSpPr>
        <p:spPr>
          <a:xfrm>
            <a:off x="7353185" y="2992909"/>
            <a:ext cx="1572955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9600" b="1" spc="600" dirty="0">
                <a:solidFill>
                  <a:prstClr val="white"/>
                </a:solidFill>
                <a:latin typeface="UTM Avo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h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1" name="文本框 2">
            <a:extLst>
              <a:ext uri="{FF2B5EF4-FFF2-40B4-BE49-F238E27FC236}">
                <a16:creationId xmlns:a16="http://schemas.microsoft.com/office/drawing/2014/main" xmlns="" id="{B5349202-65A7-49D4-BA5D-2FD2FB9B6CD5}"/>
              </a:ext>
            </a:extLst>
          </p:cNvPr>
          <p:cNvSpPr txBox="1"/>
          <p:nvPr/>
        </p:nvSpPr>
        <p:spPr>
          <a:xfrm>
            <a:off x="3682637" y="2893566"/>
            <a:ext cx="2225822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9600" b="1" spc="600" noProof="0" dirty="0">
                <a:solidFill>
                  <a:prstClr val="black"/>
                </a:solidFill>
                <a:latin typeface="UTM Avo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ga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2" name="文本框 2">
            <a:extLst>
              <a:ext uri="{FF2B5EF4-FFF2-40B4-BE49-F238E27FC236}">
                <a16:creationId xmlns:a16="http://schemas.microsoft.com/office/drawing/2014/main" xmlns="" id="{B5349202-65A7-49D4-BA5D-2FD2FB9B6CD5}"/>
              </a:ext>
            </a:extLst>
          </p:cNvPr>
          <p:cNvSpPr txBox="1"/>
          <p:nvPr/>
        </p:nvSpPr>
        <p:spPr>
          <a:xfrm>
            <a:off x="9845273" y="2969319"/>
            <a:ext cx="2416453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9600" b="1" spc="600" dirty="0">
                <a:solidFill>
                  <a:prstClr val="black"/>
                </a:solidFill>
                <a:latin typeface="UTM Avo"/>
                <a:ea typeface="zihun35hao-jindianyahei" panose="00000500000000000000" pitchFamily="2" charset="-122"/>
                <a:sym typeface="zihun35hao-jindianyahei" panose="00000500000000000000" pitchFamily="2" charset="-122"/>
              </a:rPr>
              <a:t>hồ</a:t>
            </a:r>
            <a:endParaRPr kumimoji="0" lang="zh-CN" altLang="en-US" sz="9600" b="1" i="0" u="none" strike="noStrike" kern="1200" cap="none" spc="6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33" name="文本框 2">
            <a:extLst>
              <a:ext uri="{FF2B5EF4-FFF2-40B4-BE49-F238E27FC236}">
                <a16:creationId xmlns:a16="http://schemas.microsoft.com/office/drawing/2014/main" xmlns="" id="{829E2692-BA21-4106-97E0-03CF151A7E25}"/>
              </a:ext>
            </a:extLst>
          </p:cNvPr>
          <p:cNvSpPr txBox="1"/>
          <p:nvPr/>
        </p:nvSpPr>
        <p:spPr>
          <a:xfrm>
            <a:off x="4135706" y="61595"/>
            <a:ext cx="5021514" cy="14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72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zihun35hao-jindianyahei" panose="00000500000000000000" pitchFamily="2" charset="-122"/>
                <a:cs typeface="+mn-cs"/>
                <a:sym typeface="zihun35hao-jindianyahei" panose="00000500000000000000" pitchFamily="2" charset="-122"/>
              </a:rPr>
              <a:t>Đọc lại</a:t>
            </a:r>
            <a:endParaRPr kumimoji="0" lang="zh-CN" altLang="en-US" sz="72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pic>
        <p:nvPicPr>
          <p:cNvPr id="34" name="图片 1" descr="f9bb7a65055a321af5beddc3658db7db">
            <a:extLst>
              <a:ext uri="{FF2B5EF4-FFF2-40B4-BE49-F238E27FC236}">
                <a16:creationId xmlns:a16="http://schemas.microsoft.com/office/drawing/2014/main" xmlns="" id="{A02E82A9-22E4-4214-9F6C-AE0130A6A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956" y="5693271"/>
            <a:ext cx="1653473" cy="831259"/>
          </a:xfrm>
          <a:prstGeom prst="rect">
            <a:avLst/>
          </a:prstGeom>
        </p:spPr>
      </p:pic>
      <p:pic>
        <p:nvPicPr>
          <p:cNvPr id="35" name="图片 1">
            <a:extLst>
              <a:ext uri="{FF2B5EF4-FFF2-40B4-BE49-F238E27FC236}">
                <a16:creationId xmlns:a16="http://schemas.microsoft.com/office/drawing/2014/main" xmlns="" id="{C88DC336-D976-41EF-B493-F437E273D2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740"/>
          <a:stretch>
            <a:fillRect/>
          </a:stretch>
        </p:blipFill>
        <p:spPr>
          <a:xfrm>
            <a:off x="2662330" y="381544"/>
            <a:ext cx="1614351" cy="1425200"/>
          </a:xfrm>
          <a:prstGeom prst="rect">
            <a:avLst/>
          </a:prstGeom>
        </p:spPr>
      </p:pic>
      <p:pic>
        <p:nvPicPr>
          <p:cNvPr id="36" name="图片 41">
            <a:extLst>
              <a:ext uri="{FF2B5EF4-FFF2-40B4-BE49-F238E27FC236}">
                <a16:creationId xmlns:a16="http://schemas.microsoft.com/office/drawing/2014/main" xmlns="" id="{8429433C-054B-40DC-AA83-067EC8B3BD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89" y="344123"/>
            <a:ext cx="1103377" cy="1795325"/>
          </a:xfrm>
          <a:prstGeom prst="rect">
            <a:avLst/>
          </a:prstGeom>
        </p:spPr>
      </p:pic>
      <p:pic>
        <p:nvPicPr>
          <p:cNvPr id="37" name="图片 42">
            <a:extLst>
              <a:ext uri="{FF2B5EF4-FFF2-40B4-BE49-F238E27FC236}">
                <a16:creationId xmlns:a16="http://schemas.microsoft.com/office/drawing/2014/main" xmlns="" id="{5FCA1983-28A9-4E3E-A175-7A69C465B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0601" y="1274214"/>
            <a:ext cx="1103377" cy="1795325"/>
          </a:xfrm>
          <a:prstGeom prst="rect">
            <a:avLst/>
          </a:prstGeom>
        </p:spPr>
      </p:pic>
      <p:pic>
        <p:nvPicPr>
          <p:cNvPr id="38" name="图片 1" descr="f9bb7a65055a321af5beddc3658db7db">
            <a:extLst>
              <a:ext uri="{FF2B5EF4-FFF2-40B4-BE49-F238E27FC236}">
                <a16:creationId xmlns:a16="http://schemas.microsoft.com/office/drawing/2014/main" xmlns="" id="{4E89F25D-F575-4428-8DBD-D7A1D70D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241" y="5744936"/>
            <a:ext cx="1653473" cy="83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2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" t="5607" r="2849"/>
          <a:stretch/>
        </p:blipFill>
        <p:spPr>
          <a:xfrm>
            <a:off x="725713" y="1835103"/>
            <a:ext cx="10740573" cy="2655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625" y="204680"/>
            <a:ext cx="2715436" cy="144666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B9E5B6B7-0721-4AD9-9F80-4918CEBE7700}"/>
              </a:ext>
            </a:extLst>
          </p:cNvPr>
          <p:cNvSpPr txBox="1">
            <a:spLocks/>
          </p:cNvSpPr>
          <p:nvPr/>
        </p:nvSpPr>
        <p:spPr>
          <a:xfrm>
            <a:off x="981019" y="4580965"/>
            <a:ext cx="10611239" cy="16720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Em hãy nêu cách viết, độ cao,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Khoảng cách, nối nét giữa các con chữ ? </a:t>
            </a:r>
            <a:r>
              <a:rPr lang="vi-VN" sz="4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endParaRPr kumimoji="0" lang="en-US" sz="4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2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oudBook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4136"/>
            <a:ext cx="12192000" cy="6386503"/>
          </a:xfrm>
          <a:prstGeom prst="rect">
            <a:avLst/>
          </a:prstGeom>
        </p:spPr>
      </p:pic>
      <p:sp>
        <p:nvSpPr>
          <p:cNvPr id="6" name="Rounded Rectangle 3">
            <a:extLst>
              <a:ext uri="{FF2B5EF4-FFF2-40B4-BE49-F238E27FC236}">
                <a16:creationId xmlns:a16="http://schemas.microsoft.com/office/drawing/2014/main" xmlns="" id="{46AF9EBC-F403-45AC-AC3B-8847D2FBAB1D}"/>
              </a:ext>
            </a:extLst>
          </p:cNvPr>
          <p:cNvSpPr/>
          <p:nvPr/>
        </p:nvSpPr>
        <p:spPr>
          <a:xfrm>
            <a:off x="4705121" y="402210"/>
            <a:ext cx="4282119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UTM Avo" panose="02040603050506020204" pitchFamily="18" charset="0"/>
              </a:rPr>
              <a:t>Hướng dẫn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xmlns="" id="{66B30439-E96E-44A4-9485-96AF639FA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68" y="27360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95828" y="814370"/>
            <a:ext cx="7558918" cy="5438521"/>
            <a:chOff x="580929" y="-1407994"/>
            <a:chExt cx="7636321" cy="5954216"/>
          </a:xfrm>
        </p:grpSpPr>
        <p:sp>
          <p:nvSpPr>
            <p:cNvPr id="5" name="Freeform 4"/>
            <p:cNvSpPr/>
            <p:nvPr/>
          </p:nvSpPr>
          <p:spPr>
            <a:xfrm>
              <a:off x="580929" y="1740612"/>
              <a:ext cx="1855822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872537" y="2669769"/>
              <a:ext cx="1660358" cy="1876452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488110" y="2026085"/>
              <a:ext cx="912256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455634" y="-1407994"/>
              <a:ext cx="3425114" cy="177990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496003" y="-891865"/>
              <a:ext cx="3721247" cy="1821045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478822" y="1614715"/>
              <a:ext cx="1827492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845105" y="2502710"/>
              <a:ext cx="1877518" cy="2043512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5367262" y="1951935"/>
              <a:ext cx="981124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386733" y="1570147"/>
              <a:ext cx="1712001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6" name="Group 334"/>
            <p:cNvGrpSpPr/>
            <p:nvPr/>
          </p:nvGrpSpPr>
          <p:grpSpPr>
            <a:xfrm>
              <a:off x="4512742" y="3430624"/>
              <a:ext cx="157855" cy="351115"/>
              <a:chOff x="363538" y="1397000"/>
              <a:chExt cx="566738" cy="1277938"/>
            </a:xfrm>
            <a:solidFill>
              <a:schemeClr val="accent4"/>
            </a:solidFill>
          </p:grpSpPr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363538" y="1397000"/>
                <a:ext cx="142875" cy="1016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0" y="19"/>
                  </a:cxn>
                  <a:cxn ang="0">
                    <a:pos x="0" y="64"/>
                  </a:cxn>
                  <a:cxn ang="0">
                    <a:pos x="10" y="64"/>
                  </a:cxn>
                  <a:cxn ang="0">
                    <a:pos x="12" y="35"/>
                  </a:cxn>
                  <a:cxn ang="0">
                    <a:pos x="52" y="43"/>
                  </a:cxn>
                  <a:cxn ang="0">
                    <a:pos x="40" y="64"/>
                  </a:cxn>
                  <a:cxn ang="0">
                    <a:pos x="90" y="54"/>
                  </a:cxn>
                  <a:cxn ang="0">
                    <a:pos x="90" y="26"/>
                  </a:cxn>
                  <a:cxn ang="0">
                    <a:pos x="59" y="7"/>
                  </a:cxn>
                  <a:cxn ang="0">
                    <a:pos x="31" y="0"/>
                  </a:cxn>
                  <a:cxn ang="0">
                    <a:pos x="19" y="7"/>
                  </a:cxn>
                </a:cxnLst>
                <a:rect l="0" t="0" r="r" b="b"/>
                <a:pathLst>
                  <a:path w="90" h="64">
                    <a:moveTo>
                      <a:pt x="19" y="7"/>
                    </a:moveTo>
                    <a:lnTo>
                      <a:pt x="0" y="19"/>
                    </a:lnTo>
                    <a:lnTo>
                      <a:pt x="0" y="64"/>
                    </a:lnTo>
                    <a:lnTo>
                      <a:pt x="10" y="64"/>
                    </a:lnTo>
                    <a:lnTo>
                      <a:pt x="12" y="35"/>
                    </a:lnTo>
                    <a:lnTo>
                      <a:pt x="52" y="43"/>
                    </a:lnTo>
                    <a:lnTo>
                      <a:pt x="40" y="64"/>
                    </a:lnTo>
                    <a:lnTo>
                      <a:pt x="90" y="54"/>
                    </a:lnTo>
                    <a:lnTo>
                      <a:pt x="90" y="26"/>
                    </a:lnTo>
                    <a:lnTo>
                      <a:pt x="59" y="7"/>
                    </a:lnTo>
                    <a:lnTo>
                      <a:pt x="31" y="0"/>
                    </a:lnTo>
                    <a:lnTo>
                      <a:pt x="1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528638" y="1411288"/>
                <a:ext cx="84138" cy="1063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7"/>
                  </a:cxn>
                  <a:cxn ang="0">
                    <a:pos x="0" y="67"/>
                  </a:cxn>
                  <a:cxn ang="0">
                    <a:pos x="15" y="50"/>
                  </a:cxn>
                  <a:cxn ang="0">
                    <a:pos x="43" y="50"/>
                  </a:cxn>
                  <a:cxn ang="0">
                    <a:pos x="53" y="12"/>
                  </a:cxn>
                  <a:cxn ang="0">
                    <a:pos x="27" y="0"/>
                  </a:cxn>
                </a:cxnLst>
                <a:rect l="0" t="0" r="r" b="b"/>
                <a:pathLst>
                  <a:path w="53" h="67">
                    <a:moveTo>
                      <a:pt x="27" y="0"/>
                    </a:moveTo>
                    <a:lnTo>
                      <a:pt x="0" y="17"/>
                    </a:lnTo>
                    <a:lnTo>
                      <a:pt x="0" y="67"/>
                    </a:lnTo>
                    <a:lnTo>
                      <a:pt x="15" y="50"/>
                    </a:lnTo>
                    <a:lnTo>
                      <a:pt x="43" y="50"/>
                    </a:lnTo>
                    <a:lnTo>
                      <a:pt x="53" y="1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Title 1"/>
          <p:cNvSpPr txBox="1">
            <a:spLocks/>
          </p:cNvSpPr>
          <p:nvPr/>
        </p:nvSpPr>
        <p:spPr>
          <a:xfrm>
            <a:off x="4266215" y="1756468"/>
            <a:ext cx="3788531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Segoe UI bold" panose="020B0802040204020203" pitchFamily="34" charset="0"/>
                <a:cs typeface="Times New Roman" panose="02020603050405020304" pitchFamily="18" charset="0"/>
              </a:rPr>
              <a:t>Đọc lại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54367" y="4648663"/>
            <a:ext cx="1654738" cy="1484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i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763276" y="4476744"/>
            <a:ext cx="1746040" cy="1660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bi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图片 1" descr="f9bb7a65055a321af5beddc3658db7db">
            <a:extLst>
              <a:ext uri="{FF2B5EF4-FFF2-40B4-BE49-F238E27FC236}">
                <a16:creationId xmlns:a16="http://schemas.microsoft.com/office/drawing/2014/main" xmlns="" id="{ADFCEEDA-43CB-4A8D-BB09-8BEB96016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64" y="6057739"/>
            <a:ext cx="1653473" cy="831259"/>
          </a:xfrm>
          <a:prstGeom prst="rect">
            <a:avLst/>
          </a:prstGeom>
        </p:spPr>
      </p:pic>
      <p:pic>
        <p:nvPicPr>
          <p:cNvPr id="27" name="图片 1">
            <a:extLst>
              <a:ext uri="{FF2B5EF4-FFF2-40B4-BE49-F238E27FC236}">
                <a16:creationId xmlns:a16="http://schemas.microsoft.com/office/drawing/2014/main" xmlns="" id="{BCDF5472-EC6D-4517-A56B-7256510AA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740"/>
          <a:stretch>
            <a:fillRect/>
          </a:stretch>
        </p:blipFill>
        <p:spPr>
          <a:xfrm>
            <a:off x="3256594" y="915838"/>
            <a:ext cx="1614351" cy="1425200"/>
          </a:xfrm>
          <a:prstGeom prst="rect">
            <a:avLst/>
          </a:prstGeom>
        </p:spPr>
      </p:pic>
      <p:pic>
        <p:nvPicPr>
          <p:cNvPr id="28" name="图片 41">
            <a:extLst>
              <a:ext uri="{FF2B5EF4-FFF2-40B4-BE49-F238E27FC236}">
                <a16:creationId xmlns:a16="http://schemas.microsoft.com/office/drawing/2014/main" xmlns="" id="{0784D16C-1BFF-4D96-9961-6A52F9523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73" y="442699"/>
            <a:ext cx="1103377" cy="1795325"/>
          </a:xfrm>
          <a:prstGeom prst="rect">
            <a:avLst/>
          </a:prstGeom>
        </p:spPr>
      </p:pic>
      <p:pic>
        <p:nvPicPr>
          <p:cNvPr id="29" name="图片 42">
            <a:extLst>
              <a:ext uri="{FF2B5EF4-FFF2-40B4-BE49-F238E27FC236}">
                <a16:creationId xmlns:a16="http://schemas.microsoft.com/office/drawing/2014/main" xmlns="" id="{B4861107-F3E3-4512-B15C-855F3F732B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656" y="1340361"/>
            <a:ext cx="1103377" cy="1795325"/>
          </a:xfrm>
          <a:prstGeom prst="rect">
            <a:avLst/>
          </a:prstGeom>
        </p:spPr>
      </p:pic>
      <p:sp>
        <p:nvSpPr>
          <p:cNvPr id="31" name="Freeform 6">
            <a:extLst>
              <a:ext uri="{FF2B5EF4-FFF2-40B4-BE49-F238E27FC236}">
                <a16:creationId xmlns:a16="http://schemas.microsoft.com/office/drawing/2014/main" xmlns="" id="{5B1FE2A1-9E01-4851-956B-3904557DA11A}"/>
              </a:ext>
            </a:extLst>
          </p:cNvPr>
          <p:cNvSpPr/>
          <p:nvPr/>
        </p:nvSpPr>
        <p:spPr>
          <a:xfrm>
            <a:off x="8150444" y="3954686"/>
            <a:ext cx="927102" cy="459400"/>
          </a:xfrm>
          <a:custGeom>
            <a:avLst/>
            <a:gdLst>
              <a:gd name="connsiteX0" fmla="*/ 0 w 587509"/>
              <a:gd name="connsiteY0" fmla="*/ 91027 h 455134"/>
              <a:gd name="connsiteX1" fmla="*/ 359942 w 587509"/>
              <a:gd name="connsiteY1" fmla="*/ 91027 h 455134"/>
              <a:gd name="connsiteX2" fmla="*/ 359942 w 587509"/>
              <a:gd name="connsiteY2" fmla="*/ 0 h 455134"/>
              <a:gd name="connsiteX3" fmla="*/ 587509 w 587509"/>
              <a:gd name="connsiteY3" fmla="*/ 227567 h 455134"/>
              <a:gd name="connsiteX4" fmla="*/ 359942 w 587509"/>
              <a:gd name="connsiteY4" fmla="*/ 455134 h 455134"/>
              <a:gd name="connsiteX5" fmla="*/ 359942 w 587509"/>
              <a:gd name="connsiteY5" fmla="*/ 364107 h 455134"/>
              <a:gd name="connsiteX6" fmla="*/ 0 w 587509"/>
              <a:gd name="connsiteY6" fmla="*/ 364107 h 455134"/>
              <a:gd name="connsiteX7" fmla="*/ 0 w 587509"/>
              <a:gd name="connsiteY7" fmla="*/ 91027 h 45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509" h="455134">
                <a:moveTo>
                  <a:pt x="0" y="91027"/>
                </a:moveTo>
                <a:lnTo>
                  <a:pt x="359942" y="91027"/>
                </a:lnTo>
                <a:lnTo>
                  <a:pt x="359942" y="0"/>
                </a:lnTo>
                <a:lnTo>
                  <a:pt x="587509" y="227567"/>
                </a:lnTo>
                <a:lnTo>
                  <a:pt x="359942" y="455134"/>
                </a:lnTo>
                <a:lnTo>
                  <a:pt x="359942" y="364107"/>
                </a:lnTo>
                <a:lnTo>
                  <a:pt x="0" y="364107"/>
                </a:lnTo>
                <a:lnTo>
                  <a:pt x="0" y="910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1027" rIns="136540" bIns="91027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C2C2C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xmlns="" id="{F113B8D2-6046-4533-A7D1-627C432BE813}"/>
              </a:ext>
            </a:extLst>
          </p:cNvPr>
          <p:cNvSpPr/>
          <p:nvPr/>
        </p:nvSpPr>
        <p:spPr>
          <a:xfrm>
            <a:off x="6843749" y="4386368"/>
            <a:ext cx="1905863" cy="1866523"/>
          </a:xfrm>
          <a:custGeom>
            <a:avLst/>
            <a:gdLst>
              <a:gd name="connsiteX0" fmla="*/ 0 w 1828059"/>
              <a:gd name="connsiteY0" fmla="*/ 155520 h 1555200"/>
              <a:gd name="connsiteX1" fmla="*/ 155520 w 1828059"/>
              <a:gd name="connsiteY1" fmla="*/ 0 h 1555200"/>
              <a:gd name="connsiteX2" fmla="*/ 1672539 w 1828059"/>
              <a:gd name="connsiteY2" fmla="*/ 0 h 1555200"/>
              <a:gd name="connsiteX3" fmla="*/ 1828059 w 1828059"/>
              <a:gd name="connsiteY3" fmla="*/ 155520 h 1555200"/>
              <a:gd name="connsiteX4" fmla="*/ 1828059 w 1828059"/>
              <a:gd name="connsiteY4" fmla="*/ 1399680 h 1555200"/>
              <a:gd name="connsiteX5" fmla="*/ 1672539 w 1828059"/>
              <a:gd name="connsiteY5" fmla="*/ 1555200 h 1555200"/>
              <a:gd name="connsiteX6" fmla="*/ 155520 w 1828059"/>
              <a:gd name="connsiteY6" fmla="*/ 1555200 h 1555200"/>
              <a:gd name="connsiteX7" fmla="*/ 0 w 1828059"/>
              <a:gd name="connsiteY7" fmla="*/ 1399680 h 1555200"/>
              <a:gd name="connsiteX8" fmla="*/ 0 w 1828059"/>
              <a:gd name="connsiteY8" fmla="*/ 15552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059" h="1555200">
                <a:moveTo>
                  <a:pt x="0" y="155520"/>
                </a:moveTo>
                <a:cubicBezTo>
                  <a:pt x="0" y="69629"/>
                  <a:pt x="69629" y="0"/>
                  <a:pt x="155520" y="0"/>
                </a:cubicBezTo>
                <a:lnTo>
                  <a:pt x="1672539" y="0"/>
                </a:lnTo>
                <a:cubicBezTo>
                  <a:pt x="1758430" y="0"/>
                  <a:pt x="1828059" y="69629"/>
                  <a:pt x="1828059" y="155520"/>
                </a:cubicBezTo>
                <a:lnTo>
                  <a:pt x="1828059" y="1399680"/>
                </a:lnTo>
                <a:cubicBezTo>
                  <a:pt x="1828059" y="1485571"/>
                  <a:pt x="1758430" y="1555200"/>
                  <a:pt x="1672539" y="1555200"/>
                </a:cubicBezTo>
                <a:lnTo>
                  <a:pt x="155520" y="1555200"/>
                </a:lnTo>
                <a:cubicBezTo>
                  <a:pt x="69629" y="1555200"/>
                  <a:pt x="0" y="1485571"/>
                  <a:pt x="0" y="1399680"/>
                </a:cubicBezTo>
                <a:lnTo>
                  <a:pt x="0" y="155520"/>
                </a:lnTo>
                <a:close/>
              </a:path>
            </a:pathLst>
          </a:cu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37574" tIns="237574" rIns="237574" bIns="237574" numCol="1" spcCol="1270" anchor="t" anchorCtr="0">
            <a:noAutofit/>
          </a:bodyPr>
          <a:lstStyle/>
          <a:p>
            <a:pPr marL="228600" marR="0" lvl="1" indent="-228600" algn="l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srgbClr val="87878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xmlns="" id="{0DCE100D-70E2-4355-8A66-46654F895931}"/>
              </a:ext>
            </a:extLst>
          </p:cNvPr>
          <p:cNvSpPr/>
          <p:nvPr/>
        </p:nvSpPr>
        <p:spPr>
          <a:xfrm>
            <a:off x="9130003" y="3466468"/>
            <a:ext cx="1603438" cy="1270051"/>
          </a:xfrm>
          <a:custGeom>
            <a:avLst/>
            <a:gdLst>
              <a:gd name="connsiteX0" fmla="*/ 0 w 1828059"/>
              <a:gd name="connsiteY0" fmla="*/ 116640 h 1166400"/>
              <a:gd name="connsiteX1" fmla="*/ 116640 w 1828059"/>
              <a:gd name="connsiteY1" fmla="*/ 0 h 1166400"/>
              <a:gd name="connsiteX2" fmla="*/ 1711419 w 1828059"/>
              <a:gd name="connsiteY2" fmla="*/ 0 h 1166400"/>
              <a:gd name="connsiteX3" fmla="*/ 1828059 w 1828059"/>
              <a:gd name="connsiteY3" fmla="*/ 116640 h 1166400"/>
              <a:gd name="connsiteX4" fmla="*/ 1828059 w 1828059"/>
              <a:gd name="connsiteY4" fmla="*/ 1049760 h 1166400"/>
              <a:gd name="connsiteX5" fmla="*/ 1711419 w 1828059"/>
              <a:gd name="connsiteY5" fmla="*/ 1166400 h 1166400"/>
              <a:gd name="connsiteX6" fmla="*/ 116640 w 1828059"/>
              <a:gd name="connsiteY6" fmla="*/ 1166400 h 1166400"/>
              <a:gd name="connsiteX7" fmla="*/ 0 w 1828059"/>
              <a:gd name="connsiteY7" fmla="*/ 1049760 h 1166400"/>
              <a:gd name="connsiteX8" fmla="*/ 0 w 1828059"/>
              <a:gd name="connsiteY8" fmla="*/ 116640 h 116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059" h="1166400">
                <a:moveTo>
                  <a:pt x="0" y="116640"/>
                </a:moveTo>
                <a:cubicBezTo>
                  <a:pt x="0" y="52222"/>
                  <a:pt x="52222" y="0"/>
                  <a:pt x="116640" y="0"/>
                </a:cubicBezTo>
                <a:lnTo>
                  <a:pt x="1711419" y="0"/>
                </a:lnTo>
                <a:cubicBezTo>
                  <a:pt x="1775837" y="0"/>
                  <a:pt x="1828059" y="52222"/>
                  <a:pt x="1828059" y="116640"/>
                </a:cubicBezTo>
                <a:lnTo>
                  <a:pt x="1828059" y="1049760"/>
                </a:lnTo>
                <a:cubicBezTo>
                  <a:pt x="1828059" y="1114178"/>
                  <a:pt x="1775837" y="1166400"/>
                  <a:pt x="1711419" y="1166400"/>
                </a:cubicBezTo>
                <a:lnTo>
                  <a:pt x="116640" y="1166400"/>
                </a:lnTo>
                <a:cubicBezTo>
                  <a:pt x="52222" y="1166400"/>
                  <a:pt x="0" y="1114178"/>
                  <a:pt x="0" y="1049760"/>
                </a:cubicBezTo>
                <a:lnTo>
                  <a:pt x="0" y="11664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2024" tIns="192024" rIns="192024" bIns="538047" numCol="1" spcCol="1270" anchor="t" anchorCtr="0">
            <a:noAutofit/>
          </a:bodyPr>
          <a:lstStyle/>
          <a:p>
            <a:pPr marL="0" marR="0" lvl="0" indent="0" algn="l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C2C2C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5C753694-9E14-4332-9CDD-6CB5F18D39A3}"/>
              </a:ext>
            </a:extLst>
          </p:cNvPr>
          <p:cNvSpPr txBox="1">
            <a:spLocks/>
          </p:cNvSpPr>
          <p:nvPr/>
        </p:nvSpPr>
        <p:spPr>
          <a:xfrm>
            <a:off x="6795120" y="4543309"/>
            <a:ext cx="2076725" cy="1713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ia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xmlns="" id="{24F7AABB-5DCF-4241-AD5B-EC7B1060416C}"/>
              </a:ext>
            </a:extLst>
          </p:cNvPr>
          <p:cNvSpPr/>
          <p:nvPr/>
        </p:nvSpPr>
        <p:spPr>
          <a:xfrm>
            <a:off x="9457936" y="4325300"/>
            <a:ext cx="2290086" cy="2007843"/>
          </a:xfrm>
          <a:custGeom>
            <a:avLst/>
            <a:gdLst>
              <a:gd name="connsiteX0" fmla="*/ 0 w 1828059"/>
              <a:gd name="connsiteY0" fmla="*/ 155520 h 1555200"/>
              <a:gd name="connsiteX1" fmla="*/ 155520 w 1828059"/>
              <a:gd name="connsiteY1" fmla="*/ 0 h 1555200"/>
              <a:gd name="connsiteX2" fmla="*/ 1672539 w 1828059"/>
              <a:gd name="connsiteY2" fmla="*/ 0 h 1555200"/>
              <a:gd name="connsiteX3" fmla="*/ 1828059 w 1828059"/>
              <a:gd name="connsiteY3" fmla="*/ 155520 h 1555200"/>
              <a:gd name="connsiteX4" fmla="*/ 1828059 w 1828059"/>
              <a:gd name="connsiteY4" fmla="*/ 1399680 h 1555200"/>
              <a:gd name="connsiteX5" fmla="*/ 1672539 w 1828059"/>
              <a:gd name="connsiteY5" fmla="*/ 1555200 h 1555200"/>
              <a:gd name="connsiteX6" fmla="*/ 155520 w 1828059"/>
              <a:gd name="connsiteY6" fmla="*/ 1555200 h 1555200"/>
              <a:gd name="connsiteX7" fmla="*/ 0 w 1828059"/>
              <a:gd name="connsiteY7" fmla="*/ 1399680 h 1555200"/>
              <a:gd name="connsiteX8" fmla="*/ 0 w 1828059"/>
              <a:gd name="connsiteY8" fmla="*/ 15552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059" h="1555200">
                <a:moveTo>
                  <a:pt x="0" y="155520"/>
                </a:moveTo>
                <a:cubicBezTo>
                  <a:pt x="0" y="69629"/>
                  <a:pt x="69629" y="0"/>
                  <a:pt x="155520" y="0"/>
                </a:cubicBezTo>
                <a:lnTo>
                  <a:pt x="1672539" y="0"/>
                </a:lnTo>
                <a:cubicBezTo>
                  <a:pt x="1758430" y="0"/>
                  <a:pt x="1828059" y="69629"/>
                  <a:pt x="1828059" y="155520"/>
                </a:cubicBezTo>
                <a:lnTo>
                  <a:pt x="1828059" y="1399680"/>
                </a:lnTo>
                <a:cubicBezTo>
                  <a:pt x="1828059" y="1485571"/>
                  <a:pt x="1758430" y="1555200"/>
                  <a:pt x="1672539" y="1555200"/>
                </a:cubicBezTo>
                <a:lnTo>
                  <a:pt x="155520" y="1555200"/>
                </a:lnTo>
                <a:cubicBezTo>
                  <a:pt x="69629" y="1555200"/>
                  <a:pt x="0" y="1485571"/>
                  <a:pt x="0" y="1399680"/>
                </a:cubicBezTo>
                <a:lnTo>
                  <a:pt x="0" y="155520"/>
                </a:lnTo>
                <a:close/>
              </a:path>
            </a:pathLst>
          </a:cu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37574" tIns="237574" rIns="237574" bIns="237574" numCol="1" spcCol="1270" anchor="t" anchorCtr="0">
            <a:noAutofit/>
          </a:bodyPr>
          <a:lstStyle/>
          <a:p>
            <a:pPr marL="228600" marR="0" lvl="1" indent="-228600" algn="l" defTabSz="12001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878787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D2B1B7E6-7269-456F-BDA9-6037607FA253}"/>
              </a:ext>
            </a:extLst>
          </p:cNvPr>
          <p:cNvSpPr txBox="1">
            <a:spLocks/>
          </p:cNvSpPr>
          <p:nvPr/>
        </p:nvSpPr>
        <p:spPr>
          <a:xfrm>
            <a:off x="9671296" y="4538958"/>
            <a:ext cx="2076725" cy="1713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8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bia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51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4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F1E5FFB-9657-4443-8DFB-256A14DF4F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" t="30978" r="32277"/>
          <a:stretch/>
        </p:blipFill>
        <p:spPr>
          <a:xfrm>
            <a:off x="355001" y="1812679"/>
            <a:ext cx="11059887" cy="2864036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xmlns="" id="{B0D961E0-059D-4583-82E6-EAD9BFD7C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460" y="430050"/>
            <a:ext cx="2364971" cy="130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1E0E67E4-58DE-412A-9499-02F8903D86C2}"/>
              </a:ext>
            </a:extLst>
          </p:cNvPr>
          <p:cNvSpPr txBox="1">
            <a:spLocks/>
          </p:cNvSpPr>
          <p:nvPr/>
        </p:nvSpPr>
        <p:spPr>
          <a:xfrm>
            <a:off x="975173" y="4755904"/>
            <a:ext cx="10611239" cy="16720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Em hãy nêu cách viết, độ cao,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Khoảng cách, nối nét giữa các con chữ ? </a:t>
            </a:r>
            <a:r>
              <a:rPr lang="vi-VN" sz="4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endParaRPr kumimoji="0" lang="en-US" sz="4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9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RJalVnr89O9on09e7xEkpQfBwaBq2e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83326"/>
            <a:ext cx="12192000" cy="637467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CFBE2B1D-2A90-4E5E-934A-72565F5346D8}"/>
              </a:ext>
            </a:extLst>
          </p:cNvPr>
          <p:cNvSpPr/>
          <p:nvPr/>
        </p:nvSpPr>
        <p:spPr>
          <a:xfrm>
            <a:off x="4618036" y="483326"/>
            <a:ext cx="4282119" cy="604173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UTM Avo" panose="02040603050506020204" pitchFamily="18" charset="0"/>
              </a:rPr>
              <a:t>Hướng </a:t>
            </a:r>
            <a:r>
              <a:rPr lang="vi-VN" sz="3200" dirty="0" smtClean="0">
                <a:solidFill>
                  <a:srgbClr val="002060"/>
                </a:solidFill>
                <a:latin typeface="UTM Avo" panose="02040603050506020204" pitchFamily="18" charset="0"/>
              </a:rPr>
              <a:t>dẫn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xmlns="" id="{57E6CCAE-90AB-4DB8-AE8B-2D1FC2D87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826" y="251476"/>
            <a:ext cx="1554564" cy="103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4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0" y="448492"/>
            <a:ext cx="12171390" cy="64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67651" y="2010008"/>
            <a:ext cx="5355953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 4 hàng" panose="020B0603050302020204" pitchFamily="34" charset="0"/>
                <a:ea typeface="HP001" panose="020B0603050302020204" pitchFamily="34" charset="0"/>
              </a:rPr>
              <a:t>Viết vở </a:t>
            </a:r>
          </a:p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 4 hàng" panose="020B0603050302020204" pitchFamily="34" charset="0"/>
                <a:ea typeface="HP001" panose="020B0603050302020204" pitchFamily="34" charset="0"/>
              </a:rPr>
              <a:t>luyện</a:t>
            </a:r>
            <a:r>
              <a:rPr kumimoji="0" lang="en-US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27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xmlns="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xmlns="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8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7" name="组合 40">
            <a:extLst>
              <a:ext uri="{FF2B5EF4-FFF2-40B4-BE49-F238E27FC236}">
                <a16:creationId xmlns:a16="http://schemas.microsoft.com/office/drawing/2014/main" xmlns="" id="{F1E476E0-F293-455B-BD02-D22D2B311D3D}"/>
              </a:ext>
            </a:extLst>
          </p:cNvPr>
          <p:cNvGrpSpPr/>
          <p:nvPr/>
        </p:nvGrpSpPr>
        <p:grpSpPr>
          <a:xfrm rot="21020369">
            <a:off x="43719" y="2243763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xmlns="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xmlns="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D56A83C-C656-46FA-BE4B-297BC44219DB}"/>
              </a:ext>
            </a:extLst>
          </p:cNvPr>
          <p:cNvSpPr txBox="1"/>
          <p:nvPr/>
        </p:nvSpPr>
        <p:spPr>
          <a:xfrm>
            <a:off x="721773" y="2854708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xmlns="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C4AC33F-3DF3-47C5-B924-DFE4F9711D4D}"/>
              </a:ext>
            </a:extLst>
          </p:cNvPr>
          <p:cNvSpPr txBox="1"/>
          <p:nvPr/>
        </p:nvSpPr>
        <p:spPr>
          <a:xfrm>
            <a:off x="8082525" y="2904161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3" name="图片 2">
            <a:extLst>
              <a:ext uri="{FF2B5EF4-FFF2-40B4-BE49-F238E27FC236}">
                <a16:creationId xmlns:a16="http://schemas.microsoft.com/office/drawing/2014/main" xmlns="" id="{56F8880A-63AC-4843-9FB5-25D8B91E1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2805256"/>
            <a:ext cx="7440706" cy="3816396"/>
          </a:xfrm>
          <a:prstGeom prst="rect">
            <a:avLst/>
          </a:prstGeom>
        </p:spPr>
      </p:pic>
      <p:pic>
        <p:nvPicPr>
          <p:cNvPr id="24" name="图片 41">
            <a:extLst>
              <a:ext uri="{FF2B5EF4-FFF2-40B4-BE49-F238E27FC236}">
                <a16:creationId xmlns:a16="http://schemas.microsoft.com/office/drawing/2014/main" xmlns="" id="{5FB26F53-69F9-49B8-AFF5-D306348AE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73" y="442699"/>
            <a:ext cx="1103377" cy="1795325"/>
          </a:xfrm>
          <a:prstGeom prst="rect">
            <a:avLst/>
          </a:prstGeom>
        </p:spPr>
      </p:pic>
      <p:pic>
        <p:nvPicPr>
          <p:cNvPr id="25" name="图片 42">
            <a:extLst>
              <a:ext uri="{FF2B5EF4-FFF2-40B4-BE49-F238E27FC236}">
                <a16:creationId xmlns:a16="http://schemas.microsoft.com/office/drawing/2014/main" xmlns="" id="{DF4F447C-A124-44EA-844E-881A00036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656" y="1340361"/>
            <a:ext cx="1103377" cy="17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10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AEE2CC9-EEED-4887-A9DC-16EED9DE9AB0}"/>
              </a:ext>
            </a:extLst>
          </p:cNvPr>
          <p:cNvSpPr txBox="1"/>
          <p:nvPr/>
        </p:nvSpPr>
        <p:spPr>
          <a:xfrm>
            <a:off x="3316942" y="589287"/>
            <a:ext cx="536582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6" name="图片 41">
            <a:extLst>
              <a:ext uri="{FF2B5EF4-FFF2-40B4-BE49-F238E27FC236}">
                <a16:creationId xmlns:a16="http://schemas.microsoft.com/office/drawing/2014/main" xmlns="" id="{B7F2E850-1DF9-40DA-A757-E3DC6A9BE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994" y="589287"/>
            <a:ext cx="1103377" cy="1795325"/>
          </a:xfrm>
          <a:prstGeom prst="rect">
            <a:avLst/>
          </a:prstGeom>
        </p:spPr>
      </p:pic>
      <p:pic>
        <p:nvPicPr>
          <p:cNvPr id="7" name="图片 42">
            <a:extLst>
              <a:ext uri="{FF2B5EF4-FFF2-40B4-BE49-F238E27FC236}">
                <a16:creationId xmlns:a16="http://schemas.microsoft.com/office/drawing/2014/main" xmlns="" id="{C2DBF73F-2A39-429E-AD9F-47B04EABD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762" y="1787281"/>
            <a:ext cx="1103377" cy="1795325"/>
          </a:xfrm>
          <a:prstGeom prst="rect">
            <a:avLst/>
          </a:prstGeom>
        </p:spPr>
      </p:pic>
      <p:pic>
        <p:nvPicPr>
          <p:cNvPr id="9" name="图片 41">
            <a:extLst>
              <a:ext uri="{FF2B5EF4-FFF2-40B4-BE49-F238E27FC236}">
                <a16:creationId xmlns:a16="http://schemas.microsoft.com/office/drawing/2014/main" xmlns="" id="{20AF22E7-5C7B-4C8F-87F8-001C4F029F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4473388"/>
            <a:ext cx="12192000" cy="2384612"/>
          </a:xfrm>
          <a:prstGeom prst="rect">
            <a:avLst/>
          </a:prstGeom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xmlns="" id="{AB015B8F-7C02-45D5-B8ED-36176BEFA1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65" y="2204329"/>
            <a:ext cx="10005629" cy="423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87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62059" y="5093456"/>
            <a:ext cx="417614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 4 hàng" panose="020B0603050302020204" pitchFamily="34" charset="0"/>
                <a:ea typeface="HP001" panose="020B0603050302020204" pitchFamily="34" charset="0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151</Words>
  <Application>Microsoft Office PowerPoint</Application>
  <PresentationFormat>Widescreen</PresentationFormat>
  <Paragraphs>38</Paragraphs>
  <Slides>15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HP001 4 hàng</vt:lpstr>
      <vt:lpstr>Arial-Rounded</vt:lpstr>
      <vt:lpstr>Calibri</vt:lpstr>
      <vt:lpstr>HP001</vt:lpstr>
      <vt:lpstr>Times New Roman</vt:lpstr>
      <vt:lpstr>UTM Avo</vt:lpstr>
      <vt:lpstr>等线</vt:lpstr>
      <vt:lpstr>华康海报体W12(P)</vt:lpstr>
      <vt:lpstr>Arial</vt:lpstr>
      <vt:lpstr>zihun35hao-jindianyahei</vt:lpstr>
      <vt:lpstr>Segoe UI bold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85</cp:revision>
  <dcterms:created xsi:type="dcterms:W3CDTF">2021-11-01T08:16:43Z</dcterms:created>
  <dcterms:modified xsi:type="dcterms:W3CDTF">2022-08-24T04:16:11Z</dcterms:modified>
</cp:coreProperties>
</file>