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audio7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86" r:id="rId2"/>
  </p:sldMasterIdLst>
  <p:notesMasterIdLst>
    <p:notesMasterId r:id="rId23"/>
  </p:notesMasterIdLst>
  <p:sldIdLst>
    <p:sldId id="303" r:id="rId3"/>
    <p:sldId id="367" r:id="rId4"/>
    <p:sldId id="386" r:id="rId5"/>
    <p:sldId id="387" r:id="rId6"/>
    <p:sldId id="388" r:id="rId7"/>
    <p:sldId id="389" r:id="rId8"/>
    <p:sldId id="390" r:id="rId9"/>
    <p:sldId id="391" r:id="rId10"/>
    <p:sldId id="392" r:id="rId11"/>
    <p:sldId id="286" r:id="rId12"/>
    <p:sldId id="380" r:id="rId13"/>
    <p:sldId id="393" r:id="rId14"/>
    <p:sldId id="396" r:id="rId15"/>
    <p:sldId id="398" r:id="rId16"/>
    <p:sldId id="381" r:id="rId17"/>
    <p:sldId id="395" r:id="rId18"/>
    <p:sldId id="394" r:id="rId19"/>
    <p:sldId id="382" r:id="rId20"/>
    <p:sldId id="329" r:id="rId21"/>
    <p:sldId id="270" r:id="rId22"/>
  </p:sldIdLst>
  <p:sldSz cx="12192000" cy="6858000"/>
  <p:notesSz cx="6858000" cy="9144000"/>
  <p:embeddedFontLst>
    <p:embeddedFont>
      <p:font typeface="等线" panose="02010600030101010101" pitchFamily="2" charset="-122"/>
      <p:regular r:id="rId24"/>
      <p:bold r:id="rId25"/>
    </p:embeddedFont>
    <p:embeddedFont>
      <p:font typeface="微软雅黑" panose="020B0503020204020204" pitchFamily="34" charset="-122"/>
      <p:regular r:id="rId26"/>
      <p:bold r:id="rId27"/>
    </p:embeddedFont>
    <p:embeddedFont>
      <p:font typeface=".VnAvant" panose="020B720000000000000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HP001 4 hàng" panose="020B0603050302020204" pitchFamily="34" charset="0"/>
      <p:regular r:id="rId36"/>
      <p:bold r:id="rId37"/>
    </p:embeddedFont>
    <p:embeddedFont>
      <p:font typeface="Tahoma" panose="020B0604030504040204" pitchFamily="34" charset="0"/>
      <p:regular r:id="rId38"/>
      <p:bold r:id="rId39"/>
    </p:embeddedFont>
    <p:embeddedFont>
      <p:font typeface="UTM Avo" panose="02040603050506020204" pitchFamily="18" charset="0"/>
      <p:regular r:id="rId40"/>
      <p:bold r:id="rId41"/>
      <p:italic r:id="rId42"/>
      <p:boldItalic r:id="rId43"/>
    </p:embeddedFont>
    <p:embeddedFont>
      <p:font typeface="Verdana" panose="020B060403050404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>
        <p:scale>
          <a:sx n="66" d="100"/>
          <a:sy n="66" d="100"/>
        </p:scale>
        <p:origin x="1380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font" Target="fonts/font24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font" Target="fonts/font2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EEEA0-0C32-4D48-A720-B4F834F1CD6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EEEC4-14B8-4BDE-B37A-17B3A4FC4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7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14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199" y="-66674"/>
            <a:ext cx="12268200" cy="692467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88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7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5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25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3/25/2022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8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558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vi-VN"/>
              <a:t>Bấm &amp; sửa kiểu phụ đề</a:t>
            </a:r>
            <a:endParaRPr lang="en-US"/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382CF1-3234-4647-891B-FE14D2DB66E9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5242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2F1C06-1F0B-46EF-8295-4D9BE2768F6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4311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8750AC-D79C-4E41-8BEE-5B587B2436A8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Nội dung 2"/>
          <p:cNvSpPr>
            <a:spLocks noGrp="1"/>
          </p:cNvSpPr>
          <p:nvPr>
            <p:ph sz="half" idx="1"/>
          </p:nvPr>
        </p:nvSpPr>
        <p:spPr>
          <a:xfrm>
            <a:off x="2544234" y="1600201"/>
            <a:ext cx="44174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7164917" y="1600201"/>
            <a:ext cx="441748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64C8FD-A0B8-4281-B996-B3DBFF4BAFF4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7737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Chỗ dành sẵn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Chỗ dành sẵn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7" name="Chỗ dành sẵn cho Ngày tháng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Chỗ dành sẵn cho Số hiệu Bản chiế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B260B2-B998-421E-8D3A-756CA182F75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5895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hỗ dành sẵn cho Số hiệu Bản chiế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3EF02F-31BD-4F65-AB4F-844C6C368EFE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7761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ày tháng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Chỗ dành sẵn cho Số hiệu Bản chiế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1A8A9-E69C-4CE7-8C43-7DF281418AF4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1991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03D6F9-81C5-4C7A-917C-D68F83EA9C0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5880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87120D-9118-4253-B38D-3EFC2E1BF09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01445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DCC426-D804-4A61-BBD0-64AEC6A0A4EF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9909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9323917" y="274639"/>
            <a:ext cx="2258483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>
          <a:xfrm>
            <a:off x="2544234" y="274639"/>
            <a:ext cx="6576484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376D6C-CACB-4606-88BC-AB46C114466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689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649" r:id="rId6"/>
    <p:sldLayoutId id="2147483650" r:id="rId7"/>
    <p:sldLayoutId id="2147483685" r:id="rId8"/>
    <p:sldLayoutId id="2147483652" r:id="rId9"/>
    <p:sldLayoutId id="2147483651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53" r:id="rId17"/>
    <p:sldLayoutId id="214748370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639485" y="274638"/>
            <a:ext cx="894291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Click to edit Master title style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4234" y="1600201"/>
            <a:ext cx="903816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635CF8-5B74-47FE-9A74-1E9044471B6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62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slide" Target="slide9.xml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21" Type="http://schemas.openxmlformats.org/officeDocument/2006/relationships/slide" Target="slide10.xml"/><Relationship Id="rId7" Type="http://schemas.openxmlformats.org/officeDocument/2006/relationships/audio" Target="../media/audio4.wav"/><Relationship Id="rId12" Type="http://schemas.openxmlformats.org/officeDocument/2006/relationships/image" Target="../media/image21.png"/><Relationship Id="rId17" Type="http://schemas.openxmlformats.org/officeDocument/2006/relationships/image" Target="../media/image18.gif"/><Relationship Id="rId2" Type="http://schemas.openxmlformats.org/officeDocument/2006/relationships/audio" Target="../media/media1.mp3"/><Relationship Id="rId16" Type="http://schemas.openxmlformats.org/officeDocument/2006/relationships/slide" Target="slide7.xml"/><Relationship Id="rId20" Type="http://schemas.openxmlformats.org/officeDocument/2006/relationships/image" Target="../media/image24.gif"/><Relationship Id="rId1" Type="http://schemas.microsoft.com/office/2007/relationships/media" Target="../media/media1.mp3"/><Relationship Id="rId6" Type="http://schemas.openxmlformats.org/officeDocument/2006/relationships/audio" Target="../media/audio3.wav"/><Relationship Id="rId11" Type="http://schemas.openxmlformats.org/officeDocument/2006/relationships/image" Target="../media/image20.png"/><Relationship Id="rId5" Type="http://schemas.openxmlformats.org/officeDocument/2006/relationships/audio" Target="../media/audio2.wav"/><Relationship Id="rId15" Type="http://schemas.openxmlformats.org/officeDocument/2006/relationships/slide" Target="slide6.xml"/><Relationship Id="rId10" Type="http://schemas.openxmlformats.org/officeDocument/2006/relationships/slide" Target="slide5.xml"/><Relationship Id="rId19" Type="http://schemas.openxmlformats.org/officeDocument/2006/relationships/image" Target="../media/image23.png"/><Relationship Id="rId4" Type="http://schemas.openxmlformats.org/officeDocument/2006/relationships/audio" Target="../media/audio1.wav"/><Relationship Id="rId9" Type="http://schemas.openxmlformats.org/officeDocument/2006/relationships/image" Target="../media/image19.png"/><Relationship Id="rId1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jpg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g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g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554335" y="1648607"/>
            <a:ext cx="508344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54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15: Ôn 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9" y="99937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5" y="68471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4">
            <a:extLst>
              <a:ext uri="{FF2B5EF4-FFF2-40B4-BE49-F238E27FC236}">
                <a16:creationId xmlns:a16="http://schemas.microsoft.com/office/drawing/2014/main" id="{E9E84299-F9AC-4E07-86FD-125DB116D3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t="31444" r="21976"/>
          <a:stretch/>
        </p:blipFill>
        <p:spPr>
          <a:xfrm>
            <a:off x="7871972" y="4561900"/>
            <a:ext cx="4113169" cy="2675889"/>
          </a:xfrm>
          <a:prstGeom prst="rect">
            <a:avLst/>
          </a:prstGeom>
        </p:spPr>
      </p:pic>
      <p:pic>
        <p:nvPicPr>
          <p:cNvPr id="3" name="图片 35">
            <a:extLst>
              <a:ext uri="{FF2B5EF4-FFF2-40B4-BE49-F238E27FC236}">
                <a16:creationId xmlns:a16="http://schemas.microsoft.com/office/drawing/2014/main" id="{7A40FBA4-BDF8-442F-BB3E-EF5DE45AE7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20"/>
          <a:stretch/>
        </p:blipFill>
        <p:spPr>
          <a:xfrm>
            <a:off x="0" y="5111150"/>
            <a:ext cx="12192000" cy="1746849"/>
          </a:xfrm>
          <a:prstGeom prst="rect">
            <a:avLst/>
          </a:prstGeom>
        </p:spPr>
      </p:pic>
      <p:pic>
        <p:nvPicPr>
          <p:cNvPr id="5" name="图片 13">
            <a:extLst>
              <a:ext uri="{FF2B5EF4-FFF2-40B4-BE49-F238E27FC236}">
                <a16:creationId xmlns:a16="http://schemas.microsoft.com/office/drawing/2014/main" id="{9431EBB8-9BEA-4936-9AB8-EEE411D5E2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9690439" y="343162"/>
            <a:ext cx="2504126" cy="2525039"/>
          </a:xfrm>
          <a:prstGeom prst="rect">
            <a:avLst/>
          </a:prstGeom>
        </p:spPr>
      </p:pic>
      <p:pic>
        <p:nvPicPr>
          <p:cNvPr id="6" name="图片 36">
            <a:extLst>
              <a:ext uri="{FF2B5EF4-FFF2-40B4-BE49-F238E27FC236}">
                <a16:creationId xmlns:a16="http://schemas.microsoft.com/office/drawing/2014/main" id="{BDC7D5A4-7D0C-48A2-A866-F779621D88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39" b="73195"/>
          <a:stretch/>
        </p:blipFill>
        <p:spPr>
          <a:xfrm>
            <a:off x="0" y="422832"/>
            <a:ext cx="3119556" cy="2242457"/>
          </a:xfrm>
          <a:prstGeom prst="rect">
            <a:avLst/>
          </a:prstGeom>
        </p:spPr>
      </p:pic>
      <p:pic>
        <p:nvPicPr>
          <p:cNvPr id="7" name="图片 38">
            <a:extLst>
              <a:ext uri="{FF2B5EF4-FFF2-40B4-BE49-F238E27FC236}">
                <a16:creationId xmlns:a16="http://schemas.microsoft.com/office/drawing/2014/main" id="{D61759F3-61F7-4BD5-A391-58B8B8FC7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1" r="44375" b="68184"/>
          <a:stretch/>
        </p:blipFill>
        <p:spPr>
          <a:xfrm>
            <a:off x="2847628" y="3777270"/>
            <a:ext cx="5580311" cy="2667759"/>
          </a:xfrm>
          <a:prstGeom prst="rect">
            <a:avLst/>
          </a:prstGeom>
        </p:spPr>
      </p:pic>
      <p:pic>
        <p:nvPicPr>
          <p:cNvPr id="8" name="图片 39">
            <a:extLst>
              <a:ext uri="{FF2B5EF4-FFF2-40B4-BE49-F238E27FC236}">
                <a16:creationId xmlns:a16="http://schemas.microsoft.com/office/drawing/2014/main" id="{51AA100F-DFD7-4CCD-8DA3-CC37CF45038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638608" y="3432896"/>
            <a:ext cx="903104" cy="91064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666933" y="1326741"/>
            <a:ext cx="8278207" cy="20206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KHỞI ĐỘNG</a:t>
            </a:r>
            <a:endParaRPr kumimoji="0" lang="en-US" sz="96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chemeClr val="accent6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88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875E-6 -7.40741E-7 L -1.87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03B8E0-DD21-4002-B526-AEA320F711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5"/>
          <a:stretch/>
        </p:blipFill>
        <p:spPr>
          <a:xfrm>
            <a:off x="-60960" y="444137"/>
            <a:ext cx="12252960" cy="67023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5FA8BF-E8B1-44FE-842B-181DD6686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57270" y="868112"/>
            <a:ext cx="2198451" cy="19975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19355" y="4461488"/>
            <a:ext cx="9159619" cy="12890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KHU VƯỜN </a:t>
            </a: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MẮN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366555"/>
            <a:ext cx="402336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TRÒ CHƠI</a:t>
            </a:r>
            <a:endParaRPr kumimoji="0" lang="en-US" sz="44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586206" y="1095104"/>
            <a:ext cx="11084656" cy="3640184"/>
          </a:xfrm>
          <a:prstGeom prst="round2DiagRect">
            <a:avLst/>
          </a:prstGeom>
          <a:solidFill>
            <a:schemeClr val="bg1">
              <a:alpha val="85000"/>
            </a:schemeClr>
          </a:solidFill>
          <a:ln w="76200">
            <a:solidFill>
              <a:srgbClr val="FFC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Cách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chơi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Để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giúp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3200" b="1" noProof="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các chị ong tìm mật trong vườn hoa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học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sinh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sẽ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trả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lời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từng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hỏi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tương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ứng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với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từng</a:t>
            </a:r>
            <a:r>
              <a:rPr lang="vi-VN" sz="3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các chậu hoa 1, 2, 3, 4, 5.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Chúc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3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sẽ giúp các chị ong tìm được nhiều mật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7644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4.44444E-6 L 4.37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4.44444E-6 L 4.375E-6 -0.02407 " pathEditMode="relative" rAng="0" ptsTypes="AA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624"/>
          <a:stretch/>
        </p:blipFill>
        <p:spPr>
          <a:xfrm>
            <a:off x="-69669" y="382665"/>
            <a:ext cx="12284537" cy="6777673"/>
          </a:xfrm>
          <a:prstGeom prst="rect">
            <a:avLst/>
          </a:prstGeom>
        </p:spPr>
      </p:pic>
      <p:pic>
        <p:nvPicPr>
          <p:cNvPr id="5" name="Picture 4">
            <a:hlinkClick r:id="rId10" action="ppaction://hlinksldjump"/>
            <a:extLst>
              <a:ext uri="{FF2B5EF4-FFF2-40B4-BE49-F238E27FC236}">
                <a16:creationId xmlns:a16="http://schemas.microsoft.com/office/drawing/2014/main" id="{84566E9C-166E-49C5-8F08-DD9197871A7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5" t="28035" r="29874" b="25638"/>
          <a:stretch/>
        </p:blipFill>
        <p:spPr>
          <a:xfrm>
            <a:off x="3668751" y="3278343"/>
            <a:ext cx="838054" cy="980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9CA866-405A-470A-A37A-DC85B0813D7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7" t="39858"/>
          <a:stretch/>
        </p:blipFill>
        <p:spPr>
          <a:xfrm>
            <a:off x="3385015" y="1912467"/>
            <a:ext cx="1505792" cy="1783674"/>
          </a:xfrm>
          <a:prstGeom prst="rect">
            <a:avLst/>
          </a:prstGeom>
        </p:spPr>
      </p:pic>
      <p:pic>
        <p:nvPicPr>
          <p:cNvPr id="7" name="Picture 6">
            <a:hlinkClick r:id="rId13" action="ppaction://hlinksldjump"/>
            <a:extLst>
              <a:ext uri="{FF2B5EF4-FFF2-40B4-BE49-F238E27FC236}">
                <a16:creationId xmlns:a16="http://schemas.microsoft.com/office/drawing/2014/main" id="{7B2C2430-11CC-4C1C-A343-ED1DF823C0D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5" t="28035" r="29874" b="25638"/>
          <a:stretch/>
        </p:blipFill>
        <p:spPr>
          <a:xfrm>
            <a:off x="7758851" y="3401199"/>
            <a:ext cx="838054" cy="9809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0719C7-CB19-4702-A709-5E6FB237491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7" t="39858"/>
          <a:stretch/>
        </p:blipFill>
        <p:spPr>
          <a:xfrm>
            <a:off x="7424982" y="2140071"/>
            <a:ext cx="1505792" cy="1783674"/>
          </a:xfrm>
          <a:prstGeom prst="rect">
            <a:avLst/>
          </a:prstGeom>
        </p:spPr>
      </p:pic>
      <p:pic>
        <p:nvPicPr>
          <p:cNvPr id="9" name="Picture 8">
            <a:hlinkClick r:id="rId14" action="ppaction://hlinksldjump"/>
            <a:extLst>
              <a:ext uri="{FF2B5EF4-FFF2-40B4-BE49-F238E27FC236}">
                <a16:creationId xmlns:a16="http://schemas.microsoft.com/office/drawing/2014/main" id="{75FB20FE-D75E-479A-BB54-8570DCC88C6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5" t="28035" r="29874" b="25638"/>
          <a:stretch/>
        </p:blipFill>
        <p:spPr>
          <a:xfrm>
            <a:off x="5740763" y="3378005"/>
            <a:ext cx="838054" cy="9809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959559-E78C-484F-9F7A-135ED40464A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7" t="39858"/>
          <a:stretch/>
        </p:blipFill>
        <p:spPr>
          <a:xfrm>
            <a:off x="5441506" y="2018371"/>
            <a:ext cx="1505792" cy="1783674"/>
          </a:xfrm>
          <a:prstGeom prst="rect">
            <a:avLst/>
          </a:prstGeom>
        </p:spPr>
      </p:pic>
      <p:pic>
        <p:nvPicPr>
          <p:cNvPr id="11" name="Picture 10">
            <a:hlinkClick r:id="rId15" action="ppaction://hlinksldjump"/>
            <a:extLst>
              <a:ext uri="{FF2B5EF4-FFF2-40B4-BE49-F238E27FC236}">
                <a16:creationId xmlns:a16="http://schemas.microsoft.com/office/drawing/2014/main" id="{65803571-5AB7-401F-B0EB-5ACCBEE965E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5" t="28035" r="29874" b="25638"/>
          <a:stretch/>
        </p:blipFill>
        <p:spPr>
          <a:xfrm>
            <a:off x="4720088" y="2442782"/>
            <a:ext cx="838054" cy="9809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79C8987-1B0C-428E-A553-58E02DE2BD0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7" t="39858"/>
          <a:stretch/>
        </p:blipFill>
        <p:spPr>
          <a:xfrm>
            <a:off x="4421647" y="1126534"/>
            <a:ext cx="1505792" cy="1783674"/>
          </a:xfrm>
          <a:prstGeom prst="rect">
            <a:avLst/>
          </a:prstGeom>
        </p:spPr>
      </p:pic>
      <p:pic>
        <p:nvPicPr>
          <p:cNvPr id="13" name="Picture 12">
            <a:hlinkClick r:id="rId16" action="ppaction://hlinksldjump"/>
            <a:extLst>
              <a:ext uri="{FF2B5EF4-FFF2-40B4-BE49-F238E27FC236}">
                <a16:creationId xmlns:a16="http://schemas.microsoft.com/office/drawing/2014/main" id="{68DB85B5-40C7-422B-AC40-B33B1BFAE6C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5" t="28035" r="29874" b="25638"/>
          <a:stretch/>
        </p:blipFill>
        <p:spPr>
          <a:xfrm>
            <a:off x="6761439" y="1991233"/>
            <a:ext cx="838054" cy="9809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5E1A81-31BF-4BE5-98C1-0D747155B2B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7" t="39858"/>
          <a:stretch/>
        </p:blipFill>
        <p:spPr>
          <a:xfrm>
            <a:off x="6462998" y="674985"/>
            <a:ext cx="1505792" cy="17836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E7ECF17-D265-4514-A6F8-10F070588D2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28816" y="719002"/>
            <a:ext cx="1939935" cy="176268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539211" y="3923745"/>
            <a:ext cx="461157" cy="358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rPr>
              <a:t>1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79437" y="3071733"/>
            <a:ext cx="425479" cy="404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rPr>
              <a:t>2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665986" y="2675493"/>
            <a:ext cx="518557" cy="396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rPr>
              <a:t>3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635520" y="4050337"/>
            <a:ext cx="423705" cy="439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rPr>
              <a:t>4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595463" y="4202894"/>
            <a:ext cx="550878" cy="3965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cs typeface="+mn-cs"/>
              </a:rPr>
              <a:t>5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21" name="Google Shape;186;p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-609600" y="-6096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Untitle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8000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056280" y="304800"/>
            <a:ext cx="609600" cy="609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E7ECF17-D265-4514-A6F8-10F070588D2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958" y="356686"/>
            <a:ext cx="1821540" cy="1762682"/>
          </a:xfrm>
          <a:prstGeom prst="rect">
            <a:avLst/>
          </a:prstGeom>
        </p:spPr>
      </p:pic>
      <p:pic>
        <p:nvPicPr>
          <p:cNvPr id="24" name="CẤM BUÔN BÁN, CẤM REUP" descr="Káº¿t quáº£ hÃ¬nh áº£nh cho win text gif">
            <a:extLst>
              <a:ext uri="{FF2B5EF4-FFF2-40B4-BE49-F238E27FC236}">
                <a16:creationId xmlns:a16="http://schemas.microsoft.com/office/drawing/2014/main" id="{9CEF4170-DF7A-4F5E-A346-2A520D1EB81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494" y="436645"/>
            <a:ext cx="7917007" cy="597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hlinkClick r:id="rId21" action="ppaction://hlinksldjump"/>
            <a:extLst>
              <a:ext uri="{FF2B5EF4-FFF2-40B4-BE49-F238E27FC236}">
                <a16:creationId xmlns:a16="http://schemas.microsoft.com/office/drawing/2014/main" id="{2E7ECF17-D265-4514-A6F8-10F070588D2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9" y="4384694"/>
            <a:ext cx="1821540" cy="17626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8047" y="5501045"/>
            <a:ext cx="6319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b="1" dirty="0"/>
              <a:t>Bài </a:t>
            </a:r>
          </a:p>
          <a:p>
            <a:r>
              <a:rPr lang="vi-VN" b="1" dirty="0"/>
              <a:t>mới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8400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44 -0.00671 C 0.05586 0.08218 0.08125 0.17801 0.13021 0.20764 C 0.18776 0.24306 0.22396 0.1757 0.24232 0.13218 L 0.26342 0.07385 C 0.28178 0.03056 0.31928 -0.03518 0.38438 0.0044 C 0.42592 0.0294 0.45925 0.13079 0.44232 0.21875 C 0.42461 0.30764 0.36368 0.3507 0.32188 0.325 C 0.25717 0.28565 0.25053 0.19144 0.25105 0.1375 L 0.25469 0.06829 C 0.25521 0.01459 0.24987 -0.07801 0.19258 -0.11273 C 0.14362 -0.14282 0.0905 -0.0949 0.07344 -0.00671 Z " pathEditMode="relative" rAng="1140000" ptsTypes="AAAAAAAAAAA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24" y="112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828 0.63055 C -0.24778 0.72338 -0.21197 0.80903 -0.16041 0.8213 C -0.10065 0.83657 -0.07304 0.75787 -0.05833 0.70903 L -0.04414 0.64467 C -0.03033 0.5963 -0.00182 0.51921 0.06615 0.53588 C 0.11003 0.5463 0.15417 0.63472 0.14701 0.72685 C 0.13894 0.81944 0.08334 0.88241 0.03933 0.87106 C -0.02799 0.85509 -0.04427 0.76458 -0.05039 0.71134 L -0.05312 0.64167 C -0.0582 0.58935 -0.07369 0.50069 -0.13359 0.48588 C -0.1858 0.47292 -0.2319 0.53727 -0.23828 0.63055 Z " pathEditMode="relative" rAng="480000" ptsTypes="AAAAAAAAAAA"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58" y="48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2" dur="65567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16667">
                <p:cTn id="1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4457" y="474206"/>
            <a:ext cx="12746457" cy="67117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852C89-7D54-4547-B628-594E41C66954}"/>
              </a:ext>
            </a:extLst>
          </p:cNvPr>
          <p:cNvSpPr/>
          <p:nvPr/>
        </p:nvSpPr>
        <p:spPr>
          <a:xfrm>
            <a:off x="609600" y="694790"/>
            <a:ext cx="11190050" cy="10791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Tìm tiếng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,</a:t>
            </a:r>
            <a:r>
              <a:rPr kumimoji="0" lang="en-US" altLang="zh-CN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altLang="zh-CN" sz="6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từ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có </a:t>
            </a:r>
            <a:r>
              <a:rPr lang="en-US" altLang="zh-CN" sz="6000" b="1" noProof="0" dirty="0" err="1">
                <a:solidFill>
                  <a:prstClr val="black"/>
                </a:solidFill>
                <a:latin typeface="+mj-lt"/>
              </a:rPr>
              <a:t>âm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lang="en-US" altLang="zh-CN" sz="6000" b="1" dirty="0">
                <a:solidFill>
                  <a:srgbClr val="FF0000"/>
                </a:solidFill>
                <a:latin typeface="+mj-lt"/>
              </a:rPr>
              <a:t>g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？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" name="Arrow: Left 6">
            <a:hlinkClick r:id="rId4" action="ppaction://hlinksldjump"/>
            <a:extLst>
              <a:ext uri="{FF2B5EF4-FFF2-40B4-BE49-F238E27FC236}">
                <a16:creationId xmlns:a16="http://schemas.microsoft.com/office/drawing/2014/main" id="{F39962FF-3145-4126-B363-D06BCEA89F2E}"/>
              </a:ext>
            </a:extLst>
          </p:cNvPr>
          <p:cNvSpPr/>
          <p:nvPr/>
        </p:nvSpPr>
        <p:spPr>
          <a:xfrm>
            <a:off x="10759440" y="5836920"/>
            <a:ext cx="1040210" cy="807720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680" y="2204218"/>
            <a:ext cx="3491419" cy="3011448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9D9D6C99-B094-4164-962B-24F29C3BA56D}"/>
              </a:ext>
            </a:extLst>
          </p:cNvPr>
          <p:cNvSpPr/>
          <p:nvPr/>
        </p:nvSpPr>
        <p:spPr>
          <a:xfrm>
            <a:off x="4533252" y="4330809"/>
            <a:ext cx="7412477" cy="1381328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Chúc mừng bạn đã hoàn thành đúng câu trả lời.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609600" y="816834"/>
            <a:ext cx="812800" cy="8255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9353553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4457" y="483324"/>
            <a:ext cx="12746457" cy="66503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A731D18-1F06-468B-8057-661B66C0369A}"/>
              </a:ext>
            </a:extLst>
          </p:cNvPr>
          <p:cNvSpPr/>
          <p:nvPr/>
        </p:nvSpPr>
        <p:spPr>
          <a:xfrm>
            <a:off x="988863" y="717420"/>
            <a:ext cx="10428074" cy="36052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        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Em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hãy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đọc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to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các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từ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sau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4000" b="1" dirty="0">
              <a:solidFill>
                <a:prstClr val="black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       </a:t>
            </a:r>
            <a:r>
              <a:rPr lang="en-US" altLang="zh-CN" sz="5400" b="1" dirty="0" err="1">
                <a:solidFill>
                  <a:prstClr val="black"/>
                </a:solidFill>
                <a:latin typeface="+mj-lt"/>
              </a:rPr>
              <a:t>hố</a:t>
            </a: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5400" b="1" dirty="0" err="1">
                <a:solidFill>
                  <a:prstClr val="black"/>
                </a:solidFill>
                <a:latin typeface="+mj-lt"/>
              </a:rPr>
              <a:t>ga</a:t>
            </a: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, </a:t>
            </a:r>
            <a:r>
              <a:rPr lang="en-US" altLang="zh-CN" sz="5400" b="1" dirty="0" err="1">
                <a:solidFill>
                  <a:prstClr val="black"/>
                </a:solidFill>
                <a:latin typeface="+mj-lt"/>
              </a:rPr>
              <a:t>gỡ</a:t>
            </a: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5400" b="1" dirty="0" err="1">
                <a:solidFill>
                  <a:prstClr val="black"/>
                </a:solidFill>
                <a:latin typeface="+mj-lt"/>
              </a:rPr>
              <a:t>cá</a:t>
            </a: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, </a:t>
            </a:r>
            <a:r>
              <a:rPr lang="en-US" altLang="zh-CN" sz="5400" b="1" dirty="0" err="1">
                <a:solidFill>
                  <a:prstClr val="black"/>
                </a:solidFill>
                <a:latin typeface="+mj-lt"/>
              </a:rPr>
              <a:t>hồ</a:t>
            </a: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5400" b="1" dirty="0" err="1">
                <a:solidFill>
                  <a:prstClr val="black"/>
                </a:solidFill>
                <a:latin typeface="+mj-lt"/>
              </a:rPr>
              <a:t>cá</a:t>
            </a: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       </a:t>
            </a:r>
            <a:r>
              <a:rPr lang="en-US" altLang="zh-CN" sz="5400" b="1" dirty="0" err="1">
                <a:solidFill>
                  <a:prstClr val="black"/>
                </a:solidFill>
                <a:latin typeface="+mj-lt"/>
              </a:rPr>
              <a:t>gà</a:t>
            </a: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5400" b="1" dirty="0" err="1">
                <a:solidFill>
                  <a:prstClr val="black"/>
                </a:solidFill>
                <a:latin typeface="+mj-lt"/>
              </a:rPr>
              <a:t>gô</a:t>
            </a: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, </a:t>
            </a:r>
            <a:r>
              <a:rPr lang="en-US" altLang="zh-CN" sz="5400" b="1" dirty="0" err="1">
                <a:solidFill>
                  <a:prstClr val="black"/>
                </a:solidFill>
                <a:latin typeface="+mj-lt"/>
              </a:rPr>
              <a:t>gỗ</a:t>
            </a: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, </a:t>
            </a:r>
            <a:r>
              <a:rPr lang="en-US" altLang="zh-CN" sz="5400" b="1" dirty="0" err="1">
                <a:solidFill>
                  <a:prstClr val="black"/>
                </a:solidFill>
                <a:latin typeface="+mj-lt"/>
              </a:rPr>
              <a:t>bờ</a:t>
            </a: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5400" b="1" dirty="0" err="1">
                <a:solidFill>
                  <a:prstClr val="black"/>
                </a:solidFill>
                <a:latin typeface="+mj-lt"/>
              </a:rPr>
              <a:t>hồ</a:t>
            </a: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.</a:t>
            </a:r>
          </a:p>
        </p:txBody>
      </p:sp>
      <p:sp>
        <p:nvSpPr>
          <p:cNvPr id="6" name="Rectangle: Rounded Corners 3">
            <a:extLst>
              <a:ext uri="{FF2B5EF4-FFF2-40B4-BE49-F238E27FC236}">
                <a16:creationId xmlns:a16="http://schemas.microsoft.com/office/drawing/2014/main" id="{A7839CB5-866B-4B90-A21D-047F6BB746F4}"/>
              </a:ext>
            </a:extLst>
          </p:cNvPr>
          <p:cNvSpPr/>
          <p:nvPr/>
        </p:nvSpPr>
        <p:spPr>
          <a:xfrm>
            <a:off x="4775937" y="4334922"/>
            <a:ext cx="7166690" cy="1381328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Chúc mừng bạn đã hoàn thành đúng câu trả lời.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Arrow: Left 5">
            <a:hlinkClick r:id="rId4" action="ppaction://hlinksldjump"/>
            <a:extLst>
              <a:ext uri="{FF2B5EF4-FFF2-40B4-BE49-F238E27FC236}">
                <a16:creationId xmlns:a16="http://schemas.microsoft.com/office/drawing/2014/main" id="{8C844D45-B607-4B3C-AD2A-AFB18C3DC30B}"/>
              </a:ext>
            </a:extLst>
          </p:cNvPr>
          <p:cNvSpPr/>
          <p:nvPr/>
        </p:nvSpPr>
        <p:spPr>
          <a:xfrm>
            <a:off x="10418323" y="5716250"/>
            <a:ext cx="1381327" cy="1089498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1271892" y="1226872"/>
            <a:ext cx="812800" cy="8255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413993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4457" y="444135"/>
            <a:ext cx="12746457" cy="660232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492A8B-F2D3-4823-98BA-674FAEF9C29C}"/>
              </a:ext>
            </a:extLst>
          </p:cNvPr>
          <p:cNvSpPr/>
          <p:nvPr/>
        </p:nvSpPr>
        <p:spPr>
          <a:xfrm>
            <a:off x="656292" y="848077"/>
            <a:ext cx="11143358" cy="1123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Tìm tiếng </a:t>
            </a:r>
            <a:r>
              <a:rPr kumimoji="0" lang="en-US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từ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,</a:t>
            </a:r>
            <a:r>
              <a:rPr kumimoji="0" lang="en-US" altLang="zh-CN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có </a:t>
            </a:r>
            <a:r>
              <a:rPr lang="en-US" altLang="zh-CN" sz="6000" b="1" dirty="0" err="1">
                <a:solidFill>
                  <a:prstClr val="black"/>
                </a:solidFill>
                <a:latin typeface="+mj-lt"/>
              </a:rPr>
              <a:t>âm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lang="en-US" altLang="zh-CN" sz="6000" b="1" dirty="0" err="1">
                <a:solidFill>
                  <a:srgbClr val="FF0000"/>
                </a:solidFill>
                <a:latin typeface="+mj-lt"/>
              </a:rPr>
              <a:t>ia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？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" name="Rectangle: Rounded Corners 3">
            <a:extLst>
              <a:ext uri="{FF2B5EF4-FFF2-40B4-BE49-F238E27FC236}">
                <a16:creationId xmlns:a16="http://schemas.microsoft.com/office/drawing/2014/main" id="{9D9D6C99-B094-4164-962B-24F29C3BA56D}"/>
              </a:ext>
            </a:extLst>
          </p:cNvPr>
          <p:cNvSpPr/>
          <p:nvPr/>
        </p:nvSpPr>
        <p:spPr>
          <a:xfrm>
            <a:off x="1119492" y="2273409"/>
            <a:ext cx="7412477" cy="1381328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Chúc mừng bạn đã hoàn thành đúng câu trả lời.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Arrow: Left 5">
            <a:hlinkClick r:id="rId4" action="ppaction://hlinksldjump"/>
            <a:extLst>
              <a:ext uri="{FF2B5EF4-FFF2-40B4-BE49-F238E27FC236}">
                <a16:creationId xmlns:a16="http://schemas.microsoft.com/office/drawing/2014/main" id="{D6E10B2D-BB53-402E-9603-201CB243FC0B}"/>
              </a:ext>
            </a:extLst>
          </p:cNvPr>
          <p:cNvSpPr/>
          <p:nvPr/>
        </p:nvSpPr>
        <p:spPr>
          <a:xfrm>
            <a:off x="10418323" y="5768502"/>
            <a:ext cx="1381327" cy="1089498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28949" y="4549140"/>
            <a:ext cx="243840" cy="230124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6413609" y="3886200"/>
            <a:ext cx="2118360" cy="703310"/>
          </a:xfrm>
          <a:prstGeom prst="homePlat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Nhà bạn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Pentagon 9"/>
          <p:cNvSpPr/>
          <p:nvPr/>
        </p:nvSpPr>
        <p:spPr>
          <a:xfrm rot="10800000">
            <a:off x="6197654" y="4761413"/>
            <a:ext cx="2118360" cy="703310"/>
          </a:xfrm>
          <a:prstGeom prst="homePlat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83680" y="4956891"/>
            <a:ext cx="1630680" cy="542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63414" y="4842019"/>
            <a:ext cx="1671212" cy="542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Nhà tôi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13092" y="997261"/>
            <a:ext cx="812800" cy="8255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7680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4457" y="444136"/>
            <a:ext cx="12746457" cy="6611156"/>
          </a:xfrm>
          <a:prstGeom prst="rect">
            <a:avLst/>
          </a:prstGeom>
        </p:spPr>
      </p:pic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id="{EC5B4190-C35C-4118-B53A-EF0BA708D280}"/>
              </a:ext>
            </a:extLst>
          </p:cNvPr>
          <p:cNvSpPr/>
          <p:nvPr/>
        </p:nvSpPr>
        <p:spPr>
          <a:xfrm>
            <a:off x="3245472" y="4524334"/>
            <a:ext cx="7412477" cy="1381328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Chúc mừng bạn đã hoàn thành đúng câu trả lời.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Arrow: Left 5">
            <a:hlinkClick r:id="rId4" action="ppaction://hlinksldjump"/>
            <a:extLst>
              <a:ext uri="{FF2B5EF4-FFF2-40B4-BE49-F238E27FC236}">
                <a16:creationId xmlns:a16="http://schemas.microsoft.com/office/drawing/2014/main" id="{C5630461-453C-4188-BEFF-FE2404644F81}"/>
              </a:ext>
            </a:extLst>
          </p:cNvPr>
          <p:cNvSpPr/>
          <p:nvPr/>
        </p:nvSpPr>
        <p:spPr>
          <a:xfrm>
            <a:off x="10418323" y="5768502"/>
            <a:ext cx="1381327" cy="1089498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731D18-1F06-468B-8057-661B66C0369A}"/>
              </a:ext>
            </a:extLst>
          </p:cNvPr>
          <p:cNvSpPr/>
          <p:nvPr/>
        </p:nvSpPr>
        <p:spPr>
          <a:xfrm>
            <a:off x="574766" y="728362"/>
            <a:ext cx="10789920" cy="36244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          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Em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hãy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đọc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to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câu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sau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: </a:t>
            </a:r>
            <a:endParaRPr kumimoji="0" lang="vi-VN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89731" y="1957980"/>
            <a:ext cx="8858080" cy="188833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 err="1">
                <a:solidFill>
                  <a:srgbClr val="FF0000"/>
                </a:solidFill>
                <a:latin typeface="+mj-lt"/>
              </a:rPr>
              <a:t>Dê</a:t>
            </a:r>
            <a:r>
              <a:rPr lang="en-US" sz="6000" b="1" dirty="0">
                <a:solidFill>
                  <a:srgbClr val="FF0000"/>
                </a:solidFill>
                <a:latin typeface="+mj-lt"/>
              </a:rPr>
              <a:t> la </a:t>
            </a:r>
            <a:r>
              <a:rPr lang="en-US" sz="6000" b="1" dirty="0" err="1">
                <a:solidFill>
                  <a:srgbClr val="FF0000"/>
                </a:solidFill>
                <a:latin typeface="+mj-lt"/>
              </a:rPr>
              <a:t>cà</a:t>
            </a:r>
            <a:r>
              <a:rPr lang="en-US" sz="6000" b="1" dirty="0">
                <a:solidFill>
                  <a:srgbClr val="FF0000"/>
                </a:solidFill>
                <a:latin typeface="+mj-lt"/>
              </a:rPr>
              <a:t> ở </a:t>
            </a:r>
            <a:r>
              <a:rPr lang="en-US" sz="6000" b="1" dirty="0" err="1">
                <a:solidFill>
                  <a:srgbClr val="FF0000"/>
                </a:solidFill>
                <a:latin typeface="+mj-lt"/>
              </a:rPr>
              <a:t>bờ</a:t>
            </a:r>
            <a:r>
              <a:rPr lang="en-US" sz="6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+mj-lt"/>
              </a:rPr>
              <a:t>đê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936612" y="797252"/>
            <a:ext cx="812800" cy="8255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103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8B36C-B6F8-40F6-9C9F-4CED488FA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4457" y="444135"/>
            <a:ext cx="12746457" cy="6686199"/>
          </a:xfrm>
          <a:prstGeom prst="rect">
            <a:avLst/>
          </a:prstGeom>
        </p:spPr>
      </p:pic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0094D2C1-7CAD-4D15-8C6B-36FCFC71A3AA}"/>
              </a:ext>
            </a:extLst>
          </p:cNvPr>
          <p:cNvSpPr/>
          <p:nvPr/>
        </p:nvSpPr>
        <p:spPr>
          <a:xfrm>
            <a:off x="1066800" y="4118741"/>
            <a:ext cx="8341469" cy="1381328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Chúc mừng bạn đã hoàn thành đúng.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Arrow: Left 3">
            <a:hlinkClick r:id="rId4" action="ppaction://hlinksldjump"/>
            <a:extLst>
              <a:ext uri="{FF2B5EF4-FFF2-40B4-BE49-F238E27FC236}">
                <a16:creationId xmlns:a16="http://schemas.microsoft.com/office/drawing/2014/main" id="{B98CEA90-515B-4C26-98FB-067A3319267A}"/>
              </a:ext>
            </a:extLst>
          </p:cNvPr>
          <p:cNvSpPr/>
          <p:nvPr/>
        </p:nvSpPr>
        <p:spPr>
          <a:xfrm>
            <a:off x="10418323" y="5768502"/>
            <a:ext cx="1381327" cy="1089498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731D18-1F06-468B-8057-661B66C0369A}"/>
              </a:ext>
            </a:extLst>
          </p:cNvPr>
          <p:cNvSpPr/>
          <p:nvPr/>
        </p:nvSpPr>
        <p:spPr>
          <a:xfrm>
            <a:off x="574766" y="767551"/>
            <a:ext cx="10789920" cy="311804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 dirty="0">
                <a:solidFill>
                  <a:prstClr val="black"/>
                </a:solidFill>
                <a:latin typeface="+mj-lt"/>
              </a:rPr>
              <a:t>        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Em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hãy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đọc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to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câu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4000" b="1" dirty="0" err="1">
                <a:solidFill>
                  <a:prstClr val="black"/>
                </a:solidFill>
                <a:latin typeface="+mj-lt"/>
              </a:rPr>
              <a:t>sau</a:t>
            </a:r>
            <a:r>
              <a:rPr lang="en-US" altLang="zh-CN" sz="4000" b="1" dirty="0">
                <a:solidFill>
                  <a:prstClr val="black"/>
                </a:solidFill>
                <a:latin typeface="+mj-lt"/>
              </a:rPr>
              <a:t>: </a:t>
            </a:r>
            <a:endParaRPr kumimoji="0" lang="vi-VN" altLang="zh-C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62594" y="1931078"/>
            <a:ext cx="9614263" cy="1635084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noProof="0" dirty="0" err="1">
                <a:solidFill>
                  <a:srgbClr val="FF0000"/>
                </a:solidFill>
                <a:latin typeface="+mj-lt"/>
              </a:rPr>
              <a:t>Bé</a:t>
            </a:r>
            <a:r>
              <a:rPr lang="en-US" sz="6000" b="1" noProof="0" dirty="0">
                <a:solidFill>
                  <a:srgbClr val="FF0000"/>
                </a:solidFill>
                <a:latin typeface="+mj-lt"/>
              </a:rPr>
              <a:t> ạ </a:t>
            </a:r>
            <a:r>
              <a:rPr lang="en-US" sz="6000" b="1" noProof="0" dirty="0" err="1">
                <a:solidFill>
                  <a:srgbClr val="FF0000"/>
                </a:solidFill>
                <a:latin typeface="+mj-lt"/>
              </a:rPr>
              <a:t>lia</a:t>
            </a:r>
            <a:r>
              <a:rPr lang="en-US" sz="6000" b="1" noProof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6000" b="1" noProof="0" dirty="0" err="1">
                <a:solidFill>
                  <a:srgbClr val="FF0000"/>
                </a:solidFill>
                <a:latin typeface="+mj-lt"/>
              </a:rPr>
              <a:t>lịa</a:t>
            </a:r>
            <a:r>
              <a:rPr lang="en-US" sz="6000" b="1" noProof="0" dirty="0">
                <a:solidFill>
                  <a:srgbClr val="FF0000"/>
                </a:solidFill>
                <a:latin typeface="+mj-lt"/>
              </a:rPr>
              <a:t>, </a:t>
            </a:r>
            <a:r>
              <a:rPr lang="en-US" sz="6000" b="1" noProof="0" dirty="0" err="1">
                <a:solidFill>
                  <a:srgbClr val="FF0000"/>
                </a:solidFill>
                <a:latin typeface="+mj-lt"/>
              </a:rPr>
              <a:t>bé</a:t>
            </a:r>
            <a:r>
              <a:rPr lang="en-US" sz="6000" b="1" noProof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6000" b="1" noProof="0" dirty="0" err="1">
                <a:solidFill>
                  <a:srgbClr val="FF0000"/>
                </a:solidFill>
                <a:latin typeface="+mj-lt"/>
              </a:rPr>
              <a:t>bị</a:t>
            </a:r>
            <a:r>
              <a:rPr lang="en-US" sz="6000" b="1" noProof="0" dirty="0">
                <a:solidFill>
                  <a:srgbClr val="FF0000"/>
                </a:solidFill>
                <a:latin typeface="+mj-lt"/>
              </a:rPr>
              <a:t> ho.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1066800" y="936565"/>
            <a:ext cx="812800" cy="82550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8517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1">
            <a:extLst>
              <a:ext uri="{FF2B5EF4-FFF2-40B4-BE49-F238E27FC236}">
                <a16:creationId xmlns:a16="http://schemas.microsoft.com/office/drawing/2014/main" id="{113CCA0F-FDA7-4D9F-86B9-C4300F412A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0"/>
          <a:stretch/>
        </p:blipFill>
        <p:spPr>
          <a:xfrm>
            <a:off x="0" y="1293236"/>
            <a:ext cx="12192000" cy="5570306"/>
          </a:xfrm>
          <a:prstGeom prst="rect">
            <a:avLst/>
          </a:prstGeom>
        </p:spPr>
      </p:pic>
      <p:sp>
        <p:nvSpPr>
          <p:cNvPr id="4" name="Freeform 3"/>
          <p:cNvSpPr>
            <a:spLocks/>
          </p:cNvSpPr>
          <p:nvPr/>
        </p:nvSpPr>
        <p:spPr bwMode="gray">
          <a:xfrm>
            <a:off x="955759" y="23552"/>
            <a:ext cx="2464896" cy="1863591"/>
          </a:xfrm>
          <a:custGeom>
            <a:avLst/>
            <a:gdLst>
              <a:gd name="T0" fmla="*/ 0 w 982"/>
              <a:gd name="T1" fmla="*/ 774 h 774"/>
              <a:gd name="T2" fmla="*/ 2 w 982"/>
              <a:gd name="T3" fmla="*/ 770 h 774"/>
              <a:gd name="T4" fmla="*/ 8 w 982"/>
              <a:gd name="T5" fmla="*/ 754 h 774"/>
              <a:gd name="T6" fmla="*/ 16 w 982"/>
              <a:gd name="T7" fmla="*/ 730 h 774"/>
              <a:gd name="T8" fmla="*/ 32 w 982"/>
              <a:gd name="T9" fmla="*/ 698 h 774"/>
              <a:gd name="T10" fmla="*/ 50 w 982"/>
              <a:gd name="T11" fmla="*/ 660 h 774"/>
              <a:gd name="T12" fmla="*/ 76 w 982"/>
              <a:gd name="T13" fmla="*/ 618 h 774"/>
              <a:gd name="T14" fmla="*/ 106 w 982"/>
              <a:gd name="T15" fmla="*/ 574 h 774"/>
              <a:gd name="T16" fmla="*/ 142 w 982"/>
              <a:gd name="T17" fmla="*/ 528 h 774"/>
              <a:gd name="T18" fmla="*/ 186 w 982"/>
              <a:gd name="T19" fmla="*/ 482 h 774"/>
              <a:gd name="T20" fmla="*/ 236 w 982"/>
              <a:gd name="T21" fmla="*/ 438 h 774"/>
              <a:gd name="T22" fmla="*/ 294 w 982"/>
              <a:gd name="T23" fmla="*/ 398 h 774"/>
              <a:gd name="T24" fmla="*/ 360 w 982"/>
              <a:gd name="T25" fmla="*/ 360 h 774"/>
              <a:gd name="T26" fmla="*/ 426 w 982"/>
              <a:gd name="T27" fmla="*/ 332 h 774"/>
              <a:gd name="T28" fmla="*/ 488 w 982"/>
              <a:gd name="T29" fmla="*/ 314 h 774"/>
              <a:gd name="T30" fmla="*/ 544 w 982"/>
              <a:gd name="T31" fmla="*/ 304 h 774"/>
              <a:gd name="T32" fmla="*/ 594 w 982"/>
              <a:gd name="T33" fmla="*/ 300 h 774"/>
              <a:gd name="T34" fmla="*/ 638 w 982"/>
              <a:gd name="T35" fmla="*/ 300 h 774"/>
              <a:gd name="T36" fmla="*/ 678 w 982"/>
              <a:gd name="T37" fmla="*/ 304 h 774"/>
              <a:gd name="T38" fmla="*/ 710 w 982"/>
              <a:gd name="T39" fmla="*/ 312 h 774"/>
              <a:gd name="T40" fmla="*/ 736 w 982"/>
              <a:gd name="T41" fmla="*/ 320 h 774"/>
              <a:gd name="T42" fmla="*/ 754 w 982"/>
              <a:gd name="T43" fmla="*/ 326 h 774"/>
              <a:gd name="T44" fmla="*/ 766 w 982"/>
              <a:gd name="T45" fmla="*/ 332 h 774"/>
              <a:gd name="T46" fmla="*/ 770 w 982"/>
              <a:gd name="T47" fmla="*/ 334 h 774"/>
              <a:gd name="T48" fmla="*/ 680 w 982"/>
              <a:gd name="T49" fmla="*/ 476 h 774"/>
              <a:gd name="T50" fmla="*/ 982 w 982"/>
              <a:gd name="T51" fmla="*/ 370 h 774"/>
              <a:gd name="T52" fmla="*/ 912 w 982"/>
              <a:gd name="T53" fmla="*/ 0 h 774"/>
              <a:gd name="T54" fmla="*/ 854 w 982"/>
              <a:gd name="T55" fmla="*/ 150 h 774"/>
              <a:gd name="T56" fmla="*/ 850 w 982"/>
              <a:gd name="T57" fmla="*/ 148 h 774"/>
              <a:gd name="T58" fmla="*/ 838 w 982"/>
              <a:gd name="T59" fmla="*/ 142 h 774"/>
              <a:gd name="T60" fmla="*/ 822 w 982"/>
              <a:gd name="T61" fmla="*/ 134 h 774"/>
              <a:gd name="T62" fmla="*/ 798 w 982"/>
              <a:gd name="T63" fmla="*/ 126 h 774"/>
              <a:gd name="T64" fmla="*/ 768 w 982"/>
              <a:gd name="T65" fmla="*/ 120 h 774"/>
              <a:gd name="T66" fmla="*/ 732 w 982"/>
              <a:gd name="T67" fmla="*/ 114 h 774"/>
              <a:gd name="T68" fmla="*/ 692 w 982"/>
              <a:gd name="T69" fmla="*/ 110 h 774"/>
              <a:gd name="T70" fmla="*/ 646 w 982"/>
              <a:gd name="T71" fmla="*/ 110 h 774"/>
              <a:gd name="T72" fmla="*/ 596 w 982"/>
              <a:gd name="T73" fmla="*/ 116 h 774"/>
              <a:gd name="T74" fmla="*/ 540 w 982"/>
              <a:gd name="T75" fmla="*/ 126 h 774"/>
              <a:gd name="T76" fmla="*/ 482 w 982"/>
              <a:gd name="T77" fmla="*/ 146 h 774"/>
              <a:gd name="T78" fmla="*/ 422 w 982"/>
              <a:gd name="T79" fmla="*/ 172 h 774"/>
              <a:gd name="T80" fmla="*/ 356 w 982"/>
              <a:gd name="T81" fmla="*/ 210 h 774"/>
              <a:gd name="T82" fmla="*/ 290 w 982"/>
              <a:gd name="T83" fmla="*/ 258 h 774"/>
              <a:gd name="T84" fmla="*/ 230 w 982"/>
              <a:gd name="T85" fmla="*/ 310 h 774"/>
              <a:gd name="T86" fmla="*/ 178 w 982"/>
              <a:gd name="T87" fmla="*/ 364 h 774"/>
              <a:gd name="T88" fmla="*/ 136 w 982"/>
              <a:gd name="T89" fmla="*/ 422 h 774"/>
              <a:gd name="T90" fmla="*/ 100 w 982"/>
              <a:gd name="T91" fmla="*/ 480 h 774"/>
              <a:gd name="T92" fmla="*/ 72 w 982"/>
              <a:gd name="T93" fmla="*/ 536 h 774"/>
              <a:gd name="T94" fmla="*/ 48 w 982"/>
              <a:gd name="T95" fmla="*/ 590 h 774"/>
              <a:gd name="T96" fmla="*/ 30 w 982"/>
              <a:gd name="T97" fmla="*/ 640 h 774"/>
              <a:gd name="T98" fmla="*/ 18 w 982"/>
              <a:gd name="T99" fmla="*/ 684 h 774"/>
              <a:gd name="T100" fmla="*/ 8 w 982"/>
              <a:gd name="T101" fmla="*/ 722 h 774"/>
              <a:gd name="T102" fmla="*/ 4 w 982"/>
              <a:gd name="T103" fmla="*/ 750 h 774"/>
              <a:gd name="T104" fmla="*/ 0 w 982"/>
              <a:gd name="T105" fmla="*/ 768 h 774"/>
              <a:gd name="T106" fmla="*/ 0 w 982"/>
              <a:gd name="T10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folHlink">
                  <a:gamma/>
                  <a:tint val="57647"/>
                  <a:invGamma/>
                  <a:alpha val="32001"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5" name="Nhóm 34"/>
          <p:cNvGrpSpPr/>
          <p:nvPr/>
        </p:nvGrpSpPr>
        <p:grpSpPr>
          <a:xfrm>
            <a:off x="2318650" y="1288846"/>
            <a:ext cx="8046727" cy="4498000"/>
            <a:chOff x="2118292" y="2792564"/>
            <a:chExt cx="2098787" cy="3016099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" name="AutoShape 16"/>
            <p:cNvSpPr>
              <a:spLocks noChangeArrowheads="1"/>
            </p:cNvSpPr>
            <p:nvPr/>
          </p:nvSpPr>
          <p:spPr bwMode="auto">
            <a:xfrm>
              <a:off x="2118292" y="2923194"/>
              <a:ext cx="2098787" cy="2885469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2D8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AutoShape 17"/>
            <p:cNvSpPr>
              <a:spLocks noChangeArrowheads="1"/>
            </p:cNvSpPr>
            <p:nvPr/>
          </p:nvSpPr>
          <p:spPr bwMode="gray">
            <a:xfrm>
              <a:off x="2315688" y="2792564"/>
              <a:ext cx="1703994" cy="26271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folHlink">
                    <a:gamma/>
                    <a:shade val="38824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38824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" name="AutoShape 18"/>
            <p:cNvSpPr>
              <a:spLocks noChangeArrowheads="1"/>
            </p:cNvSpPr>
            <p:nvPr/>
          </p:nvSpPr>
          <p:spPr bwMode="auto">
            <a:xfrm flipH="1">
              <a:off x="3855670" y="2857879"/>
              <a:ext cx="65315" cy="132081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AutoShape 19"/>
            <p:cNvSpPr>
              <a:spLocks noChangeArrowheads="1"/>
            </p:cNvSpPr>
            <p:nvPr/>
          </p:nvSpPr>
          <p:spPr bwMode="auto">
            <a:xfrm flipH="1">
              <a:off x="2408581" y="2857879"/>
              <a:ext cx="66766" cy="132081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202475" y="3675930"/>
            <a:ext cx="63224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Ôn</a:t>
            </a: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9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endParaRPr lang="en-US" sz="9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82379" y="1794964"/>
            <a:ext cx="7119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96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15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0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Hình ảnh có liên quan">
            <a:extLst>
              <a:ext uri="{FF2B5EF4-FFF2-40B4-BE49-F238E27FC236}">
                <a16:creationId xmlns:a16="http://schemas.microsoft.com/office/drawing/2014/main" id="{37E2B812-3C79-421A-9808-C0531C7B0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5" t="18286" r="10294" b="16830"/>
          <a:stretch>
            <a:fillRect/>
          </a:stretch>
        </p:blipFill>
        <p:spPr bwMode="auto">
          <a:xfrm>
            <a:off x="0" y="404947"/>
            <a:ext cx="12192000" cy="645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0B6EE2-A045-42ED-AD29-D446789864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67" t="20371" r="17500" b="26296"/>
          <a:stretch/>
        </p:blipFill>
        <p:spPr>
          <a:xfrm>
            <a:off x="789355" y="880295"/>
            <a:ext cx="10159999" cy="51358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09051F-8663-49BF-9844-86D95A5890F2}"/>
              </a:ext>
            </a:extLst>
          </p:cNvPr>
          <p:cNvSpPr/>
          <p:nvPr/>
        </p:nvSpPr>
        <p:spPr>
          <a:xfrm>
            <a:off x="3391821" y="2649684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lo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16A59A-ED32-4941-818A-2317F3B69F4D}"/>
              </a:ext>
            </a:extLst>
          </p:cNvPr>
          <p:cNvSpPr/>
          <p:nvPr/>
        </p:nvSpPr>
        <p:spPr>
          <a:xfrm>
            <a:off x="4399228" y="2649684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l«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CAB9C8-BFE6-4FB2-A8C5-177DC005B4F6}"/>
              </a:ext>
            </a:extLst>
          </p:cNvPr>
          <p:cNvSpPr/>
          <p:nvPr/>
        </p:nvSpPr>
        <p:spPr>
          <a:xfrm>
            <a:off x="5490585" y="2649682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l¬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FEABE2-DE93-42C7-974D-90DC1A9EBB9F}"/>
              </a:ext>
            </a:extLst>
          </p:cNvPr>
          <p:cNvSpPr/>
          <p:nvPr/>
        </p:nvSpPr>
        <p:spPr>
          <a:xfrm>
            <a:off x="6525975" y="2689262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608CDD-6608-4717-83FA-25201140DC0B}"/>
              </a:ext>
            </a:extLst>
          </p:cNvPr>
          <p:cNvSpPr/>
          <p:nvPr/>
        </p:nvSpPr>
        <p:spPr>
          <a:xfrm>
            <a:off x="7561365" y="2649684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lª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2F7113-B121-4BC4-98B7-2617436966D2}"/>
              </a:ext>
            </a:extLst>
          </p:cNvPr>
          <p:cNvSpPr/>
          <p:nvPr/>
        </p:nvSpPr>
        <p:spPr>
          <a:xfrm>
            <a:off x="8624739" y="2649682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li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D89622-FA0D-41A9-8579-45F1FAEAA7F6}"/>
              </a:ext>
            </a:extLst>
          </p:cNvPr>
          <p:cNvSpPr/>
          <p:nvPr/>
        </p:nvSpPr>
        <p:spPr>
          <a:xfrm>
            <a:off x="9693709" y="2662099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lia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5C9BC3-27B7-4B21-99EF-6009BBE83884}"/>
              </a:ext>
            </a:extLst>
          </p:cNvPr>
          <p:cNvSpPr/>
          <p:nvPr/>
        </p:nvSpPr>
        <p:spPr>
          <a:xfrm>
            <a:off x="2300464" y="3417194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ba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EFF9C9-45BB-43FE-8C22-4B659B5AF3A9}"/>
              </a:ext>
            </a:extLst>
          </p:cNvPr>
          <p:cNvSpPr/>
          <p:nvPr/>
        </p:nvSpPr>
        <p:spPr>
          <a:xfrm>
            <a:off x="3391821" y="3394689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bo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692A62-B76F-4A7D-AFAF-9BB9760A98EC}"/>
              </a:ext>
            </a:extLst>
          </p:cNvPr>
          <p:cNvSpPr/>
          <p:nvPr/>
        </p:nvSpPr>
        <p:spPr>
          <a:xfrm>
            <a:off x="4441203" y="3392360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b«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5A6C72-4C5A-4466-804C-C7F0F32B0DD0}"/>
              </a:ext>
            </a:extLst>
          </p:cNvPr>
          <p:cNvSpPr/>
          <p:nvPr/>
        </p:nvSpPr>
        <p:spPr>
          <a:xfrm>
            <a:off x="5490585" y="3417193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b¬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F60CDA-B1A2-48FF-93CE-1DB918CB838D}"/>
              </a:ext>
            </a:extLst>
          </p:cNvPr>
          <p:cNvSpPr/>
          <p:nvPr/>
        </p:nvSpPr>
        <p:spPr>
          <a:xfrm>
            <a:off x="6542765" y="3392358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be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02C0AA-24E4-4312-A312-CC8F30FD83AE}"/>
              </a:ext>
            </a:extLst>
          </p:cNvPr>
          <p:cNvSpPr/>
          <p:nvPr/>
        </p:nvSpPr>
        <p:spPr>
          <a:xfrm>
            <a:off x="7550172" y="3409043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bª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148D36-4D6B-470F-BD62-E62FA8C05123}"/>
              </a:ext>
            </a:extLst>
          </p:cNvPr>
          <p:cNvSpPr/>
          <p:nvPr/>
        </p:nvSpPr>
        <p:spPr>
          <a:xfrm>
            <a:off x="8635932" y="3409042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bi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7B8234-DA0D-4C9B-A189-2EEA2B004919}"/>
              </a:ext>
            </a:extLst>
          </p:cNvPr>
          <p:cNvSpPr/>
          <p:nvPr/>
        </p:nvSpPr>
        <p:spPr>
          <a:xfrm>
            <a:off x="9682865" y="3417192"/>
            <a:ext cx="1007407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bia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4D41A2-A8F3-4AB1-8427-D03CF067E142}"/>
              </a:ext>
            </a:extLst>
          </p:cNvPr>
          <p:cNvSpPr/>
          <p:nvPr/>
        </p:nvSpPr>
        <p:spPr>
          <a:xfrm>
            <a:off x="2384414" y="4158319"/>
            <a:ext cx="923456" cy="7054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ha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6F03F2-C547-4779-A0BA-F6109BBE4AF0}"/>
              </a:ext>
            </a:extLst>
          </p:cNvPr>
          <p:cNvSpPr/>
          <p:nvPr/>
        </p:nvSpPr>
        <p:spPr>
          <a:xfrm>
            <a:off x="3391821" y="4213030"/>
            <a:ext cx="1007407" cy="650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ho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788620-351F-4697-898A-F65111A4C0E2}"/>
              </a:ext>
            </a:extLst>
          </p:cNvPr>
          <p:cNvSpPr/>
          <p:nvPr/>
        </p:nvSpPr>
        <p:spPr>
          <a:xfrm>
            <a:off x="4441203" y="4213030"/>
            <a:ext cx="1007407" cy="650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h«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FD9D70-2CDC-4819-AFE0-DFB675B38C0E}"/>
              </a:ext>
            </a:extLst>
          </p:cNvPr>
          <p:cNvSpPr/>
          <p:nvPr/>
        </p:nvSpPr>
        <p:spPr>
          <a:xfrm>
            <a:off x="5490585" y="4213030"/>
            <a:ext cx="1007407" cy="650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h¬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C61682-4BAF-4F79-9AEA-EEEBF615C9E4}"/>
              </a:ext>
            </a:extLst>
          </p:cNvPr>
          <p:cNvSpPr/>
          <p:nvPr/>
        </p:nvSpPr>
        <p:spPr>
          <a:xfrm>
            <a:off x="6539967" y="4213030"/>
            <a:ext cx="1007407" cy="650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he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40C7B3-01C7-4890-90D8-AD2041F2114A}"/>
              </a:ext>
            </a:extLst>
          </p:cNvPr>
          <p:cNvSpPr/>
          <p:nvPr/>
        </p:nvSpPr>
        <p:spPr>
          <a:xfrm>
            <a:off x="7589349" y="4197898"/>
            <a:ext cx="1007407" cy="650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hª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BC9350-20B4-4C42-B90F-32BDA4D5A8C7}"/>
              </a:ext>
            </a:extLst>
          </p:cNvPr>
          <p:cNvSpPr/>
          <p:nvPr/>
        </p:nvSpPr>
        <p:spPr>
          <a:xfrm>
            <a:off x="8619959" y="4197898"/>
            <a:ext cx="1007407" cy="650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hi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3E00B99-A7C9-4636-A1F7-5376A862CA03}"/>
              </a:ext>
            </a:extLst>
          </p:cNvPr>
          <p:cNvSpPr/>
          <p:nvPr/>
        </p:nvSpPr>
        <p:spPr>
          <a:xfrm>
            <a:off x="9682865" y="4185673"/>
            <a:ext cx="1007407" cy="650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hia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B230138-0897-4606-B64D-25C7D250FCFA}"/>
              </a:ext>
            </a:extLst>
          </p:cNvPr>
          <p:cNvSpPr/>
          <p:nvPr/>
        </p:nvSpPr>
        <p:spPr>
          <a:xfrm>
            <a:off x="2342439" y="5004015"/>
            <a:ext cx="1007407" cy="650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ga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anose="020B7200000000000000" pitchFamily="34" charset="0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B5F477-56A2-41C5-821B-768D5F48741E}"/>
              </a:ext>
            </a:extLst>
          </p:cNvPr>
          <p:cNvSpPr/>
          <p:nvPr/>
        </p:nvSpPr>
        <p:spPr>
          <a:xfrm>
            <a:off x="3366636" y="5004015"/>
            <a:ext cx="1007407" cy="650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go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4D3B074-8650-48CD-B15F-0464A0EFC107}"/>
              </a:ext>
            </a:extLst>
          </p:cNvPr>
          <p:cNvSpPr/>
          <p:nvPr/>
        </p:nvSpPr>
        <p:spPr>
          <a:xfrm>
            <a:off x="4435198" y="5004015"/>
            <a:ext cx="1007407" cy="650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g«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0190298-8FEC-439E-A4B7-0A1E0CA2CED2}"/>
              </a:ext>
            </a:extLst>
          </p:cNvPr>
          <p:cNvSpPr/>
          <p:nvPr/>
        </p:nvSpPr>
        <p:spPr>
          <a:xfrm>
            <a:off x="5442604" y="5004014"/>
            <a:ext cx="1007407" cy="650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g¬</a:t>
            </a:r>
          </a:p>
        </p:txBody>
      </p:sp>
    </p:spTree>
    <p:extLst>
      <p:ext uri="{BB962C8B-B14F-4D97-AF65-F5344CB8AC3E}">
        <p14:creationId xmlns:p14="http://schemas.microsoft.com/office/powerpoint/2010/main" val="369422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3" y="1058090"/>
            <a:ext cx="10959737" cy="5590903"/>
          </a:xfrm>
          <a:prstGeom prst="rect">
            <a:avLst/>
          </a:prstGeom>
        </p:spPr>
      </p:pic>
      <p:grpSp>
        <p:nvGrpSpPr>
          <p:cNvPr id="7" name="组合 19">
            <a:extLst>
              <a:ext uri="{FF2B5EF4-FFF2-40B4-BE49-F238E27FC236}">
                <a16:creationId xmlns:a16="http://schemas.microsoft.com/office/drawing/2014/main" id="{78C2FEFB-A892-4D4A-B926-E11DCC079126}"/>
              </a:ext>
            </a:extLst>
          </p:cNvPr>
          <p:cNvGrpSpPr/>
          <p:nvPr/>
        </p:nvGrpSpPr>
        <p:grpSpPr>
          <a:xfrm>
            <a:off x="3588359" y="760679"/>
            <a:ext cx="4563013" cy="767675"/>
            <a:chOff x="1936535" y="3935752"/>
            <a:chExt cx="8318930" cy="2056864"/>
          </a:xfrm>
        </p:grpSpPr>
        <p:sp>
          <p:nvSpPr>
            <p:cNvPr id="8" name="任意多边形 3">
              <a:extLst>
                <a:ext uri="{FF2B5EF4-FFF2-40B4-BE49-F238E27FC236}">
                  <a16:creationId xmlns:a16="http://schemas.microsoft.com/office/drawing/2014/main" id="{4E7BB6B0-E794-424E-82AE-DCFA3DD1D34E}"/>
                </a:ext>
              </a:extLst>
            </p:cNvPr>
            <p:cNvSpPr/>
            <p:nvPr/>
          </p:nvSpPr>
          <p:spPr>
            <a:xfrm>
              <a:off x="1936535" y="3935752"/>
              <a:ext cx="8318930" cy="2056864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rgbClr val="FFE78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任意多边形 4">
              <a:extLst>
                <a:ext uri="{FF2B5EF4-FFF2-40B4-BE49-F238E27FC236}">
                  <a16:creationId xmlns:a16="http://schemas.microsoft.com/office/drawing/2014/main" id="{A40FB6FA-22BF-45E4-A443-B052ECE9E8CB}"/>
                </a:ext>
              </a:extLst>
            </p:cNvPr>
            <p:cNvSpPr/>
            <p:nvPr/>
          </p:nvSpPr>
          <p:spPr>
            <a:xfrm flipH="1">
              <a:off x="2206171" y="4093028"/>
              <a:ext cx="7779658" cy="1698173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6" b="57642"/>
          <a:stretch/>
        </p:blipFill>
        <p:spPr>
          <a:xfrm>
            <a:off x="3514185" y="0"/>
            <a:ext cx="4637187" cy="84364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98512" y="745294"/>
            <a:ext cx="3357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584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hinhanhdephd.com/wp-content/uploads/2016/11/background-powerpoint-dep-cho-bay-thuyet-trinh-chuyen-nghiep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5" y="418010"/>
            <a:ext cx="12109938" cy="641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68" y="418009"/>
            <a:ext cx="10776857" cy="628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1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808221" y="444138"/>
            <a:ext cx="4454435" cy="2134768"/>
            <a:chOff x="3238500" y="2021982"/>
            <a:chExt cx="5686559" cy="235683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36" r="498" b="22705"/>
            <a:stretch/>
          </p:blipFill>
          <p:spPr>
            <a:xfrm>
              <a:off x="3238500" y="2021982"/>
              <a:ext cx="5686559" cy="235683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670478" y="3160190"/>
              <a:ext cx="4855335" cy="849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44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T</a:t>
              </a:r>
              <a:r>
                <a:rPr kumimoji="0" lang="vi-VN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ừ ngữ: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2" name="图片 12">
            <a:extLst>
              <a:ext uri="{FF2B5EF4-FFF2-40B4-BE49-F238E27FC236}">
                <a16:creationId xmlns:a16="http://schemas.microsoft.com/office/drawing/2014/main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2965269"/>
            <a:ext cx="12192000" cy="3893003"/>
          </a:xfrm>
          <a:prstGeom prst="rect">
            <a:avLst/>
          </a:prstGeom>
        </p:spPr>
      </p:pic>
      <p:sp>
        <p:nvSpPr>
          <p:cNvPr id="13" name="Cloud 12"/>
          <p:cNvSpPr/>
          <p:nvPr/>
        </p:nvSpPr>
        <p:spPr>
          <a:xfrm>
            <a:off x="1848858" y="2855247"/>
            <a:ext cx="2991389" cy="1352282"/>
          </a:xfrm>
          <a:prstGeom prst="cloud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noProof="0" dirty="0">
                <a:solidFill>
                  <a:prstClr val="black"/>
                </a:solidFill>
                <a:latin typeface="UTM Avo" panose="02040603050506020204" pitchFamily="18" charset="0"/>
              </a:rPr>
              <a:t>để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Cloud 13"/>
          <p:cNvSpPr/>
          <p:nvPr/>
        </p:nvSpPr>
        <p:spPr>
          <a:xfrm>
            <a:off x="6825350" y="4708887"/>
            <a:ext cx="2991389" cy="1352282"/>
          </a:xfrm>
          <a:prstGeom prst="cloud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dirty="0">
                <a:solidFill>
                  <a:prstClr val="black"/>
                </a:solidFill>
                <a:latin typeface="UTM Avo" panose="02040603050506020204" pitchFamily="18" charset="0"/>
              </a:rPr>
              <a:t>gỗ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Cloud 14"/>
          <p:cNvSpPr/>
          <p:nvPr/>
        </p:nvSpPr>
        <p:spPr>
          <a:xfrm>
            <a:off x="6048258" y="2855247"/>
            <a:ext cx="3768481" cy="1352282"/>
          </a:xfrm>
          <a:prstGeom prst="cloud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dirty="0">
                <a:solidFill>
                  <a:prstClr val="black"/>
                </a:solidFill>
                <a:latin typeface="UTM Avo" panose="02040603050506020204" pitchFamily="18" charset="0"/>
              </a:rPr>
              <a:t>bể cá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6" name="Cloud 15"/>
          <p:cNvSpPr/>
          <p:nvPr/>
        </p:nvSpPr>
        <p:spPr>
          <a:xfrm>
            <a:off x="1470036" y="4700790"/>
            <a:ext cx="4013181" cy="1352282"/>
          </a:xfrm>
          <a:prstGeom prst="cloud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dirty="0">
                <a:solidFill>
                  <a:prstClr val="black"/>
                </a:solidFill>
                <a:latin typeface="UTM Avo" panose="02040603050506020204" pitchFamily="18" charset="0"/>
              </a:rPr>
              <a:t>le 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41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hinhanhdephd.com/wp-content/uploads/2016/11/background-powerpoint-dep-cho-bay-thuyet-trinh-chuyen-nghiep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5" y="418010"/>
            <a:ext cx="12109938" cy="641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68" y="418009"/>
            <a:ext cx="10776857" cy="628323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18457" y="3324496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000" b="1" dirty="0">
                <a:solidFill>
                  <a:srgbClr val="002060"/>
                </a:solidFill>
                <a:latin typeface="+mj-lt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93601" y="2487398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000" b="1" dirty="0">
                <a:solidFill>
                  <a:srgbClr val="002060"/>
                </a:solidFill>
                <a:latin typeface="+mj-lt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739527" y="4146797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000" b="1" dirty="0">
                <a:solidFill>
                  <a:srgbClr val="002060"/>
                </a:solidFill>
                <a:latin typeface="+mj-lt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4424041" y="3995498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000" b="1" dirty="0">
                <a:solidFill>
                  <a:srgbClr val="002060"/>
                </a:solidFill>
                <a:latin typeface="+mj-lt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207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hinhanhdephd.com/wp-content/uploads/2016/11/background-powerpoint-dep-cho-bay-thuyet-trinh-chuyen-nghiep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5" y="418010"/>
            <a:ext cx="12109938" cy="641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268" y="418009"/>
            <a:ext cx="10776857" cy="628323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123797" y="2428575"/>
            <a:ext cx="381000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494736" y="2968807"/>
            <a:ext cx="4601158" cy="10846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6" name="Oval 5"/>
          <p:cNvSpPr/>
          <p:nvPr/>
        </p:nvSpPr>
        <p:spPr>
          <a:xfrm>
            <a:off x="694899" y="3278123"/>
            <a:ext cx="381000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kern="0" dirty="0">
                <a:solidFill>
                  <a:srgbClr val="FF0000"/>
                </a:solidFill>
                <a:latin typeface="+mj-lt"/>
              </a:rPr>
              <a:t>2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075899" y="3792229"/>
            <a:ext cx="4991797" cy="2846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8" name="Oval 7"/>
          <p:cNvSpPr/>
          <p:nvPr/>
        </p:nvSpPr>
        <p:spPr>
          <a:xfrm>
            <a:off x="760951" y="4071420"/>
            <a:ext cx="301885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kern="0" dirty="0">
                <a:solidFill>
                  <a:srgbClr val="FF0000"/>
                </a:solidFill>
                <a:latin typeface="+mj-lt"/>
              </a:rPr>
              <a:t>3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075899" y="4628714"/>
            <a:ext cx="3456912" cy="27719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0" name="Straight Connector 9"/>
          <p:cNvCxnSpPr/>
          <p:nvPr/>
        </p:nvCxnSpPr>
        <p:spPr>
          <a:xfrm flipV="1">
            <a:off x="972551" y="5524419"/>
            <a:ext cx="1731460" cy="16697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1" name="Oval 10"/>
          <p:cNvSpPr/>
          <p:nvPr/>
        </p:nvSpPr>
        <p:spPr>
          <a:xfrm>
            <a:off x="4454433" y="3913675"/>
            <a:ext cx="351119" cy="406251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91430" tIns="45715" rIns="91430" bIns="45715" rtlCol="0" anchor="ctr"/>
          <a:lstStyle/>
          <a:p>
            <a:pPr marL="0" marR="0" lvl="0" indent="0" algn="ctr" defTabSz="9142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kern="0" dirty="0">
                <a:solidFill>
                  <a:srgbClr val="FF0000"/>
                </a:solidFill>
                <a:latin typeface="+mj-lt"/>
              </a:rPr>
              <a:t>4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4727174" y="4628714"/>
            <a:ext cx="1368720" cy="27719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148827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8" grpId="0" animBg="1"/>
      <p:bldP spid="8" grpId="1" animBg="1"/>
      <p:bldP spid="11" grpId="0" animBg="1"/>
      <p:bldP spid="1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hinhanhdephd.com/wp-content/uploads/2016/11/background-powerpoint-dep-cho-bay-thuyet-trinh-chuyen-nghiep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5" y="418010"/>
            <a:ext cx="12109938" cy="641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68" y="418009"/>
            <a:ext cx="10776857" cy="628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331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hinhanhdephd.com/wp-content/uploads/2016/11/background-powerpoint-dep-cho-bay-thuyet-trinh-chuyen-nghiep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51" y="444137"/>
            <a:ext cx="12195451" cy="641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hlinkClick r:id="rId3" action="ppaction://hlinksldjump"/>
            <a:extLst>
              <a:ext uri="{FF2B5EF4-FFF2-40B4-BE49-F238E27FC236}">
                <a16:creationId xmlns:a16="http://schemas.microsoft.com/office/drawing/2014/main" id="{843514E1-BB05-47F8-9E5E-E49F473FE2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964" y="6009735"/>
            <a:ext cx="807738" cy="8077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255B05-40B9-4CF5-BCF7-66DFC9F86F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084" t="20444" r="18333" b="39556"/>
          <a:stretch/>
        </p:blipFill>
        <p:spPr>
          <a:xfrm>
            <a:off x="656599" y="735875"/>
            <a:ext cx="10824201" cy="452383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FD0AF26-5A11-41EE-80BB-884F40CB2596}"/>
              </a:ext>
            </a:extLst>
          </p:cNvPr>
          <p:cNvCxnSpPr>
            <a:cxnSpLocks/>
          </p:cNvCxnSpPr>
          <p:nvPr/>
        </p:nvCxnSpPr>
        <p:spPr>
          <a:xfrm flipV="1">
            <a:off x="2590800" y="2524036"/>
            <a:ext cx="4836160" cy="1061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4E3884-E7DD-4A46-8100-BE70D245DF3D}"/>
              </a:ext>
            </a:extLst>
          </p:cNvPr>
          <p:cNvCxnSpPr/>
          <p:nvPr/>
        </p:nvCxnSpPr>
        <p:spPr>
          <a:xfrm flipH="1" flipV="1">
            <a:off x="2753360" y="2534196"/>
            <a:ext cx="1209040" cy="10515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03526C-AAB9-45E6-9EB6-E5BFF35F0C18}"/>
              </a:ext>
            </a:extLst>
          </p:cNvPr>
          <p:cNvCxnSpPr/>
          <p:nvPr/>
        </p:nvCxnSpPr>
        <p:spPr>
          <a:xfrm flipV="1">
            <a:off x="5699760" y="2524036"/>
            <a:ext cx="3616960" cy="13004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6D2F2E-5F66-41BA-B6E2-7B6A755151EB}"/>
              </a:ext>
            </a:extLst>
          </p:cNvPr>
          <p:cNvCxnSpPr/>
          <p:nvPr/>
        </p:nvCxnSpPr>
        <p:spPr>
          <a:xfrm flipH="1" flipV="1">
            <a:off x="4775200" y="2534196"/>
            <a:ext cx="2468880" cy="11379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56B855-1904-4131-BF97-61D7802D3F97}"/>
              </a:ext>
            </a:extLst>
          </p:cNvPr>
          <p:cNvCxnSpPr/>
          <p:nvPr/>
        </p:nvCxnSpPr>
        <p:spPr>
          <a:xfrm flipH="1" flipV="1">
            <a:off x="6593840" y="2452916"/>
            <a:ext cx="2336800" cy="9550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23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529339"/>
            <a:ext cx="4521974" cy="5653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26843" y="1999275"/>
            <a:ext cx="35528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DẶN DÒ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图片 12">
            <a:extLst>
              <a:ext uri="{FF2B5EF4-FFF2-40B4-BE49-F238E27FC236}">
                <a16:creationId xmlns:a16="http://schemas.microsoft.com/office/drawing/2014/main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3500846"/>
            <a:ext cx="12192000" cy="3357154"/>
          </a:xfrm>
          <a:prstGeom prst="rect">
            <a:avLst/>
          </a:prstGeom>
        </p:spPr>
      </p:pic>
      <p:pic>
        <p:nvPicPr>
          <p:cNvPr id="7" name="图片 14" descr="图片包含 物体&#10;&#10;已生成高可信度的说明">
            <a:extLst>
              <a:ext uri="{FF2B5EF4-FFF2-40B4-BE49-F238E27FC236}">
                <a16:creationId xmlns:a16="http://schemas.microsoft.com/office/drawing/2014/main" id="{EF43E7AC-CC73-4A7E-A6F6-9AA45A0E656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" y="363312"/>
            <a:ext cx="1226222" cy="1273429"/>
          </a:xfrm>
          <a:prstGeom prst="rect">
            <a:avLst/>
          </a:prstGeom>
        </p:spPr>
      </p:pic>
      <p:pic>
        <p:nvPicPr>
          <p:cNvPr id="8" name="图片 15">
            <a:extLst>
              <a:ext uri="{FF2B5EF4-FFF2-40B4-BE49-F238E27FC236}">
                <a16:creationId xmlns:a16="http://schemas.microsoft.com/office/drawing/2014/main" id="{741E2BD2-DA22-49AA-AF4D-87A6248F27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1" b="73373"/>
          <a:stretch/>
        </p:blipFill>
        <p:spPr>
          <a:xfrm flipH="1">
            <a:off x="9884229" y="0"/>
            <a:ext cx="2307771" cy="1624554"/>
          </a:xfrm>
          <a:prstGeom prst="rect">
            <a:avLst/>
          </a:prstGeom>
        </p:spPr>
      </p:pic>
      <p:pic>
        <p:nvPicPr>
          <p:cNvPr id="9" name="图片 21" descr="图片包含 餐桌&#10;&#10;已生成高可信度的说明">
            <a:extLst>
              <a:ext uri="{FF2B5EF4-FFF2-40B4-BE49-F238E27FC236}">
                <a16:creationId xmlns:a16="http://schemas.microsoft.com/office/drawing/2014/main" id="{CE1B34F6-6F61-41BF-8FD7-3A8AB9220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1" y="310198"/>
            <a:ext cx="5129076" cy="4393818"/>
          </a:xfrm>
          <a:prstGeom prst="rect">
            <a:avLst/>
          </a:prstGeom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03572" y="4729464"/>
            <a:ext cx="642327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Đọc lại bài </a:t>
            </a:r>
            <a:r>
              <a:rPr kumimoji="0" lang="en-US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1</a:t>
            </a:r>
            <a:r>
              <a:rPr lang="en-US" altLang="vi-VN" sz="7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5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378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</TotalTime>
  <Words>281</Words>
  <Application>Microsoft Office PowerPoint</Application>
  <PresentationFormat>Widescreen</PresentationFormat>
  <Paragraphs>86</Paragraphs>
  <Slides>20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Tahoma</vt:lpstr>
      <vt:lpstr>等线</vt:lpstr>
      <vt:lpstr>Wingdings</vt:lpstr>
      <vt:lpstr>HP001 4 hàng</vt:lpstr>
      <vt:lpstr>微软雅黑</vt:lpstr>
      <vt:lpstr>Arial</vt:lpstr>
      <vt:lpstr>Calibri</vt:lpstr>
      <vt:lpstr>Verdana</vt:lpstr>
      <vt:lpstr>UTM Avo</vt:lpstr>
      <vt:lpstr>.VnAvant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89</cp:revision>
  <dcterms:created xsi:type="dcterms:W3CDTF">2021-11-01T08:16:43Z</dcterms:created>
  <dcterms:modified xsi:type="dcterms:W3CDTF">2022-03-25T10:36:08Z</dcterms:modified>
</cp:coreProperties>
</file>