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8"/>
  </p:notesMasterIdLst>
  <p:sldIdLst>
    <p:sldId id="322" r:id="rId2"/>
    <p:sldId id="289" r:id="rId3"/>
    <p:sldId id="314" r:id="rId4"/>
    <p:sldId id="315" r:id="rId5"/>
    <p:sldId id="316" r:id="rId6"/>
    <p:sldId id="317" r:id="rId7"/>
    <p:sldId id="318" r:id="rId8"/>
    <p:sldId id="319" r:id="rId9"/>
    <p:sldId id="320" r:id="rId10"/>
    <p:sldId id="287" r:id="rId11"/>
    <p:sldId id="307" r:id="rId12"/>
    <p:sldId id="308" r:id="rId13"/>
    <p:sldId id="276" r:id="rId14"/>
    <p:sldId id="293" r:id="rId15"/>
    <p:sldId id="294" r:id="rId16"/>
    <p:sldId id="303" r:id="rId17"/>
    <p:sldId id="323" r:id="rId18"/>
    <p:sldId id="321" r:id="rId19"/>
    <p:sldId id="285" r:id="rId20"/>
    <p:sldId id="311" r:id="rId21"/>
    <p:sldId id="309" r:id="rId22"/>
    <p:sldId id="313" r:id="rId23"/>
    <p:sldId id="284" r:id="rId24"/>
    <p:sldId id="310" r:id="rId25"/>
    <p:sldId id="291" r:id="rId26"/>
    <p:sldId id="270" r:id="rId27"/>
  </p:sldIdLst>
  <p:sldSz cx="12192000" cy="6858000"/>
  <p:notesSz cx="6858000" cy="9144000"/>
  <p:embeddedFontLst>
    <p:embeddedFont>
      <p:font typeface="Calibri" panose="020F0502020204030204" pitchFamily="34" charset="0"/>
      <p:regular r:id="rId29"/>
      <p:bold r:id="rId30"/>
      <p:italic r:id="rId31"/>
      <p:boldItalic r:id="rId32"/>
    </p:embeddedFont>
    <p:embeddedFont>
      <p:font typeface="HP001 4 hàng" panose="020B0603050302020204" pitchFamily="34" charset="0"/>
      <p:regular r:id="rId33"/>
      <p:bold r:id="rId34"/>
    </p:embeddedFont>
    <p:embeddedFont>
      <p:font typeface="UTM Avo" panose="02040603050506020204" pitchFamily="18" charset="0"/>
      <p:regular r:id="rId35"/>
      <p:bold r:id="rId36"/>
      <p:italic r:id="rId37"/>
      <p:boldItalic r:id="rId38"/>
    </p:embeddedFont>
    <p:embeddedFont>
      <p:font typeface="VNI-Avo" panose="020B0604020202020204"/>
      <p:regular r:id="rId39"/>
      <p:bold r:id="rId40"/>
      <p:italic r:id="rId41"/>
      <p:boldItalic r:id="rId42"/>
    </p:embeddedFont>
  </p:embeddedFontLst>
  <p:custDataLst>
    <p:tags r:id="rId4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04040"/>
    <a:srgbClr val="FF8119"/>
    <a:srgbClr val="FF7707"/>
    <a:srgbClr val="FFAF6C"/>
    <a:srgbClr val="FFFFFF"/>
    <a:srgbClr val="FFFF99"/>
    <a:srgbClr val="FFF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257" autoAdjust="0"/>
    <p:restoredTop sz="94660"/>
  </p:normalViewPr>
  <p:slideViewPr>
    <p:cSldViewPr snapToGrid="0">
      <p:cViewPr varScale="1">
        <p:scale>
          <a:sx n="99" d="100"/>
          <a:sy n="99" d="100"/>
        </p:scale>
        <p:origin x="114" y="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6.fntdata"/><Relationship Id="rId42" Type="http://schemas.openxmlformats.org/officeDocument/2006/relationships/font" Target="fonts/font14.fntdata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5.fntdata"/><Relationship Id="rId38" Type="http://schemas.openxmlformats.org/officeDocument/2006/relationships/font" Target="fonts/font10.fntdata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1.fntdata"/><Relationship Id="rId41" Type="http://schemas.openxmlformats.org/officeDocument/2006/relationships/font" Target="fonts/font1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4.fntdata"/><Relationship Id="rId37" Type="http://schemas.openxmlformats.org/officeDocument/2006/relationships/font" Target="fonts/font9.fntdata"/><Relationship Id="rId40" Type="http://schemas.openxmlformats.org/officeDocument/2006/relationships/font" Target="fonts/font12.fntdata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36" Type="http://schemas.openxmlformats.org/officeDocument/2006/relationships/font" Target="fonts/font8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3.fntdata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2.fntdata"/><Relationship Id="rId35" Type="http://schemas.openxmlformats.org/officeDocument/2006/relationships/font" Target="fonts/font7.fntdata"/><Relationship Id="rId43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42D061-FAD3-4AC9-9844-1586C99AD2CB}" type="datetimeFigureOut">
              <a:rPr lang="en-US" smtClean="0"/>
              <a:t>3/29/2022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9F63AE-1074-42B4-BB9A-665D3A9F15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90790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AE39EF-C0E5-4896-B9D3-7E7938E4611D}" type="slidenum">
              <a:rPr lang="zh-CN" altLang="en-US" smtClean="0">
                <a:latin typeface="UTM Avo" panose="02040603050506020204" pitchFamily="18" charset="0"/>
              </a:rPr>
              <a:t>1</a:t>
            </a:fld>
            <a:endParaRPr lang="zh-CN" altLang="en-US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684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/>
              <a:t>HS</a:t>
            </a:r>
            <a:r>
              <a:rPr lang="en-US" b="1" baseline="0"/>
              <a:t> chọn con côn trùng và đọc từ khoá, nếu HS đọc được, côn trùng sẽ biến mất.</a:t>
            </a:r>
            <a:endParaRPr lang="en-US" b="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9F63AE-1074-42B4-BB9A-665D3A9F15F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31209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/>
              <a:t>Gạch</a:t>
            </a:r>
            <a:r>
              <a:rPr lang="en-US" b="1" baseline="0"/>
              <a:t> 1 gạch dưới tiếng có âm n, gạch 2 gạch dưới tiếng có âm nh.</a:t>
            </a:r>
            <a:endParaRPr lang="en-US" b="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9F63AE-1074-42B4-BB9A-665D3A9F15F7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2374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9F63AE-1074-42B4-BB9A-665D3A9F15F7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31843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1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61891" y="0"/>
            <a:ext cx="12253891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3/29/2022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42643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3/29/2022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24437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3/29/2022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4999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3/29/2022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36E4766-883B-4D27-9EF0-95A9BD22266C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4412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8487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3/29/2022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336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56D94F5-CFF9-40EA-9987-8B1A63E884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E6104B-2458-498C-ABBA-C0DED10B7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3/29/2022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C4E4CF-1B85-4D09-81A8-6864E71AE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8E9558-AFB0-4D59-A785-A2FDA3555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2081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0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56D94F5-CFF9-40EA-9987-8B1A63E884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E6104B-2458-498C-ABBA-C0DED10B7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3/29/2022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C4E4CF-1B85-4D09-81A8-6864E71AE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8E9558-AFB0-4D59-A785-A2FDA3555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34159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56D94F5-CFF9-40EA-9987-8B1A63E884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E6104B-2458-498C-ABBA-C0DED10B7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3/29/2022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C4E4CF-1B85-4D09-81A8-6864E71AE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8E9558-AFB0-4D59-A785-A2FDA3555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61728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t>3/29/2022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AD1DDED-7DF5-4CD6-A1A3-FC0C2ECC92B2}"/>
              </a:ext>
            </a:extLst>
          </p:cNvPr>
          <p:cNvSpPr/>
          <p:nvPr userDrawn="1"/>
        </p:nvSpPr>
        <p:spPr>
          <a:xfrm>
            <a:off x="11050607" y="136525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64627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EE5A00-8F8E-42AF-90E2-06665146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D880EE-B25B-4758-91EB-EBD635871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255D9-F2D3-47EC-8DB1-5B378E86D5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C8935-5503-46B3-AA64-FDD06962785D}" type="datetimeFigureOut">
              <a:rPr lang="en-US" smtClean="0"/>
              <a:t>3/29/2022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2A118-F643-4454-B34F-A87946B13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72231-B6D0-41EB-A4EC-39B7F5689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339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3" r:id="rId1"/>
    <p:sldLayoutId id="2147483774" r:id="rId2"/>
    <p:sldLayoutId id="2147483775" r:id="rId3"/>
    <p:sldLayoutId id="2147483649" r:id="rId4"/>
    <p:sldLayoutId id="2147483650" r:id="rId5"/>
    <p:sldLayoutId id="2147483655" r:id="rId6"/>
    <p:sldLayoutId id="2147483734" r:id="rId7"/>
    <p:sldLayoutId id="2147483722" r:id="rId8"/>
    <p:sldLayoutId id="2147483772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0.png"/><Relationship Id="rId18" Type="http://schemas.openxmlformats.org/officeDocument/2006/relationships/image" Target="../media/image22.png"/><Relationship Id="rId3" Type="http://schemas.openxmlformats.org/officeDocument/2006/relationships/image" Target="../media/image12.jpeg"/><Relationship Id="rId21" Type="http://schemas.openxmlformats.org/officeDocument/2006/relationships/slide" Target="slide9.xml"/><Relationship Id="rId7" Type="http://schemas.openxmlformats.org/officeDocument/2006/relationships/image" Target="../media/image16.png"/><Relationship Id="rId12" Type="http://schemas.openxmlformats.org/officeDocument/2006/relationships/slide" Target="slide5.xml"/><Relationship Id="rId17" Type="http://schemas.openxmlformats.org/officeDocument/2006/relationships/slide" Target="slide8.xml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1.png"/><Relationship Id="rId20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11" Type="http://schemas.openxmlformats.org/officeDocument/2006/relationships/image" Target="../media/image19.gif"/><Relationship Id="rId5" Type="http://schemas.openxmlformats.org/officeDocument/2006/relationships/image" Target="../media/image14.png"/><Relationship Id="rId15" Type="http://schemas.openxmlformats.org/officeDocument/2006/relationships/slide" Target="slide6.xml"/><Relationship Id="rId23" Type="http://schemas.openxmlformats.org/officeDocument/2006/relationships/slide" Target="slide10.xml"/><Relationship Id="rId10" Type="http://schemas.openxmlformats.org/officeDocument/2006/relationships/slide" Target="slide4.xml"/><Relationship Id="rId19" Type="http://schemas.openxmlformats.org/officeDocument/2006/relationships/slide" Target="slide7.xml"/><Relationship Id="rId4" Type="http://schemas.openxmlformats.org/officeDocument/2006/relationships/image" Target="../media/image13.png"/><Relationship Id="rId9" Type="http://schemas.openxmlformats.org/officeDocument/2006/relationships/image" Target="../media/image18.png"/><Relationship Id="rId14" Type="http://schemas.microsoft.com/office/2007/relationships/hdphoto" Target="../media/hdphoto1.wdp"/><Relationship Id="rId22" Type="http://schemas.openxmlformats.org/officeDocument/2006/relationships/image" Target="../media/image24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slide" Target="slide3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slide" Target="slid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slide" Target="slid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2.xml"/><Relationship Id="rId4" Type="http://schemas.openxmlformats.org/officeDocument/2006/relationships/slide" Target="slide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3.mp4"/><Relationship Id="rId1" Type="http://schemas.openxmlformats.org/officeDocument/2006/relationships/video" Target="NULL" TargetMode="External"/><Relationship Id="rId4" Type="http://schemas.openxmlformats.org/officeDocument/2006/relationships/image" Target="../media/image3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4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4.mp4"/><Relationship Id="rId1" Type="http://schemas.openxmlformats.org/officeDocument/2006/relationships/video" Target="NULL" TargetMode="External"/><Relationship Id="rId4" Type="http://schemas.openxmlformats.org/officeDocument/2006/relationships/image" Target="../media/image46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DA144B1-BC48-4FB5-81A0-5EEE0F41D92F}"/>
              </a:ext>
            </a:extLst>
          </p:cNvPr>
          <p:cNvSpPr/>
          <p:nvPr/>
        </p:nvSpPr>
        <p:spPr>
          <a:xfrm>
            <a:off x="3731434" y="1648606"/>
            <a:ext cx="4729180" cy="23469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377">
              <a:lnSpc>
                <a:spcPct val="150000"/>
              </a:lnSpc>
              <a:defRPr/>
            </a:pPr>
            <a:r>
              <a:rPr lang="en-US" sz="5200" b="1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5200" b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4</a:t>
            </a:r>
            <a:endParaRPr lang="en-US" sz="5200" b="1" dirty="0">
              <a:solidFill>
                <a:srgbClr val="00206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ctr" defTabSz="914377">
              <a:lnSpc>
                <a:spcPct val="150000"/>
              </a:lnSpc>
              <a:defRPr/>
            </a:pPr>
            <a:r>
              <a:rPr lang="en-US" sz="5200" b="1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5200" b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19: n – nh</a:t>
            </a:r>
            <a:endParaRPr lang="en-US" sz="52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08EF6DA-C8F1-435A-8108-A2019195E96B}"/>
              </a:ext>
            </a:extLst>
          </p:cNvPr>
          <p:cNvSpPr/>
          <p:nvPr/>
        </p:nvSpPr>
        <p:spPr>
          <a:xfrm>
            <a:off x="9467278" y="99936"/>
            <a:ext cx="25635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TIẾNG VIỆT 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E75980-B8E4-42A9-95B4-7B4E5FA54707}"/>
              </a:ext>
            </a:extLst>
          </p:cNvPr>
          <p:cNvSpPr/>
          <p:nvPr/>
        </p:nvSpPr>
        <p:spPr>
          <a:xfrm>
            <a:off x="11039823" y="684711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1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116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4">
            <a:extLst>
              <a:ext uri="{FF2B5EF4-FFF2-40B4-BE49-F238E27FC236}">
                <a16:creationId xmlns:a16="http://schemas.microsoft.com/office/drawing/2014/main" id="{045ADFDE-8D83-41B3-BF62-4BDAD2947A1D}"/>
              </a:ext>
            </a:extLst>
          </p:cNvPr>
          <p:cNvGrpSpPr/>
          <p:nvPr/>
        </p:nvGrpSpPr>
        <p:grpSpPr>
          <a:xfrm>
            <a:off x="3032439" y="632468"/>
            <a:ext cx="7986435" cy="4858136"/>
            <a:chOff x="7552489" y="-3020772"/>
            <a:chExt cx="8517089" cy="5887204"/>
          </a:xfrm>
        </p:grpSpPr>
        <p:pic>
          <p:nvPicPr>
            <p:cNvPr id="5" name="图片 13">
              <a:extLst>
                <a:ext uri="{FF2B5EF4-FFF2-40B4-BE49-F238E27FC236}">
                  <a16:creationId xmlns:a16="http://schemas.microsoft.com/office/drawing/2014/main" id="{3269191B-7F24-4CBE-BAC7-42EBA39DD74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552489" y="-3020772"/>
              <a:ext cx="8407457" cy="5887204"/>
            </a:xfrm>
            <a:prstGeom prst="rect">
              <a:avLst/>
            </a:prstGeom>
          </p:spPr>
        </p:pic>
        <p:pic>
          <p:nvPicPr>
            <p:cNvPr id="6" name="图片 15">
              <a:extLst>
                <a:ext uri="{FF2B5EF4-FFF2-40B4-BE49-F238E27FC236}">
                  <a16:creationId xmlns:a16="http://schemas.microsoft.com/office/drawing/2014/main" id="{76F164E3-90E0-4EAD-8883-118F74EEF9A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4444779" y="838603"/>
              <a:ext cx="1624799" cy="1930400"/>
            </a:xfrm>
            <a:prstGeom prst="rect">
              <a:avLst/>
            </a:prstGeom>
          </p:spPr>
        </p:pic>
      </p:grpSp>
      <p:pic>
        <p:nvPicPr>
          <p:cNvPr id="7" name="图片 25">
            <a:extLst>
              <a:ext uri="{FF2B5EF4-FFF2-40B4-BE49-F238E27FC236}">
                <a16:creationId xmlns:a16="http://schemas.microsoft.com/office/drawing/2014/main" id="{AEAAAAE8-AA5F-4FB9-A0C1-2E973272146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915089" y="543633"/>
            <a:ext cx="1804922" cy="167363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795515" y="2709238"/>
            <a:ext cx="481654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>
                <a:solidFill>
                  <a:srgbClr val="002060"/>
                </a:solidFill>
              </a:rPr>
              <a:t>Khởi động</a:t>
            </a:r>
          </a:p>
        </p:txBody>
      </p:sp>
      <p:pic>
        <p:nvPicPr>
          <p:cNvPr id="9" name="Picture 4" descr="https://i.pinimg.com/564x/72/96/bf/7296bf73b7d85268244d386416659b53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148" y="4524649"/>
            <a:ext cx="2908291" cy="1931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0400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PC\Downloads\27426308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45" b="7831"/>
          <a:stretch/>
        </p:blipFill>
        <p:spPr bwMode="auto">
          <a:xfrm>
            <a:off x="757" y="402278"/>
            <a:ext cx="12192000" cy="6624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7917" y="4674025"/>
            <a:ext cx="2339788" cy="24141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9384" y="4477870"/>
            <a:ext cx="2034540" cy="27052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7422" y="4814047"/>
            <a:ext cx="1042925" cy="13736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6884" y="4943052"/>
            <a:ext cx="1268868" cy="16711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4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5247" y="4706470"/>
            <a:ext cx="1829337" cy="24093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1657" y="4715130"/>
            <a:ext cx="1042925" cy="13736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4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0257" y="4674025"/>
            <a:ext cx="1350547" cy="1778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2982" y="4674025"/>
            <a:ext cx="1829337" cy="24093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5647" y="4768918"/>
            <a:ext cx="2339788" cy="24141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1396" y="4426045"/>
            <a:ext cx="2034540" cy="27052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>
            <a:hlinkClick r:id="rId10" action="ppaction://hlinksldjump"/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46387" y="578081"/>
            <a:ext cx="1331619" cy="10802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>
            <a:hlinkClick r:id="rId12" action="ppaction://hlinksldjump"/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9714" b="98857" l="12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39915" y="496957"/>
            <a:ext cx="1125860" cy="7881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4" name="Picture 10">
            <a:hlinkClick r:id="rId15" action="ppaction://hlinksldjump"/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94351"/>
            <a:ext cx="1566863" cy="1206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6" name="Picture 12">
            <a:hlinkClick r:id="rId17" action="ppaction://hlinksldjump"/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5781" y="4294351"/>
            <a:ext cx="1616251" cy="10740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7" name="Picture 13">
            <a:hlinkClick r:id="rId19" action="ppaction://hlinksldjump"/>
          </p:cNvPr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9499" y="4089844"/>
            <a:ext cx="1753310" cy="17734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Cloud 11"/>
          <p:cNvSpPr/>
          <p:nvPr/>
        </p:nvSpPr>
        <p:spPr>
          <a:xfrm>
            <a:off x="7417164" y="402278"/>
            <a:ext cx="4544259" cy="1598307"/>
          </a:xfrm>
          <a:prstGeom prst="cloud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>
              <a:solidFill>
                <a:srgbClr val="FF0000"/>
              </a:solidFill>
              <a:latin typeface="VNI-Avo" pitchFamily="2" charset="0"/>
              <a:cs typeface="Arial" pitchFamily="34" charset="0"/>
            </a:endParaRPr>
          </a:p>
        </p:txBody>
      </p:sp>
      <p:pic>
        <p:nvPicPr>
          <p:cNvPr id="21" name="Picture 20">
            <a:hlinkClick r:id="rId21" action="ppaction://hlinksldjump"/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0435" y="4254649"/>
            <a:ext cx="4580966" cy="1523999"/>
          </a:xfrm>
          <a:prstGeom prst="rect">
            <a:avLst/>
          </a:prstGeom>
        </p:spPr>
      </p:pic>
      <p:sp>
        <p:nvSpPr>
          <p:cNvPr id="22" name="Right Arrow 21">
            <a:hlinkClick r:id="rId23" action="ppaction://hlinksldjump"/>
          </p:cNvPr>
          <p:cNvSpPr/>
          <p:nvPr/>
        </p:nvSpPr>
        <p:spPr>
          <a:xfrm>
            <a:off x="11180024" y="6334251"/>
            <a:ext cx="978408" cy="484632"/>
          </a:xfrm>
          <a:prstGeom prst="rightArrow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28142813-D609-4530-ADAC-4190458F0892}"/>
              </a:ext>
            </a:extLst>
          </p:cNvPr>
          <p:cNvSpPr/>
          <p:nvPr/>
        </p:nvSpPr>
        <p:spPr>
          <a:xfrm>
            <a:off x="2661252" y="770036"/>
            <a:ext cx="434991" cy="383911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>
                <a:solidFill>
                  <a:srgbClr val="FF0000"/>
                </a:solidFill>
                <a:latin typeface="VNI-Avo" pitchFamily="2" charset="0"/>
              </a:rPr>
              <a:t>1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AFDA3E53-B290-4776-A9D7-E1B9E81E1C9A}"/>
              </a:ext>
            </a:extLst>
          </p:cNvPr>
          <p:cNvSpPr/>
          <p:nvPr/>
        </p:nvSpPr>
        <p:spPr>
          <a:xfrm>
            <a:off x="4580761" y="578081"/>
            <a:ext cx="434991" cy="383911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>
                <a:solidFill>
                  <a:srgbClr val="FF0000"/>
                </a:solidFill>
                <a:latin typeface="VNI-Avo" pitchFamily="2" charset="0"/>
              </a:rPr>
              <a:t>2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13926C84-8F08-476E-BFF8-491C3B0643C9}"/>
              </a:ext>
            </a:extLst>
          </p:cNvPr>
          <p:cNvSpPr/>
          <p:nvPr/>
        </p:nvSpPr>
        <p:spPr>
          <a:xfrm>
            <a:off x="10782193" y="4639403"/>
            <a:ext cx="434991" cy="383911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>
                <a:solidFill>
                  <a:srgbClr val="FF0000"/>
                </a:solidFill>
                <a:latin typeface="VNI-Avo" pitchFamily="2" charset="0"/>
              </a:rPr>
              <a:t>3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E73EC2EB-D60A-417F-8CB3-4F77F6D58AD4}"/>
              </a:ext>
            </a:extLst>
          </p:cNvPr>
          <p:cNvSpPr/>
          <p:nvPr/>
        </p:nvSpPr>
        <p:spPr>
          <a:xfrm>
            <a:off x="3395641" y="4553262"/>
            <a:ext cx="434991" cy="383911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>
                <a:solidFill>
                  <a:srgbClr val="FF0000"/>
                </a:solidFill>
                <a:latin typeface="VNI-Avo" pitchFamily="2" charset="0"/>
              </a:rPr>
              <a:t>4</a:t>
            </a: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04E57782-FC27-4998-892A-EF26EB8A9C2D}"/>
              </a:ext>
            </a:extLst>
          </p:cNvPr>
          <p:cNvSpPr/>
          <p:nvPr/>
        </p:nvSpPr>
        <p:spPr>
          <a:xfrm>
            <a:off x="324584" y="4553262"/>
            <a:ext cx="434991" cy="383911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>
                <a:solidFill>
                  <a:srgbClr val="FF0000"/>
                </a:solidFill>
                <a:latin typeface="VNI-Avo" pitchFamily="2" charset="0"/>
              </a:rPr>
              <a:t>5</a:t>
            </a: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1B452A94-120A-41FC-887A-2494F997C93F}"/>
              </a:ext>
            </a:extLst>
          </p:cNvPr>
          <p:cNvSpPr/>
          <p:nvPr/>
        </p:nvSpPr>
        <p:spPr>
          <a:xfrm>
            <a:off x="7769811" y="4474092"/>
            <a:ext cx="434991" cy="383911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>
                <a:solidFill>
                  <a:srgbClr val="FF0000"/>
                </a:solidFill>
                <a:latin typeface="VNI-Avo" pitchFamily="2" charset="0"/>
              </a:rPr>
              <a:t>6</a:t>
            </a:r>
          </a:p>
        </p:txBody>
      </p:sp>
      <p:sp>
        <p:nvSpPr>
          <p:cNvPr id="2" name="Rectangle 1"/>
          <p:cNvSpPr/>
          <p:nvPr/>
        </p:nvSpPr>
        <p:spPr>
          <a:xfrm>
            <a:off x="8038841" y="615338"/>
            <a:ext cx="3300904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3200" b="1" cap="none" spc="0">
                <a:ln/>
                <a:solidFill>
                  <a:schemeClr val="accent4"/>
                </a:solidFill>
                <a:effectLst/>
              </a:rPr>
              <a:t>Trò chơi </a:t>
            </a:r>
          </a:p>
          <a:p>
            <a:pPr algn="ctr"/>
            <a:r>
              <a:rPr lang="en-US" sz="3200" b="1" cap="none" spc="0">
                <a:ln/>
                <a:solidFill>
                  <a:schemeClr val="accent4"/>
                </a:solidFill>
                <a:effectLst/>
              </a:rPr>
              <a:t>Đuổi côn trùng</a:t>
            </a:r>
          </a:p>
        </p:txBody>
      </p:sp>
    </p:spTree>
    <p:extLst>
      <p:ext uri="{BB962C8B-B14F-4D97-AF65-F5344CB8AC3E}">
        <p14:creationId xmlns:p14="http://schemas.microsoft.com/office/powerpoint/2010/main" val="2740286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1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1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2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0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1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4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0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250"/>
                                        <p:tgtEl>
                                          <p:spTgt spid="10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7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0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1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6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4101" descr="13">
            <a:extLst>
              <a:ext uri="{FF2B5EF4-FFF2-40B4-BE49-F238E27FC236}">
                <a16:creationId xmlns:a16="http://schemas.microsoft.com/office/drawing/2014/main" id="{33FF63D2-A419-4C2B-BBDE-D7474F8E7C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9738" y="420736"/>
            <a:ext cx="9042109" cy="579494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586078" y="235612"/>
            <a:ext cx="1331619" cy="10802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ight Arrow 8">
            <a:hlinkClick r:id="rId4" action="ppaction://hlinksldjump"/>
          </p:cNvPr>
          <p:cNvSpPr/>
          <p:nvPr/>
        </p:nvSpPr>
        <p:spPr>
          <a:xfrm>
            <a:off x="286148" y="5845302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763769" y="3034638"/>
            <a:ext cx="461687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>
                <a:solidFill>
                  <a:srgbClr val="002060"/>
                </a:solidFill>
              </a:rPr>
              <a:t>mẹ</a:t>
            </a:r>
          </a:p>
        </p:txBody>
      </p:sp>
    </p:spTree>
    <p:extLst>
      <p:ext uri="{BB962C8B-B14F-4D97-AF65-F5344CB8AC3E}">
        <p14:creationId xmlns:p14="http://schemas.microsoft.com/office/powerpoint/2010/main" val="318940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714" b="98857" l="12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638470" y="102906"/>
            <a:ext cx="1125860" cy="7881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ight Arrow 8">
            <a:hlinkClick r:id="rId4" action="ppaction://hlinksldjump"/>
          </p:cNvPr>
          <p:cNvSpPr/>
          <p:nvPr/>
        </p:nvSpPr>
        <p:spPr>
          <a:xfrm>
            <a:off x="188842" y="5845302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5" name="图片 4101" descr="13">
            <a:extLst>
              <a:ext uri="{FF2B5EF4-FFF2-40B4-BE49-F238E27FC236}">
                <a16:creationId xmlns:a16="http://schemas.microsoft.com/office/drawing/2014/main" id="{132824D0-8C0B-46A0-B918-A6468AF478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00226" y="241222"/>
            <a:ext cx="9042109" cy="586225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TextBox 6"/>
          <p:cNvSpPr txBox="1"/>
          <p:nvPr/>
        </p:nvSpPr>
        <p:spPr>
          <a:xfrm>
            <a:off x="3922678" y="3046181"/>
            <a:ext cx="461687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>
                <a:solidFill>
                  <a:srgbClr val="002060"/>
                </a:solidFill>
              </a:rPr>
              <a:t>khe đá</a:t>
            </a:r>
          </a:p>
        </p:txBody>
      </p:sp>
    </p:spTree>
    <p:extLst>
      <p:ext uri="{BB962C8B-B14F-4D97-AF65-F5344CB8AC3E}">
        <p14:creationId xmlns:p14="http://schemas.microsoft.com/office/powerpoint/2010/main" val="2967715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5137" y="359987"/>
            <a:ext cx="1566863" cy="1206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图片 4101" descr="13">
            <a:extLst>
              <a:ext uri="{FF2B5EF4-FFF2-40B4-BE49-F238E27FC236}">
                <a16:creationId xmlns:a16="http://schemas.microsoft.com/office/drawing/2014/main" id="{B18663ED-5A9E-424F-81C0-2A3DF6EBA1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348" y="246832"/>
            <a:ext cx="11993217" cy="6204456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" name="Right Arrow 8">
            <a:hlinkClick r:id="rId4" action="ppaction://hlinksldjump"/>
          </p:cNvPr>
          <p:cNvSpPr/>
          <p:nvPr/>
        </p:nvSpPr>
        <p:spPr>
          <a:xfrm>
            <a:off x="107144" y="5673024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787561" y="3134635"/>
            <a:ext cx="461687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>
                <a:solidFill>
                  <a:srgbClr val="002060"/>
                </a:solidFill>
              </a:rPr>
              <a:t>cá kho</a:t>
            </a:r>
          </a:p>
        </p:txBody>
      </p:sp>
    </p:spTree>
    <p:extLst>
      <p:ext uri="{BB962C8B-B14F-4D97-AF65-F5344CB8AC3E}">
        <p14:creationId xmlns:p14="http://schemas.microsoft.com/office/powerpoint/2010/main" val="1099943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589" y="158704"/>
            <a:ext cx="1753310" cy="17734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ight Arrow 8">
            <a:hlinkClick r:id="rId3" action="ppaction://hlinksldjump"/>
          </p:cNvPr>
          <p:cNvSpPr/>
          <p:nvPr/>
        </p:nvSpPr>
        <p:spPr>
          <a:xfrm>
            <a:off x="371257" y="4925805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6" name="图片 4101" descr="13">
            <a:extLst>
              <a:ext uri="{FF2B5EF4-FFF2-40B4-BE49-F238E27FC236}">
                <a16:creationId xmlns:a16="http://schemas.microsoft.com/office/drawing/2014/main" id="{F71D164A-3309-4AED-B148-FCE4AA6FCA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03156" y="454396"/>
            <a:ext cx="9042109" cy="5435911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" name="TextBox 9"/>
          <p:cNvSpPr txBox="1"/>
          <p:nvPr/>
        </p:nvSpPr>
        <p:spPr>
          <a:xfrm>
            <a:off x="4315771" y="2924784"/>
            <a:ext cx="461687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>
                <a:solidFill>
                  <a:srgbClr val="002060"/>
                </a:solidFill>
              </a:rPr>
              <a:t>cá mè</a:t>
            </a:r>
          </a:p>
        </p:txBody>
      </p:sp>
    </p:spTree>
    <p:extLst>
      <p:ext uri="{BB962C8B-B14F-4D97-AF65-F5344CB8AC3E}">
        <p14:creationId xmlns:p14="http://schemas.microsoft.com/office/powerpoint/2010/main" val="1648005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274" y="83328"/>
            <a:ext cx="1616251" cy="10740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ight Arrow 8">
            <a:hlinkClick r:id="rId3" action="ppaction://hlinksldjump"/>
          </p:cNvPr>
          <p:cNvSpPr/>
          <p:nvPr/>
        </p:nvSpPr>
        <p:spPr>
          <a:xfrm>
            <a:off x="540587" y="5906514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7" name="图片 4101" descr="13">
            <a:extLst>
              <a:ext uri="{FF2B5EF4-FFF2-40B4-BE49-F238E27FC236}">
                <a16:creationId xmlns:a16="http://schemas.microsoft.com/office/drawing/2014/main" id="{7A47C550-4D3B-4A07-884B-67BAF253C7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0226" y="381467"/>
            <a:ext cx="9042109" cy="59316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TextBox 5"/>
          <p:cNvSpPr txBox="1"/>
          <p:nvPr/>
        </p:nvSpPr>
        <p:spPr>
          <a:xfrm>
            <a:off x="4768890" y="3165461"/>
            <a:ext cx="461687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>
                <a:solidFill>
                  <a:srgbClr val="002060"/>
                </a:solidFill>
              </a:rPr>
              <a:t>khỉ</a:t>
            </a:r>
          </a:p>
        </p:txBody>
      </p:sp>
    </p:spTree>
    <p:extLst>
      <p:ext uri="{BB962C8B-B14F-4D97-AF65-F5344CB8AC3E}">
        <p14:creationId xmlns:p14="http://schemas.microsoft.com/office/powerpoint/2010/main" val="2798550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4684" y="-295650"/>
            <a:ext cx="4580966" cy="1523999"/>
          </a:xfrm>
          <a:prstGeom prst="rect">
            <a:avLst/>
          </a:prstGeom>
        </p:spPr>
      </p:pic>
      <p:pic>
        <p:nvPicPr>
          <p:cNvPr id="5" name="图片 4101" descr="13">
            <a:extLst>
              <a:ext uri="{FF2B5EF4-FFF2-40B4-BE49-F238E27FC236}">
                <a16:creationId xmlns:a16="http://schemas.microsoft.com/office/drawing/2014/main" id="{2072E1C2-BA54-4F40-8A18-DCD631CFF1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951" y="339306"/>
            <a:ext cx="12098216" cy="6048779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" name="Right Arrow 8">
            <a:hlinkClick r:id="rId4" action="ppaction://hlinksldjump"/>
          </p:cNvPr>
          <p:cNvSpPr/>
          <p:nvPr/>
        </p:nvSpPr>
        <p:spPr>
          <a:xfrm>
            <a:off x="242316" y="5182462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21811" y="3444844"/>
            <a:ext cx="820723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>
                <a:solidFill>
                  <a:srgbClr val="002060"/>
                </a:solidFill>
              </a:rPr>
              <a:t>Mẹ có cá kho khế.</a:t>
            </a:r>
          </a:p>
        </p:txBody>
      </p:sp>
    </p:spTree>
    <p:extLst>
      <p:ext uri="{BB962C8B-B14F-4D97-AF65-F5344CB8AC3E}">
        <p14:creationId xmlns:p14="http://schemas.microsoft.com/office/powerpoint/2010/main" val="1723816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Teddy bear with heart frame cartoon vector 07 free download">
            <a:extLst>
              <a:ext uri="{FF2B5EF4-FFF2-40B4-BE49-F238E27FC236}">
                <a16:creationId xmlns:a16="http://schemas.microsoft.com/office/drawing/2014/main" id="{8D9D8800-F2D2-4A52-AE71-89CBBCB1DB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8268" y="539414"/>
            <a:ext cx="7629350" cy="4696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959700" y="2584490"/>
            <a:ext cx="46802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>
                <a:solidFill>
                  <a:srgbClr val="002060"/>
                </a:solidFill>
              </a:rPr>
              <a:t>Bài 19: </a:t>
            </a:r>
            <a:r>
              <a:rPr lang="en-US" sz="5400" b="1">
                <a:solidFill>
                  <a:srgbClr val="002060"/>
                </a:solidFill>
              </a:rPr>
              <a:t>n - nh</a:t>
            </a:r>
          </a:p>
        </p:txBody>
      </p:sp>
      <p:pic>
        <p:nvPicPr>
          <p:cNvPr id="6" name="Picture 4" descr="https://i.pinimg.com/564x/81/81/7e/81817e996b974f7dc4a9a78de0ddb3f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1325" y="2122672"/>
            <a:ext cx="2017794" cy="3228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36368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05609" y="5140934"/>
            <a:ext cx="199148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/>
              <a:t>nơ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05609" y="5140934"/>
            <a:ext cx="8237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>
                <a:solidFill>
                  <a:srgbClr val="FF0000"/>
                </a:solidFill>
              </a:rPr>
              <a:t>n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587" t="19121" r="34967" b="20165"/>
          <a:stretch/>
        </p:blipFill>
        <p:spPr>
          <a:xfrm>
            <a:off x="204291" y="1340746"/>
            <a:ext cx="3759979" cy="3719308"/>
          </a:xfrm>
          <a:prstGeom prst="rect">
            <a:avLst/>
          </a:prstGeom>
        </p:spPr>
      </p:pic>
      <p:pic>
        <p:nvPicPr>
          <p:cNvPr id="10" name="gJjZgFtl78GGEwKHglk31jsFvZsv2wFj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l="805" t="1073" r="1115" b="2063"/>
          <a:stretch/>
        </p:blipFill>
        <p:spPr>
          <a:xfrm>
            <a:off x="4122198" y="825623"/>
            <a:ext cx="8069802" cy="4625266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3ACD0F9-E032-494F-942D-879D6BDDAAF8}"/>
              </a:ext>
            </a:extLst>
          </p:cNvPr>
          <p:cNvSpPr/>
          <p:nvPr/>
        </p:nvSpPr>
        <p:spPr>
          <a:xfrm>
            <a:off x="4110361" y="816746"/>
            <a:ext cx="843379" cy="90552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9081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7625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7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71586" y="4880287"/>
            <a:ext cx="17222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/>
              <a:t>nho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571586" y="4880287"/>
            <a:ext cx="141928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>
                <a:solidFill>
                  <a:srgbClr val="FF0000"/>
                </a:solidFill>
              </a:rPr>
              <a:t>nh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31" t="19210" r="34334" b="27542"/>
          <a:stretch/>
        </p:blipFill>
        <p:spPr>
          <a:xfrm>
            <a:off x="325369" y="1479268"/>
            <a:ext cx="3898822" cy="3384443"/>
          </a:xfrm>
          <a:prstGeom prst="rect">
            <a:avLst/>
          </a:prstGeom>
        </p:spPr>
      </p:pic>
      <p:pic>
        <p:nvPicPr>
          <p:cNvPr id="9" name="hftcGDGwQLPVAY03DeDB8xuHeA9QSUD2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l="993" t="858" r="1019" b="1450"/>
          <a:stretch/>
        </p:blipFill>
        <p:spPr>
          <a:xfrm>
            <a:off x="4164531" y="1001027"/>
            <a:ext cx="8027469" cy="5139891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BBDB2E9-51E1-4026-AA48-8D1EA6E96092}"/>
              </a:ext>
            </a:extLst>
          </p:cNvPr>
          <p:cNvSpPr/>
          <p:nvPr/>
        </p:nvSpPr>
        <p:spPr>
          <a:xfrm>
            <a:off x="4145280" y="991402"/>
            <a:ext cx="837398" cy="93295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114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7583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8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587" t="19121" r="34967" b="20165"/>
          <a:stretch/>
        </p:blipFill>
        <p:spPr>
          <a:xfrm>
            <a:off x="568929" y="1189281"/>
            <a:ext cx="3759979" cy="371930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31" t="19210" r="34334" b="27542"/>
          <a:stretch/>
        </p:blipFill>
        <p:spPr>
          <a:xfrm>
            <a:off x="7539593" y="1058531"/>
            <a:ext cx="3898822" cy="338444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41972" y="5014108"/>
            <a:ext cx="1286049" cy="85942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10341" y="4942117"/>
            <a:ext cx="1676487" cy="834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90940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0" descr="Plantilla de niño feliz y nube | Free Vector #Freepik #freevector #marco #personas #borde #nino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2698" y="513341"/>
            <a:ext cx="9014975" cy="6285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3430971" y="2613392"/>
            <a:ext cx="3516898" cy="163121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defRPr/>
            </a:pPr>
            <a:r>
              <a:rPr lang="en-US" sz="10000" b="1">
                <a:ln w="11430"/>
                <a:solidFill>
                  <a:srgbClr val="6600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VNI-Avo" pitchFamily="2" charset="0"/>
              </a:rPr>
              <a:t>N</a:t>
            </a:r>
            <a:endParaRPr lang="en-US" sz="10000" b="1" dirty="0">
              <a:ln w="11430"/>
              <a:solidFill>
                <a:srgbClr val="6600CC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VNI-Avo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778321" y="1333802"/>
            <a:ext cx="2994393" cy="163121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10000" b="1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VNI-Avo" pitchFamily="2" charset="0"/>
              </a:rPr>
              <a:t>n</a:t>
            </a:r>
            <a:endParaRPr lang="en-US" sz="10000" b="1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VNI-Avo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142959" y="3785478"/>
            <a:ext cx="2393352" cy="163121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10000" b="1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HP001 4 hàng" pitchFamily="34" charset="0"/>
              </a:rPr>
              <a:t>n</a:t>
            </a:r>
            <a:endParaRPr lang="en-US" sz="10000" b="1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HP001 4 hàng" pitchFamily="34" charset="0"/>
            </a:endParaRPr>
          </a:p>
        </p:txBody>
      </p:sp>
      <p:pic>
        <p:nvPicPr>
          <p:cNvPr id="7" name="Picture 6" descr="https://i.pinimg.com/564x/5d/65/53/5d6553f1a00fa3176db4e05d82cb7b7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896" y="4790783"/>
            <a:ext cx="1306144" cy="1842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3999535"/>
      </p:ext>
    </p:extLst>
  </p:cSld>
  <p:clrMapOvr>
    <a:masterClrMapping/>
  </p:clrMapOvr>
  <p:transition spd="med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0" descr="Plantilla de niño feliz y nube | Free Vector #Freepik #freevector #marco #personas #borde #nino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3918" y="566591"/>
            <a:ext cx="9895715" cy="6291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3229637" y="2613392"/>
            <a:ext cx="3516898" cy="163121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defRPr/>
            </a:pPr>
            <a:r>
              <a:rPr lang="en-US" sz="10000" b="1">
                <a:ln w="11430"/>
                <a:solidFill>
                  <a:srgbClr val="6600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VNI-Avo" pitchFamily="2" charset="0"/>
              </a:rPr>
              <a:t>Nh</a:t>
            </a:r>
            <a:endParaRPr lang="en-US" sz="10000" b="1" dirty="0">
              <a:ln w="11430"/>
              <a:solidFill>
                <a:srgbClr val="6600CC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VNI-Avo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142959" y="1304028"/>
            <a:ext cx="2994393" cy="163121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10000" b="1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VNI-Avo" pitchFamily="2" charset="0"/>
              </a:rPr>
              <a:t>nh</a:t>
            </a:r>
            <a:endParaRPr lang="en-US" sz="10000" b="1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VNI-Avo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680947" y="4166437"/>
            <a:ext cx="2393352" cy="163121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10000" b="1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HP001 4 hàng" pitchFamily="34" charset="0"/>
              </a:rPr>
              <a:t>nh</a:t>
            </a:r>
            <a:endParaRPr lang="en-US" sz="10000" b="1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HP001 4 hàng" pitchFamily="34" charset="0"/>
            </a:endParaRPr>
          </a:p>
        </p:txBody>
      </p:sp>
      <p:pic>
        <p:nvPicPr>
          <p:cNvPr id="7" name="Picture 6" descr="https://i.pinimg.com/564x/5d/65/53/5d6553f1a00fa3176db4e05d82cb7b7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896" y="4790783"/>
            <a:ext cx="1306144" cy="1842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0753767"/>
      </p:ext>
    </p:extLst>
  </p:cSld>
  <p:clrMapOvr>
    <a:masterClrMapping/>
  </p:clrMapOvr>
  <p:transition spd="med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2" descr="This contains an image of: {{ pinTitle }}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34" t="27033" r="6373" b="20061"/>
          <a:stretch/>
        </p:blipFill>
        <p:spPr bwMode="auto">
          <a:xfrm>
            <a:off x="1413674" y="448786"/>
            <a:ext cx="10439867" cy="856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709541" y="546281"/>
            <a:ext cx="86166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>
                <a:solidFill>
                  <a:srgbClr val="002060"/>
                </a:solidFill>
              </a:rPr>
              <a:t>Tiếng nào có âm </a:t>
            </a:r>
            <a:r>
              <a:rPr lang="en-US" sz="3200">
                <a:solidFill>
                  <a:srgbClr val="FF0000"/>
                </a:solidFill>
              </a:rPr>
              <a:t>n</a:t>
            </a:r>
            <a:r>
              <a:rPr lang="en-US" sz="3200">
                <a:solidFill>
                  <a:srgbClr val="002060"/>
                </a:solidFill>
              </a:rPr>
              <a:t>? Tiếng nào có âm </a:t>
            </a:r>
            <a:r>
              <a:rPr lang="en-US" sz="3200">
                <a:solidFill>
                  <a:srgbClr val="FF0000"/>
                </a:solidFill>
              </a:rPr>
              <a:t>nh</a:t>
            </a:r>
            <a:r>
              <a:rPr lang="en-US" sz="3200">
                <a:solidFill>
                  <a:srgbClr val="002060"/>
                </a:solidFill>
              </a:rPr>
              <a:t>?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00" t="10412" r="17091" b="5119"/>
          <a:stretch/>
        </p:blipFill>
        <p:spPr>
          <a:xfrm>
            <a:off x="798897" y="1305426"/>
            <a:ext cx="10809170" cy="5381475"/>
          </a:xfrm>
          <a:prstGeom prst="rect">
            <a:avLst/>
          </a:prstGeom>
        </p:spPr>
      </p:pic>
      <p:cxnSp>
        <p:nvCxnSpPr>
          <p:cNvPr id="5" name="Straight Connector 4"/>
          <p:cNvCxnSpPr/>
          <p:nvPr/>
        </p:nvCxnSpPr>
        <p:spPr>
          <a:xfrm>
            <a:off x="1847401" y="3960530"/>
            <a:ext cx="29732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9818881" y="6619858"/>
            <a:ext cx="29732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6336287" y="6619858"/>
            <a:ext cx="29732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Group 23"/>
          <p:cNvGrpSpPr/>
          <p:nvPr/>
        </p:nvGrpSpPr>
        <p:grpSpPr>
          <a:xfrm>
            <a:off x="5450546" y="3963335"/>
            <a:ext cx="492729" cy="68253"/>
            <a:chOff x="5363918" y="3960530"/>
            <a:chExt cx="492729" cy="68253"/>
          </a:xfrm>
        </p:grpSpPr>
        <p:cxnSp>
          <p:nvCxnSpPr>
            <p:cNvPr id="10" name="Straight Connector 9"/>
            <p:cNvCxnSpPr/>
            <p:nvPr/>
          </p:nvCxnSpPr>
          <p:spPr>
            <a:xfrm>
              <a:off x="5363918" y="3960530"/>
              <a:ext cx="492729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5363918" y="4028783"/>
              <a:ext cx="492729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Group 24"/>
          <p:cNvGrpSpPr/>
          <p:nvPr/>
        </p:nvGrpSpPr>
        <p:grpSpPr>
          <a:xfrm>
            <a:off x="9208512" y="3960530"/>
            <a:ext cx="492729" cy="71058"/>
            <a:chOff x="9208512" y="3960530"/>
            <a:chExt cx="492729" cy="71058"/>
          </a:xfrm>
        </p:grpSpPr>
        <p:cxnSp>
          <p:nvCxnSpPr>
            <p:cNvPr id="16" name="Straight Connector 15"/>
            <p:cNvCxnSpPr/>
            <p:nvPr/>
          </p:nvCxnSpPr>
          <p:spPr>
            <a:xfrm>
              <a:off x="9208512" y="3960530"/>
              <a:ext cx="492729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9208512" y="4031588"/>
              <a:ext cx="492729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Group 25"/>
          <p:cNvGrpSpPr/>
          <p:nvPr/>
        </p:nvGrpSpPr>
        <p:grpSpPr>
          <a:xfrm>
            <a:off x="2289257" y="6611168"/>
            <a:ext cx="492729" cy="75733"/>
            <a:chOff x="2077501" y="6611168"/>
            <a:chExt cx="492729" cy="75733"/>
          </a:xfrm>
        </p:grpSpPr>
        <p:cxnSp>
          <p:nvCxnSpPr>
            <p:cNvPr id="18" name="Straight Connector 17"/>
            <p:cNvCxnSpPr/>
            <p:nvPr/>
          </p:nvCxnSpPr>
          <p:spPr>
            <a:xfrm>
              <a:off x="2077501" y="6686901"/>
              <a:ext cx="492729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2077501" y="6611168"/>
              <a:ext cx="492729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393604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4">
            <a:extLst>
              <a:ext uri="{FF2B5EF4-FFF2-40B4-BE49-F238E27FC236}">
                <a16:creationId xmlns:a16="http://schemas.microsoft.com/office/drawing/2014/main" id="{045ADFDE-8D83-41B3-BF62-4BDAD2947A1D}"/>
              </a:ext>
            </a:extLst>
          </p:cNvPr>
          <p:cNvGrpSpPr/>
          <p:nvPr/>
        </p:nvGrpSpPr>
        <p:grpSpPr>
          <a:xfrm>
            <a:off x="3032439" y="632468"/>
            <a:ext cx="7986435" cy="4858136"/>
            <a:chOff x="7552489" y="-3020772"/>
            <a:chExt cx="8517089" cy="5887204"/>
          </a:xfrm>
        </p:grpSpPr>
        <p:pic>
          <p:nvPicPr>
            <p:cNvPr id="5" name="图片 13">
              <a:extLst>
                <a:ext uri="{FF2B5EF4-FFF2-40B4-BE49-F238E27FC236}">
                  <a16:creationId xmlns:a16="http://schemas.microsoft.com/office/drawing/2014/main" id="{3269191B-7F24-4CBE-BAC7-42EBA39DD74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552489" y="-3020772"/>
              <a:ext cx="8407457" cy="5887204"/>
            </a:xfrm>
            <a:prstGeom prst="rect">
              <a:avLst/>
            </a:prstGeom>
          </p:spPr>
        </p:pic>
        <p:pic>
          <p:nvPicPr>
            <p:cNvPr id="6" name="图片 15">
              <a:extLst>
                <a:ext uri="{FF2B5EF4-FFF2-40B4-BE49-F238E27FC236}">
                  <a16:creationId xmlns:a16="http://schemas.microsoft.com/office/drawing/2014/main" id="{76F164E3-90E0-4EAD-8883-118F74EEF9A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4444779" y="838603"/>
              <a:ext cx="1624799" cy="1930400"/>
            </a:xfrm>
            <a:prstGeom prst="rect">
              <a:avLst/>
            </a:prstGeom>
          </p:spPr>
        </p:pic>
      </p:grpSp>
      <p:pic>
        <p:nvPicPr>
          <p:cNvPr id="7" name="图片 25">
            <a:extLst>
              <a:ext uri="{FF2B5EF4-FFF2-40B4-BE49-F238E27FC236}">
                <a16:creationId xmlns:a16="http://schemas.microsoft.com/office/drawing/2014/main" id="{AEAAAAE8-AA5F-4FB9-A0C1-2E973272146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915089" y="543633"/>
            <a:ext cx="1804922" cy="1673630"/>
          </a:xfrm>
          <a:prstGeom prst="rect">
            <a:avLst/>
          </a:prstGeom>
        </p:spPr>
      </p:pic>
      <p:pic>
        <p:nvPicPr>
          <p:cNvPr id="9" name="Picture 4" descr="https://i.pinimg.com/564x/72/96/bf/7296bf73b7d85268244d386416659b53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148" y="4524649"/>
            <a:ext cx="2908291" cy="1931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4067D31-DBD0-4B53-A355-17A169958423}"/>
              </a:ext>
            </a:extLst>
          </p:cNvPr>
          <p:cNvSpPr txBox="1"/>
          <p:nvPr/>
        </p:nvSpPr>
        <p:spPr>
          <a:xfrm>
            <a:off x="5119251" y="2709238"/>
            <a:ext cx="481654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>
                <a:solidFill>
                  <a:srgbClr val="002060"/>
                </a:solidFill>
              </a:rPr>
              <a:t>Thư giãn</a:t>
            </a:r>
          </a:p>
        </p:txBody>
      </p:sp>
    </p:spTree>
    <p:extLst>
      <p:ext uri="{BB962C8B-B14F-4D97-AF65-F5344CB8AC3E}">
        <p14:creationId xmlns:p14="http://schemas.microsoft.com/office/powerpoint/2010/main" val="510834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4587110662797785734">
            <a:hlinkClick r:id="" action="ppaction://media"/>
            <a:extLst>
              <a:ext uri="{FF2B5EF4-FFF2-40B4-BE49-F238E27FC236}">
                <a16:creationId xmlns:a16="http://schemas.microsoft.com/office/drawing/2014/main" id="{D571227B-6AC8-4D90-BCEF-97078916A4CA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13699" end="147212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443174"/>
            <a:ext cx="12192000" cy="6425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79389"/>
      </p:ext>
    </p:extLst>
  </p:cSld>
  <p:clrMapOvr>
    <a:masterClrMapping/>
  </p:clrMapOvr>
  <p:transition spd="slow" advTm="45697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63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  <p:extLst>
    <p:ext uri="{E180D4A7-C9FB-4DFB-919C-405C955672EB}">
      <p14:showEvtLst xmlns:p14="http://schemas.microsoft.com/office/powerpoint/2010/main">
        <p14:playEvt time="415" objId="3"/>
        <p14:triggerEvt type="onClick" time="415" objId="3"/>
        <p14:stopEvt time="45165" objId="3"/>
      </p14:showEvtLst>
    </p:ext>
  </p:extLs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4A170DFE-C00F-4860-B6F0-3644726DF8F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20" r="3960" b="4684"/>
          <a:stretch/>
        </p:blipFill>
        <p:spPr>
          <a:xfrm>
            <a:off x="3922973" y="-8174"/>
            <a:ext cx="7086600" cy="5595731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112155" y="2905193"/>
            <a:ext cx="488148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>
                <a:solidFill>
                  <a:schemeClr val="bg1"/>
                </a:solidFill>
              </a:rPr>
              <a:t>Tập đọc</a:t>
            </a:r>
          </a:p>
        </p:txBody>
      </p:sp>
      <p:pic>
        <p:nvPicPr>
          <p:cNvPr id="9" name="Picture 8" descr="A picture containing toy, doll&#10;&#10;Description automatically generated">
            <a:extLst>
              <a:ext uri="{FF2B5EF4-FFF2-40B4-BE49-F238E27FC236}">
                <a16:creationId xmlns:a16="http://schemas.microsoft.com/office/drawing/2014/main" id="{65ADCB24-1CBF-4F4A-B839-5438DE9D658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739" y="2509984"/>
            <a:ext cx="3433125" cy="3148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4843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38" t="18807" r="8216" b="37178"/>
          <a:stretch/>
        </p:blipFill>
        <p:spPr>
          <a:xfrm>
            <a:off x="207563" y="532934"/>
            <a:ext cx="11825492" cy="6221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109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38" t="5971" r="8216" b="80459"/>
          <a:stretch/>
        </p:blipFill>
        <p:spPr>
          <a:xfrm>
            <a:off x="197279" y="1656896"/>
            <a:ext cx="11797442" cy="2636849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 flipV="1">
            <a:off x="4443624" y="2442203"/>
            <a:ext cx="3091008" cy="2244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V="1">
            <a:off x="5591551" y="3316563"/>
            <a:ext cx="1483795" cy="93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8330076" y="3316563"/>
            <a:ext cx="1684813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V="1">
            <a:off x="5265316" y="4182120"/>
            <a:ext cx="568459" cy="327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Oval 25"/>
          <p:cNvSpPr/>
          <p:nvPr/>
        </p:nvSpPr>
        <p:spPr>
          <a:xfrm>
            <a:off x="589347" y="2638234"/>
            <a:ext cx="326235" cy="30365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400" b="1" dirty="0">
                <a:solidFill>
                  <a:srgbClr val="FF0000"/>
                </a:solidFill>
                <a:latin typeface="VNI-Avo" pitchFamily="2" charset="0"/>
              </a:rPr>
              <a:t>1</a:t>
            </a:r>
            <a:endParaRPr lang="en-US" sz="2400" b="1" dirty="0">
              <a:solidFill>
                <a:srgbClr val="FF0000"/>
              </a:solidFill>
              <a:latin typeface="VNI-Avo" pitchFamily="2" charset="0"/>
            </a:endParaRPr>
          </a:p>
        </p:txBody>
      </p:sp>
      <p:sp>
        <p:nvSpPr>
          <p:cNvPr id="27" name="Oval 26"/>
          <p:cNvSpPr/>
          <p:nvPr/>
        </p:nvSpPr>
        <p:spPr>
          <a:xfrm>
            <a:off x="5265316" y="2671671"/>
            <a:ext cx="326235" cy="30365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FF0000"/>
                </a:solidFill>
                <a:latin typeface="VNI-Avo" pitchFamily="2" charset="0"/>
              </a:rPr>
              <a:t>2</a:t>
            </a:r>
          </a:p>
        </p:txBody>
      </p:sp>
      <p:sp>
        <p:nvSpPr>
          <p:cNvPr id="28" name="Oval 27"/>
          <p:cNvSpPr/>
          <p:nvPr/>
        </p:nvSpPr>
        <p:spPr>
          <a:xfrm>
            <a:off x="10014889" y="2671671"/>
            <a:ext cx="326235" cy="30365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FF0000"/>
                </a:solidFill>
                <a:latin typeface="VNI-Avo" pitchFamily="2" charset="0"/>
              </a:rPr>
              <a:t>3</a:t>
            </a:r>
          </a:p>
        </p:txBody>
      </p:sp>
      <p:sp>
        <p:nvSpPr>
          <p:cNvPr id="29" name="Oval 28"/>
          <p:cNvSpPr/>
          <p:nvPr/>
        </p:nvSpPr>
        <p:spPr>
          <a:xfrm>
            <a:off x="3272926" y="3444098"/>
            <a:ext cx="326235" cy="30365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FF0000"/>
                </a:solidFill>
                <a:latin typeface="VNI-Avo" pitchFamily="2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4266098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  <p:bldP spid="28" grpId="0" animBg="1"/>
      <p:bldP spid="29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4659" y="2201306"/>
            <a:ext cx="8896069" cy="3535470"/>
          </a:xfrm>
          <a:prstGeom prst="rect">
            <a:avLst/>
          </a:prstGeom>
        </p:spPr>
      </p:pic>
      <p:pic>
        <p:nvPicPr>
          <p:cNvPr id="5" name="Picture 46" descr="Logotipo Gratis - GRAÇA LAYOUT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7738" y="131262"/>
            <a:ext cx="5284645" cy="1979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259728" y="767281"/>
            <a:ext cx="21485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>
                <a:solidFill>
                  <a:srgbClr val="002060"/>
                </a:solidFill>
              </a:rPr>
              <a:t>Nói tiếp</a:t>
            </a:r>
          </a:p>
        </p:txBody>
      </p:sp>
      <p:pic>
        <p:nvPicPr>
          <p:cNvPr id="7" name="Picture 12" descr="https://i.pinimg.com/564x/3f/a0/8c/3fa08c6b9d864371884f5fd207604bfd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4" y="4263803"/>
            <a:ext cx="2425905" cy="2175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262779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4A170DFE-C00F-4860-B6F0-3644726DF8F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20" r="3960" b="4684"/>
          <a:stretch/>
        </p:blipFill>
        <p:spPr>
          <a:xfrm>
            <a:off x="4295793" y="-297191"/>
            <a:ext cx="7086600" cy="5595731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685987" y="2529549"/>
            <a:ext cx="441725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>
                <a:solidFill>
                  <a:schemeClr val="bg1"/>
                </a:solidFill>
              </a:rPr>
              <a:t>Tập viết</a:t>
            </a:r>
            <a:endParaRPr lang="en-US" sz="5400">
              <a:solidFill>
                <a:schemeClr val="bg1"/>
              </a:solidFill>
            </a:endParaRPr>
          </a:p>
        </p:txBody>
      </p:sp>
      <p:pic>
        <p:nvPicPr>
          <p:cNvPr id="7" name="Picture 6" descr="A picture containing toy, doll&#10;&#10;Description automatically generated">
            <a:extLst>
              <a:ext uri="{FF2B5EF4-FFF2-40B4-BE49-F238E27FC236}">
                <a16:creationId xmlns:a16="http://schemas.microsoft.com/office/drawing/2014/main" id="{65ADCB24-1CBF-4F4A-B839-5438DE9D658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887" y="2414617"/>
            <a:ext cx="3433125" cy="3148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5072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https://i.pinimg.com/564x/72/96/bf/7296bf73b7d85268244d386416659b5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864" y="4179313"/>
            <a:ext cx="2886705" cy="2319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99" t="36228" r="16406" b="35306"/>
          <a:stretch/>
        </p:blipFill>
        <p:spPr>
          <a:xfrm>
            <a:off x="1015378" y="1503431"/>
            <a:ext cx="10529623" cy="1884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628493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mQUwrIzYISUJvL0EoSkGBYGmrzsuNRV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2058" end="2631.1383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471225"/>
            <a:ext cx="12191999" cy="638677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2877617-1CC8-4512-A775-DAC9555A9462}"/>
              </a:ext>
            </a:extLst>
          </p:cNvPr>
          <p:cNvSpPr/>
          <p:nvPr/>
        </p:nvSpPr>
        <p:spPr>
          <a:xfrm>
            <a:off x="0" y="471224"/>
            <a:ext cx="1270535" cy="13864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981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83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0FC659F-59EC-4D6D-8AEB-23C5B7308456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2011679" y="2979737"/>
            <a:ext cx="9144000" cy="898525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FF8119"/>
                </a:solidFill>
              </a:rPr>
              <a:t>Hoc10 </a:t>
            </a:r>
            <a:r>
              <a:rPr lang="en-US" sz="4800" b="1" dirty="0" err="1">
                <a:solidFill>
                  <a:srgbClr val="FF8119"/>
                </a:solidFill>
              </a:rPr>
              <a:t>chúc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các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em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học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tốt</a:t>
            </a:r>
            <a:r>
              <a:rPr lang="en-US" sz="4800" b="1" dirty="0">
                <a:solidFill>
                  <a:srgbClr val="FF8119"/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6925782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NKNOELEADERBOARD" val="-55869050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1007</TotalTime>
  <Words>130</Words>
  <Application>Microsoft Office PowerPoint</Application>
  <PresentationFormat>Widescreen</PresentationFormat>
  <Paragraphs>46</Paragraphs>
  <Slides>26</Slides>
  <Notes>4</Notes>
  <HiddenSlides>0</HiddenSlides>
  <MMClips>4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2" baseType="lpstr">
      <vt:lpstr>HP001 4 hàng</vt:lpstr>
      <vt:lpstr>Arial</vt:lpstr>
      <vt:lpstr>UTM Avo</vt:lpstr>
      <vt:lpstr>VNI-Avo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Hoc10 chúc các em học tốt!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Ziczac</cp:lastModifiedBy>
  <cp:revision>92</cp:revision>
  <dcterms:created xsi:type="dcterms:W3CDTF">2021-11-01T08:16:43Z</dcterms:created>
  <dcterms:modified xsi:type="dcterms:W3CDTF">2022-03-29T03:14:00Z</dcterms:modified>
</cp:coreProperties>
</file>