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Lst>
  <p:notesMasterIdLst>
    <p:notesMasterId r:id="rId25"/>
  </p:notesMasterIdLst>
  <p:sldIdLst>
    <p:sldId id="443" r:id="rId2"/>
    <p:sldId id="383" r:id="rId3"/>
    <p:sldId id="424" r:id="rId4"/>
    <p:sldId id="425" r:id="rId5"/>
    <p:sldId id="426" r:id="rId6"/>
    <p:sldId id="427" r:id="rId7"/>
    <p:sldId id="428" r:id="rId8"/>
    <p:sldId id="430" r:id="rId9"/>
    <p:sldId id="429" r:id="rId10"/>
    <p:sldId id="408" r:id="rId11"/>
    <p:sldId id="431" r:id="rId12"/>
    <p:sldId id="432" r:id="rId13"/>
    <p:sldId id="433" r:id="rId14"/>
    <p:sldId id="324" r:id="rId15"/>
    <p:sldId id="436" r:id="rId16"/>
    <p:sldId id="403" r:id="rId17"/>
    <p:sldId id="437" r:id="rId18"/>
    <p:sldId id="438" r:id="rId19"/>
    <p:sldId id="439" r:id="rId20"/>
    <p:sldId id="407" r:id="rId21"/>
    <p:sldId id="441" r:id="rId22"/>
    <p:sldId id="442" r:id="rId23"/>
    <p:sldId id="444" r:id="rId24"/>
  </p:sldIdLst>
  <p:sldSz cx="12190413"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41349"/>
    <a:srgbClr val="FFFFFF"/>
    <a:srgbClr val="F3F3F3"/>
    <a:srgbClr val="FFFB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8950" autoAdjust="0"/>
  </p:normalViewPr>
  <p:slideViewPr>
    <p:cSldViewPr snapToGrid="0">
      <p:cViewPr varScale="1">
        <p:scale>
          <a:sx n="90" d="100"/>
          <a:sy n="90" d="100"/>
        </p:scale>
        <p:origin x="576" y="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565E3-F375-40ED-B1B5-6AD16705FE42}" type="datetimeFigureOut">
              <a:rPr lang="zh-CN" altLang="en-US" smtClean="0"/>
              <a:t>2022/8/24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8FB77-EF15-449C-9908-6055D3588229}" type="slidenum">
              <a:rPr lang="zh-CN" altLang="en-US" smtClean="0"/>
              <a:t>‹#›</a:t>
            </a:fld>
            <a:endParaRPr lang="zh-CN" altLang="en-US"/>
          </a:p>
        </p:txBody>
      </p:sp>
    </p:spTree>
    <p:extLst>
      <p:ext uri="{BB962C8B-B14F-4D97-AF65-F5344CB8AC3E}">
        <p14:creationId xmlns:p14="http://schemas.microsoft.com/office/powerpoint/2010/main" val="406604674"/>
      </p:ext>
    </p:extLst>
  </p:cSld>
  <p:clrMap bg1="lt1" tx1="dk1" bg2="lt2" tx2="dk2" accent1="accent1" accent2="accent2" accent3="accent3" accent4="accent4" accent5="accent5" accent6="accent6" hlink="hlink" folHlink="folHlink"/>
  <p:notesStyle>
    <a:lvl1pPr marL="0" algn="l" defTabSz="1219078" rtl="0" eaLnBrk="1" latinLnBrk="0" hangingPunct="1">
      <a:defRPr sz="1600" kern="1200">
        <a:solidFill>
          <a:schemeClr val="tx1"/>
        </a:solidFill>
        <a:latin typeface="+mn-lt"/>
        <a:ea typeface="+mn-ea"/>
        <a:cs typeface="+mn-cs"/>
      </a:defRPr>
    </a:lvl1pPr>
    <a:lvl2pPr marL="609539" algn="l" defTabSz="1219078" rtl="0" eaLnBrk="1" latinLnBrk="0" hangingPunct="1">
      <a:defRPr sz="1600" kern="1200">
        <a:solidFill>
          <a:schemeClr val="tx1"/>
        </a:solidFill>
        <a:latin typeface="+mn-lt"/>
        <a:ea typeface="+mn-ea"/>
        <a:cs typeface="+mn-cs"/>
      </a:defRPr>
    </a:lvl2pPr>
    <a:lvl3pPr marL="1219078" algn="l" defTabSz="1219078" rtl="0" eaLnBrk="1" latinLnBrk="0" hangingPunct="1">
      <a:defRPr sz="1600" kern="1200">
        <a:solidFill>
          <a:schemeClr val="tx1"/>
        </a:solidFill>
        <a:latin typeface="+mn-lt"/>
        <a:ea typeface="+mn-ea"/>
        <a:cs typeface="+mn-cs"/>
      </a:defRPr>
    </a:lvl3pPr>
    <a:lvl4pPr marL="1828617" algn="l" defTabSz="1219078" rtl="0" eaLnBrk="1" latinLnBrk="0" hangingPunct="1">
      <a:defRPr sz="1600" kern="1200">
        <a:solidFill>
          <a:schemeClr val="tx1"/>
        </a:solidFill>
        <a:latin typeface="+mn-lt"/>
        <a:ea typeface="+mn-ea"/>
        <a:cs typeface="+mn-cs"/>
      </a:defRPr>
    </a:lvl4pPr>
    <a:lvl5pPr marL="2438156" algn="l" defTabSz="1219078" rtl="0" eaLnBrk="1" latinLnBrk="0" hangingPunct="1">
      <a:defRPr sz="1600" kern="1200">
        <a:solidFill>
          <a:schemeClr val="tx1"/>
        </a:solidFill>
        <a:latin typeface="+mn-lt"/>
        <a:ea typeface="+mn-ea"/>
        <a:cs typeface="+mn-cs"/>
      </a:defRPr>
    </a:lvl5pPr>
    <a:lvl6pPr marL="3047695" algn="l" defTabSz="1219078" rtl="0" eaLnBrk="1" latinLnBrk="0" hangingPunct="1">
      <a:defRPr sz="1600" kern="1200">
        <a:solidFill>
          <a:schemeClr val="tx1"/>
        </a:solidFill>
        <a:latin typeface="+mn-lt"/>
        <a:ea typeface="+mn-ea"/>
        <a:cs typeface="+mn-cs"/>
      </a:defRPr>
    </a:lvl6pPr>
    <a:lvl7pPr marL="3657234" algn="l" defTabSz="1219078" rtl="0" eaLnBrk="1" latinLnBrk="0" hangingPunct="1">
      <a:defRPr sz="1600" kern="1200">
        <a:solidFill>
          <a:schemeClr val="tx1"/>
        </a:solidFill>
        <a:latin typeface="+mn-lt"/>
        <a:ea typeface="+mn-ea"/>
        <a:cs typeface="+mn-cs"/>
      </a:defRPr>
    </a:lvl7pPr>
    <a:lvl8pPr marL="4266773" algn="l" defTabSz="1219078" rtl="0" eaLnBrk="1" latinLnBrk="0" hangingPunct="1">
      <a:defRPr sz="1600" kern="1200">
        <a:solidFill>
          <a:schemeClr val="tx1"/>
        </a:solidFill>
        <a:latin typeface="+mn-lt"/>
        <a:ea typeface="+mn-ea"/>
        <a:cs typeface="+mn-cs"/>
      </a:defRPr>
    </a:lvl8pPr>
    <a:lvl9pPr marL="4876312" algn="l" defTabSz="1219078"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325906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Khi</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r>
              <a:rPr lang="en-US" dirty="0"/>
              <a:t> </a:t>
            </a:r>
            <a:r>
              <a:rPr lang="en-US" dirty="0" err="1"/>
              <a:t>xong</a:t>
            </a:r>
            <a:r>
              <a:rPr lang="en-US" dirty="0"/>
              <a:t> </a:t>
            </a:r>
            <a:r>
              <a:rPr lang="en-US" dirty="0" err="1"/>
              <a:t>bấm</a:t>
            </a:r>
            <a:r>
              <a:rPr lang="en-US" dirty="0"/>
              <a:t> </a:t>
            </a:r>
            <a:r>
              <a:rPr lang="en-US" dirty="0" err="1"/>
              <a:t>thuyền</a:t>
            </a:r>
            <a:r>
              <a:rPr lang="en-US" dirty="0"/>
              <a:t> </a:t>
            </a:r>
            <a:r>
              <a:rPr lang="en-US" dirty="0" err="1"/>
              <a:t>để</a:t>
            </a:r>
            <a:r>
              <a:rPr lang="en-US" dirty="0"/>
              <a:t> di </a:t>
            </a:r>
            <a:r>
              <a:rPr lang="en-US" dirty="0" err="1"/>
              <a:t>chuyển</a:t>
            </a:r>
            <a:r>
              <a:rPr lang="en-US" dirty="0"/>
              <a:t> con </a:t>
            </a:r>
            <a:r>
              <a:rPr lang="en-US" dirty="0" err="1"/>
              <a:t>cừu</a:t>
            </a:r>
            <a:r>
              <a:rPr lang="en-US" dirty="0"/>
              <a:t> sang </a:t>
            </a:r>
            <a:r>
              <a:rPr lang="en-US" dirty="0" err="1"/>
              <a:t>bờ</a:t>
            </a:r>
            <a:r>
              <a:rPr lang="en-US" dirty="0"/>
              <a:t> </a:t>
            </a:r>
            <a:r>
              <a:rPr lang="en-US" dirty="0" err="1"/>
              <a:t>bên</a:t>
            </a:r>
            <a:r>
              <a:rPr lang="en-US" dirty="0"/>
              <a:t> </a:t>
            </a:r>
            <a:r>
              <a:rPr lang="en-US" dirty="0" err="1"/>
              <a:t>kia</a:t>
            </a:r>
            <a:endParaRPr lang="en-US" dirty="0"/>
          </a:p>
          <a:p>
            <a:r>
              <a:rPr lang="en-US" dirty="0" err="1"/>
              <a:t>Bấm</a:t>
            </a:r>
            <a:r>
              <a:rPr lang="en-US" dirty="0"/>
              <a:t> </a:t>
            </a:r>
            <a:r>
              <a:rPr lang="en-US" dirty="0" err="1"/>
              <a:t>mũi</a:t>
            </a:r>
            <a:r>
              <a:rPr lang="en-US" dirty="0"/>
              <a:t> </a:t>
            </a:r>
            <a:r>
              <a:rPr lang="en-US" dirty="0" err="1"/>
              <a:t>tên</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câu</a:t>
            </a:r>
            <a:r>
              <a:rPr lang="en-US" dirty="0"/>
              <a:t> </a:t>
            </a:r>
            <a:r>
              <a:rPr lang="en-US" dirty="0" err="1"/>
              <a:t>tiếp</a:t>
            </a:r>
            <a:r>
              <a:rPr lang="en-US" dirty="0"/>
              <a:t> </a:t>
            </a:r>
            <a:r>
              <a:rPr lang="en-US" dirty="0" err="1"/>
              <a:t>theo</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2509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Khi</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r>
              <a:rPr lang="en-US" dirty="0"/>
              <a:t> </a:t>
            </a:r>
            <a:r>
              <a:rPr lang="en-US" dirty="0" err="1"/>
              <a:t>xong</a:t>
            </a:r>
            <a:r>
              <a:rPr lang="en-US" dirty="0"/>
              <a:t> </a:t>
            </a:r>
            <a:r>
              <a:rPr lang="en-US" dirty="0" err="1"/>
              <a:t>bấm</a:t>
            </a:r>
            <a:r>
              <a:rPr lang="en-US" dirty="0"/>
              <a:t> </a:t>
            </a:r>
            <a:r>
              <a:rPr lang="en-US" dirty="0" err="1"/>
              <a:t>thuyền</a:t>
            </a:r>
            <a:r>
              <a:rPr lang="en-US" dirty="0"/>
              <a:t> </a:t>
            </a:r>
            <a:r>
              <a:rPr lang="en-US" dirty="0" err="1"/>
              <a:t>để</a:t>
            </a:r>
            <a:r>
              <a:rPr lang="en-US" dirty="0"/>
              <a:t> di </a:t>
            </a:r>
            <a:r>
              <a:rPr lang="en-US" dirty="0" err="1"/>
              <a:t>chuyển</a:t>
            </a:r>
            <a:r>
              <a:rPr lang="en-US" dirty="0"/>
              <a:t> con </a:t>
            </a:r>
            <a:r>
              <a:rPr lang="en-US" dirty="0" err="1"/>
              <a:t>cừu</a:t>
            </a:r>
            <a:r>
              <a:rPr lang="en-US" dirty="0"/>
              <a:t> sang </a:t>
            </a:r>
            <a:r>
              <a:rPr lang="en-US" dirty="0" err="1"/>
              <a:t>bờ</a:t>
            </a:r>
            <a:r>
              <a:rPr lang="en-US" dirty="0"/>
              <a:t> </a:t>
            </a:r>
            <a:r>
              <a:rPr lang="en-US" dirty="0" err="1"/>
              <a:t>bên</a:t>
            </a:r>
            <a:r>
              <a:rPr lang="en-US" dirty="0"/>
              <a:t> </a:t>
            </a:r>
            <a:r>
              <a:rPr lang="en-US" dirty="0" err="1"/>
              <a:t>kia</a:t>
            </a:r>
            <a:endParaRPr lang="en-US" dirty="0"/>
          </a:p>
          <a:p>
            <a:r>
              <a:rPr lang="en-US" dirty="0" err="1"/>
              <a:t>Bấm</a:t>
            </a:r>
            <a:r>
              <a:rPr lang="en-US" dirty="0"/>
              <a:t> </a:t>
            </a:r>
            <a:r>
              <a:rPr lang="en-US" dirty="0" err="1"/>
              <a:t>mũi</a:t>
            </a:r>
            <a:r>
              <a:rPr lang="en-US" dirty="0"/>
              <a:t> </a:t>
            </a:r>
            <a:r>
              <a:rPr lang="en-US" dirty="0" err="1"/>
              <a:t>tên</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câu</a:t>
            </a:r>
            <a:r>
              <a:rPr lang="en-US" dirty="0"/>
              <a:t> </a:t>
            </a:r>
            <a:r>
              <a:rPr lang="en-US" dirty="0" err="1"/>
              <a:t>tiếp</a:t>
            </a:r>
            <a:r>
              <a:rPr lang="en-US" dirty="0"/>
              <a:t> </a:t>
            </a:r>
            <a:r>
              <a:rPr lang="en-US" dirty="0" err="1"/>
              <a:t>theo</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1121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Khi</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r>
              <a:rPr lang="en-US" dirty="0"/>
              <a:t> </a:t>
            </a:r>
            <a:r>
              <a:rPr lang="en-US" dirty="0" err="1"/>
              <a:t>xong</a:t>
            </a:r>
            <a:r>
              <a:rPr lang="en-US" dirty="0"/>
              <a:t> </a:t>
            </a:r>
            <a:r>
              <a:rPr lang="en-US" dirty="0" err="1"/>
              <a:t>bấm</a:t>
            </a:r>
            <a:r>
              <a:rPr lang="en-US" dirty="0"/>
              <a:t> </a:t>
            </a:r>
            <a:r>
              <a:rPr lang="en-US" dirty="0" err="1"/>
              <a:t>thuyền</a:t>
            </a:r>
            <a:r>
              <a:rPr lang="en-US" dirty="0"/>
              <a:t> </a:t>
            </a:r>
            <a:r>
              <a:rPr lang="en-US" dirty="0" err="1"/>
              <a:t>để</a:t>
            </a:r>
            <a:r>
              <a:rPr lang="en-US" dirty="0"/>
              <a:t> di </a:t>
            </a:r>
            <a:r>
              <a:rPr lang="en-US" dirty="0" err="1"/>
              <a:t>chuyển</a:t>
            </a:r>
            <a:r>
              <a:rPr lang="en-US" dirty="0"/>
              <a:t> con </a:t>
            </a:r>
            <a:r>
              <a:rPr lang="en-US" dirty="0" err="1"/>
              <a:t>cừu</a:t>
            </a:r>
            <a:r>
              <a:rPr lang="en-US" dirty="0"/>
              <a:t> sang </a:t>
            </a:r>
            <a:r>
              <a:rPr lang="en-US" dirty="0" err="1"/>
              <a:t>bờ</a:t>
            </a:r>
            <a:r>
              <a:rPr lang="en-US" dirty="0"/>
              <a:t> </a:t>
            </a:r>
            <a:r>
              <a:rPr lang="en-US" dirty="0" err="1"/>
              <a:t>bên</a:t>
            </a:r>
            <a:r>
              <a:rPr lang="en-US" dirty="0"/>
              <a:t> </a:t>
            </a:r>
            <a:r>
              <a:rPr lang="en-US" dirty="0" err="1"/>
              <a:t>kia</a:t>
            </a:r>
            <a:endParaRPr lang="en-US" dirty="0"/>
          </a:p>
          <a:p>
            <a:r>
              <a:rPr lang="en-US" dirty="0" err="1"/>
              <a:t>Bấm</a:t>
            </a:r>
            <a:r>
              <a:rPr lang="en-US" dirty="0"/>
              <a:t> </a:t>
            </a:r>
            <a:r>
              <a:rPr lang="en-US" dirty="0" err="1"/>
              <a:t>mũi</a:t>
            </a:r>
            <a:r>
              <a:rPr lang="en-US" dirty="0"/>
              <a:t> </a:t>
            </a:r>
            <a:r>
              <a:rPr lang="en-US" dirty="0" err="1"/>
              <a:t>tên</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câu</a:t>
            </a:r>
            <a:r>
              <a:rPr lang="en-US" dirty="0"/>
              <a:t> </a:t>
            </a:r>
            <a:r>
              <a:rPr lang="en-US" dirty="0" err="1"/>
              <a:t>tiếp</a:t>
            </a:r>
            <a:r>
              <a:rPr lang="en-US" dirty="0"/>
              <a:t> </a:t>
            </a:r>
            <a:r>
              <a:rPr lang="en-US" dirty="0" err="1"/>
              <a:t>theo</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7443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Khi</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r>
              <a:rPr lang="en-US" dirty="0"/>
              <a:t> </a:t>
            </a:r>
            <a:r>
              <a:rPr lang="en-US" dirty="0" err="1"/>
              <a:t>xong</a:t>
            </a:r>
            <a:r>
              <a:rPr lang="en-US" dirty="0"/>
              <a:t> </a:t>
            </a:r>
            <a:r>
              <a:rPr lang="en-US" dirty="0" err="1"/>
              <a:t>bấm</a:t>
            </a:r>
            <a:r>
              <a:rPr lang="en-US" dirty="0"/>
              <a:t> </a:t>
            </a:r>
            <a:r>
              <a:rPr lang="en-US" dirty="0" err="1"/>
              <a:t>thuyền</a:t>
            </a:r>
            <a:r>
              <a:rPr lang="en-US" dirty="0"/>
              <a:t> </a:t>
            </a:r>
            <a:r>
              <a:rPr lang="en-US" dirty="0" err="1"/>
              <a:t>để</a:t>
            </a:r>
            <a:r>
              <a:rPr lang="en-US" dirty="0"/>
              <a:t> di </a:t>
            </a:r>
            <a:r>
              <a:rPr lang="en-US" dirty="0" err="1"/>
              <a:t>chuyển</a:t>
            </a:r>
            <a:r>
              <a:rPr lang="en-US" dirty="0"/>
              <a:t> con </a:t>
            </a:r>
            <a:r>
              <a:rPr lang="en-US" dirty="0" err="1"/>
              <a:t>cừu</a:t>
            </a:r>
            <a:r>
              <a:rPr lang="en-US" dirty="0"/>
              <a:t> sang </a:t>
            </a:r>
            <a:r>
              <a:rPr lang="en-US" dirty="0" err="1"/>
              <a:t>bờ</a:t>
            </a:r>
            <a:r>
              <a:rPr lang="en-US" dirty="0"/>
              <a:t> </a:t>
            </a:r>
            <a:r>
              <a:rPr lang="en-US" dirty="0" err="1"/>
              <a:t>bên</a:t>
            </a:r>
            <a:r>
              <a:rPr lang="en-US" dirty="0"/>
              <a:t> </a:t>
            </a:r>
            <a:r>
              <a:rPr lang="en-US" dirty="0" err="1"/>
              <a:t>kia</a:t>
            </a:r>
            <a:endParaRPr lang="en-US" dirty="0"/>
          </a:p>
          <a:p>
            <a:r>
              <a:rPr lang="en-US" dirty="0" err="1"/>
              <a:t>Bấm</a:t>
            </a:r>
            <a:r>
              <a:rPr lang="en-US" dirty="0"/>
              <a:t> </a:t>
            </a:r>
            <a:r>
              <a:rPr lang="en-US" dirty="0" err="1"/>
              <a:t>mũi</a:t>
            </a:r>
            <a:r>
              <a:rPr lang="en-US" dirty="0"/>
              <a:t> </a:t>
            </a:r>
            <a:r>
              <a:rPr lang="en-US" dirty="0" err="1"/>
              <a:t>tên</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câu</a:t>
            </a:r>
            <a:r>
              <a:rPr lang="en-US" dirty="0"/>
              <a:t> </a:t>
            </a:r>
            <a:r>
              <a:rPr lang="en-US" dirty="0" err="1"/>
              <a:t>tiếp</a:t>
            </a:r>
            <a:r>
              <a:rPr lang="en-US" dirty="0"/>
              <a:t> </a:t>
            </a:r>
            <a:r>
              <a:rPr lang="en-US" dirty="0" err="1"/>
              <a:t>theo</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22635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29620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3" name="Google Shape;13;p7"/>
          <p:cNvSpPr txBox="1">
            <a:spLocks noGrp="1"/>
          </p:cNvSpPr>
          <p:nvPr>
            <p:ph type="ctrTitle"/>
          </p:nvPr>
        </p:nvSpPr>
        <p:spPr>
          <a:xfrm>
            <a:off x="1523802" y="1122363"/>
            <a:ext cx="914281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3802" y="3602038"/>
            <a:ext cx="914281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8/24/2022</a:t>
            </a:fld>
            <a:endParaRPr lang="en-US"/>
          </a:p>
        </p:txBody>
      </p:sp>
      <p:sp>
        <p:nvSpPr>
          <p:cNvPr id="16" name="Google Shape;16;p7"/>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019" y="1930595"/>
            <a:ext cx="851911"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019"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48CAB18A-EEAF-4CC3-B014-6871ADE81452}"/>
              </a:ext>
            </a:extLst>
          </p:cNvPr>
          <p:cNvSpPr/>
          <p:nvPr userDrawn="1"/>
        </p:nvSpPr>
        <p:spPr>
          <a:xfrm>
            <a:off x="11100414" y="136524"/>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907269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0" y="20644"/>
            <a:ext cx="12183293" cy="6816715"/>
          </a:xfrm>
          <a:prstGeom prst="rect">
            <a:avLst/>
          </a:prstGeom>
          <a:noFill/>
          <a:ln>
            <a:noFill/>
          </a:ln>
        </p:spPr>
      </p:pic>
      <p:sp>
        <p:nvSpPr>
          <p:cNvPr id="23" name="Google Shape;23;p8"/>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8/24/2022</a:t>
            </a:fld>
            <a:endParaRPr lang="en-US"/>
          </a:p>
        </p:txBody>
      </p:sp>
      <p:sp>
        <p:nvSpPr>
          <p:cNvPr id="24" name="Google Shape;24;p8"/>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17899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19" y="2004"/>
            <a:ext cx="12164255" cy="6853994"/>
          </a:xfrm>
          <a:prstGeom prst="rect">
            <a:avLst/>
          </a:prstGeom>
          <a:noFill/>
          <a:ln>
            <a:noFill/>
          </a:ln>
        </p:spPr>
      </p:pic>
    </p:spTree>
    <p:extLst>
      <p:ext uri="{BB962C8B-B14F-4D97-AF65-F5344CB8AC3E}">
        <p14:creationId xmlns:p14="http://schemas.microsoft.com/office/powerpoint/2010/main" val="85751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19" y="2005"/>
            <a:ext cx="12164255" cy="6853993"/>
          </a:xfrm>
          <a:prstGeom prst="rect">
            <a:avLst/>
          </a:prstGeom>
          <a:noFill/>
          <a:ln>
            <a:noFill/>
          </a:ln>
        </p:spPr>
      </p:pic>
      <p:sp>
        <p:nvSpPr>
          <p:cNvPr id="37" name="Google Shape;37;p10"/>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8/24/2022</a:t>
            </a:fld>
            <a:endParaRPr lang="en-US"/>
          </a:p>
        </p:txBody>
      </p:sp>
      <p:sp>
        <p:nvSpPr>
          <p:cNvPr id="38" name="Google Shape;38;p10"/>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1793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679" y="365126"/>
            <a:ext cx="105142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679" y="1681163"/>
            <a:ext cx="5157116"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679" y="2505075"/>
            <a:ext cx="5157116"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1397" y="1681163"/>
            <a:ext cx="5182513"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1397" y="2505075"/>
            <a:ext cx="5182513"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8/24/2022</a:t>
            </a:fld>
            <a:endParaRPr lang="en-US"/>
          </a:p>
        </p:txBody>
      </p:sp>
      <p:sp>
        <p:nvSpPr>
          <p:cNvPr id="47" name="Google Shape;47;p11"/>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1" y="18651"/>
            <a:ext cx="12190412" cy="6820698"/>
          </a:xfrm>
          <a:prstGeom prst="rect">
            <a:avLst/>
          </a:prstGeom>
          <a:noFill/>
          <a:ln>
            <a:noFill/>
          </a:ln>
        </p:spPr>
      </p:pic>
      <p:sp>
        <p:nvSpPr>
          <p:cNvPr id="11" name="Oval 10">
            <a:extLst>
              <a:ext uri="{FF2B5EF4-FFF2-40B4-BE49-F238E27FC236}">
                <a16:creationId xmlns:a16="http://schemas.microsoft.com/office/drawing/2014/main" id="{48CAB18A-EEAF-4CC3-B014-6871ADE81452}"/>
              </a:ext>
            </a:extLst>
          </p:cNvPr>
          <p:cNvSpPr/>
          <p:nvPr userDrawn="1"/>
        </p:nvSpPr>
        <p:spPr>
          <a:xfrm>
            <a:off x="10714266" y="290354"/>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937864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35" y="-90897"/>
            <a:ext cx="12612048"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3802" y="1122363"/>
            <a:ext cx="914281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036"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1271552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 y="4"/>
            <a:ext cx="12190412"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759" y="1709773"/>
            <a:ext cx="10514231"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759" y="4589498"/>
            <a:ext cx="1051423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1964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8/24/2022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3710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5" name="Google Shape;15;p7"/>
          <p:cNvSpPr txBox="1">
            <a:spLocks noGrp="1"/>
          </p:cNvSpPr>
          <p:nvPr>
            <p:ph type="dt" idx="10"/>
          </p:nvPr>
        </p:nvSpPr>
        <p:spPr>
          <a:xfrm>
            <a:off x="838092"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8/24/2022</a:t>
            </a:fld>
            <a:endParaRPr lang="en-US"/>
          </a:p>
        </p:txBody>
      </p:sp>
      <p:sp>
        <p:nvSpPr>
          <p:cNvPr id="16" name="Google Shape;16;p7"/>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020" y="1930595"/>
            <a:ext cx="851911"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48CAB18A-EEAF-4CC3-B014-6871ADE81452}"/>
              </a:ext>
            </a:extLst>
          </p:cNvPr>
          <p:cNvSpPr/>
          <p:nvPr userDrawn="1"/>
        </p:nvSpPr>
        <p:spPr>
          <a:xfrm>
            <a:off x="11022777" y="136522"/>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26877195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108" y="365129"/>
            <a:ext cx="1051423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108" y="1825625"/>
            <a:ext cx="1051423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108" y="6356385"/>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E1C8935-5503-46B3-AA64-FDD06962785D}" type="datetimeFigureOut">
              <a:rPr lang="en-US" smtClean="0">
                <a:solidFill>
                  <a:prstClr val="black">
                    <a:tint val="75000"/>
                  </a:prstClr>
                </a:solidFill>
              </a:rPr>
              <a:pPr defTabSz="914400"/>
              <a:t>8/24/2022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075" y="6356385"/>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09479" y="6356385"/>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306B73E-E889-4101-943F-C932486AC50A}"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807279922"/>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09" r:id="rId6"/>
    <p:sldLayoutId id="2147483711" r:id="rId7"/>
    <p:sldLayoutId id="2147483713" r:id="rId8"/>
    <p:sldLayoutId id="2147483715" r:id="rId9"/>
    <p:sldLayoutId id="2147483721"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microsoft.com/office/2007/relationships/media" Target="../media/media2.wav"/><Relationship Id="rId7" Type="http://schemas.openxmlformats.org/officeDocument/2006/relationships/slideLayout" Target="../slideLayouts/slideLayout3.xml"/><Relationship Id="rId12" Type="http://schemas.openxmlformats.org/officeDocument/2006/relationships/image" Target="../media/image15.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mp3"/><Relationship Id="rId11" Type="http://schemas.openxmlformats.org/officeDocument/2006/relationships/image" Target="../media/image14.png"/><Relationship Id="rId5" Type="http://schemas.microsoft.com/office/2007/relationships/media" Target="../media/media3.mp3"/><Relationship Id="rId10" Type="http://schemas.openxmlformats.org/officeDocument/2006/relationships/image" Target="../media/image13.png"/><Relationship Id="rId4" Type="http://schemas.openxmlformats.org/officeDocument/2006/relationships/audio" Target="../media/media2.wav"/><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18.png"/><Relationship Id="rId18" Type="http://schemas.openxmlformats.org/officeDocument/2006/relationships/image" Target="../media/image23.png"/><Relationship Id="rId3" Type="http://schemas.microsoft.com/office/2007/relationships/media" Target="../media/media2.wav"/><Relationship Id="rId7" Type="http://schemas.openxmlformats.org/officeDocument/2006/relationships/audio" Target="../media/audio1.wav"/><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audio" Target="../media/media1.wav"/><Relationship Id="rId16" Type="http://schemas.openxmlformats.org/officeDocument/2006/relationships/image" Target="../media/image21.png"/><Relationship Id="rId20" Type="http://schemas.openxmlformats.org/officeDocument/2006/relationships/image" Target="../media/image15.png"/><Relationship Id="rId1" Type="http://schemas.microsoft.com/office/2007/relationships/media" Target="../media/media1.wav"/><Relationship Id="rId6" Type="http://schemas.openxmlformats.org/officeDocument/2006/relationships/notesSlide" Target="../notesSlides/notesSlide2.xml"/><Relationship Id="rId11" Type="http://schemas.openxmlformats.org/officeDocument/2006/relationships/image" Target="../media/image12.png"/><Relationship Id="rId5" Type="http://schemas.openxmlformats.org/officeDocument/2006/relationships/slideLayout" Target="../slideLayouts/slideLayout3.xml"/><Relationship Id="rId15" Type="http://schemas.openxmlformats.org/officeDocument/2006/relationships/image" Target="../media/image20.png"/><Relationship Id="rId10" Type="http://schemas.openxmlformats.org/officeDocument/2006/relationships/image" Target="../media/image14.png"/><Relationship Id="rId19" Type="http://schemas.openxmlformats.org/officeDocument/2006/relationships/image" Target="../media/image16.png"/><Relationship Id="rId4" Type="http://schemas.openxmlformats.org/officeDocument/2006/relationships/audio" Target="../media/media2.wav"/><Relationship Id="rId9" Type="http://schemas.openxmlformats.org/officeDocument/2006/relationships/image" Target="../media/image11.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24.png"/><Relationship Id="rId18" Type="http://schemas.openxmlformats.org/officeDocument/2006/relationships/image" Target="../media/image23.png"/><Relationship Id="rId3" Type="http://schemas.microsoft.com/office/2007/relationships/media" Target="../media/media2.wav"/><Relationship Id="rId7" Type="http://schemas.openxmlformats.org/officeDocument/2006/relationships/audio" Target="../media/audio1.wav"/><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audio" Target="../media/media1.wav"/><Relationship Id="rId16" Type="http://schemas.openxmlformats.org/officeDocument/2006/relationships/image" Target="../media/image21.png"/><Relationship Id="rId20" Type="http://schemas.openxmlformats.org/officeDocument/2006/relationships/image" Target="../media/image15.png"/><Relationship Id="rId1" Type="http://schemas.microsoft.com/office/2007/relationships/media" Target="../media/media1.wav"/><Relationship Id="rId6" Type="http://schemas.openxmlformats.org/officeDocument/2006/relationships/notesSlide" Target="../notesSlides/notesSlide3.xml"/><Relationship Id="rId11" Type="http://schemas.openxmlformats.org/officeDocument/2006/relationships/image" Target="../media/image12.png"/><Relationship Id="rId5" Type="http://schemas.openxmlformats.org/officeDocument/2006/relationships/slideLayout" Target="../slideLayouts/slideLayout3.xml"/><Relationship Id="rId15" Type="http://schemas.openxmlformats.org/officeDocument/2006/relationships/image" Target="../media/image20.png"/><Relationship Id="rId10" Type="http://schemas.openxmlformats.org/officeDocument/2006/relationships/image" Target="../media/image14.png"/><Relationship Id="rId19" Type="http://schemas.openxmlformats.org/officeDocument/2006/relationships/image" Target="../media/image16.png"/><Relationship Id="rId4" Type="http://schemas.openxmlformats.org/officeDocument/2006/relationships/audio" Target="../media/media2.wav"/><Relationship Id="rId9" Type="http://schemas.openxmlformats.org/officeDocument/2006/relationships/image" Target="../media/image11.png"/><Relationship Id="rId1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25.png"/><Relationship Id="rId18" Type="http://schemas.openxmlformats.org/officeDocument/2006/relationships/image" Target="../media/image16.png"/><Relationship Id="rId3" Type="http://schemas.microsoft.com/office/2007/relationships/media" Target="../media/media2.wav"/><Relationship Id="rId21" Type="http://schemas.openxmlformats.org/officeDocument/2006/relationships/image" Target="../media/image15.png"/><Relationship Id="rId7" Type="http://schemas.openxmlformats.org/officeDocument/2006/relationships/audio" Target="../media/audio1.wav"/><Relationship Id="rId12" Type="http://schemas.openxmlformats.org/officeDocument/2006/relationships/image" Target="../media/image17.png"/><Relationship Id="rId17" Type="http://schemas.openxmlformats.org/officeDocument/2006/relationships/image" Target="../media/image23.png"/><Relationship Id="rId2" Type="http://schemas.openxmlformats.org/officeDocument/2006/relationships/audio" Target="../media/media1.wav"/><Relationship Id="rId16" Type="http://schemas.openxmlformats.org/officeDocument/2006/relationships/image" Target="../media/image21.png"/><Relationship Id="rId20" Type="http://schemas.openxmlformats.org/officeDocument/2006/relationships/image" Target="../media/image26.png"/><Relationship Id="rId1" Type="http://schemas.microsoft.com/office/2007/relationships/media" Target="../media/media1.wav"/><Relationship Id="rId6" Type="http://schemas.openxmlformats.org/officeDocument/2006/relationships/notesSlide" Target="../notesSlides/notesSlide4.xml"/><Relationship Id="rId11" Type="http://schemas.openxmlformats.org/officeDocument/2006/relationships/image" Target="../media/image12.png"/><Relationship Id="rId5" Type="http://schemas.openxmlformats.org/officeDocument/2006/relationships/slideLayout" Target="../slideLayouts/slideLayout3.xml"/><Relationship Id="rId15" Type="http://schemas.openxmlformats.org/officeDocument/2006/relationships/image" Target="../media/image20.png"/><Relationship Id="rId10" Type="http://schemas.openxmlformats.org/officeDocument/2006/relationships/image" Target="../media/image14.png"/><Relationship Id="rId19" Type="http://schemas.openxmlformats.org/officeDocument/2006/relationships/image" Target="../media/image22.png"/><Relationship Id="rId4" Type="http://schemas.openxmlformats.org/officeDocument/2006/relationships/audio" Target="../media/media2.wav"/><Relationship Id="rId9" Type="http://schemas.openxmlformats.org/officeDocument/2006/relationships/image" Target="../media/image11.png"/><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17.png"/><Relationship Id="rId18" Type="http://schemas.openxmlformats.org/officeDocument/2006/relationships/image" Target="../media/image23.png"/><Relationship Id="rId3" Type="http://schemas.microsoft.com/office/2007/relationships/media" Target="../media/media2.wav"/><Relationship Id="rId21" Type="http://schemas.openxmlformats.org/officeDocument/2006/relationships/image" Target="../media/image26.png"/><Relationship Id="rId7" Type="http://schemas.openxmlformats.org/officeDocument/2006/relationships/audio" Target="../media/audio3.wav"/><Relationship Id="rId12" Type="http://schemas.openxmlformats.org/officeDocument/2006/relationships/image" Target="../media/image12.png"/><Relationship Id="rId17" Type="http://schemas.openxmlformats.org/officeDocument/2006/relationships/image" Target="../media/image21.png"/><Relationship Id="rId2" Type="http://schemas.openxmlformats.org/officeDocument/2006/relationships/audio" Target="../media/media1.wav"/><Relationship Id="rId16" Type="http://schemas.openxmlformats.org/officeDocument/2006/relationships/image" Target="../media/image20.png"/><Relationship Id="rId20" Type="http://schemas.openxmlformats.org/officeDocument/2006/relationships/image" Target="../media/image22.png"/><Relationship Id="rId1" Type="http://schemas.microsoft.com/office/2007/relationships/media" Target="../media/media1.wav"/><Relationship Id="rId6" Type="http://schemas.openxmlformats.org/officeDocument/2006/relationships/notesSlide" Target="../notesSlides/notesSlide5.xml"/><Relationship Id="rId11" Type="http://schemas.openxmlformats.org/officeDocument/2006/relationships/image" Target="../media/image14.png"/><Relationship Id="rId24" Type="http://schemas.openxmlformats.org/officeDocument/2006/relationships/image" Target="../media/image29.png"/><Relationship Id="rId5" Type="http://schemas.openxmlformats.org/officeDocument/2006/relationships/slideLayout" Target="../slideLayouts/slideLayout3.xml"/><Relationship Id="rId15" Type="http://schemas.openxmlformats.org/officeDocument/2006/relationships/image" Target="../media/image19.png"/><Relationship Id="rId23" Type="http://schemas.openxmlformats.org/officeDocument/2006/relationships/image" Target="../media/image28.png"/><Relationship Id="rId10" Type="http://schemas.openxmlformats.org/officeDocument/2006/relationships/image" Target="../media/image11.png"/><Relationship Id="rId19" Type="http://schemas.openxmlformats.org/officeDocument/2006/relationships/image" Target="../media/image16.png"/><Relationship Id="rId4" Type="http://schemas.openxmlformats.org/officeDocument/2006/relationships/audio" Target="../media/media2.wav"/><Relationship Id="rId9" Type="http://schemas.openxmlformats.org/officeDocument/2006/relationships/audio" Target="../media/audio2.wav"/><Relationship Id="rId14" Type="http://schemas.openxmlformats.org/officeDocument/2006/relationships/image" Target="../media/image27.png"/><Relationship Id="rId22"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9.png"/><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9.png"/><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628822" y="1839161"/>
            <a:ext cx="7004931" cy="2492605"/>
          </a:xfrm>
          <a:prstGeom prst="rect">
            <a:avLst/>
          </a:prstGeom>
        </p:spPr>
        <p:txBody>
          <a:bodyPr wrap="none">
            <a:spAutoFit/>
          </a:bodyPr>
          <a:lstStyle/>
          <a:p>
            <a:pPr algn="ctr" defTabSz="914286">
              <a:lnSpc>
                <a:spcPct val="150000"/>
              </a:lnSpc>
              <a:defRPr/>
            </a:pPr>
            <a:r>
              <a:rPr lang="en-US" sz="5199" b="1" dirty="0" err="1">
                <a:solidFill>
                  <a:srgbClr val="002060"/>
                </a:solidFill>
                <a:latin typeface="UTM Avo" panose="02040603050506020204" pitchFamily="18" charset="0"/>
                <a:cs typeface="Arial" panose="020B0604020202020204" pitchFamily="34" charset="0"/>
              </a:rPr>
              <a:t>Tuần</a:t>
            </a:r>
            <a:r>
              <a:rPr lang="en-US" sz="5199" b="1" dirty="0">
                <a:solidFill>
                  <a:srgbClr val="002060"/>
                </a:solidFill>
                <a:latin typeface="UTM Avo" panose="02040603050506020204" pitchFamily="18" charset="0"/>
                <a:cs typeface="Arial" panose="020B0604020202020204" pitchFamily="34" charset="0"/>
              </a:rPr>
              <a:t> 5</a:t>
            </a:r>
            <a:endParaRPr lang="en-US" sz="5199" dirty="0">
              <a:solidFill>
                <a:srgbClr val="002060"/>
              </a:solidFill>
              <a:latin typeface="UTM Avo" panose="02040603050506020204" pitchFamily="18" charset="0"/>
              <a:cs typeface="Arial" panose="020B0604020202020204" pitchFamily="34" charset="0"/>
            </a:endParaRPr>
          </a:p>
          <a:p>
            <a:pPr algn="ctr" defTabSz="914286">
              <a:lnSpc>
                <a:spcPct val="150000"/>
              </a:lnSpc>
              <a:defRPr/>
            </a:pPr>
            <a:r>
              <a:rPr lang="en-US" sz="5199" b="1" dirty="0" err="1">
                <a:solidFill>
                  <a:srgbClr val="FF0000"/>
                </a:solidFill>
                <a:latin typeface="UTM Avo" panose="02040603050506020204" pitchFamily="18" charset="0"/>
                <a:cs typeface="Arial" panose="020B0604020202020204" pitchFamily="34" charset="0"/>
              </a:rPr>
              <a:t>Bài</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đọc</a:t>
            </a:r>
            <a:r>
              <a:rPr lang="en-US" sz="5199" b="1" dirty="0">
                <a:solidFill>
                  <a:srgbClr val="FF0000"/>
                </a:solidFill>
                <a:latin typeface="UTM Avo" panose="02040603050506020204" pitchFamily="18" charset="0"/>
                <a:cs typeface="Arial" panose="020B0604020202020204" pitchFamily="34" charset="0"/>
              </a:rPr>
              <a:t> 2: </a:t>
            </a:r>
            <a:r>
              <a:rPr lang="en-US" sz="5199" b="1" dirty="0" err="1">
                <a:solidFill>
                  <a:srgbClr val="FF0000"/>
                </a:solidFill>
                <a:latin typeface="UTM Avo" panose="02040603050506020204" pitchFamily="18" charset="0"/>
                <a:cs typeface="Arial" panose="020B0604020202020204" pitchFamily="34" charset="0"/>
              </a:rPr>
              <a:t>Trường</a:t>
            </a:r>
            <a:r>
              <a:rPr lang="en-US" sz="5199" b="1" dirty="0">
                <a:solidFill>
                  <a:srgbClr val="FF0000"/>
                </a:solidFill>
                <a:latin typeface="UTM Avo" panose="02040603050506020204" pitchFamily="18" charset="0"/>
                <a:cs typeface="Arial" panose="020B0604020202020204" pitchFamily="34" charset="0"/>
              </a:rPr>
              <a:t> </a:t>
            </a:r>
            <a:r>
              <a:rPr lang="en-US" sz="5199" b="1" dirty="0" err="1">
                <a:solidFill>
                  <a:srgbClr val="FF0000"/>
                </a:solidFill>
                <a:latin typeface="UTM Avo" panose="02040603050506020204" pitchFamily="18" charset="0"/>
                <a:cs typeface="Arial" panose="020B0604020202020204" pitchFamily="34" charset="0"/>
              </a:rPr>
              <a:t>em</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6045" y="100370"/>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38386" y="685069"/>
            <a:ext cx="990848"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1868385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899" y="2109019"/>
            <a:ext cx="4249241" cy="4653116"/>
          </a:xfrm>
          <a:prstGeom prst="rect">
            <a:avLst/>
          </a:prstGeom>
        </p:spPr>
      </p:pic>
      <p:pic>
        <p:nvPicPr>
          <p:cNvPr id="6" name="Picture 5">
            <a:extLst>
              <a:ext uri="{FF2B5EF4-FFF2-40B4-BE49-F238E27FC236}">
                <a16:creationId xmlns:a16="http://schemas.microsoft.com/office/drawing/2014/main" id="{D722034E-914D-41E5-A402-597B707343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6166" y="-258085"/>
            <a:ext cx="7487444" cy="8605066"/>
          </a:xfrm>
          <a:prstGeom prst="rect">
            <a:avLst/>
          </a:prstGeom>
        </p:spPr>
      </p:pic>
      <p:sp>
        <p:nvSpPr>
          <p:cNvPr id="7" name="TextBox 6">
            <a:extLst>
              <a:ext uri="{FF2B5EF4-FFF2-40B4-BE49-F238E27FC236}">
                <a16:creationId xmlns:a16="http://schemas.microsoft.com/office/drawing/2014/main" id="{ADECD916-DCC3-4B6B-867E-92AF3A7EEA90}"/>
              </a:ext>
            </a:extLst>
          </p:cNvPr>
          <p:cNvSpPr txBox="1"/>
          <p:nvPr/>
        </p:nvSpPr>
        <p:spPr>
          <a:xfrm>
            <a:off x="4910483" y="3013501"/>
            <a:ext cx="4134678" cy="830997"/>
          </a:xfrm>
          <a:prstGeom prst="rect">
            <a:avLst/>
          </a:prstGeom>
          <a:noFill/>
        </p:spPr>
        <p:txBody>
          <a:bodyPr wrap="square" rtlCol="0">
            <a:spAutoFit/>
          </a:bodyPr>
          <a:lstStyle/>
          <a:p>
            <a:r>
              <a:rPr lang="en-US" sz="4800" b="1" dirty="0">
                <a:solidFill>
                  <a:schemeClr val="bg1"/>
                </a:solidFill>
              </a:rPr>
              <a:t>KHỞI ĐỘNG</a:t>
            </a:r>
          </a:p>
        </p:txBody>
      </p:sp>
    </p:spTree>
    <p:extLst>
      <p:ext uri="{BB962C8B-B14F-4D97-AF65-F5344CB8AC3E}">
        <p14:creationId xmlns:p14="http://schemas.microsoft.com/office/powerpoint/2010/main" val="19156911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D1AF9B-E584-44D0-A89B-E564E00F76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408562"/>
            <a:ext cx="12190413" cy="6449438"/>
          </a:xfrm>
          <a:prstGeom prst="rect">
            <a:avLst/>
          </a:prstGeom>
        </p:spPr>
      </p:pic>
      <p:sp>
        <p:nvSpPr>
          <p:cNvPr id="7" name="Rectangle 6">
            <a:extLst>
              <a:ext uri="{FF2B5EF4-FFF2-40B4-BE49-F238E27FC236}">
                <a16:creationId xmlns:a16="http://schemas.microsoft.com/office/drawing/2014/main" id="{8DB03D35-4FE0-48F3-80CF-687CD72E240A}"/>
              </a:ext>
            </a:extLst>
          </p:cNvPr>
          <p:cNvSpPr/>
          <p:nvPr/>
        </p:nvSpPr>
        <p:spPr>
          <a:xfrm>
            <a:off x="2776444" y="801184"/>
            <a:ext cx="6371236" cy="923330"/>
          </a:xfrm>
          <a:prstGeom prst="rect">
            <a:avLst/>
          </a:prstGeom>
          <a:noFill/>
        </p:spPr>
        <p:txBody>
          <a:bodyPr wrap="none" lIns="91440" tIns="45720" rIns="91440" bIns="45720">
            <a:prstTxWarp prst="textWave1">
              <a:avLst/>
            </a:prstTxWarp>
            <a:spAutoFit/>
          </a:bodyPr>
          <a:lstStyle/>
          <a:p>
            <a:pPr algn="ctr"/>
            <a:r>
              <a:rPr lang="en-US" sz="5400" b="1" dirty="0">
                <a:ln w="12700">
                  <a:solidFill>
                    <a:srgbClr val="FFFF00"/>
                  </a:solidFill>
                  <a:prstDash val="solid"/>
                </a:ln>
                <a:solidFill>
                  <a:srgbClr val="FF0000"/>
                </a:solidFill>
                <a:effectLst>
                  <a:outerShdw dist="38100" dir="2640000" algn="bl" rotWithShape="0">
                    <a:schemeClr val="accent1"/>
                  </a:outerShdw>
                </a:effectLst>
              </a:rPr>
              <a:t>ĐƯA CỪU QUA SÔNG</a:t>
            </a:r>
            <a:endParaRPr lang="en-US" sz="5400" b="1" cap="none" spc="0" dirty="0">
              <a:ln w="12700">
                <a:solidFill>
                  <a:srgbClr val="FFFF00"/>
                </a:solidFill>
                <a:prstDash val="solid"/>
              </a:ln>
              <a:solidFill>
                <a:srgbClr val="FF0000"/>
              </a:solidFill>
              <a:effectLst>
                <a:outerShdw dist="38100" dir="2640000" algn="bl" rotWithShape="0">
                  <a:schemeClr val="accent1"/>
                </a:outerShdw>
              </a:effectLst>
            </a:endParaRPr>
          </a:p>
        </p:txBody>
      </p:sp>
      <p:pic>
        <p:nvPicPr>
          <p:cNvPr id="10" name="Picture 9">
            <a:extLst>
              <a:ext uri="{FF2B5EF4-FFF2-40B4-BE49-F238E27FC236}">
                <a16:creationId xmlns:a16="http://schemas.microsoft.com/office/drawing/2014/main" id="{E83160BA-B239-4B1F-8A54-BE592B1D2A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5242829" y="5222289"/>
            <a:ext cx="2188731" cy="1148310"/>
          </a:xfrm>
          <a:prstGeom prst="rect">
            <a:avLst/>
          </a:prstGeom>
        </p:spPr>
      </p:pic>
      <p:pic>
        <p:nvPicPr>
          <p:cNvPr id="11" name="Picture 10">
            <a:extLst>
              <a:ext uri="{FF2B5EF4-FFF2-40B4-BE49-F238E27FC236}">
                <a16:creationId xmlns:a16="http://schemas.microsoft.com/office/drawing/2014/main" id="{EAA5775E-CF16-4443-920A-9F9DE4BAFEA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8390432" y="4744180"/>
            <a:ext cx="1036377" cy="1052264"/>
          </a:xfrm>
          <a:prstGeom prst="rect">
            <a:avLst/>
          </a:prstGeom>
        </p:spPr>
      </p:pic>
      <p:pic>
        <p:nvPicPr>
          <p:cNvPr id="12" name="Picture 11">
            <a:extLst>
              <a:ext uri="{FF2B5EF4-FFF2-40B4-BE49-F238E27FC236}">
                <a16:creationId xmlns:a16="http://schemas.microsoft.com/office/drawing/2014/main" id="{545474FB-3FC7-4BC5-ACD1-A3E299BD056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11569057" y="3409630"/>
            <a:ext cx="621356" cy="979099"/>
          </a:xfrm>
          <a:prstGeom prst="rect">
            <a:avLst/>
          </a:prstGeom>
        </p:spPr>
      </p:pic>
      <p:pic>
        <p:nvPicPr>
          <p:cNvPr id="16" name="Picture 15">
            <a:extLst>
              <a:ext uri="{FF2B5EF4-FFF2-40B4-BE49-F238E27FC236}">
                <a16:creationId xmlns:a16="http://schemas.microsoft.com/office/drawing/2014/main" id="{96FE7C38-128B-4EC1-9AC8-B5A4A72B6C8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3742" y="437745"/>
            <a:ext cx="646278" cy="511748"/>
          </a:xfrm>
          <a:prstGeom prst="rect">
            <a:avLst/>
          </a:prstGeom>
        </p:spPr>
      </p:pic>
      <p:pic>
        <p:nvPicPr>
          <p:cNvPr id="17" name="Picture 16">
            <a:extLst>
              <a:ext uri="{FF2B5EF4-FFF2-40B4-BE49-F238E27FC236}">
                <a16:creationId xmlns:a16="http://schemas.microsoft.com/office/drawing/2014/main" id="{14DF5CB7-2449-421A-8FBD-34A9DC16D42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0020" y="437745"/>
            <a:ext cx="646278" cy="511748"/>
          </a:xfrm>
          <a:prstGeom prst="rect">
            <a:avLst/>
          </a:prstGeom>
        </p:spPr>
      </p:pic>
      <p:pic>
        <p:nvPicPr>
          <p:cNvPr id="18" name="Picture 17">
            <a:extLst>
              <a:ext uri="{FF2B5EF4-FFF2-40B4-BE49-F238E27FC236}">
                <a16:creationId xmlns:a16="http://schemas.microsoft.com/office/drawing/2014/main" id="{CC9D7374-F0F4-4A50-854E-2030618B735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83888" y="437745"/>
            <a:ext cx="646278" cy="511748"/>
          </a:xfrm>
          <a:prstGeom prst="rect">
            <a:avLst/>
          </a:prstGeom>
        </p:spPr>
      </p:pic>
      <p:pic>
        <p:nvPicPr>
          <p:cNvPr id="19" name="Picture 18">
            <a:extLst>
              <a:ext uri="{FF2B5EF4-FFF2-40B4-BE49-F238E27FC236}">
                <a16:creationId xmlns:a16="http://schemas.microsoft.com/office/drawing/2014/main" id="{CFDC4CF1-A723-488D-B20A-3FCC4F9CF49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30166" y="437745"/>
            <a:ext cx="646278" cy="511748"/>
          </a:xfrm>
          <a:prstGeom prst="rect">
            <a:avLst/>
          </a:prstGeom>
        </p:spPr>
      </p:pic>
      <p:pic>
        <p:nvPicPr>
          <p:cNvPr id="20" name="Sói kêu">
            <a:hlinkClick r:id="" action="ppaction://media"/>
            <a:extLst>
              <a:ext uri="{FF2B5EF4-FFF2-40B4-BE49-F238E27FC236}">
                <a16:creationId xmlns:a16="http://schemas.microsoft.com/office/drawing/2014/main" id="{B1C8C37E-D3CD-4683-8C95-9D4E79A82BF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317397" y="3927693"/>
            <a:ext cx="487300" cy="487363"/>
          </a:xfrm>
          <a:prstGeom prst="rect">
            <a:avLst/>
          </a:prstGeom>
        </p:spPr>
      </p:pic>
      <p:pic>
        <p:nvPicPr>
          <p:cNvPr id="21" name="Cừu kêu">
            <a:hlinkClick r:id="" action="ppaction://media"/>
            <a:extLst>
              <a:ext uri="{FF2B5EF4-FFF2-40B4-BE49-F238E27FC236}">
                <a16:creationId xmlns:a16="http://schemas.microsoft.com/office/drawing/2014/main" id="{14E60F40-01F2-40D1-9B00-7510247DB22C}"/>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17397" y="4415056"/>
            <a:ext cx="487300" cy="487363"/>
          </a:xfrm>
          <a:prstGeom prst="rect">
            <a:avLst/>
          </a:prstGeom>
        </p:spPr>
      </p:pic>
      <p:pic>
        <p:nvPicPr>
          <p:cNvPr id="2" name="hyperfun-by-kevin-macleod-from-filmmusic-io">
            <a:hlinkClick r:id="" action="ppaction://media"/>
            <a:extLst>
              <a:ext uri="{FF2B5EF4-FFF2-40B4-BE49-F238E27FC236}">
                <a16:creationId xmlns:a16="http://schemas.microsoft.com/office/drawing/2014/main" id="{72CF7370-B9F7-4F58-BE8E-F1421B35680C}"/>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2426199" y="5026631"/>
            <a:ext cx="487300" cy="487363"/>
          </a:xfrm>
          <a:prstGeom prst="rect">
            <a:avLst/>
          </a:prstGeom>
        </p:spPr>
      </p:pic>
      <p:sp>
        <p:nvSpPr>
          <p:cNvPr id="22" name="Rectangle 21">
            <a:extLst>
              <a:ext uri="{FF2B5EF4-FFF2-40B4-BE49-F238E27FC236}">
                <a16:creationId xmlns:a16="http://schemas.microsoft.com/office/drawing/2014/main" id="{B0CC80CF-8418-400E-B29E-28A93A102EDC}"/>
              </a:ext>
            </a:extLst>
          </p:cNvPr>
          <p:cNvSpPr/>
          <p:nvPr/>
        </p:nvSpPr>
        <p:spPr>
          <a:xfrm>
            <a:off x="1466298" y="1970274"/>
            <a:ext cx="9217620" cy="2878712"/>
          </a:xfrm>
          <a:prstGeom prst="rect">
            <a:avLst/>
          </a:prstGeom>
          <a:solidFill>
            <a:schemeClr val="bg1">
              <a:alpha val="75000"/>
            </a:schemeClr>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err="1">
                <a:solidFill>
                  <a:srgbClr val="002060"/>
                </a:solidFill>
                <a:latin typeface="+mj-lt"/>
                <a:cs typeface="Times New Roman" panose="02020603050405020304" pitchFamily="18" charset="0"/>
              </a:rPr>
              <a:t>HƯỚNG</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DẪN</a:t>
            </a:r>
            <a:endParaRPr lang="en-US" sz="2200" dirty="0">
              <a:solidFill>
                <a:srgbClr val="002060"/>
              </a:solidFill>
              <a:latin typeface="+mj-lt"/>
              <a:cs typeface="Times New Roman" panose="02020603050405020304" pitchFamily="18" charset="0"/>
            </a:endParaRPr>
          </a:p>
          <a:p>
            <a:pPr marL="342900" indent="-342900">
              <a:buFont typeface="Wingdings" panose="05000000000000000000" pitchFamily="2" charset="2"/>
              <a:buChar char="ü"/>
            </a:pPr>
            <a:r>
              <a:rPr lang="en-US" sz="2200" dirty="0" err="1">
                <a:solidFill>
                  <a:srgbClr val="002060"/>
                </a:solidFill>
                <a:latin typeface="+mj-lt"/>
                <a:cs typeface="Times New Roman" panose="02020603050405020304" pitchFamily="18" charset="0"/>
              </a:rPr>
              <a:t>Thầy</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cô</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kích</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chuột</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vào</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màn</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hình</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để</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bắt</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đầu</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trò</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chơi</a:t>
            </a:r>
            <a:r>
              <a:rPr lang="en-US" sz="2200" dirty="0">
                <a:solidFill>
                  <a:srgbClr val="002060"/>
                </a:solidFill>
                <a:latin typeface="+mj-lt"/>
                <a:cs typeface="Times New Roman" panose="02020603050405020304" pitchFamily="18" charset="0"/>
              </a:rPr>
              <a:t>.</a:t>
            </a:r>
          </a:p>
          <a:p>
            <a:pPr marL="342900" indent="-342900">
              <a:buFont typeface="Wingdings" panose="05000000000000000000" pitchFamily="2" charset="2"/>
              <a:buChar char="ü"/>
            </a:pPr>
            <a:r>
              <a:rPr lang="en-US" sz="2200" dirty="0" err="1">
                <a:solidFill>
                  <a:srgbClr val="002060"/>
                </a:solidFill>
                <a:latin typeface="+mj-lt"/>
                <a:cs typeface="Times New Roman" panose="02020603050405020304" pitchFamily="18" charset="0"/>
              </a:rPr>
              <a:t>Kích</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chuột</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màn</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hình</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để</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hiện</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câu</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hỏi</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và</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các</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đáp</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án</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dạng</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trắc</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nghiệm</a:t>
            </a:r>
            <a:r>
              <a:rPr lang="en-US" sz="2200" dirty="0">
                <a:solidFill>
                  <a:srgbClr val="002060"/>
                </a:solidFill>
                <a:latin typeface="+mj-lt"/>
                <a:cs typeface="Times New Roman" panose="02020603050405020304" pitchFamily="18" charset="0"/>
              </a:rPr>
              <a:t>.</a:t>
            </a:r>
          </a:p>
          <a:p>
            <a:pPr marL="342900" indent="-342900">
              <a:buFont typeface="Wingdings" panose="05000000000000000000" pitchFamily="2" charset="2"/>
              <a:buChar char="ü"/>
            </a:pPr>
            <a:r>
              <a:rPr lang="en-US" sz="2200" dirty="0" err="1">
                <a:solidFill>
                  <a:srgbClr val="002060"/>
                </a:solidFill>
                <a:latin typeface="+mj-lt"/>
                <a:cs typeface="Times New Roman" panose="02020603050405020304" pitchFamily="18" charset="0"/>
              </a:rPr>
              <a:t>Kích</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chuột</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vào</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màn</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hình</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để</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đưa</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chú</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cừu</a:t>
            </a:r>
            <a:r>
              <a:rPr lang="en-US" sz="2200" dirty="0">
                <a:solidFill>
                  <a:srgbClr val="002060"/>
                </a:solidFill>
                <a:latin typeface="+mj-lt"/>
                <a:cs typeface="Times New Roman" panose="02020603050405020304" pitchFamily="18" charset="0"/>
              </a:rPr>
              <a:t> qua </a:t>
            </a:r>
            <a:r>
              <a:rPr lang="en-US" sz="2200" dirty="0" err="1">
                <a:solidFill>
                  <a:srgbClr val="002060"/>
                </a:solidFill>
                <a:latin typeface="+mj-lt"/>
                <a:cs typeface="Times New Roman" panose="02020603050405020304" pitchFamily="18" charset="0"/>
              </a:rPr>
              <a:t>sông</a:t>
            </a:r>
            <a:r>
              <a:rPr lang="en-US" sz="2200" dirty="0">
                <a:solidFill>
                  <a:srgbClr val="002060"/>
                </a:solidFill>
                <a:latin typeface="+mj-lt"/>
                <a:cs typeface="Times New Roman" panose="02020603050405020304" pitchFamily="18" charset="0"/>
              </a:rPr>
              <a:t> an </a:t>
            </a:r>
            <a:r>
              <a:rPr lang="en-US" sz="2200" dirty="0" err="1">
                <a:solidFill>
                  <a:srgbClr val="002060"/>
                </a:solidFill>
                <a:latin typeface="+mj-lt"/>
                <a:cs typeface="Times New Roman" panose="02020603050405020304" pitchFamily="18" charset="0"/>
              </a:rPr>
              <a:t>toàn</a:t>
            </a:r>
            <a:r>
              <a:rPr lang="en-US" sz="2200" dirty="0">
                <a:solidFill>
                  <a:srgbClr val="002060"/>
                </a:solidFill>
                <a:latin typeface="+mj-lt"/>
                <a:cs typeface="Times New Roman" panose="02020603050405020304" pitchFamily="18" charset="0"/>
              </a:rPr>
              <a:t>.</a:t>
            </a:r>
          </a:p>
          <a:p>
            <a:pPr marL="342900" indent="-342900">
              <a:buFont typeface="Wingdings" panose="05000000000000000000" pitchFamily="2" charset="2"/>
              <a:buChar char="ü"/>
            </a:pPr>
            <a:r>
              <a:rPr lang="en-US" sz="2200" dirty="0" err="1">
                <a:solidFill>
                  <a:srgbClr val="002060"/>
                </a:solidFill>
                <a:latin typeface="+mj-lt"/>
                <a:cs typeface="Times New Roman" panose="02020603050405020304" pitchFamily="18" charset="0"/>
              </a:rPr>
              <a:t>Kích</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chuột</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vào</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màn</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hình</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để</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tới</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câu</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hỏi</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hoặc</a:t>
            </a:r>
            <a:r>
              <a:rPr lang="en-US" sz="2200" dirty="0">
                <a:solidFill>
                  <a:srgbClr val="002060"/>
                </a:solidFill>
                <a:latin typeface="+mj-lt"/>
                <a:cs typeface="Times New Roman" panose="02020603050405020304" pitchFamily="18" charset="0"/>
              </a:rPr>
              <a:t> slide </a:t>
            </a:r>
            <a:r>
              <a:rPr lang="en-US" sz="2200" dirty="0" err="1">
                <a:solidFill>
                  <a:srgbClr val="002060"/>
                </a:solidFill>
                <a:latin typeface="+mj-lt"/>
                <a:cs typeface="Times New Roman" panose="02020603050405020304" pitchFamily="18" charset="0"/>
              </a:rPr>
              <a:t>tiếp</a:t>
            </a:r>
            <a:r>
              <a:rPr lang="en-US" sz="2200" dirty="0">
                <a:solidFill>
                  <a:srgbClr val="002060"/>
                </a:solidFill>
                <a:latin typeface="+mj-lt"/>
                <a:cs typeface="Times New Roman" panose="02020603050405020304" pitchFamily="18" charset="0"/>
              </a:rPr>
              <a:t> </a:t>
            </a:r>
            <a:r>
              <a:rPr lang="en-US" sz="2200" dirty="0" err="1">
                <a:solidFill>
                  <a:srgbClr val="002060"/>
                </a:solidFill>
                <a:latin typeface="+mj-lt"/>
                <a:cs typeface="Times New Roman" panose="02020603050405020304" pitchFamily="18" charset="0"/>
              </a:rPr>
              <a:t>theo.</a:t>
            </a:r>
            <a:endParaRPr lang="en-US" sz="2200" dirty="0">
              <a:solidFill>
                <a:srgbClr val="002060"/>
              </a:solidFill>
              <a:latin typeface="+mj-lt"/>
              <a:cs typeface="Times New Roman" panose="02020603050405020304" pitchFamily="18" charset="0"/>
            </a:endParaRPr>
          </a:p>
        </p:txBody>
      </p:sp>
    </p:spTree>
    <p:extLst>
      <p:ext uri="{BB962C8B-B14F-4D97-AF65-F5344CB8AC3E}">
        <p14:creationId xmlns:p14="http://schemas.microsoft.com/office/powerpoint/2010/main" val="31806531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16" presetClass="entr" presetSubtype="21"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barn(inVertical)">
                                      <p:cBhvr>
                                        <p:cTn id="9" dur="500"/>
                                        <p:tgtEl>
                                          <p:spTgt spid="22"/>
                                        </p:tgtEl>
                                      </p:cBhvr>
                                    </p:animEffect>
                                  </p:childTnLst>
                                </p:cTn>
                              </p:par>
                              <p:par>
                                <p:cTn id="10" presetID="10" presetClass="entr" presetSubtype="0" fill="hold" grpId="1" nodeType="withEffect">
                                  <p:stCondLst>
                                    <p:cond delay="0"/>
                                  </p:stCondLst>
                                  <p:iterate type="lt">
                                    <p:tmPct val="0"/>
                                  </p:iterate>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34" presetClass="emph" presetSubtype="0" fill="hold" grpId="0" nodeType="with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7"/>
                                        </p:tgtEl>
                                        <p:attrNameLst>
                                          <p:attrName>ppt_x</p:attrName>
                                          <p:attrName>ppt_y</p:attrName>
                                        </p:attrNameLst>
                                      </p:cBhvr>
                                    </p:animMotion>
                                    <p:animRot by="1500000">
                                      <p:cBhvr>
                                        <p:cTn id="15" dur="125" fill="hold">
                                          <p:stCondLst>
                                            <p:cond delay="0"/>
                                          </p:stCondLst>
                                        </p:cTn>
                                        <p:tgtEl>
                                          <p:spTgt spid="7"/>
                                        </p:tgtEl>
                                        <p:attrNameLst>
                                          <p:attrName>r</p:attrName>
                                        </p:attrNameLst>
                                      </p:cBhvr>
                                    </p:animRot>
                                    <p:animRot by="-1500000">
                                      <p:cBhvr>
                                        <p:cTn id="16" dur="125" fill="hold">
                                          <p:stCondLst>
                                            <p:cond delay="125"/>
                                          </p:stCondLst>
                                        </p:cTn>
                                        <p:tgtEl>
                                          <p:spTgt spid="7"/>
                                        </p:tgtEl>
                                        <p:attrNameLst>
                                          <p:attrName>r</p:attrName>
                                        </p:attrNameLst>
                                      </p:cBhvr>
                                    </p:animRot>
                                    <p:animRot by="-1500000">
                                      <p:cBhvr>
                                        <p:cTn id="17" dur="125" fill="hold">
                                          <p:stCondLst>
                                            <p:cond delay="250"/>
                                          </p:stCondLst>
                                        </p:cTn>
                                        <p:tgtEl>
                                          <p:spTgt spid="7"/>
                                        </p:tgtEl>
                                        <p:attrNameLst>
                                          <p:attrName>r</p:attrName>
                                        </p:attrNameLst>
                                      </p:cBhvr>
                                    </p:animRot>
                                    <p:animRot by="1500000">
                                      <p:cBhvr>
                                        <p:cTn id="18" dur="125" fill="hold">
                                          <p:stCondLst>
                                            <p:cond delay="375"/>
                                          </p:stCondLst>
                                        </p:cTn>
                                        <p:tgtEl>
                                          <p:spTgt spid="7"/>
                                        </p:tgtEl>
                                        <p:attrNameLst>
                                          <p:attrName>r</p:attrName>
                                        </p:attrNameLst>
                                      </p:cBhvr>
                                    </p:animRot>
                                  </p:childTnLst>
                                </p:cTn>
                              </p:par>
                            </p:childTnLst>
                          </p:cTn>
                        </p:par>
                        <p:par>
                          <p:cTn id="19" fill="hold">
                            <p:stCondLst>
                              <p:cond delay="1100"/>
                            </p:stCondLst>
                            <p:childTnLst>
                              <p:par>
                                <p:cTn id="20" presetID="12" presetClass="entr" presetSubtype="4"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up)">
                                      <p:cBhvr>
                                        <p:cTn id="23" dur="500"/>
                                        <p:tgtEl>
                                          <p:spTgt spid="16"/>
                                        </p:tgtEl>
                                      </p:cBhvr>
                                    </p:animEffect>
                                  </p:childTnLst>
                                </p:cTn>
                              </p:par>
                              <p:par>
                                <p:cTn id="24" presetID="12" presetClass="entr" presetSubtype="4"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ppt_y</p:attrName>
                                        </p:attrNameLst>
                                      </p:cBhvr>
                                      <p:tavLst>
                                        <p:tav tm="0">
                                          <p:val>
                                            <p:strVal val="#ppt_y+#ppt_h*1.125000"/>
                                          </p:val>
                                        </p:tav>
                                        <p:tav tm="100000">
                                          <p:val>
                                            <p:strVal val="#ppt_y"/>
                                          </p:val>
                                        </p:tav>
                                      </p:tavLst>
                                    </p:anim>
                                    <p:animEffect transition="in" filter="wipe(up)">
                                      <p:cBhvr>
                                        <p:cTn id="27" dur="500"/>
                                        <p:tgtEl>
                                          <p:spTgt spid="17"/>
                                        </p:tgtEl>
                                      </p:cBhvr>
                                    </p:animEffect>
                                  </p:childTnLst>
                                </p:cTn>
                              </p:par>
                              <p:par>
                                <p:cTn id="28" presetID="12" presetClass="entr" presetSubtype="4"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par>
                                <p:cTn id="32" presetID="12" presetClass="entr" presetSubtype="4"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p:tgtEl>
                                          <p:spTgt spid="19"/>
                                        </p:tgtEl>
                                        <p:attrNameLst>
                                          <p:attrName>ppt_y</p:attrName>
                                        </p:attrNameLst>
                                      </p:cBhvr>
                                      <p:tavLst>
                                        <p:tav tm="0">
                                          <p:val>
                                            <p:strVal val="#ppt_y+#ppt_h*1.125000"/>
                                          </p:val>
                                        </p:tav>
                                        <p:tav tm="100000">
                                          <p:val>
                                            <p:strVal val="#ppt_y"/>
                                          </p:val>
                                        </p:tav>
                                      </p:tavLst>
                                    </p:anim>
                                    <p:animEffect transition="in" filter="wipe(up)">
                                      <p:cBhvr>
                                        <p:cTn id="35" dur="500"/>
                                        <p:tgtEl>
                                          <p:spTgt spid="19"/>
                                        </p:tgtEl>
                                      </p:cBhvr>
                                    </p:animEffect>
                                  </p:childTnLst>
                                </p:cTn>
                              </p:par>
                              <p:par>
                                <p:cTn id="36" presetID="1" presetClass="mediacall" presetSubtype="0" fill="hold" nodeType="withEffect">
                                  <p:stCondLst>
                                    <p:cond delay="0"/>
                                  </p:stCondLst>
                                  <p:childTnLst>
                                    <p:cmd type="call" cmd="playFrom(0.0)">
                                      <p:cBhvr>
                                        <p:cTn id="37" dur="1612" fill="hold"/>
                                        <p:tgtEl>
                                          <p:spTgt spid="20"/>
                                        </p:tgtEl>
                                      </p:cBhvr>
                                    </p:cmd>
                                  </p:childTnLst>
                                </p:cTn>
                              </p:par>
                            </p:childTnLst>
                          </p:cTn>
                        </p:par>
                        <p:par>
                          <p:cTn id="38" fill="hold">
                            <p:stCondLst>
                              <p:cond delay="2712"/>
                            </p:stCondLst>
                            <p:childTnLst>
                              <p:par>
                                <p:cTn id="39" presetID="17" presetClass="entr" presetSubtype="1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strVal val="#ppt_h"/>
                                          </p:val>
                                        </p:tav>
                                        <p:tav tm="100000">
                                          <p:val>
                                            <p:strVal val="#ppt_h"/>
                                          </p:val>
                                        </p:tav>
                                      </p:tavLst>
                                    </p:anim>
                                  </p:childTnLst>
                                </p:cTn>
                              </p:par>
                              <p:par>
                                <p:cTn id="43" presetID="1" presetClass="mediacall" presetSubtype="0" fill="hold" nodeType="withEffect">
                                  <p:stCondLst>
                                    <p:cond delay="0"/>
                                  </p:stCondLst>
                                  <p:childTnLst>
                                    <p:cmd type="call" cmd="playFrom(0.0)">
                                      <p:cBhvr>
                                        <p:cTn id="44" dur="936"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5" fill="hold" display="0">
                  <p:stCondLst>
                    <p:cond delay="indefinite"/>
                  </p:stCondLst>
                  <p:endCondLst>
                    <p:cond evt="onStopAudio" delay="0">
                      <p:tgtEl>
                        <p:sldTgt/>
                      </p:tgtEl>
                    </p:cond>
                  </p:endCondLst>
                </p:cTn>
                <p:tgtEl>
                  <p:spTgt spid="20"/>
                </p:tgtEl>
              </p:cMediaNode>
            </p:audio>
            <p:audio>
              <p:cMediaNode vol="80000">
                <p:cTn id="46" fill="hold" display="0">
                  <p:stCondLst>
                    <p:cond delay="indefinite"/>
                  </p:stCondLst>
                  <p:endCondLst>
                    <p:cond evt="onStopAudio" delay="0">
                      <p:tgtEl>
                        <p:sldTgt/>
                      </p:tgtEl>
                    </p:cond>
                  </p:endCondLst>
                </p:cTn>
                <p:tgtEl>
                  <p:spTgt spid="21"/>
                </p:tgtEl>
              </p:cMediaNode>
            </p:audio>
            <p:audio>
              <p:cMediaNode vol="20000" numSld="999">
                <p:cTn id="47" fill="hold" display="0">
                  <p:stCondLst>
                    <p:cond delay="indefinite"/>
                  </p:stCondLst>
                  <p:endCondLst>
                    <p:cond evt="onStopAudio" delay="0">
                      <p:tgtEl>
                        <p:sldTgt/>
                      </p:tgtEl>
                    </p:cond>
                  </p:endCondLst>
                </p:cTn>
                <p:tgtEl>
                  <p:spTgt spid="2"/>
                </p:tgtEl>
              </p:cMediaNode>
            </p:audio>
          </p:childTnLst>
        </p:cTn>
      </p:par>
    </p:tnLst>
    <p:bldLst>
      <p:bldP spid="7" grpId="0"/>
      <p:bldP spid="7" grpId="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D1AF9B-E584-44D0-A89B-E564E00F76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441257"/>
            <a:ext cx="12190413" cy="6397373"/>
          </a:xfrm>
          <a:prstGeom prst="rect">
            <a:avLst/>
          </a:prstGeom>
        </p:spPr>
      </p:pic>
      <p:pic>
        <p:nvPicPr>
          <p:cNvPr id="9" name="Picture 8">
            <a:extLst>
              <a:ext uri="{FF2B5EF4-FFF2-40B4-BE49-F238E27FC236}">
                <a16:creationId xmlns:a16="http://schemas.microsoft.com/office/drawing/2014/main" id="{8DCF2B78-E2B1-4601-9FE3-E27BB8EC0D9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1569057" y="3438144"/>
            <a:ext cx="621356" cy="979099"/>
          </a:xfrm>
          <a:prstGeom prst="rect">
            <a:avLst/>
          </a:prstGeom>
        </p:spPr>
      </p:pic>
      <p:pic>
        <p:nvPicPr>
          <p:cNvPr id="10" name="Picture 9">
            <a:extLst>
              <a:ext uri="{FF2B5EF4-FFF2-40B4-BE49-F238E27FC236}">
                <a16:creationId xmlns:a16="http://schemas.microsoft.com/office/drawing/2014/main" id="{E83160BA-B239-4B1F-8A54-BE592B1D2A5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5242829" y="5174266"/>
            <a:ext cx="2188731" cy="1148310"/>
          </a:xfrm>
          <a:prstGeom prst="rect">
            <a:avLst/>
          </a:prstGeom>
        </p:spPr>
      </p:pic>
      <p:sp>
        <p:nvSpPr>
          <p:cNvPr id="19" name="A-Sai">
            <a:extLst>
              <a:ext uri="{FF2B5EF4-FFF2-40B4-BE49-F238E27FC236}">
                <a16:creationId xmlns:a16="http://schemas.microsoft.com/office/drawing/2014/main" id="{7AE79C7A-6D56-4DD3-8809-97C1A45B62B3}"/>
              </a:ext>
            </a:extLst>
          </p:cNvPr>
          <p:cNvSpPr/>
          <p:nvPr/>
        </p:nvSpPr>
        <p:spPr>
          <a:xfrm>
            <a:off x="531189" y="2396060"/>
            <a:ext cx="4441520" cy="1042083"/>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600" dirty="0">
              <a:solidFill>
                <a:srgbClr val="7030A0"/>
              </a:solidFill>
              <a:latin typeface="+mj-lt"/>
              <a:cs typeface="Times New Roman" panose="02020603050405020304" pitchFamily="18" charset="0"/>
            </a:endParaRPr>
          </a:p>
          <a:p>
            <a:r>
              <a:rPr lang="en-US" sz="2600" dirty="0">
                <a:solidFill>
                  <a:srgbClr val="7030A0"/>
                </a:solidFill>
                <a:latin typeface="+mj-lt"/>
                <a:cs typeface="Times New Roman" panose="02020603050405020304" pitchFamily="18" charset="0"/>
              </a:rPr>
              <a:t>A. </a:t>
            </a:r>
            <a:r>
              <a:rPr lang="en-US" sz="2600" dirty="0" err="1">
                <a:solidFill>
                  <a:srgbClr val="7030A0"/>
                </a:solidFill>
                <a:latin typeface="+mj-lt"/>
                <a:cs typeface="Times New Roman" panose="02020603050405020304" pitchFamily="18" charset="0"/>
              </a:rPr>
              <a:t>Lời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của</a:t>
            </a:r>
            <a:r>
              <a:rPr lang="en-US" sz="2600" dirty="0">
                <a:solidFill>
                  <a:srgbClr val="7030A0"/>
                </a:solidFill>
                <a:latin typeface="+mj-lt"/>
                <a:cs typeface="Times New Roman" panose="02020603050405020304" pitchFamily="18" charset="0"/>
              </a:rPr>
              <a:t> thầy </a:t>
            </a:r>
            <a:r>
              <a:rPr lang="en-US" sz="2600" dirty="0" err="1">
                <a:solidFill>
                  <a:srgbClr val="7030A0"/>
                </a:solidFill>
                <a:latin typeface="+mj-lt"/>
                <a:cs typeface="Times New Roman" panose="02020603050405020304" pitchFamily="18" charset="0"/>
              </a:rPr>
              <a:t>cô</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nói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với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bạn</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học</a:t>
            </a:r>
            <a:r>
              <a:rPr lang="en-US" sz="2600" dirty="0">
                <a:solidFill>
                  <a:srgbClr val="7030A0"/>
                </a:solidFill>
                <a:latin typeface="+mj-lt"/>
                <a:cs typeface="Times New Roman" panose="02020603050405020304" pitchFamily="18" charset="0"/>
              </a:rPr>
              <a:t> sinh.</a:t>
            </a:r>
          </a:p>
          <a:p>
            <a:pPr algn="ctr"/>
            <a:r>
              <a:rPr lang="en-US" sz="2600" b="1" dirty="0">
                <a:solidFill>
                  <a:srgbClr val="0000FF"/>
                </a:solidFill>
                <a:latin typeface="+mj-lt"/>
                <a:cs typeface="Arial" panose="020B0604020202020204" pitchFamily="34" charset="0"/>
              </a:rPr>
              <a:t> </a:t>
            </a:r>
          </a:p>
        </p:txBody>
      </p:sp>
      <p:sp>
        <p:nvSpPr>
          <p:cNvPr id="20" name="B-Sai">
            <a:extLst>
              <a:ext uri="{FF2B5EF4-FFF2-40B4-BE49-F238E27FC236}">
                <a16:creationId xmlns:a16="http://schemas.microsoft.com/office/drawing/2014/main" id="{030AC4D5-97BB-4A15-BF48-D489AC17417F}"/>
              </a:ext>
            </a:extLst>
          </p:cNvPr>
          <p:cNvSpPr/>
          <p:nvPr/>
        </p:nvSpPr>
        <p:spPr>
          <a:xfrm>
            <a:off x="6111413" y="2396060"/>
            <a:ext cx="5102677" cy="1042083"/>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dirty="0">
                <a:solidFill>
                  <a:srgbClr val="7030A0"/>
                </a:solidFill>
                <a:latin typeface="+mj-lt"/>
                <a:cs typeface="Arial" panose="020B0604020202020204" pitchFamily="34" charset="0"/>
              </a:rPr>
              <a:t>B.</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Lời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của</a:t>
            </a:r>
            <a:r>
              <a:rPr lang="en-US" sz="2600" dirty="0">
                <a:solidFill>
                  <a:srgbClr val="7030A0"/>
                </a:solidFill>
                <a:latin typeface="+mj-lt"/>
                <a:cs typeface="Times New Roman" panose="02020603050405020304" pitchFamily="18" charset="0"/>
              </a:rPr>
              <a:t> thầy </a:t>
            </a:r>
            <a:r>
              <a:rPr lang="en-US" sz="2600" dirty="0" err="1">
                <a:solidFill>
                  <a:srgbClr val="7030A0"/>
                </a:solidFill>
                <a:latin typeface="+mj-lt"/>
                <a:cs typeface="Times New Roman" panose="02020603050405020304" pitchFamily="18" charset="0"/>
              </a:rPr>
              <a:t>cô</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nói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với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trống</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trường</a:t>
            </a:r>
            <a:r>
              <a:rPr lang="en-US" sz="2600" dirty="0">
                <a:solidFill>
                  <a:srgbClr val="7030A0"/>
                </a:solidFill>
                <a:latin typeface="+mj-lt"/>
                <a:cs typeface="Times New Roman" panose="02020603050405020304" pitchFamily="18" charset="0"/>
              </a:rPr>
              <a:t>.</a:t>
            </a:r>
            <a:endParaRPr lang="vi-VN" sz="2600" dirty="0">
              <a:solidFill>
                <a:srgbClr val="7030A0"/>
              </a:solidFill>
              <a:latin typeface="+mj-lt"/>
              <a:cs typeface="Arial" panose="020B0604020202020204" pitchFamily="34" charset="0"/>
            </a:endParaRPr>
          </a:p>
        </p:txBody>
      </p:sp>
      <p:sp>
        <p:nvSpPr>
          <p:cNvPr id="21" name="C-Đúng">
            <a:extLst>
              <a:ext uri="{FF2B5EF4-FFF2-40B4-BE49-F238E27FC236}">
                <a16:creationId xmlns:a16="http://schemas.microsoft.com/office/drawing/2014/main" id="{F6778A34-F82B-4688-AC69-F59BDFDEBB32}"/>
              </a:ext>
            </a:extLst>
          </p:cNvPr>
          <p:cNvSpPr/>
          <p:nvPr/>
        </p:nvSpPr>
        <p:spPr>
          <a:xfrm>
            <a:off x="469481" y="3639943"/>
            <a:ext cx="4564936" cy="993850"/>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solidFill>
                  <a:srgbClr val="7030A0"/>
                </a:solidFill>
                <a:latin typeface="+mj-lt"/>
                <a:cs typeface="Arial" panose="020B0604020202020204" pitchFamily="34" charset="0"/>
              </a:rPr>
              <a:t>C. </a:t>
            </a:r>
            <a:r>
              <a:rPr lang="en-US" sz="2600" dirty="0" err="1">
                <a:solidFill>
                  <a:srgbClr val="7030A0"/>
                </a:solidFill>
                <a:latin typeface="+mj-lt"/>
                <a:cs typeface="Times New Roman" panose="02020603050405020304" pitchFamily="18" charset="0"/>
              </a:rPr>
              <a:t>Lời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của</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một</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bạn</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học</a:t>
            </a:r>
            <a:r>
              <a:rPr lang="en-US" sz="2600" dirty="0">
                <a:solidFill>
                  <a:srgbClr val="7030A0"/>
                </a:solidFill>
                <a:latin typeface="+mj-lt"/>
                <a:cs typeface="Times New Roman" panose="02020603050405020304" pitchFamily="18" charset="0"/>
              </a:rPr>
              <a:t> sinh </a:t>
            </a:r>
            <a:r>
              <a:rPr lang="en-US" sz="2600" dirty="0" err="1">
                <a:solidFill>
                  <a:srgbClr val="7030A0"/>
                </a:solidFill>
                <a:latin typeface="+mj-lt"/>
                <a:cs typeface="Times New Roman" panose="02020603050405020304" pitchFamily="18" charset="0"/>
              </a:rPr>
              <a:t>nói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với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trống</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trường</a:t>
            </a:r>
            <a:r>
              <a:rPr lang="en-US" sz="2600" dirty="0">
                <a:solidFill>
                  <a:srgbClr val="7030A0"/>
                </a:solidFill>
                <a:latin typeface="+mj-lt"/>
                <a:cs typeface="Times New Roman" panose="02020603050405020304" pitchFamily="18" charset="0"/>
              </a:rPr>
              <a:t>.</a:t>
            </a:r>
            <a:endParaRPr lang="en-US" sz="2600" b="1" dirty="0">
              <a:solidFill>
                <a:srgbClr val="7030A0"/>
              </a:solidFill>
              <a:latin typeface="+mj-lt"/>
              <a:cs typeface="Arial" panose="020B0604020202020204" pitchFamily="34" charset="0"/>
            </a:endParaRPr>
          </a:p>
        </p:txBody>
      </p:sp>
      <p:sp>
        <p:nvSpPr>
          <p:cNvPr id="22" name="D-Sai">
            <a:extLst>
              <a:ext uri="{FF2B5EF4-FFF2-40B4-BE49-F238E27FC236}">
                <a16:creationId xmlns:a16="http://schemas.microsoft.com/office/drawing/2014/main" id="{7AE991F0-6784-49A1-9B7B-8CC71FDD6B80}"/>
              </a:ext>
            </a:extLst>
          </p:cNvPr>
          <p:cNvSpPr/>
          <p:nvPr/>
        </p:nvSpPr>
        <p:spPr>
          <a:xfrm>
            <a:off x="6222623" y="3639943"/>
            <a:ext cx="4991467" cy="973546"/>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dirty="0">
                <a:solidFill>
                  <a:srgbClr val="7030A0"/>
                </a:solidFill>
                <a:latin typeface="+mj-lt"/>
                <a:cs typeface="Times New Roman" panose="02020603050405020304" pitchFamily="18" charset="0"/>
              </a:rPr>
              <a:t>D. </a:t>
            </a:r>
            <a:r>
              <a:rPr lang="en-US" sz="2600" dirty="0" err="1">
                <a:solidFill>
                  <a:srgbClr val="7030A0"/>
                </a:solidFill>
                <a:latin typeface="+mj-lt"/>
                <a:cs typeface="Times New Roman" panose="02020603050405020304" pitchFamily="18" charset="0"/>
              </a:rPr>
              <a:t>Lời</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của</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tiếng</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trống</a:t>
            </a:r>
            <a:r>
              <a:rPr lang="en-US" sz="2600" dirty="0">
                <a:solidFill>
                  <a:srgbClr val="7030A0"/>
                </a:solidFill>
                <a:latin typeface="+mj-lt"/>
                <a:cs typeface="Times New Roman" panose="02020603050405020304" pitchFamily="18" charset="0"/>
              </a:rPr>
              <a:t> </a:t>
            </a:r>
            <a:r>
              <a:rPr lang="en-US" sz="2600" dirty="0" err="1">
                <a:solidFill>
                  <a:srgbClr val="7030A0"/>
                </a:solidFill>
                <a:latin typeface="+mj-lt"/>
                <a:cs typeface="Times New Roman" panose="02020603050405020304" pitchFamily="18" charset="0"/>
              </a:rPr>
              <a:t>trường</a:t>
            </a:r>
            <a:r>
              <a:rPr lang="en-US" sz="2600" dirty="0">
                <a:solidFill>
                  <a:srgbClr val="7030A0"/>
                </a:solidFill>
                <a:latin typeface="+mj-lt"/>
                <a:cs typeface="Times New Roman" panose="02020603050405020304" pitchFamily="18" charset="0"/>
              </a:rPr>
              <a:t>.</a:t>
            </a:r>
          </a:p>
        </p:txBody>
      </p:sp>
      <p:grpSp>
        <p:nvGrpSpPr>
          <p:cNvPr id="14" name="Group 13">
            <a:extLst>
              <a:ext uri="{FF2B5EF4-FFF2-40B4-BE49-F238E27FC236}">
                <a16:creationId xmlns:a16="http://schemas.microsoft.com/office/drawing/2014/main" id="{9A13A0B9-5763-4495-8D32-0F088371A532}"/>
              </a:ext>
            </a:extLst>
          </p:cNvPr>
          <p:cNvGrpSpPr/>
          <p:nvPr/>
        </p:nvGrpSpPr>
        <p:grpSpPr>
          <a:xfrm>
            <a:off x="1518862" y="647104"/>
            <a:ext cx="9268587" cy="1680995"/>
            <a:chOff x="7994519" y="129978"/>
            <a:chExt cx="4032955" cy="2679060"/>
          </a:xfrm>
        </p:grpSpPr>
        <p:pic>
          <p:nvPicPr>
            <p:cNvPr id="15" name="Picture 14">
              <a:extLst>
                <a:ext uri="{FF2B5EF4-FFF2-40B4-BE49-F238E27FC236}">
                  <a16:creationId xmlns:a16="http://schemas.microsoft.com/office/drawing/2014/main" id="{EB095719-5918-42C9-A91C-7B96A3342F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94519" y="129978"/>
              <a:ext cx="4032955" cy="2679060"/>
            </a:xfrm>
            <a:prstGeom prst="rect">
              <a:avLst/>
            </a:prstGeom>
          </p:spPr>
        </p:pic>
        <p:pic>
          <p:nvPicPr>
            <p:cNvPr id="17" name="Picture 16">
              <a:extLst>
                <a:ext uri="{FF2B5EF4-FFF2-40B4-BE49-F238E27FC236}">
                  <a16:creationId xmlns:a16="http://schemas.microsoft.com/office/drawing/2014/main" id="{F9CD20C2-A3EE-4B93-973B-EA0EB102F0C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85951" y="178467"/>
              <a:ext cx="1197466" cy="746878"/>
            </a:xfrm>
            <a:prstGeom prst="rect">
              <a:avLst/>
            </a:prstGeom>
          </p:spPr>
        </p:pic>
      </p:grpSp>
      <p:pic>
        <p:nvPicPr>
          <p:cNvPr id="8" name="Picture 7">
            <a:extLst>
              <a:ext uri="{FF2B5EF4-FFF2-40B4-BE49-F238E27FC236}">
                <a16:creationId xmlns:a16="http://schemas.microsoft.com/office/drawing/2014/main" id="{800F03C5-3872-45B6-A253-DF92E49870F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673152" y="4792268"/>
            <a:ext cx="1050198" cy="1002298"/>
          </a:xfrm>
          <a:prstGeom prst="rect">
            <a:avLst/>
          </a:prstGeom>
        </p:spPr>
      </p:pic>
      <p:pic>
        <p:nvPicPr>
          <p:cNvPr id="23" name="Picture 22">
            <a:extLst>
              <a:ext uri="{FF2B5EF4-FFF2-40B4-BE49-F238E27FC236}">
                <a16:creationId xmlns:a16="http://schemas.microsoft.com/office/drawing/2014/main" id="{6580A6B7-E9E1-4CB3-BB24-4F2E2FAB55C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61228" y="5268434"/>
            <a:ext cx="2122084" cy="1148310"/>
          </a:xfrm>
          <a:prstGeom prst="rect">
            <a:avLst/>
          </a:prstGeom>
        </p:spPr>
      </p:pic>
      <p:pic>
        <p:nvPicPr>
          <p:cNvPr id="25" name="Picture 24">
            <a:extLst>
              <a:ext uri="{FF2B5EF4-FFF2-40B4-BE49-F238E27FC236}">
                <a16:creationId xmlns:a16="http://schemas.microsoft.com/office/drawing/2014/main" id="{7EE81248-6390-44D6-8C5E-8FF7A1F98F7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73926" flipH="1">
            <a:off x="7885163" y="5088043"/>
            <a:ext cx="1019129" cy="896950"/>
          </a:xfrm>
          <a:prstGeom prst="rect">
            <a:avLst/>
          </a:prstGeom>
        </p:spPr>
      </p:pic>
      <p:pic>
        <p:nvPicPr>
          <p:cNvPr id="26" name="Picture 25">
            <a:extLst>
              <a:ext uri="{FF2B5EF4-FFF2-40B4-BE49-F238E27FC236}">
                <a16:creationId xmlns:a16="http://schemas.microsoft.com/office/drawing/2014/main" id="{301BE612-B5D2-4AE0-8E85-28A6421120A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67586" y="4696157"/>
            <a:ext cx="1102552" cy="1052264"/>
          </a:xfrm>
          <a:prstGeom prst="rect">
            <a:avLst/>
          </a:prstGeom>
        </p:spPr>
      </p:pic>
      <p:pic>
        <p:nvPicPr>
          <p:cNvPr id="27" name="Picture 26">
            <a:hlinkClick r:id="" action="ppaction://hlinkshowjump?jump=nextslide"/>
            <a:extLst>
              <a:ext uri="{FF2B5EF4-FFF2-40B4-BE49-F238E27FC236}">
                <a16:creationId xmlns:a16="http://schemas.microsoft.com/office/drawing/2014/main" id="{8DB3C2E2-7733-44DD-AE2F-6FA651B519D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683683" y="6221264"/>
            <a:ext cx="353365" cy="521702"/>
          </a:xfrm>
          <a:prstGeom prst="rect">
            <a:avLst/>
          </a:prstGeom>
        </p:spPr>
      </p:pic>
      <p:pic>
        <p:nvPicPr>
          <p:cNvPr id="28" name="Picture 27">
            <a:hlinkClick r:id="" action="ppaction://hlinkshowjump?jump=previousslide"/>
            <a:extLst>
              <a:ext uri="{FF2B5EF4-FFF2-40B4-BE49-F238E27FC236}">
                <a16:creationId xmlns:a16="http://schemas.microsoft.com/office/drawing/2014/main" id="{4E26F303-1EB5-4C5A-B222-F639592FAF3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flipH="1">
            <a:off x="11214090" y="6221264"/>
            <a:ext cx="353365" cy="521702"/>
          </a:xfrm>
          <a:prstGeom prst="rect">
            <a:avLst/>
          </a:prstGeom>
        </p:spPr>
      </p:pic>
      <p:pic>
        <p:nvPicPr>
          <p:cNvPr id="4" name="Sói kêu">
            <a:hlinkClick r:id="" action="ppaction://media"/>
            <a:extLst>
              <a:ext uri="{FF2B5EF4-FFF2-40B4-BE49-F238E27FC236}">
                <a16:creationId xmlns:a16="http://schemas.microsoft.com/office/drawing/2014/main" id="{4816B734-101D-4B77-BC5E-D5C746784642}"/>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317397" y="3927693"/>
            <a:ext cx="487300" cy="487363"/>
          </a:xfrm>
          <a:prstGeom prst="rect">
            <a:avLst/>
          </a:prstGeom>
        </p:spPr>
      </p:pic>
      <p:pic>
        <p:nvPicPr>
          <p:cNvPr id="5" name="Cừu kêu">
            <a:hlinkClick r:id="" action="ppaction://media"/>
            <a:extLst>
              <a:ext uri="{FF2B5EF4-FFF2-40B4-BE49-F238E27FC236}">
                <a16:creationId xmlns:a16="http://schemas.microsoft.com/office/drawing/2014/main" id="{AC173FA9-4212-4483-8150-F25477D9A6B3}"/>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2317397" y="4415056"/>
            <a:ext cx="487300" cy="487363"/>
          </a:xfrm>
          <a:prstGeom prst="rect">
            <a:avLst/>
          </a:prstGeom>
        </p:spPr>
      </p:pic>
      <p:pic>
        <p:nvPicPr>
          <p:cNvPr id="24" name="Picture 23">
            <a:extLst>
              <a:ext uri="{FF2B5EF4-FFF2-40B4-BE49-F238E27FC236}">
                <a16:creationId xmlns:a16="http://schemas.microsoft.com/office/drawing/2014/main" id="{16A363E2-8ECA-4E91-A3CE-1738FEC88E2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08126" y="471116"/>
            <a:ext cx="646278" cy="511748"/>
          </a:xfrm>
          <a:prstGeom prst="rect">
            <a:avLst/>
          </a:prstGeom>
        </p:spPr>
      </p:pic>
      <p:sp>
        <p:nvSpPr>
          <p:cNvPr id="7" name="Rectangle 6"/>
          <p:cNvSpPr/>
          <p:nvPr/>
        </p:nvSpPr>
        <p:spPr>
          <a:xfrm>
            <a:off x="2751949" y="1117339"/>
            <a:ext cx="7264655" cy="1077218"/>
          </a:xfrm>
          <a:prstGeom prst="rect">
            <a:avLst/>
          </a:prstGeom>
        </p:spPr>
        <p:txBody>
          <a:bodyPr wrap="square">
            <a:spAutoFit/>
          </a:bodyPr>
          <a:lstStyle/>
          <a:p>
            <a:pPr algn="ctr"/>
            <a:r>
              <a:rPr lang="en-US" sz="3200">
                <a:solidFill>
                  <a:srgbClr val="002060"/>
                </a:solidFill>
                <a:cs typeface="Times New Roman" panose="02020603050405020304" pitchFamily="18" charset="0"/>
              </a:rPr>
              <a:t>Lời trong bài “Cái trống trường em” là lời của ai?</a:t>
            </a:r>
            <a:endParaRPr lang="en-US" sz="3200" dirty="0">
              <a:solidFill>
                <a:srgbClr val="002060"/>
              </a:solidFill>
              <a:cs typeface="Times New Roman" panose="02020603050405020304" pitchFamily="18" charset="0"/>
            </a:endParaRPr>
          </a:p>
        </p:txBody>
      </p:sp>
    </p:spTree>
    <p:extLst>
      <p:ext uri="{BB962C8B-B14F-4D97-AF65-F5344CB8AC3E}">
        <p14:creationId xmlns:p14="http://schemas.microsoft.com/office/powerpoint/2010/main" val="120825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0534 -0.00648 L 0.14714 -0.01111 " pathEditMode="relative" rAng="0" ptsTypes="AA">
                                      <p:cBhvr>
                                        <p:cTn id="6" dur="2000" fill="hold"/>
                                        <p:tgtEl>
                                          <p:spTgt spid="10"/>
                                        </p:tgtEl>
                                        <p:attrNameLst>
                                          <p:attrName>ppt_x</p:attrName>
                                          <p:attrName>ppt_y</p:attrName>
                                        </p:attrNameLst>
                                      </p:cBhvr>
                                      <p:rCtr x="7083" y="-231"/>
                                    </p:animMotion>
                                  </p:childTnLst>
                                </p:cTn>
                              </p:par>
                              <p:par>
                                <p:cTn id="7" presetID="1" presetClass="mediacall" presetSubtype="0" fill="hold" nodeType="withEffect">
                                  <p:stCondLst>
                                    <p:cond delay="0"/>
                                  </p:stCondLst>
                                  <p:childTnLst>
                                    <p:cmd type="call" cmd="playFrom(0.0)">
                                      <p:cBhvr>
                                        <p:cTn id="8" dur="1612" fill="hold"/>
                                        <p:tgtEl>
                                          <p:spTgt spid="4"/>
                                        </p:tgtEl>
                                      </p:cBhvr>
                                    </p:cmd>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 presetClass="mediacall" presetSubtype="0" fill="hold" nodeType="withEffect">
                                  <p:stCondLst>
                                    <p:cond delay="0"/>
                                  </p:stCondLst>
                                  <p:childTnLst>
                                    <p:cmd type="call" cmd="playFrom(0.0)">
                                      <p:cBhvr>
                                        <p:cTn id="14" dur="936" fill="hold"/>
                                        <p:tgtEl>
                                          <p:spTgt spid="5"/>
                                        </p:tgtEl>
                                      </p:cBhvr>
                                    </p:cmd>
                                  </p:childTnLst>
                                </p:cTn>
                              </p:par>
                              <p:par>
                                <p:cTn id="15" presetID="12" presetClass="entr" presetSubtype="1" fill="hold" grpId="1"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p:tgtEl>
                                          <p:spTgt spid="19"/>
                                        </p:tgtEl>
                                        <p:attrNameLst>
                                          <p:attrName>ppt_y</p:attrName>
                                        </p:attrNameLst>
                                      </p:cBhvr>
                                      <p:tavLst>
                                        <p:tav tm="0">
                                          <p:val>
                                            <p:strVal val="#ppt_y-#ppt_h*1.125000"/>
                                          </p:val>
                                        </p:tav>
                                        <p:tav tm="100000">
                                          <p:val>
                                            <p:strVal val="#ppt_y"/>
                                          </p:val>
                                        </p:tav>
                                      </p:tavLst>
                                    </p:anim>
                                    <p:animEffect transition="in" filter="wipe(down)">
                                      <p:cBhvr>
                                        <p:cTn id="18" dur="500"/>
                                        <p:tgtEl>
                                          <p:spTgt spid="19"/>
                                        </p:tgtEl>
                                      </p:cBhvr>
                                    </p:animEffect>
                                  </p:childTnLst>
                                </p:cTn>
                              </p:par>
                              <p:par>
                                <p:cTn id="19" presetID="12" presetClass="entr" presetSubtype="1" fill="hold" grpId="1"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down)">
                                      <p:cBhvr>
                                        <p:cTn id="22" dur="500"/>
                                        <p:tgtEl>
                                          <p:spTgt spid="20"/>
                                        </p:tgtEl>
                                      </p:cBhvr>
                                    </p:animEffect>
                                  </p:childTnLst>
                                </p:cTn>
                              </p:par>
                              <p:par>
                                <p:cTn id="23" presetID="12" presetClass="entr" presetSubtype="1" fill="hold" grpId="1"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ppt_y</p:attrName>
                                        </p:attrNameLst>
                                      </p:cBhvr>
                                      <p:tavLst>
                                        <p:tav tm="0">
                                          <p:val>
                                            <p:strVal val="#ppt_y-#ppt_h*1.125000"/>
                                          </p:val>
                                        </p:tav>
                                        <p:tav tm="100000">
                                          <p:val>
                                            <p:strVal val="#ppt_y"/>
                                          </p:val>
                                        </p:tav>
                                      </p:tavLst>
                                    </p:anim>
                                    <p:animEffect transition="in" filter="wipe(down)">
                                      <p:cBhvr>
                                        <p:cTn id="26" dur="500"/>
                                        <p:tgtEl>
                                          <p:spTgt spid="22"/>
                                        </p:tgtEl>
                                      </p:cBhvr>
                                    </p:animEffect>
                                  </p:childTnLst>
                                </p:cTn>
                              </p:par>
                              <p:par>
                                <p:cTn id="27" presetID="12" presetClass="entr" presetSubtype="1" fill="hold" grpId="1"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p:tgtEl>
                                          <p:spTgt spid="21"/>
                                        </p:tgtEl>
                                        <p:attrNameLst>
                                          <p:attrName>ppt_y</p:attrName>
                                        </p:attrNameLst>
                                      </p:cBhvr>
                                      <p:tavLst>
                                        <p:tav tm="0">
                                          <p:val>
                                            <p:strVal val="#ppt_y-#ppt_h*1.125000"/>
                                          </p:val>
                                        </p:tav>
                                        <p:tav tm="100000">
                                          <p:val>
                                            <p:strVal val="#ppt_y"/>
                                          </p:val>
                                        </p:tav>
                                      </p:tavLst>
                                    </p:anim>
                                    <p:animEffect transition="in" filter="wipe(down)">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8"/>
                                        </p:tgtEl>
                                      </p:cBhvr>
                                    </p:animEffect>
                                    <p:set>
                                      <p:cBhvr>
                                        <p:cTn id="38" dur="1" fill="hold">
                                          <p:stCondLst>
                                            <p:cond delay="499"/>
                                          </p:stCondLst>
                                        </p:cTn>
                                        <p:tgtEl>
                                          <p:spTgt spid="8"/>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par>
                          <p:cTn id="45" fill="hold">
                            <p:stCondLst>
                              <p:cond delay="500"/>
                            </p:stCondLst>
                            <p:childTnLst>
                              <p:par>
                                <p:cTn id="46" presetID="35" presetClass="path" presetSubtype="0" accel="50000" decel="50000" fill="hold" nodeType="afterEffect">
                                  <p:stCondLst>
                                    <p:cond delay="0"/>
                                  </p:stCondLst>
                                  <p:childTnLst>
                                    <p:animMotion origin="layout" path="M 3.33333E-6 -1.85185E-6 L -0.40013 -0.00694 " pathEditMode="relative" rAng="0" ptsTypes="AA">
                                      <p:cBhvr>
                                        <p:cTn id="47" dur="2000" fill="hold"/>
                                        <p:tgtEl>
                                          <p:spTgt spid="23"/>
                                        </p:tgtEl>
                                        <p:attrNameLst>
                                          <p:attrName>ppt_x</p:attrName>
                                          <p:attrName>ppt_y</p:attrName>
                                        </p:attrNameLst>
                                      </p:cBhvr>
                                      <p:rCtr x="-20013" y="-347"/>
                                    </p:animMotion>
                                  </p:childTnLst>
                                </p:cTn>
                              </p:par>
                              <p:par>
                                <p:cTn id="48" presetID="35" presetClass="path" presetSubtype="0" accel="50000" decel="50000" fill="hold" nodeType="withEffect">
                                  <p:stCondLst>
                                    <p:cond delay="0"/>
                                  </p:stCondLst>
                                  <p:childTnLst>
                                    <p:animMotion origin="layout" path="M -1.875E-6 4.07407E-6 L -0.40013 -0.00324 " pathEditMode="relative" rAng="0" ptsTypes="AA">
                                      <p:cBhvr>
                                        <p:cTn id="49" dur="2000" fill="hold"/>
                                        <p:tgtEl>
                                          <p:spTgt spid="25"/>
                                        </p:tgtEl>
                                        <p:attrNameLst>
                                          <p:attrName>ppt_x</p:attrName>
                                          <p:attrName>ppt_y</p:attrName>
                                        </p:attrNameLst>
                                      </p:cBhvr>
                                      <p:rCtr x="-20013" y="-162"/>
                                    </p:animMotion>
                                  </p:childTnLst>
                                </p:cTn>
                              </p:par>
                            </p:childTnLst>
                          </p:cTn>
                        </p:par>
                        <p:par>
                          <p:cTn id="50" fill="hold">
                            <p:stCondLst>
                              <p:cond delay="2500"/>
                            </p:stCondLst>
                            <p:childTnLst>
                              <p:par>
                                <p:cTn id="51" presetID="10" presetClass="exit" presetSubtype="0" fill="hold" nodeType="after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par>
                          <p:cTn id="57" fill="hold">
                            <p:stCondLst>
                              <p:cond delay="3000"/>
                            </p:stCondLst>
                            <p:childTnLst>
                              <p:par>
                                <p:cTn id="58" presetID="12" presetClass="entr" presetSubtype="4"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ppt_y</p:attrName>
                                        </p:attrNameLst>
                                      </p:cBhvr>
                                      <p:tavLst>
                                        <p:tav tm="0">
                                          <p:val>
                                            <p:strVal val="#ppt_y+#ppt_h*1.125000"/>
                                          </p:val>
                                        </p:tav>
                                        <p:tav tm="100000">
                                          <p:val>
                                            <p:strVal val="#ppt_y"/>
                                          </p:val>
                                        </p:tav>
                                      </p:tavLst>
                                    </p:anim>
                                    <p:animEffect transition="in" filter="wipe(up)">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2" restart="whenNotActive" fill="hold" evtFilter="cancelBubble" nodeType="interactiveSeq">
                <p:stCondLst>
                  <p:cond evt="onClick" delay="0">
                    <p:tgtEl>
                      <p:spTgt spid="21"/>
                    </p:tgtEl>
                  </p:cond>
                </p:stCondLst>
                <p:endSync evt="end" delay="0">
                  <p:rtn val="all"/>
                </p:endSync>
                <p:childTnLst>
                  <p:par>
                    <p:cTn id="63" fill="hold">
                      <p:stCondLst>
                        <p:cond delay="0"/>
                      </p:stCondLst>
                      <p:childTnLst>
                        <p:par>
                          <p:cTn id="64" fill="hold">
                            <p:stCondLst>
                              <p:cond delay="0"/>
                            </p:stCondLst>
                            <p:childTnLst>
                              <p:par>
                                <p:cTn id="65" presetID="22" presetClass="emph" presetSubtype="0" fill="hold" grpId="0" nodeType="clickEffect">
                                  <p:stCondLst>
                                    <p:cond delay="0"/>
                                  </p:stCondLst>
                                  <p:childTnLst>
                                    <p:animClr clrSpc="hsl" dir="cw">
                                      <p:cBhvr override="childStyle">
                                        <p:cTn id="66" dur="500" fill="hold"/>
                                        <p:tgtEl>
                                          <p:spTgt spid="21"/>
                                        </p:tgtEl>
                                        <p:attrNameLst>
                                          <p:attrName>style.color</p:attrName>
                                        </p:attrNameLst>
                                      </p:cBhvr>
                                      <p:by>
                                        <p:hsl h="-7200000" s="0" l="0"/>
                                      </p:by>
                                    </p:animClr>
                                    <p:animClr clrSpc="hsl" dir="cw">
                                      <p:cBhvr>
                                        <p:cTn id="67" dur="500" fill="hold"/>
                                        <p:tgtEl>
                                          <p:spTgt spid="21"/>
                                        </p:tgtEl>
                                        <p:attrNameLst>
                                          <p:attrName>fillcolor</p:attrName>
                                        </p:attrNameLst>
                                      </p:cBhvr>
                                      <p:by>
                                        <p:hsl h="-7200000" s="0" l="0"/>
                                      </p:by>
                                    </p:animClr>
                                    <p:animClr clrSpc="hsl" dir="cw">
                                      <p:cBhvr>
                                        <p:cTn id="68" dur="500" fill="hold"/>
                                        <p:tgtEl>
                                          <p:spTgt spid="21"/>
                                        </p:tgtEl>
                                        <p:attrNameLst>
                                          <p:attrName>stroke.color</p:attrName>
                                        </p:attrNameLst>
                                      </p:cBhvr>
                                      <p:by>
                                        <p:hsl h="-7200000" s="0" l="0"/>
                                      </p:by>
                                    </p:animClr>
                                    <p:set>
                                      <p:cBhvr>
                                        <p:cTn id="69" dur="500" fill="hold"/>
                                        <p:tgtEl>
                                          <p:spTgt spid="21"/>
                                        </p:tgtEl>
                                        <p:attrNameLst>
                                          <p:attrName>fill.type</p:attrName>
                                        </p:attrNameLst>
                                      </p:cBhvr>
                                      <p:to>
                                        <p:strVal val="solid"/>
                                      </p:to>
                                    </p:set>
                                  </p:childTnLst>
                                  <p:subTnLst>
                                    <p:audio>
                                      <p:cMediaNode>
                                        <p:cTn display="0" masterRel="sameClick">
                                          <p:stCondLst>
                                            <p:cond evt="begin" delay="0">
                                              <p:tn val="65"/>
                                            </p:cond>
                                          </p:stCondLst>
                                          <p:endCondLst>
                                            <p:cond evt="onStopAudio" delay="0">
                                              <p:tgtEl>
                                                <p:sldTgt/>
                                              </p:tgtEl>
                                            </p:cond>
                                          </p:endCondLst>
                                        </p:cTn>
                                        <p:tgtEl>
                                          <p:sndTgt r:embed="rId7" name="Chúc mừng ta da.wav"/>
                                        </p:tgtEl>
                                      </p:cMediaNode>
                                    </p:audio>
                                  </p:subTnLst>
                                </p:cTn>
                              </p:par>
                            </p:childTnLst>
                          </p:cTn>
                        </p:par>
                      </p:childTnLst>
                    </p:cTn>
                  </p:par>
                </p:childTnLst>
              </p:cTn>
              <p:nextCondLst>
                <p:cond evt="onClick" delay="0">
                  <p:tgtEl>
                    <p:spTgt spid="21"/>
                  </p:tgtEl>
                </p:cond>
              </p:nextCondLst>
            </p:seq>
            <p:seq concurrent="1" nextAc="seek">
              <p:cTn id="70" restart="whenNotActive" fill="hold" evtFilter="cancelBubble" nodeType="interactiveSeq">
                <p:stCondLst>
                  <p:cond evt="onClick" delay="0">
                    <p:tgtEl>
                      <p:spTgt spid="22"/>
                    </p:tgtEl>
                  </p:cond>
                </p:stCondLst>
                <p:endSync evt="end" delay="0">
                  <p:rtn val="all"/>
                </p:endSync>
                <p:childTnLst>
                  <p:par>
                    <p:cTn id="71" fill="hold">
                      <p:stCondLst>
                        <p:cond delay="0"/>
                      </p:stCondLst>
                      <p:childTnLst>
                        <p:par>
                          <p:cTn id="72" fill="hold">
                            <p:stCondLst>
                              <p:cond delay="0"/>
                            </p:stCondLst>
                            <p:childTnLst>
                              <p:par>
                                <p:cTn id="73" presetID="24" presetClass="emph" presetSubtype="0" fill="hold" grpId="0" nodeType="clickEffect">
                                  <p:stCondLst>
                                    <p:cond delay="0"/>
                                  </p:stCondLst>
                                  <p:childTnLst>
                                    <p:animClr clrSpc="hsl" dir="cw">
                                      <p:cBhvr override="childStyle">
                                        <p:cTn id="74" dur="500" fill="hold"/>
                                        <p:tgtEl>
                                          <p:spTgt spid="22"/>
                                        </p:tgtEl>
                                        <p:attrNameLst>
                                          <p:attrName>style.color</p:attrName>
                                        </p:attrNameLst>
                                      </p:cBhvr>
                                      <p:by>
                                        <p:hsl h="0" s="-12549" l="-25098"/>
                                      </p:by>
                                    </p:animClr>
                                    <p:animClr clrSpc="hsl" dir="cw">
                                      <p:cBhvr>
                                        <p:cTn id="75" dur="500" fill="hold"/>
                                        <p:tgtEl>
                                          <p:spTgt spid="22"/>
                                        </p:tgtEl>
                                        <p:attrNameLst>
                                          <p:attrName>fillcolor</p:attrName>
                                        </p:attrNameLst>
                                      </p:cBhvr>
                                      <p:by>
                                        <p:hsl h="0" s="-12549" l="-25098"/>
                                      </p:by>
                                    </p:animClr>
                                    <p:animClr clrSpc="hsl" dir="cw">
                                      <p:cBhvr>
                                        <p:cTn id="76" dur="500" fill="hold"/>
                                        <p:tgtEl>
                                          <p:spTgt spid="22"/>
                                        </p:tgtEl>
                                        <p:attrNameLst>
                                          <p:attrName>stroke.color</p:attrName>
                                        </p:attrNameLst>
                                      </p:cBhvr>
                                      <p:by>
                                        <p:hsl h="0" s="-12549" l="-25098"/>
                                      </p:by>
                                    </p:animClr>
                                    <p:set>
                                      <p:cBhvr>
                                        <p:cTn id="77" dur="500" fill="hold"/>
                                        <p:tgtEl>
                                          <p:spTgt spid="22"/>
                                        </p:tgtEl>
                                        <p:attrNameLst>
                                          <p:attrName>fill.type</p:attrName>
                                        </p:attrNameLst>
                                      </p:cBhvr>
                                      <p:to>
                                        <p:strVal val="solid"/>
                                      </p:to>
                                    </p:set>
                                  </p:childTnLst>
                                  <p:subTnLst>
                                    <p:audio>
                                      <p:cMediaNode>
                                        <p:cTn display="0" masterRel="sameClick">
                                          <p:stCondLst>
                                            <p:cond evt="begin" delay="0">
                                              <p:tn val="73"/>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22"/>
                  </p:tgtEl>
                </p:cond>
              </p:nextCondLst>
            </p:seq>
            <p:seq concurrent="1" nextAc="seek">
              <p:cTn id="78" restart="whenNotActive" fill="hold" evtFilter="cancelBubble" nodeType="interactiveSeq">
                <p:stCondLst>
                  <p:cond evt="onClick" delay="0">
                    <p:tgtEl>
                      <p:spTgt spid="19"/>
                    </p:tgtEl>
                  </p:cond>
                </p:stCondLst>
                <p:endSync evt="end" delay="0">
                  <p:rtn val="all"/>
                </p:endSync>
                <p:childTnLst>
                  <p:par>
                    <p:cTn id="79" fill="hold">
                      <p:stCondLst>
                        <p:cond delay="0"/>
                      </p:stCondLst>
                      <p:childTnLst>
                        <p:par>
                          <p:cTn id="80" fill="hold">
                            <p:stCondLst>
                              <p:cond delay="0"/>
                            </p:stCondLst>
                            <p:childTnLst>
                              <p:par>
                                <p:cTn id="81" presetID="24" presetClass="emph" presetSubtype="0" fill="hold" grpId="0" nodeType="clickEffect">
                                  <p:stCondLst>
                                    <p:cond delay="0"/>
                                  </p:stCondLst>
                                  <p:childTnLst>
                                    <p:animClr clrSpc="hsl" dir="cw">
                                      <p:cBhvr override="childStyle">
                                        <p:cTn id="82" dur="500" fill="hold"/>
                                        <p:tgtEl>
                                          <p:spTgt spid="19"/>
                                        </p:tgtEl>
                                        <p:attrNameLst>
                                          <p:attrName>style.color</p:attrName>
                                        </p:attrNameLst>
                                      </p:cBhvr>
                                      <p:by>
                                        <p:hsl h="0" s="-12549" l="-25098"/>
                                      </p:by>
                                    </p:animClr>
                                    <p:animClr clrSpc="hsl" dir="cw">
                                      <p:cBhvr>
                                        <p:cTn id="83" dur="500" fill="hold"/>
                                        <p:tgtEl>
                                          <p:spTgt spid="19"/>
                                        </p:tgtEl>
                                        <p:attrNameLst>
                                          <p:attrName>fillcolor</p:attrName>
                                        </p:attrNameLst>
                                      </p:cBhvr>
                                      <p:by>
                                        <p:hsl h="0" s="-12549" l="-25098"/>
                                      </p:by>
                                    </p:animClr>
                                    <p:animClr clrSpc="hsl" dir="cw">
                                      <p:cBhvr>
                                        <p:cTn id="84" dur="500" fill="hold"/>
                                        <p:tgtEl>
                                          <p:spTgt spid="19"/>
                                        </p:tgtEl>
                                        <p:attrNameLst>
                                          <p:attrName>stroke.color</p:attrName>
                                        </p:attrNameLst>
                                      </p:cBhvr>
                                      <p:by>
                                        <p:hsl h="0" s="-12549" l="-25098"/>
                                      </p:by>
                                    </p:animClr>
                                    <p:set>
                                      <p:cBhvr>
                                        <p:cTn id="85" dur="500" fill="hold"/>
                                        <p:tgtEl>
                                          <p:spTgt spid="19"/>
                                        </p:tgtEl>
                                        <p:attrNameLst>
                                          <p:attrName>fill.type</p:attrName>
                                        </p:attrNameLst>
                                      </p:cBhvr>
                                      <p:to>
                                        <p:strVal val="solid"/>
                                      </p:to>
                                    </p:set>
                                  </p:childTnLst>
                                  <p:subTnLst>
                                    <p:audio>
                                      <p:cMediaNode>
                                        <p:cTn display="0" masterRel="sameClick">
                                          <p:stCondLst>
                                            <p:cond evt="begin" delay="0">
                                              <p:tn val="81"/>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19"/>
                  </p:tgtEl>
                </p:cond>
              </p:nextCondLst>
            </p:seq>
            <p:seq concurrent="1" nextAc="seek">
              <p:cTn id="86" restart="whenNotActive" fill="hold" evtFilter="cancelBubble" nodeType="interactiveSeq">
                <p:stCondLst>
                  <p:cond evt="onClick" delay="0">
                    <p:tgtEl>
                      <p:spTgt spid="20"/>
                    </p:tgtEl>
                  </p:cond>
                </p:stCondLst>
                <p:endSync evt="end" delay="0">
                  <p:rtn val="all"/>
                </p:endSync>
                <p:childTnLst>
                  <p:par>
                    <p:cTn id="87" fill="hold">
                      <p:stCondLst>
                        <p:cond delay="0"/>
                      </p:stCondLst>
                      <p:childTnLst>
                        <p:par>
                          <p:cTn id="88" fill="hold">
                            <p:stCondLst>
                              <p:cond delay="0"/>
                            </p:stCondLst>
                            <p:childTnLst>
                              <p:par>
                                <p:cTn id="89" presetID="24" presetClass="emph" presetSubtype="0" fill="hold" grpId="0" nodeType="clickEffect">
                                  <p:stCondLst>
                                    <p:cond delay="0"/>
                                  </p:stCondLst>
                                  <p:childTnLst>
                                    <p:animClr clrSpc="hsl" dir="cw">
                                      <p:cBhvr override="childStyle">
                                        <p:cTn id="90" dur="500" fill="hold"/>
                                        <p:tgtEl>
                                          <p:spTgt spid="20"/>
                                        </p:tgtEl>
                                        <p:attrNameLst>
                                          <p:attrName>style.color</p:attrName>
                                        </p:attrNameLst>
                                      </p:cBhvr>
                                      <p:by>
                                        <p:hsl h="0" s="-12549" l="-25098"/>
                                      </p:by>
                                    </p:animClr>
                                    <p:animClr clrSpc="hsl" dir="cw">
                                      <p:cBhvr>
                                        <p:cTn id="91" dur="500" fill="hold"/>
                                        <p:tgtEl>
                                          <p:spTgt spid="20"/>
                                        </p:tgtEl>
                                        <p:attrNameLst>
                                          <p:attrName>fillcolor</p:attrName>
                                        </p:attrNameLst>
                                      </p:cBhvr>
                                      <p:by>
                                        <p:hsl h="0" s="-12549" l="-25098"/>
                                      </p:by>
                                    </p:animClr>
                                    <p:animClr clrSpc="hsl" dir="cw">
                                      <p:cBhvr>
                                        <p:cTn id="92" dur="500" fill="hold"/>
                                        <p:tgtEl>
                                          <p:spTgt spid="20"/>
                                        </p:tgtEl>
                                        <p:attrNameLst>
                                          <p:attrName>stroke.color</p:attrName>
                                        </p:attrNameLst>
                                      </p:cBhvr>
                                      <p:by>
                                        <p:hsl h="0" s="-12549" l="-25098"/>
                                      </p:by>
                                    </p:animClr>
                                    <p:set>
                                      <p:cBhvr>
                                        <p:cTn id="93" dur="500" fill="hold"/>
                                        <p:tgtEl>
                                          <p:spTgt spid="20"/>
                                        </p:tgtEl>
                                        <p:attrNameLst>
                                          <p:attrName>fill.type</p:attrName>
                                        </p:attrNameLst>
                                      </p:cBhvr>
                                      <p:to>
                                        <p:strVal val="solid"/>
                                      </p:to>
                                    </p:set>
                                  </p:childTnLst>
                                  <p:subTnLst>
                                    <p:audio>
                                      <p:cMediaNode>
                                        <p:cTn display="0" masterRel="sameClick">
                                          <p:stCondLst>
                                            <p:cond evt="begin" delay="0">
                                              <p:tn val="89"/>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20"/>
                  </p:tgtEl>
                </p:cond>
              </p:nextCondLst>
            </p:seq>
            <p:audio>
              <p:cMediaNode vol="80000">
                <p:cTn id="94" fill="hold" display="0">
                  <p:stCondLst>
                    <p:cond delay="indefinite"/>
                  </p:stCondLst>
                  <p:endCondLst>
                    <p:cond evt="onStopAudio" delay="0">
                      <p:tgtEl>
                        <p:sldTgt/>
                      </p:tgtEl>
                    </p:cond>
                  </p:endCondLst>
                </p:cTn>
                <p:tgtEl>
                  <p:spTgt spid="4"/>
                </p:tgtEl>
              </p:cMediaNode>
            </p:audio>
            <p:audio>
              <p:cMediaNode vol="80000">
                <p:cTn id="95" fill="hold" display="0">
                  <p:stCondLst>
                    <p:cond delay="indefinite"/>
                  </p:stCondLst>
                  <p:endCondLst>
                    <p:cond evt="onStopAudio" delay="0">
                      <p:tgtEl>
                        <p:sldTgt/>
                      </p:tgtEl>
                    </p:cond>
                  </p:endCondLst>
                </p:cTn>
                <p:tgtEl>
                  <p:spTgt spid="5"/>
                </p:tgtEl>
              </p:cMediaNode>
            </p:audio>
          </p:childTnLst>
        </p:cTn>
      </p:par>
    </p:tnLst>
    <p:bldLst>
      <p:bldP spid="19" grpId="0" animBg="1"/>
      <p:bldP spid="19" grpId="1" animBg="1"/>
      <p:bldP spid="20" grpId="0" animBg="1"/>
      <p:bldP spid="20" grpId="1" animBg="1"/>
      <p:bldP spid="21" grpId="0" animBg="1"/>
      <p:bldP spid="21" grpId="1" animBg="1"/>
      <p:bldP spid="22" grpId="0" animBg="1"/>
      <p:bldP spid="2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D1AF9B-E584-44D0-A89B-E564E00F76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441257"/>
            <a:ext cx="12190413" cy="6397373"/>
          </a:xfrm>
          <a:prstGeom prst="rect">
            <a:avLst/>
          </a:prstGeom>
        </p:spPr>
      </p:pic>
      <p:pic>
        <p:nvPicPr>
          <p:cNvPr id="9" name="Picture 8">
            <a:extLst>
              <a:ext uri="{FF2B5EF4-FFF2-40B4-BE49-F238E27FC236}">
                <a16:creationId xmlns:a16="http://schemas.microsoft.com/office/drawing/2014/main" id="{8DCF2B78-E2B1-4601-9FE3-E27BB8EC0D9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1569057" y="3438144"/>
            <a:ext cx="621356" cy="979099"/>
          </a:xfrm>
          <a:prstGeom prst="rect">
            <a:avLst/>
          </a:prstGeom>
        </p:spPr>
      </p:pic>
      <p:pic>
        <p:nvPicPr>
          <p:cNvPr id="10" name="Picture 9">
            <a:extLst>
              <a:ext uri="{FF2B5EF4-FFF2-40B4-BE49-F238E27FC236}">
                <a16:creationId xmlns:a16="http://schemas.microsoft.com/office/drawing/2014/main" id="{E83160BA-B239-4B1F-8A54-BE592B1D2A5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1772125" y="5145215"/>
            <a:ext cx="2188731" cy="1148310"/>
          </a:xfrm>
          <a:prstGeom prst="rect">
            <a:avLst/>
          </a:prstGeom>
        </p:spPr>
      </p:pic>
      <p:sp>
        <p:nvSpPr>
          <p:cNvPr id="19" name="A-Sai">
            <a:extLst>
              <a:ext uri="{FF2B5EF4-FFF2-40B4-BE49-F238E27FC236}">
                <a16:creationId xmlns:a16="http://schemas.microsoft.com/office/drawing/2014/main" id="{7AE79C7A-6D56-4DD3-8809-97C1A45B62B3}"/>
              </a:ext>
            </a:extLst>
          </p:cNvPr>
          <p:cNvSpPr/>
          <p:nvPr/>
        </p:nvSpPr>
        <p:spPr>
          <a:xfrm>
            <a:off x="1168988" y="2512512"/>
            <a:ext cx="4426633" cy="1016362"/>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00" dirty="0">
                <a:solidFill>
                  <a:srgbClr val="0000FF"/>
                </a:solidFill>
                <a:latin typeface="+mj-lt"/>
                <a:cs typeface="Arial" panose="020B0604020202020204" pitchFamily="34" charset="0"/>
              </a:rPr>
              <a:t>A. </a:t>
            </a:r>
            <a:r>
              <a:rPr lang="en-US" sz="2600" dirty="0" err="1">
                <a:solidFill>
                  <a:srgbClr val="0000CC"/>
                </a:solidFill>
                <a:latin typeface="+mj-lt"/>
                <a:cs typeface="Times New Roman" panose="02020603050405020304" pitchFamily="18" charset="0"/>
              </a:rPr>
              <a:t>Bạn</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học</a:t>
            </a:r>
            <a:r>
              <a:rPr lang="en-US" sz="2600" dirty="0">
                <a:solidFill>
                  <a:srgbClr val="0000CC"/>
                </a:solidFill>
                <a:latin typeface="+mj-lt"/>
                <a:cs typeface="Times New Roman" panose="02020603050405020304" pitchFamily="18" charset="0"/>
              </a:rPr>
              <a:t> sinh </a:t>
            </a:r>
            <a:r>
              <a:rPr lang="en-US" sz="2600" dirty="0" err="1">
                <a:solidFill>
                  <a:srgbClr val="0000CC"/>
                </a:solidFill>
                <a:latin typeface="+mj-lt"/>
                <a:cs typeface="Times New Roman" panose="02020603050405020304" pitchFamily="18" charset="0"/>
              </a:rPr>
              <a:t>rất</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ghét</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trống</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trường</a:t>
            </a:r>
            <a:r>
              <a:rPr lang="en-US" sz="2600" dirty="0">
                <a:solidFill>
                  <a:srgbClr val="0000CC"/>
                </a:solidFill>
                <a:latin typeface="+mj-lt"/>
                <a:cs typeface="Times New Roman" panose="02020603050405020304" pitchFamily="18" charset="0"/>
              </a:rPr>
              <a:t>.</a:t>
            </a:r>
          </a:p>
        </p:txBody>
      </p:sp>
      <p:sp>
        <p:nvSpPr>
          <p:cNvPr id="21" name="C-Đúng">
            <a:extLst>
              <a:ext uri="{FF2B5EF4-FFF2-40B4-BE49-F238E27FC236}">
                <a16:creationId xmlns:a16="http://schemas.microsoft.com/office/drawing/2014/main" id="{F6778A34-F82B-4688-AC69-F59BDFDEBB32}"/>
              </a:ext>
            </a:extLst>
          </p:cNvPr>
          <p:cNvSpPr/>
          <p:nvPr/>
        </p:nvSpPr>
        <p:spPr>
          <a:xfrm>
            <a:off x="6634226" y="2541963"/>
            <a:ext cx="4417553" cy="991983"/>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dirty="0">
                <a:solidFill>
                  <a:srgbClr val="0000FF"/>
                </a:solidFill>
                <a:latin typeface="+mj-lt"/>
                <a:cs typeface="Arial" panose="020B0604020202020204" pitchFamily="34" charset="0"/>
              </a:rPr>
              <a:t>B. </a:t>
            </a:r>
            <a:r>
              <a:rPr lang="en-US" sz="2600" dirty="0" err="1">
                <a:solidFill>
                  <a:srgbClr val="0000CC"/>
                </a:solidFill>
                <a:latin typeface="+mj-lt"/>
                <a:cs typeface="Times New Roman" panose="02020603050405020304" pitchFamily="18" charset="0"/>
              </a:rPr>
              <a:t>Bạn</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học</a:t>
            </a:r>
            <a:r>
              <a:rPr lang="en-US" sz="2600" dirty="0">
                <a:solidFill>
                  <a:srgbClr val="0000CC"/>
                </a:solidFill>
                <a:latin typeface="+mj-lt"/>
                <a:cs typeface="Times New Roman" panose="02020603050405020304" pitchFamily="18" charset="0"/>
              </a:rPr>
              <a:t> sinh </a:t>
            </a:r>
            <a:r>
              <a:rPr lang="en-US" sz="2600" dirty="0" err="1">
                <a:solidFill>
                  <a:srgbClr val="0000CC"/>
                </a:solidFill>
                <a:latin typeface="+mj-lt"/>
                <a:cs typeface="Times New Roman" panose="02020603050405020304" pitchFamily="18" charset="0"/>
              </a:rPr>
              <a:t>yêu</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quý</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gắn</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bó</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với</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trống</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trường</a:t>
            </a:r>
            <a:r>
              <a:rPr lang="en-US" sz="2600" dirty="0">
                <a:solidFill>
                  <a:srgbClr val="0000CC"/>
                </a:solidFill>
                <a:latin typeface="+mj-lt"/>
                <a:cs typeface="Times New Roman" panose="02020603050405020304" pitchFamily="18" charset="0"/>
              </a:rPr>
              <a:t>.</a:t>
            </a:r>
          </a:p>
        </p:txBody>
      </p:sp>
      <p:sp>
        <p:nvSpPr>
          <p:cNvPr id="22" name="D-Sai">
            <a:extLst>
              <a:ext uri="{FF2B5EF4-FFF2-40B4-BE49-F238E27FC236}">
                <a16:creationId xmlns:a16="http://schemas.microsoft.com/office/drawing/2014/main" id="{7AE991F0-6784-49A1-9B7B-8CC71FDD6B80}"/>
              </a:ext>
            </a:extLst>
          </p:cNvPr>
          <p:cNvSpPr/>
          <p:nvPr/>
        </p:nvSpPr>
        <p:spPr>
          <a:xfrm>
            <a:off x="6698173" y="3777041"/>
            <a:ext cx="4207095" cy="1015226"/>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dirty="0">
                <a:solidFill>
                  <a:srgbClr val="0000FF"/>
                </a:solidFill>
                <a:latin typeface="+mj-lt"/>
                <a:cs typeface="Arial" panose="020B0604020202020204" pitchFamily="34" charset="0"/>
              </a:rPr>
              <a:t>D. </a:t>
            </a:r>
            <a:r>
              <a:rPr lang="en-US" sz="2600" dirty="0" err="1">
                <a:solidFill>
                  <a:srgbClr val="0000CC"/>
                </a:solidFill>
                <a:latin typeface="+mj-lt"/>
                <a:cs typeface="Times New Roman" panose="02020603050405020304" pitchFamily="18" charset="0"/>
              </a:rPr>
              <a:t>Tất</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cả</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đáp</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án</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đúng</a:t>
            </a:r>
            <a:r>
              <a:rPr lang="en-US" sz="2600" dirty="0">
                <a:solidFill>
                  <a:srgbClr val="0000CC"/>
                </a:solidFill>
                <a:latin typeface="+mj-lt"/>
                <a:cs typeface="Times New Roman" panose="02020603050405020304" pitchFamily="18" charset="0"/>
              </a:rPr>
              <a:t>.</a:t>
            </a:r>
          </a:p>
        </p:txBody>
      </p:sp>
      <p:grpSp>
        <p:nvGrpSpPr>
          <p:cNvPr id="14" name="Group 13">
            <a:extLst>
              <a:ext uri="{FF2B5EF4-FFF2-40B4-BE49-F238E27FC236}">
                <a16:creationId xmlns:a16="http://schemas.microsoft.com/office/drawing/2014/main" id="{9A13A0B9-5763-4495-8D32-0F088371A532}"/>
              </a:ext>
            </a:extLst>
          </p:cNvPr>
          <p:cNvGrpSpPr/>
          <p:nvPr/>
        </p:nvGrpSpPr>
        <p:grpSpPr>
          <a:xfrm>
            <a:off x="1669891" y="414916"/>
            <a:ext cx="9463438" cy="1980435"/>
            <a:chOff x="6295676" y="82252"/>
            <a:chExt cx="8895611" cy="2775276"/>
          </a:xfrm>
        </p:grpSpPr>
        <p:pic>
          <p:nvPicPr>
            <p:cNvPr id="15" name="Picture 14">
              <a:extLst>
                <a:ext uri="{FF2B5EF4-FFF2-40B4-BE49-F238E27FC236}">
                  <a16:creationId xmlns:a16="http://schemas.microsoft.com/office/drawing/2014/main" id="{EB095719-5918-42C9-A91C-7B96A3342F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95676" y="178468"/>
              <a:ext cx="8895611" cy="2679060"/>
            </a:xfrm>
            <a:prstGeom prst="rect">
              <a:avLst/>
            </a:prstGeom>
          </p:spPr>
        </p:pic>
        <p:pic>
          <p:nvPicPr>
            <p:cNvPr id="17" name="Picture 16">
              <a:extLst>
                <a:ext uri="{FF2B5EF4-FFF2-40B4-BE49-F238E27FC236}">
                  <a16:creationId xmlns:a16="http://schemas.microsoft.com/office/drawing/2014/main" id="{F9CD20C2-A3EE-4B93-973B-EA0EB102F0C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88195" y="82252"/>
              <a:ext cx="1197466" cy="746877"/>
            </a:xfrm>
            <a:prstGeom prst="rect">
              <a:avLst/>
            </a:prstGeom>
          </p:spPr>
        </p:pic>
      </p:grpSp>
      <p:pic>
        <p:nvPicPr>
          <p:cNvPr id="8" name="Picture 7">
            <a:extLst>
              <a:ext uri="{FF2B5EF4-FFF2-40B4-BE49-F238E27FC236}">
                <a16:creationId xmlns:a16="http://schemas.microsoft.com/office/drawing/2014/main" id="{800F03C5-3872-45B6-A253-DF92E49870F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673152" y="4792268"/>
            <a:ext cx="1050198" cy="1002298"/>
          </a:xfrm>
          <a:prstGeom prst="rect">
            <a:avLst/>
          </a:prstGeom>
        </p:spPr>
      </p:pic>
      <p:pic>
        <p:nvPicPr>
          <p:cNvPr id="23" name="Picture 22">
            <a:extLst>
              <a:ext uri="{FF2B5EF4-FFF2-40B4-BE49-F238E27FC236}">
                <a16:creationId xmlns:a16="http://schemas.microsoft.com/office/drawing/2014/main" id="{6580A6B7-E9E1-4CB3-BB24-4F2E2FAB55C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61228" y="5268434"/>
            <a:ext cx="2122084" cy="1148310"/>
          </a:xfrm>
          <a:prstGeom prst="rect">
            <a:avLst/>
          </a:prstGeom>
        </p:spPr>
      </p:pic>
      <p:pic>
        <p:nvPicPr>
          <p:cNvPr id="25" name="Picture 24">
            <a:extLst>
              <a:ext uri="{FF2B5EF4-FFF2-40B4-BE49-F238E27FC236}">
                <a16:creationId xmlns:a16="http://schemas.microsoft.com/office/drawing/2014/main" id="{7EE81248-6390-44D6-8C5E-8FF7A1F98F7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73926" flipH="1">
            <a:off x="7885163" y="5088043"/>
            <a:ext cx="1019129" cy="896950"/>
          </a:xfrm>
          <a:prstGeom prst="rect">
            <a:avLst/>
          </a:prstGeom>
        </p:spPr>
      </p:pic>
      <p:pic>
        <p:nvPicPr>
          <p:cNvPr id="26" name="Picture 25">
            <a:extLst>
              <a:ext uri="{FF2B5EF4-FFF2-40B4-BE49-F238E27FC236}">
                <a16:creationId xmlns:a16="http://schemas.microsoft.com/office/drawing/2014/main" id="{301BE612-B5D2-4AE0-8E85-28A6421120A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927334" y="4073979"/>
            <a:ext cx="1102552" cy="1052264"/>
          </a:xfrm>
          <a:prstGeom prst="rect">
            <a:avLst/>
          </a:prstGeom>
        </p:spPr>
      </p:pic>
      <p:pic>
        <p:nvPicPr>
          <p:cNvPr id="27" name="Picture 26">
            <a:hlinkClick r:id="" action="ppaction://hlinkshowjump?jump=nextslide"/>
            <a:extLst>
              <a:ext uri="{FF2B5EF4-FFF2-40B4-BE49-F238E27FC236}">
                <a16:creationId xmlns:a16="http://schemas.microsoft.com/office/drawing/2014/main" id="{8DB3C2E2-7733-44DD-AE2F-6FA651B519D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683683" y="6221264"/>
            <a:ext cx="353365" cy="521702"/>
          </a:xfrm>
          <a:prstGeom prst="rect">
            <a:avLst/>
          </a:prstGeom>
        </p:spPr>
      </p:pic>
      <p:pic>
        <p:nvPicPr>
          <p:cNvPr id="28" name="Picture 27">
            <a:hlinkClick r:id="" action="ppaction://hlinkshowjump?jump=previousslide"/>
            <a:extLst>
              <a:ext uri="{FF2B5EF4-FFF2-40B4-BE49-F238E27FC236}">
                <a16:creationId xmlns:a16="http://schemas.microsoft.com/office/drawing/2014/main" id="{4E26F303-1EB5-4C5A-B222-F639592FAF3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flipH="1">
            <a:off x="11214090" y="6221264"/>
            <a:ext cx="353365" cy="521702"/>
          </a:xfrm>
          <a:prstGeom prst="rect">
            <a:avLst/>
          </a:prstGeom>
        </p:spPr>
      </p:pic>
      <p:pic>
        <p:nvPicPr>
          <p:cNvPr id="4" name="Sói kêu">
            <a:hlinkClick r:id="" action="ppaction://media"/>
            <a:extLst>
              <a:ext uri="{FF2B5EF4-FFF2-40B4-BE49-F238E27FC236}">
                <a16:creationId xmlns:a16="http://schemas.microsoft.com/office/drawing/2014/main" id="{4816B734-101D-4B77-BC5E-D5C746784642}"/>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317397" y="3927693"/>
            <a:ext cx="487300" cy="487363"/>
          </a:xfrm>
          <a:prstGeom prst="rect">
            <a:avLst/>
          </a:prstGeom>
        </p:spPr>
      </p:pic>
      <p:pic>
        <p:nvPicPr>
          <p:cNvPr id="5" name="Cừu kêu">
            <a:hlinkClick r:id="" action="ppaction://media"/>
            <a:extLst>
              <a:ext uri="{FF2B5EF4-FFF2-40B4-BE49-F238E27FC236}">
                <a16:creationId xmlns:a16="http://schemas.microsoft.com/office/drawing/2014/main" id="{AC173FA9-4212-4483-8150-F25477D9A6B3}"/>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2317397" y="4415056"/>
            <a:ext cx="487300" cy="487363"/>
          </a:xfrm>
          <a:prstGeom prst="rect">
            <a:avLst/>
          </a:prstGeom>
        </p:spPr>
      </p:pic>
      <p:pic>
        <p:nvPicPr>
          <p:cNvPr id="24" name="Picture 23">
            <a:extLst>
              <a:ext uri="{FF2B5EF4-FFF2-40B4-BE49-F238E27FC236}">
                <a16:creationId xmlns:a16="http://schemas.microsoft.com/office/drawing/2014/main" id="{1AEB5A87-3B09-420D-87E7-7B4D3CE971A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24782" y="4600111"/>
            <a:ext cx="1102552" cy="1052264"/>
          </a:xfrm>
          <a:prstGeom prst="rect">
            <a:avLst/>
          </a:prstGeom>
        </p:spPr>
      </p:pic>
      <p:pic>
        <p:nvPicPr>
          <p:cNvPr id="29" name="Picture 28">
            <a:extLst>
              <a:ext uri="{FF2B5EF4-FFF2-40B4-BE49-F238E27FC236}">
                <a16:creationId xmlns:a16="http://schemas.microsoft.com/office/drawing/2014/main" id="{7E76ABA8-3607-4994-B16B-6A026C7BC43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72547" y="513831"/>
            <a:ext cx="646278" cy="511748"/>
          </a:xfrm>
          <a:prstGeom prst="rect">
            <a:avLst/>
          </a:prstGeom>
        </p:spPr>
      </p:pic>
      <p:pic>
        <p:nvPicPr>
          <p:cNvPr id="30" name="Picture 29">
            <a:extLst>
              <a:ext uri="{FF2B5EF4-FFF2-40B4-BE49-F238E27FC236}">
                <a16:creationId xmlns:a16="http://schemas.microsoft.com/office/drawing/2014/main" id="{F639C42A-D0E2-4C19-A9B2-185732251E4E}"/>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18825" y="505166"/>
            <a:ext cx="646278" cy="511748"/>
          </a:xfrm>
          <a:prstGeom prst="rect">
            <a:avLst/>
          </a:prstGeom>
        </p:spPr>
      </p:pic>
      <p:sp>
        <p:nvSpPr>
          <p:cNvPr id="7" name="Rectangle 6"/>
          <p:cNvSpPr/>
          <p:nvPr/>
        </p:nvSpPr>
        <p:spPr>
          <a:xfrm>
            <a:off x="2488716" y="989250"/>
            <a:ext cx="7857277" cy="954107"/>
          </a:xfrm>
          <a:prstGeom prst="rect">
            <a:avLst/>
          </a:prstGeom>
        </p:spPr>
        <p:txBody>
          <a:bodyPr wrap="square">
            <a:spAutoFit/>
          </a:bodyPr>
          <a:lstStyle/>
          <a:p>
            <a:pPr algn="ctr"/>
            <a:r>
              <a:rPr lang="en-US" sz="2800">
                <a:solidFill>
                  <a:schemeClr val="accent1">
                    <a:lumMod val="50000"/>
                  </a:schemeClr>
                </a:solidFill>
                <a:cs typeface="Times New Roman" panose="02020603050405020304" pitchFamily="18" charset="0"/>
              </a:rPr>
              <a:t>Qua lời bài thơ, em thấy tình cảm của bạn học sinh đối với trống trường như thế nào?</a:t>
            </a:r>
            <a:endParaRPr lang="en-US" sz="2800" dirty="0">
              <a:solidFill>
                <a:schemeClr val="accent1">
                  <a:lumMod val="50000"/>
                </a:schemeClr>
              </a:solidFill>
              <a:cs typeface="Times New Roman" panose="02020603050405020304" pitchFamily="18" charset="0"/>
            </a:endParaRPr>
          </a:p>
        </p:txBody>
      </p:sp>
      <p:sp>
        <p:nvSpPr>
          <p:cNvPr id="20" name="B-Sai">
            <a:extLst>
              <a:ext uri="{FF2B5EF4-FFF2-40B4-BE49-F238E27FC236}">
                <a16:creationId xmlns:a16="http://schemas.microsoft.com/office/drawing/2014/main" id="{030AC4D5-97BB-4A15-BF48-D489AC17417F}"/>
              </a:ext>
            </a:extLst>
          </p:cNvPr>
          <p:cNvSpPr/>
          <p:nvPr/>
        </p:nvSpPr>
        <p:spPr>
          <a:xfrm>
            <a:off x="1178068" y="3786276"/>
            <a:ext cx="4417553" cy="1005991"/>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00" dirty="0">
                <a:solidFill>
                  <a:srgbClr val="0000FF"/>
                </a:solidFill>
                <a:latin typeface="+mj-lt"/>
                <a:cs typeface="Arial" panose="020B0604020202020204" pitchFamily="34" charset="0"/>
              </a:rPr>
              <a:t>C. </a:t>
            </a:r>
            <a:r>
              <a:rPr lang="en-US" sz="2600" dirty="0" err="1">
                <a:solidFill>
                  <a:srgbClr val="0000CC"/>
                </a:solidFill>
                <a:latin typeface="+mj-lt"/>
                <a:cs typeface="Times New Roman" panose="02020603050405020304" pitchFamily="18" charset="0"/>
              </a:rPr>
              <a:t>Bạn</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học</a:t>
            </a:r>
            <a:r>
              <a:rPr lang="en-US" sz="2600" dirty="0">
                <a:solidFill>
                  <a:srgbClr val="0000CC"/>
                </a:solidFill>
                <a:latin typeface="+mj-lt"/>
                <a:cs typeface="Times New Roman" panose="02020603050405020304" pitchFamily="18" charset="0"/>
              </a:rPr>
              <a:t> sinh </a:t>
            </a:r>
            <a:r>
              <a:rPr lang="en-US" sz="2600" dirty="0" err="1">
                <a:solidFill>
                  <a:srgbClr val="0000CC"/>
                </a:solidFill>
                <a:latin typeface="+mj-lt"/>
                <a:cs typeface="Times New Roman" panose="02020603050405020304" pitchFamily="18" charset="0"/>
              </a:rPr>
              <a:t>không</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thích</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trống</a:t>
            </a:r>
            <a:r>
              <a:rPr lang="en-US" sz="2600" dirty="0">
                <a:solidFill>
                  <a:srgbClr val="0000CC"/>
                </a:solidFill>
                <a:latin typeface="+mj-lt"/>
                <a:cs typeface="Times New Roman" panose="02020603050405020304" pitchFamily="18" charset="0"/>
              </a:rPr>
              <a:t> </a:t>
            </a:r>
            <a:r>
              <a:rPr lang="en-US" sz="2600" dirty="0" err="1">
                <a:solidFill>
                  <a:srgbClr val="0000CC"/>
                </a:solidFill>
                <a:latin typeface="+mj-lt"/>
                <a:cs typeface="Times New Roman" panose="02020603050405020304" pitchFamily="18" charset="0"/>
              </a:rPr>
              <a:t>trường</a:t>
            </a:r>
            <a:r>
              <a:rPr lang="en-US" sz="2600" dirty="0">
                <a:solidFill>
                  <a:srgbClr val="0000CC"/>
                </a:solidFill>
                <a:latin typeface="+mj-lt"/>
                <a:cs typeface="Times New Roman" panose="02020603050405020304" pitchFamily="18" charset="0"/>
              </a:rPr>
              <a:t>.</a:t>
            </a:r>
            <a:endParaRPr lang="en-US" sz="2600" dirty="0">
              <a:solidFill>
                <a:srgbClr val="0000FF"/>
              </a:solidFill>
              <a:latin typeface="+mj-lt"/>
              <a:cs typeface="Arial" panose="020B0604020202020204" pitchFamily="34" charset="0"/>
            </a:endParaRPr>
          </a:p>
        </p:txBody>
      </p:sp>
    </p:spTree>
    <p:extLst>
      <p:ext uri="{BB962C8B-B14F-4D97-AF65-F5344CB8AC3E}">
        <p14:creationId xmlns:p14="http://schemas.microsoft.com/office/powerpoint/2010/main" val="6877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0533 -0.00649 L 0.40665 0.01806 " pathEditMode="relative" rAng="0" ptsTypes="AA">
                                      <p:cBhvr>
                                        <p:cTn id="6" dur="2000" fill="hold"/>
                                        <p:tgtEl>
                                          <p:spTgt spid="10"/>
                                        </p:tgtEl>
                                        <p:attrNameLst>
                                          <p:attrName>ppt_x</p:attrName>
                                          <p:attrName>ppt_y</p:attrName>
                                        </p:attrNameLst>
                                      </p:cBhvr>
                                      <p:rCtr x="20951" y="1481"/>
                                    </p:animMotion>
                                  </p:childTnLst>
                                </p:cTn>
                              </p:par>
                              <p:par>
                                <p:cTn id="7" presetID="1" presetClass="mediacall" presetSubtype="0" fill="hold" nodeType="withEffect">
                                  <p:stCondLst>
                                    <p:cond delay="0"/>
                                  </p:stCondLst>
                                  <p:childTnLst>
                                    <p:cmd type="call" cmd="playFrom(0.0)">
                                      <p:cBhvr>
                                        <p:cTn id="8" dur="1612" fill="hold"/>
                                        <p:tgtEl>
                                          <p:spTgt spid="4"/>
                                        </p:tgtEl>
                                      </p:cBhvr>
                                    </p:cmd>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 presetClass="mediacall" presetSubtype="0" fill="hold" nodeType="withEffect">
                                  <p:stCondLst>
                                    <p:cond delay="0"/>
                                  </p:stCondLst>
                                  <p:childTnLst>
                                    <p:cmd type="call" cmd="playFrom(0.0)">
                                      <p:cBhvr>
                                        <p:cTn id="14" dur="936" fill="hold"/>
                                        <p:tgtEl>
                                          <p:spTgt spid="5"/>
                                        </p:tgtEl>
                                      </p:cBhvr>
                                    </p:cmd>
                                  </p:childTnLst>
                                </p:cTn>
                              </p:par>
                              <p:par>
                                <p:cTn id="15" presetID="12" presetClass="entr" presetSubtype="1" fill="hold" grpId="1"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p:tgtEl>
                                          <p:spTgt spid="19"/>
                                        </p:tgtEl>
                                        <p:attrNameLst>
                                          <p:attrName>ppt_y</p:attrName>
                                        </p:attrNameLst>
                                      </p:cBhvr>
                                      <p:tavLst>
                                        <p:tav tm="0">
                                          <p:val>
                                            <p:strVal val="#ppt_y-#ppt_h*1.125000"/>
                                          </p:val>
                                        </p:tav>
                                        <p:tav tm="100000">
                                          <p:val>
                                            <p:strVal val="#ppt_y"/>
                                          </p:val>
                                        </p:tav>
                                      </p:tavLst>
                                    </p:anim>
                                    <p:animEffect transition="in" filter="wipe(down)">
                                      <p:cBhvr>
                                        <p:cTn id="18" dur="500"/>
                                        <p:tgtEl>
                                          <p:spTgt spid="19"/>
                                        </p:tgtEl>
                                      </p:cBhvr>
                                    </p:animEffect>
                                  </p:childTnLst>
                                </p:cTn>
                              </p:par>
                              <p:par>
                                <p:cTn id="19" presetID="12" presetClass="entr" presetSubtype="1" fill="hold" grpId="1"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p:tgtEl>
                                          <p:spTgt spid="20"/>
                                        </p:tgtEl>
                                        <p:attrNameLst>
                                          <p:attrName>ppt_y</p:attrName>
                                        </p:attrNameLst>
                                      </p:cBhvr>
                                      <p:tavLst>
                                        <p:tav tm="0">
                                          <p:val>
                                            <p:strVal val="#ppt_y-#ppt_h*1.125000"/>
                                          </p:val>
                                        </p:tav>
                                        <p:tav tm="100000">
                                          <p:val>
                                            <p:strVal val="#ppt_y"/>
                                          </p:val>
                                        </p:tav>
                                      </p:tavLst>
                                    </p:anim>
                                    <p:animEffect transition="in" filter="wipe(down)">
                                      <p:cBhvr>
                                        <p:cTn id="22" dur="500"/>
                                        <p:tgtEl>
                                          <p:spTgt spid="20"/>
                                        </p:tgtEl>
                                      </p:cBhvr>
                                    </p:animEffect>
                                  </p:childTnLst>
                                </p:cTn>
                              </p:par>
                              <p:par>
                                <p:cTn id="23" presetID="12" presetClass="entr" presetSubtype="1" fill="hold" grpId="1"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ppt_y</p:attrName>
                                        </p:attrNameLst>
                                      </p:cBhvr>
                                      <p:tavLst>
                                        <p:tav tm="0">
                                          <p:val>
                                            <p:strVal val="#ppt_y-#ppt_h*1.125000"/>
                                          </p:val>
                                        </p:tav>
                                        <p:tav tm="100000">
                                          <p:val>
                                            <p:strVal val="#ppt_y"/>
                                          </p:val>
                                        </p:tav>
                                      </p:tavLst>
                                    </p:anim>
                                    <p:animEffect transition="in" filter="wipe(down)">
                                      <p:cBhvr>
                                        <p:cTn id="26" dur="500"/>
                                        <p:tgtEl>
                                          <p:spTgt spid="22"/>
                                        </p:tgtEl>
                                      </p:cBhvr>
                                    </p:animEffect>
                                  </p:childTnLst>
                                </p:cTn>
                              </p:par>
                              <p:par>
                                <p:cTn id="27" presetID="12" presetClass="entr" presetSubtype="1" fill="hold" grpId="1"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p:tgtEl>
                                          <p:spTgt spid="21"/>
                                        </p:tgtEl>
                                        <p:attrNameLst>
                                          <p:attrName>ppt_y</p:attrName>
                                        </p:attrNameLst>
                                      </p:cBhvr>
                                      <p:tavLst>
                                        <p:tav tm="0">
                                          <p:val>
                                            <p:strVal val="#ppt_y-#ppt_h*1.125000"/>
                                          </p:val>
                                        </p:tav>
                                        <p:tav tm="100000">
                                          <p:val>
                                            <p:strVal val="#ppt_y"/>
                                          </p:val>
                                        </p:tav>
                                      </p:tavLst>
                                    </p:anim>
                                    <p:animEffect transition="in" filter="wipe(down)">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8"/>
                                        </p:tgtEl>
                                      </p:cBhvr>
                                    </p:animEffect>
                                    <p:set>
                                      <p:cBhvr>
                                        <p:cTn id="38" dur="1" fill="hold">
                                          <p:stCondLst>
                                            <p:cond delay="499"/>
                                          </p:stCondLst>
                                        </p:cTn>
                                        <p:tgtEl>
                                          <p:spTgt spid="8"/>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par>
                          <p:cTn id="45" fill="hold">
                            <p:stCondLst>
                              <p:cond delay="500"/>
                            </p:stCondLst>
                            <p:childTnLst>
                              <p:par>
                                <p:cTn id="46" presetID="35" presetClass="path" presetSubtype="0" accel="50000" decel="50000" fill="hold" nodeType="afterEffect">
                                  <p:stCondLst>
                                    <p:cond delay="0"/>
                                  </p:stCondLst>
                                  <p:childTnLst>
                                    <p:animMotion origin="layout" path="M 3.33333E-6 -1.85185E-6 L -0.40013 -0.00694 " pathEditMode="relative" rAng="0" ptsTypes="AA">
                                      <p:cBhvr>
                                        <p:cTn id="47" dur="2000" fill="hold"/>
                                        <p:tgtEl>
                                          <p:spTgt spid="23"/>
                                        </p:tgtEl>
                                        <p:attrNameLst>
                                          <p:attrName>ppt_x</p:attrName>
                                          <p:attrName>ppt_y</p:attrName>
                                        </p:attrNameLst>
                                      </p:cBhvr>
                                      <p:rCtr x="-20013" y="-347"/>
                                    </p:animMotion>
                                  </p:childTnLst>
                                </p:cTn>
                              </p:par>
                              <p:par>
                                <p:cTn id="48" presetID="35" presetClass="path" presetSubtype="0" accel="50000" decel="50000" fill="hold" nodeType="withEffect">
                                  <p:stCondLst>
                                    <p:cond delay="0"/>
                                  </p:stCondLst>
                                  <p:childTnLst>
                                    <p:animMotion origin="layout" path="M -1.875E-6 4.07407E-6 L -0.40013 -0.00324 " pathEditMode="relative" rAng="0" ptsTypes="AA">
                                      <p:cBhvr>
                                        <p:cTn id="49" dur="2000" fill="hold"/>
                                        <p:tgtEl>
                                          <p:spTgt spid="25"/>
                                        </p:tgtEl>
                                        <p:attrNameLst>
                                          <p:attrName>ppt_x</p:attrName>
                                          <p:attrName>ppt_y</p:attrName>
                                        </p:attrNameLst>
                                      </p:cBhvr>
                                      <p:rCtr x="-20013" y="-162"/>
                                    </p:animMotion>
                                  </p:childTnLst>
                                </p:cTn>
                              </p:par>
                            </p:childTnLst>
                          </p:cTn>
                        </p:par>
                        <p:par>
                          <p:cTn id="50" fill="hold">
                            <p:stCondLst>
                              <p:cond delay="2500"/>
                            </p:stCondLst>
                            <p:childTnLst>
                              <p:par>
                                <p:cTn id="51" presetID="10" presetClass="exit" presetSubtype="0" fill="hold" nodeType="after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par>
                          <p:cTn id="57" fill="hold">
                            <p:stCondLst>
                              <p:cond delay="3000"/>
                            </p:stCondLst>
                            <p:childTnLst>
                              <p:par>
                                <p:cTn id="58" presetID="12" presetClass="entr" presetSubtype="4"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p:tgtEl>
                                          <p:spTgt spid="30"/>
                                        </p:tgtEl>
                                        <p:attrNameLst>
                                          <p:attrName>ppt_y</p:attrName>
                                        </p:attrNameLst>
                                      </p:cBhvr>
                                      <p:tavLst>
                                        <p:tav tm="0">
                                          <p:val>
                                            <p:strVal val="#ppt_y+#ppt_h*1.125000"/>
                                          </p:val>
                                        </p:tav>
                                        <p:tav tm="100000">
                                          <p:val>
                                            <p:strVal val="#ppt_y"/>
                                          </p:val>
                                        </p:tav>
                                      </p:tavLst>
                                    </p:anim>
                                    <p:animEffect transition="in" filter="wipe(up)">
                                      <p:cBhvr>
                                        <p:cTn id="6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2" restart="whenNotActive" fill="hold" evtFilter="cancelBubble" nodeType="interactiveSeq">
                <p:stCondLst>
                  <p:cond evt="onClick" delay="0">
                    <p:tgtEl>
                      <p:spTgt spid="21"/>
                    </p:tgtEl>
                  </p:cond>
                </p:stCondLst>
                <p:endSync evt="end" delay="0">
                  <p:rtn val="all"/>
                </p:endSync>
                <p:childTnLst>
                  <p:par>
                    <p:cTn id="63" fill="hold">
                      <p:stCondLst>
                        <p:cond delay="0"/>
                      </p:stCondLst>
                      <p:childTnLst>
                        <p:par>
                          <p:cTn id="64" fill="hold">
                            <p:stCondLst>
                              <p:cond delay="0"/>
                            </p:stCondLst>
                            <p:childTnLst>
                              <p:par>
                                <p:cTn id="65" presetID="22" presetClass="emph" presetSubtype="0" fill="hold" grpId="0" nodeType="clickEffect">
                                  <p:stCondLst>
                                    <p:cond delay="0"/>
                                  </p:stCondLst>
                                  <p:childTnLst>
                                    <p:animClr clrSpc="hsl" dir="cw">
                                      <p:cBhvr override="childStyle">
                                        <p:cTn id="66" dur="500" fill="hold"/>
                                        <p:tgtEl>
                                          <p:spTgt spid="21"/>
                                        </p:tgtEl>
                                        <p:attrNameLst>
                                          <p:attrName>style.color</p:attrName>
                                        </p:attrNameLst>
                                      </p:cBhvr>
                                      <p:by>
                                        <p:hsl h="-7200000" s="0" l="0"/>
                                      </p:by>
                                    </p:animClr>
                                    <p:animClr clrSpc="hsl" dir="cw">
                                      <p:cBhvr>
                                        <p:cTn id="67" dur="500" fill="hold"/>
                                        <p:tgtEl>
                                          <p:spTgt spid="21"/>
                                        </p:tgtEl>
                                        <p:attrNameLst>
                                          <p:attrName>fillcolor</p:attrName>
                                        </p:attrNameLst>
                                      </p:cBhvr>
                                      <p:by>
                                        <p:hsl h="-7200000" s="0" l="0"/>
                                      </p:by>
                                    </p:animClr>
                                    <p:animClr clrSpc="hsl" dir="cw">
                                      <p:cBhvr>
                                        <p:cTn id="68" dur="500" fill="hold"/>
                                        <p:tgtEl>
                                          <p:spTgt spid="21"/>
                                        </p:tgtEl>
                                        <p:attrNameLst>
                                          <p:attrName>stroke.color</p:attrName>
                                        </p:attrNameLst>
                                      </p:cBhvr>
                                      <p:by>
                                        <p:hsl h="-7200000" s="0" l="0"/>
                                      </p:by>
                                    </p:animClr>
                                    <p:set>
                                      <p:cBhvr>
                                        <p:cTn id="69" dur="500" fill="hold"/>
                                        <p:tgtEl>
                                          <p:spTgt spid="21"/>
                                        </p:tgtEl>
                                        <p:attrNameLst>
                                          <p:attrName>fill.type</p:attrName>
                                        </p:attrNameLst>
                                      </p:cBhvr>
                                      <p:to>
                                        <p:strVal val="solid"/>
                                      </p:to>
                                    </p:set>
                                  </p:childTnLst>
                                  <p:subTnLst>
                                    <p:audio>
                                      <p:cMediaNode>
                                        <p:cTn display="0" masterRel="sameClick">
                                          <p:stCondLst>
                                            <p:cond evt="begin" delay="0">
                                              <p:tn val="65"/>
                                            </p:cond>
                                          </p:stCondLst>
                                          <p:endCondLst>
                                            <p:cond evt="onStopAudio" delay="0">
                                              <p:tgtEl>
                                                <p:sldTgt/>
                                              </p:tgtEl>
                                            </p:cond>
                                          </p:endCondLst>
                                        </p:cTn>
                                        <p:tgtEl>
                                          <p:sndTgt r:embed="rId7" name="Chúc mừng ta da.wav"/>
                                        </p:tgtEl>
                                      </p:cMediaNode>
                                    </p:audio>
                                  </p:subTnLst>
                                </p:cTn>
                              </p:par>
                            </p:childTnLst>
                          </p:cTn>
                        </p:par>
                      </p:childTnLst>
                    </p:cTn>
                  </p:par>
                </p:childTnLst>
              </p:cTn>
              <p:nextCondLst>
                <p:cond evt="onClick" delay="0">
                  <p:tgtEl>
                    <p:spTgt spid="21"/>
                  </p:tgtEl>
                </p:cond>
              </p:nextCondLst>
            </p:seq>
            <p:seq concurrent="1" nextAc="seek">
              <p:cTn id="70" restart="whenNotActive" fill="hold" evtFilter="cancelBubble" nodeType="interactiveSeq">
                <p:stCondLst>
                  <p:cond evt="onClick" delay="0">
                    <p:tgtEl>
                      <p:spTgt spid="22"/>
                    </p:tgtEl>
                  </p:cond>
                </p:stCondLst>
                <p:endSync evt="end" delay="0">
                  <p:rtn val="all"/>
                </p:endSync>
                <p:childTnLst>
                  <p:par>
                    <p:cTn id="71" fill="hold">
                      <p:stCondLst>
                        <p:cond delay="0"/>
                      </p:stCondLst>
                      <p:childTnLst>
                        <p:par>
                          <p:cTn id="72" fill="hold">
                            <p:stCondLst>
                              <p:cond delay="0"/>
                            </p:stCondLst>
                            <p:childTnLst>
                              <p:par>
                                <p:cTn id="73" presetID="24" presetClass="emph" presetSubtype="0" fill="hold" grpId="0" nodeType="clickEffect">
                                  <p:stCondLst>
                                    <p:cond delay="0"/>
                                  </p:stCondLst>
                                  <p:childTnLst>
                                    <p:animClr clrSpc="hsl" dir="cw">
                                      <p:cBhvr override="childStyle">
                                        <p:cTn id="74" dur="500" fill="hold"/>
                                        <p:tgtEl>
                                          <p:spTgt spid="22"/>
                                        </p:tgtEl>
                                        <p:attrNameLst>
                                          <p:attrName>style.color</p:attrName>
                                        </p:attrNameLst>
                                      </p:cBhvr>
                                      <p:by>
                                        <p:hsl h="0" s="-12549" l="-25098"/>
                                      </p:by>
                                    </p:animClr>
                                    <p:animClr clrSpc="hsl" dir="cw">
                                      <p:cBhvr>
                                        <p:cTn id="75" dur="500" fill="hold"/>
                                        <p:tgtEl>
                                          <p:spTgt spid="22"/>
                                        </p:tgtEl>
                                        <p:attrNameLst>
                                          <p:attrName>fillcolor</p:attrName>
                                        </p:attrNameLst>
                                      </p:cBhvr>
                                      <p:by>
                                        <p:hsl h="0" s="-12549" l="-25098"/>
                                      </p:by>
                                    </p:animClr>
                                    <p:animClr clrSpc="hsl" dir="cw">
                                      <p:cBhvr>
                                        <p:cTn id="76" dur="500" fill="hold"/>
                                        <p:tgtEl>
                                          <p:spTgt spid="22"/>
                                        </p:tgtEl>
                                        <p:attrNameLst>
                                          <p:attrName>stroke.color</p:attrName>
                                        </p:attrNameLst>
                                      </p:cBhvr>
                                      <p:by>
                                        <p:hsl h="0" s="-12549" l="-25098"/>
                                      </p:by>
                                    </p:animClr>
                                    <p:set>
                                      <p:cBhvr>
                                        <p:cTn id="77" dur="500" fill="hold"/>
                                        <p:tgtEl>
                                          <p:spTgt spid="22"/>
                                        </p:tgtEl>
                                        <p:attrNameLst>
                                          <p:attrName>fill.type</p:attrName>
                                        </p:attrNameLst>
                                      </p:cBhvr>
                                      <p:to>
                                        <p:strVal val="solid"/>
                                      </p:to>
                                    </p:set>
                                  </p:childTnLst>
                                  <p:subTnLst>
                                    <p:audio>
                                      <p:cMediaNode>
                                        <p:cTn display="0" masterRel="sameClick">
                                          <p:stCondLst>
                                            <p:cond evt="begin" delay="0">
                                              <p:tn val="73"/>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22"/>
                  </p:tgtEl>
                </p:cond>
              </p:nextCondLst>
            </p:seq>
            <p:seq concurrent="1" nextAc="seek">
              <p:cTn id="78" restart="whenNotActive" fill="hold" evtFilter="cancelBubble" nodeType="interactiveSeq">
                <p:stCondLst>
                  <p:cond evt="onClick" delay="0">
                    <p:tgtEl>
                      <p:spTgt spid="19"/>
                    </p:tgtEl>
                  </p:cond>
                </p:stCondLst>
                <p:endSync evt="end" delay="0">
                  <p:rtn val="all"/>
                </p:endSync>
                <p:childTnLst>
                  <p:par>
                    <p:cTn id="79" fill="hold">
                      <p:stCondLst>
                        <p:cond delay="0"/>
                      </p:stCondLst>
                      <p:childTnLst>
                        <p:par>
                          <p:cTn id="80" fill="hold">
                            <p:stCondLst>
                              <p:cond delay="0"/>
                            </p:stCondLst>
                            <p:childTnLst>
                              <p:par>
                                <p:cTn id="81" presetID="24" presetClass="emph" presetSubtype="0" fill="hold" grpId="0" nodeType="clickEffect">
                                  <p:stCondLst>
                                    <p:cond delay="0"/>
                                  </p:stCondLst>
                                  <p:childTnLst>
                                    <p:animClr clrSpc="hsl" dir="cw">
                                      <p:cBhvr override="childStyle">
                                        <p:cTn id="82" dur="500" fill="hold"/>
                                        <p:tgtEl>
                                          <p:spTgt spid="19"/>
                                        </p:tgtEl>
                                        <p:attrNameLst>
                                          <p:attrName>style.color</p:attrName>
                                        </p:attrNameLst>
                                      </p:cBhvr>
                                      <p:by>
                                        <p:hsl h="0" s="-12549" l="-25098"/>
                                      </p:by>
                                    </p:animClr>
                                    <p:animClr clrSpc="hsl" dir="cw">
                                      <p:cBhvr>
                                        <p:cTn id="83" dur="500" fill="hold"/>
                                        <p:tgtEl>
                                          <p:spTgt spid="19"/>
                                        </p:tgtEl>
                                        <p:attrNameLst>
                                          <p:attrName>fillcolor</p:attrName>
                                        </p:attrNameLst>
                                      </p:cBhvr>
                                      <p:by>
                                        <p:hsl h="0" s="-12549" l="-25098"/>
                                      </p:by>
                                    </p:animClr>
                                    <p:animClr clrSpc="hsl" dir="cw">
                                      <p:cBhvr>
                                        <p:cTn id="84" dur="500" fill="hold"/>
                                        <p:tgtEl>
                                          <p:spTgt spid="19"/>
                                        </p:tgtEl>
                                        <p:attrNameLst>
                                          <p:attrName>stroke.color</p:attrName>
                                        </p:attrNameLst>
                                      </p:cBhvr>
                                      <p:by>
                                        <p:hsl h="0" s="-12549" l="-25098"/>
                                      </p:by>
                                    </p:animClr>
                                    <p:set>
                                      <p:cBhvr>
                                        <p:cTn id="85" dur="500" fill="hold"/>
                                        <p:tgtEl>
                                          <p:spTgt spid="19"/>
                                        </p:tgtEl>
                                        <p:attrNameLst>
                                          <p:attrName>fill.type</p:attrName>
                                        </p:attrNameLst>
                                      </p:cBhvr>
                                      <p:to>
                                        <p:strVal val="solid"/>
                                      </p:to>
                                    </p:set>
                                  </p:childTnLst>
                                  <p:subTnLst>
                                    <p:audio>
                                      <p:cMediaNode>
                                        <p:cTn display="0" masterRel="sameClick">
                                          <p:stCondLst>
                                            <p:cond evt="begin" delay="0">
                                              <p:tn val="81"/>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19"/>
                  </p:tgtEl>
                </p:cond>
              </p:nextCondLst>
            </p:seq>
            <p:seq concurrent="1" nextAc="seek">
              <p:cTn id="86" restart="whenNotActive" fill="hold" evtFilter="cancelBubble" nodeType="interactiveSeq">
                <p:stCondLst>
                  <p:cond evt="onClick" delay="0">
                    <p:tgtEl>
                      <p:spTgt spid="20"/>
                    </p:tgtEl>
                  </p:cond>
                </p:stCondLst>
                <p:endSync evt="end" delay="0">
                  <p:rtn val="all"/>
                </p:endSync>
                <p:childTnLst>
                  <p:par>
                    <p:cTn id="87" fill="hold">
                      <p:stCondLst>
                        <p:cond delay="0"/>
                      </p:stCondLst>
                      <p:childTnLst>
                        <p:par>
                          <p:cTn id="88" fill="hold">
                            <p:stCondLst>
                              <p:cond delay="0"/>
                            </p:stCondLst>
                            <p:childTnLst>
                              <p:par>
                                <p:cTn id="89" presetID="24" presetClass="emph" presetSubtype="0" fill="hold" grpId="0" nodeType="clickEffect">
                                  <p:stCondLst>
                                    <p:cond delay="0"/>
                                  </p:stCondLst>
                                  <p:childTnLst>
                                    <p:animClr clrSpc="hsl" dir="cw">
                                      <p:cBhvr override="childStyle">
                                        <p:cTn id="90" dur="500" fill="hold"/>
                                        <p:tgtEl>
                                          <p:spTgt spid="20"/>
                                        </p:tgtEl>
                                        <p:attrNameLst>
                                          <p:attrName>style.color</p:attrName>
                                        </p:attrNameLst>
                                      </p:cBhvr>
                                      <p:by>
                                        <p:hsl h="0" s="-12549" l="-25098"/>
                                      </p:by>
                                    </p:animClr>
                                    <p:animClr clrSpc="hsl" dir="cw">
                                      <p:cBhvr>
                                        <p:cTn id="91" dur="500" fill="hold"/>
                                        <p:tgtEl>
                                          <p:spTgt spid="20"/>
                                        </p:tgtEl>
                                        <p:attrNameLst>
                                          <p:attrName>fillcolor</p:attrName>
                                        </p:attrNameLst>
                                      </p:cBhvr>
                                      <p:by>
                                        <p:hsl h="0" s="-12549" l="-25098"/>
                                      </p:by>
                                    </p:animClr>
                                    <p:animClr clrSpc="hsl" dir="cw">
                                      <p:cBhvr>
                                        <p:cTn id="92" dur="500" fill="hold"/>
                                        <p:tgtEl>
                                          <p:spTgt spid="20"/>
                                        </p:tgtEl>
                                        <p:attrNameLst>
                                          <p:attrName>stroke.color</p:attrName>
                                        </p:attrNameLst>
                                      </p:cBhvr>
                                      <p:by>
                                        <p:hsl h="0" s="-12549" l="-25098"/>
                                      </p:by>
                                    </p:animClr>
                                    <p:set>
                                      <p:cBhvr>
                                        <p:cTn id="93" dur="500" fill="hold"/>
                                        <p:tgtEl>
                                          <p:spTgt spid="20"/>
                                        </p:tgtEl>
                                        <p:attrNameLst>
                                          <p:attrName>fill.type</p:attrName>
                                        </p:attrNameLst>
                                      </p:cBhvr>
                                      <p:to>
                                        <p:strVal val="solid"/>
                                      </p:to>
                                    </p:set>
                                  </p:childTnLst>
                                  <p:subTnLst>
                                    <p:audio>
                                      <p:cMediaNode>
                                        <p:cTn display="0" masterRel="sameClick">
                                          <p:stCondLst>
                                            <p:cond evt="begin" delay="0">
                                              <p:tn val="89"/>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20"/>
                  </p:tgtEl>
                </p:cond>
              </p:nextCondLst>
            </p:seq>
            <p:audio>
              <p:cMediaNode vol="80000">
                <p:cTn id="94" fill="hold" display="0">
                  <p:stCondLst>
                    <p:cond delay="indefinite"/>
                  </p:stCondLst>
                  <p:endCondLst>
                    <p:cond evt="onStopAudio" delay="0">
                      <p:tgtEl>
                        <p:sldTgt/>
                      </p:tgtEl>
                    </p:cond>
                  </p:endCondLst>
                </p:cTn>
                <p:tgtEl>
                  <p:spTgt spid="4"/>
                </p:tgtEl>
              </p:cMediaNode>
            </p:audio>
            <p:audio>
              <p:cMediaNode vol="80000">
                <p:cTn id="95" fill="hold" display="0">
                  <p:stCondLst>
                    <p:cond delay="indefinite"/>
                  </p:stCondLst>
                  <p:endCondLst>
                    <p:cond evt="onStopAudio" delay="0">
                      <p:tgtEl>
                        <p:sldTgt/>
                      </p:tgtEl>
                    </p:cond>
                  </p:endCondLst>
                </p:cTn>
                <p:tgtEl>
                  <p:spTgt spid="5"/>
                </p:tgtEl>
              </p:cMediaNode>
            </p:audio>
          </p:childTnLst>
        </p:cTn>
      </p:par>
    </p:tnLst>
    <p:bldLst>
      <p:bldP spid="19" grpId="0" animBg="1"/>
      <p:bldP spid="19" grpId="1" animBg="1"/>
      <p:bldP spid="21" grpId="0" animBg="1"/>
      <p:bldP spid="21" grpId="1" animBg="1"/>
      <p:bldP spid="22" grpId="0" animBg="1"/>
      <p:bldP spid="22" grpId="1" animBg="1"/>
      <p:bldP spid="20" grpId="0" animBg="1"/>
      <p:bldP spid="2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D1AF9B-E584-44D0-A89B-E564E00F76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441257"/>
            <a:ext cx="12190413" cy="6397373"/>
          </a:xfrm>
          <a:prstGeom prst="rect">
            <a:avLst/>
          </a:prstGeom>
        </p:spPr>
      </p:pic>
      <p:pic>
        <p:nvPicPr>
          <p:cNvPr id="9" name="Picture 8">
            <a:extLst>
              <a:ext uri="{FF2B5EF4-FFF2-40B4-BE49-F238E27FC236}">
                <a16:creationId xmlns:a16="http://schemas.microsoft.com/office/drawing/2014/main" id="{8DCF2B78-E2B1-4601-9FE3-E27BB8EC0D9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1569057" y="3438144"/>
            <a:ext cx="621356" cy="979099"/>
          </a:xfrm>
          <a:prstGeom prst="rect">
            <a:avLst/>
          </a:prstGeom>
        </p:spPr>
      </p:pic>
      <p:pic>
        <p:nvPicPr>
          <p:cNvPr id="10" name="Picture 9">
            <a:extLst>
              <a:ext uri="{FF2B5EF4-FFF2-40B4-BE49-F238E27FC236}">
                <a16:creationId xmlns:a16="http://schemas.microsoft.com/office/drawing/2014/main" id="{E83160BA-B239-4B1F-8A54-BE592B1D2A5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1772125" y="5145215"/>
            <a:ext cx="2188731" cy="1148310"/>
          </a:xfrm>
          <a:prstGeom prst="rect">
            <a:avLst/>
          </a:prstGeom>
        </p:spPr>
      </p:pic>
      <p:sp>
        <p:nvSpPr>
          <p:cNvPr id="19" name="A-Sai">
            <a:extLst>
              <a:ext uri="{FF2B5EF4-FFF2-40B4-BE49-F238E27FC236}">
                <a16:creationId xmlns:a16="http://schemas.microsoft.com/office/drawing/2014/main" id="{7AE79C7A-6D56-4DD3-8809-97C1A45B62B3}"/>
              </a:ext>
            </a:extLst>
          </p:cNvPr>
          <p:cNvSpPr/>
          <p:nvPr/>
        </p:nvSpPr>
        <p:spPr>
          <a:xfrm>
            <a:off x="3286896" y="3914493"/>
            <a:ext cx="2977980" cy="530198"/>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00FF"/>
                </a:solidFill>
                <a:latin typeface="+mj-lt"/>
                <a:cs typeface="Arial" panose="020B0604020202020204" pitchFamily="34" charset="0"/>
              </a:rPr>
              <a:t>C</a:t>
            </a:r>
            <a:r>
              <a:rPr lang="en-US" sz="2800">
                <a:solidFill>
                  <a:srgbClr val="0000FF"/>
                </a:solidFill>
                <a:latin typeface="+mj-lt"/>
                <a:cs typeface="Arial" panose="020B0604020202020204" pitchFamily="34" charset="0"/>
              </a:rPr>
              <a:t>. </a:t>
            </a:r>
            <a:r>
              <a:rPr lang="en-US" sz="2800">
                <a:solidFill>
                  <a:srgbClr val="0000CC"/>
                </a:solidFill>
                <a:latin typeface="+mj-lt"/>
                <a:cs typeface="Times New Roman" panose="02020603050405020304" pitchFamily="18" charset="0"/>
              </a:rPr>
              <a:t>Buồn</a:t>
            </a:r>
            <a:endParaRPr lang="en-US" sz="2800" dirty="0">
              <a:solidFill>
                <a:srgbClr val="0000CC"/>
              </a:solidFill>
              <a:latin typeface="+mj-lt"/>
              <a:cs typeface="Times New Roman" panose="02020603050405020304" pitchFamily="18" charset="0"/>
            </a:endParaRPr>
          </a:p>
        </p:txBody>
      </p:sp>
      <p:sp>
        <p:nvSpPr>
          <p:cNvPr id="20" name="B-Sai">
            <a:extLst>
              <a:ext uri="{FF2B5EF4-FFF2-40B4-BE49-F238E27FC236}">
                <a16:creationId xmlns:a16="http://schemas.microsoft.com/office/drawing/2014/main" id="{030AC4D5-97BB-4A15-BF48-D489AC17417F}"/>
              </a:ext>
            </a:extLst>
          </p:cNvPr>
          <p:cNvSpPr/>
          <p:nvPr/>
        </p:nvSpPr>
        <p:spPr>
          <a:xfrm>
            <a:off x="6761228" y="3109745"/>
            <a:ext cx="3676122" cy="530198"/>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00FF"/>
                </a:solidFill>
                <a:latin typeface="+mj-lt"/>
                <a:cs typeface="Arial" panose="020B0604020202020204" pitchFamily="34" charset="0"/>
              </a:rPr>
              <a:t>B</a:t>
            </a:r>
            <a:r>
              <a:rPr lang="en-US" sz="2800">
                <a:solidFill>
                  <a:srgbClr val="0000FF"/>
                </a:solidFill>
                <a:latin typeface="+mj-lt"/>
                <a:cs typeface="Arial" panose="020B0604020202020204" pitchFamily="34" charset="0"/>
              </a:rPr>
              <a:t>. </a:t>
            </a:r>
            <a:r>
              <a:rPr lang="en-US" sz="2800">
                <a:solidFill>
                  <a:srgbClr val="0000CC"/>
                </a:solidFill>
                <a:latin typeface="+mj-lt"/>
                <a:cs typeface="Times New Roman" panose="02020603050405020304" pitchFamily="18" charset="0"/>
              </a:rPr>
              <a:t>Vui mừng, nằm </a:t>
            </a:r>
            <a:endParaRPr lang="en-US" sz="2800" dirty="0">
              <a:solidFill>
                <a:srgbClr val="0000FF"/>
              </a:solidFill>
              <a:latin typeface="+mj-lt"/>
              <a:cs typeface="Arial" panose="020B0604020202020204" pitchFamily="34" charset="0"/>
            </a:endParaRPr>
          </a:p>
        </p:txBody>
      </p:sp>
      <p:sp>
        <p:nvSpPr>
          <p:cNvPr id="21" name="C-Đúng">
            <a:extLst>
              <a:ext uri="{FF2B5EF4-FFF2-40B4-BE49-F238E27FC236}">
                <a16:creationId xmlns:a16="http://schemas.microsoft.com/office/drawing/2014/main" id="{F6778A34-F82B-4688-AC69-F59BDFDEBB32}"/>
              </a:ext>
            </a:extLst>
          </p:cNvPr>
          <p:cNvSpPr/>
          <p:nvPr/>
        </p:nvSpPr>
        <p:spPr>
          <a:xfrm>
            <a:off x="3286896" y="3163901"/>
            <a:ext cx="2977980" cy="530198"/>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00FF"/>
                </a:solidFill>
                <a:latin typeface="+mj-lt"/>
                <a:cs typeface="Arial" panose="020B0604020202020204" pitchFamily="34" charset="0"/>
              </a:rPr>
              <a:t>A</a:t>
            </a:r>
            <a:r>
              <a:rPr lang="en-US" sz="2800">
                <a:solidFill>
                  <a:srgbClr val="0000FF"/>
                </a:solidFill>
                <a:latin typeface="+mj-lt"/>
                <a:cs typeface="Arial" panose="020B0604020202020204" pitchFamily="34" charset="0"/>
              </a:rPr>
              <a:t>. </a:t>
            </a:r>
            <a:r>
              <a:rPr lang="en-US" sz="2800">
                <a:solidFill>
                  <a:srgbClr val="0000CC"/>
                </a:solidFill>
                <a:latin typeface="+mj-lt"/>
                <a:cs typeface="Times New Roman" panose="02020603050405020304" pitchFamily="18" charset="0"/>
              </a:rPr>
              <a:t>Vui mừng</a:t>
            </a:r>
            <a:endParaRPr lang="en-US" sz="2800" dirty="0">
              <a:solidFill>
                <a:srgbClr val="0000FF"/>
              </a:solidFill>
              <a:latin typeface="+mj-lt"/>
              <a:cs typeface="Arial" panose="020B0604020202020204" pitchFamily="34" charset="0"/>
            </a:endParaRPr>
          </a:p>
        </p:txBody>
      </p:sp>
      <p:sp>
        <p:nvSpPr>
          <p:cNvPr id="22" name="D-Sai">
            <a:extLst>
              <a:ext uri="{FF2B5EF4-FFF2-40B4-BE49-F238E27FC236}">
                <a16:creationId xmlns:a16="http://schemas.microsoft.com/office/drawing/2014/main" id="{7AE991F0-6784-49A1-9B7B-8CC71FDD6B80}"/>
              </a:ext>
            </a:extLst>
          </p:cNvPr>
          <p:cNvSpPr/>
          <p:nvPr/>
        </p:nvSpPr>
        <p:spPr>
          <a:xfrm>
            <a:off x="6761228" y="3880122"/>
            <a:ext cx="3606091" cy="530198"/>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00FF"/>
                </a:solidFill>
                <a:latin typeface="+mj-lt"/>
                <a:cs typeface="Arial" panose="020B0604020202020204" pitchFamily="34" charset="0"/>
              </a:rPr>
              <a:t>D</a:t>
            </a:r>
            <a:r>
              <a:rPr lang="en-US" sz="2800">
                <a:solidFill>
                  <a:srgbClr val="0000FF"/>
                </a:solidFill>
                <a:latin typeface="+mj-lt"/>
                <a:cs typeface="Arial" panose="020B0604020202020204" pitchFamily="34" charset="0"/>
              </a:rPr>
              <a:t>. </a:t>
            </a:r>
            <a:r>
              <a:rPr lang="en-US" sz="2800">
                <a:solidFill>
                  <a:srgbClr val="0000CC"/>
                </a:solidFill>
                <a:latin typeface="+mj-lt"/>
                <a:cs typeface="Times New Roman" panose="02020603050405020304" pitchFamily="18" charset="0"/>
              </a:rPr>
              <a:t>Nằm, gọi.</a:t>
            </a:r>
            <a:endParaRPr lang="en-US" sz="2800" dirty="0">
              <a:solidFill>
                <a:srgbClr val="0000CC"/>
              </a:solidFill>
              <a:latin typeface="+mj-lt"/>
              <a:cs typeface="Times New Roman" panose="02020603050405020304" pitchFamily="18" charset="0"/>
            </a:endParaRPr>
          </a:p>
        </p:txBody>
      </p:sp>
      <p:grpSp>
        <p:nvGrpSpPr>
          <p:cNvPr id="3" name="Group 2">
            <a:extLst>
              <a:ext uri="{FF2B5EF4-FFF2-40B4-BE49-F238E27FC236}">
                <a16:creationId xmlns:a16="http://schemas.microsoft.com/office/drawing/2014/main" id="{254F74EA-36DC-4B5E-9691-CDC9A904255D}"/>
              </a:ext>
            </a:extLst>
          </p:cNvPr>
          <p:cNvGrpSpPr/>
          <p:nvPr/>
        </p:nvGrpSpPr>
        <p:grpSpPr>
          <a:xfrm>
            <a:off x="1714012" y="678697"/>
            <a:ext cx="9384161" cy="2281584"/>
            <a:chOff x="1715585" y="102328"/>
            <a:chExt cx="8928126" cy="2281584"/>
          </a:xfrm>
        </p:grpSpPr>
        <p:grpSp>
          <p:nvGrpSpPr>
            <p:cNvPr id="14" name="Group 13">
              <a:extLst>
                <a:ext uri="{FF2B5EF4-FFF2-40B4-BE49-F238E27FC236}">
                  <a16:creationId xmlns:a16="http://schemas.microsoft.com/office/drawing/2014/main" id="{9A13A0B9-5763-4495-8D32-0F088371A532}"/>
                </a:ext>
              </a:extLst>
            </p:cNvPr>
            <p:cNvGrpSpPr/>
            <p:nvPr/>
          </p:nvGrpSpPr>
          <p:grpSpPr>
            <a:xfrm>
              <a:off x="1715585" y="102328"/>
              <a:ext cx="8928126" cy="2281584"/>
              <a:chOff x="6250127" y="129978"/>
              <a:chExt cx="8445216" cy="2914053"/>
            </a:xfrm>
          </p:grpSpPr>
          <p:pic>
            <p:nvPicPr>
              <p:cNvPr id="15" name="Picture 14">
                <a:extLst>
                  <a:ext uri="{FF2B5EF4-FFF2-40B4-BE49-F238E27FC236}">
                    <a16:creationId xmlns:a16="http://schemas.microsoft.com/office/drawing/2014/main" id="{EB095719-5918-42C9-A91C-7B96A3342F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50127" y="129978"/>
                <a:ext cx="8445216" cy="2914053"/>
              </a:xfrm>
              <a:prstGeom prst="rect">
                <a:avLst/>
              </a:prstGeom>
            </p:spPr>
          </p:pic>
          <p:pic>
            <p:nvPicPr>
              <p:cNvPr id="17" name="Picture 16">
                <a:extLst>
                  <a:ext uri="{FF2B5EF4-FFF2-40B4-BE49-F238E27FC236}">
                    <a16:creationId xmlns:a16="http://schemas.microsoft.com/office/drawing/2014/main" id="{F9CD20C2-A3EE-4B93-973B-EA0EB102F0C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485951" y="178468"/>
                <a:ext cx="1197466" cy="593509"/>
              </a:xfrm>
              <a:prstGeom prst="rect">
                <a:avLst/>
              </a:prstGeom>
            </p:spPr>
          </p:pic>
        </p:grpSp>
        <p:sp>
          <p:nvSpPr>
            <p:cNvPr id="2" name="TextBox 1">
              <a:extLst>
                <a:ext uri="{FF2B5EF4-FFF2-40B4-BE49-F238E27FC236}">
                  <a16:creationId xmlns:a16="http://schemas.microsoft.com/office/drawing/2014/main" id="{E7D84E40-6661-466F-94F1-5225AE89888F}"/>
                </a:ext>
              </a:extLst>
            </p:cNvPr>
            <p:cNvSpPr txBox="1"/>
            <p:nvPr/>
          </p:nvSpPr>
          <p:spPr>
            <a:xfrm>
              <a:off x="2271533" y="568030"/>
              <a:ext cx="7853184" cy="1384995"/>
            </a:xfrm>
            <a:prstGeom prst="rect">
              <a:avLst/>
            </a:prstGeom>
            <a:noFill/>
          </p:spPr>
          <p:txBody>
            <a:bodyPr wrap="square" rtlCol="0">
              <a:spAutoFit/>
            </a:bodyPr>
            <a:lstStyle/>
            <a:p>
              <a:pPr algn="ctr"/>
              <a:r>
                <a:rPr lang="en-US" sz="2800">
                  <a:solidFill>
                    <a:schemeClr val="tx2"/>
                  </a:solidFill>
                  <a:latin typeface="+mj-lt"/>
                  <a:cs typeface="Times New Roman" panose="02020603050405020304" pitchFamily="18" charset="0"/>
                </a:rPr>
                <a:t>Trong các từ: “Buồn, vui mừng, nằm, nghỉ, gọi” từ nào thể hiện cảm xúc của cái trống trường vào năm học?</a:t>
              </a:r>
              <a:endParaRPr lang="en-US" sz="2800" dirty="0">
                <a:solidFill>
                  <a:schemeClr val="tx2"/>
                </a:solidFill>
                <a:latin typeface="+mj-lt"/>
                <a:cs typeface="Times New Roman" panose="02020603050405020304" pitchFamily="18" charset="0"/>
              </a:endParaRPr>
            </a:p>
          </p:txBody>
        </p:sp>
      </p:grpSp>
      <p:pic>
        <p:nvPicPr>
          <p:cNvPr id="8" name="Picture 7">
            <a:extLst>
              <a:ext uri="{FF2B5EF4-FFF2-40B4-BE49-F238E27FC236}">
                <a16:creationId xmlns:a16="http://schemas.microsoft.com/office/drawing/2014/main" id="{800F03C5-3872-45B6-A253-DF92E49870F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673152" y="4792268"/>
            <a:ext cx="1050198" cy="1002298"/>
          </a:xfrm>
          <a:prstGeom prst="rect">
            <a:avLst/>
          </a:prstGeom>
        </p:spPr>
      </p:pic>
      <p:pic>
        <p:nvPicPr>
          <p:cNvPr id="23" name="Picture 22">
            <a:extLst>
              <a:ext uri="{FF2B5EF4-FFF2-40B4-BE49-F238E27FC236}">
                <a16:creationId xmlns:a16="http://schemas.microsoft.com/office/drawing/2014/main" id="{6580A6B7-E9E1-4CB3-BB24-4F2E2FAB55C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61228" y="5268434"/>
            <a:ext cx="2122084" cy="1148310"/>
          </a:xfrm>
          <a:prstGeom prst="rect">
            <a:avLst/>
          </a:prstGeom>
        </p:spPr>
      </p:pic>
      <p:pic>
        <p:nvPicPr>
          <p:cNvPr id="25" name="Picture 24">
            <a:extLst>
              <a:ext uri="{FF2B5EF4-FFF2-40B4-BE49-F238E27FC236}">
                <a16:creationId xmlns:a16="http://schemas.microsoft.com/office/drawing/2014/main" id="{7EE81248-6390-44D6-8C5E-8FF7A1F98F7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373926" flipH="1">
            <a:off x="7885163" y="5088043"/>
            <a:ext cx="1019129" cy="896950"/>
          </a:xfrm>
          <a:prstGeom prst="rect">
            <a:avLst/>
          </a:prstGeom>
        </p:spPr>
      </p:pic>
      <p:pic>
        <p:nvPicPr>
          <p:cNvPr id="27" name="Picture 26">
            <a:hlinkClick r:id="" action="ppaction://hlinkshowjump?jump=nextslide"/>
            <a:extLst>
              <a:ext uri="{FF2B5EF4-FFF2-40B4-BE49-F238E27FC236}">
                <a16:creationId xmlns:a16="http://schemas.microsoft.com/office/drawing/2014/main" id="{8DB3C2E2-7733-44DD-AE2F-6FA651B519D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683683" y="6221264"/>
            <a:ext cx="353365" cy="521702"/>
          </a:xfrm>
          <a:prstGeom prst="rect">
            <a:avLst/>
          </a:prstGeom>
        </p:spPr>
      </p:pic>
      <p:pic>
        <p:nvPicPr>
          <p:cNvPr id="28" name="Picture 27">
            <a:hlinkClick r:id="" action="ppaction://hlinkshowjump?jump=previousslide"/>
            <a:extLst>
              <a:ext uri="{FF2B5EF4-FFF2-40B4-BE49-F238E27FC236}">
                <a16:creationId xmlns:a16="http://schemas.microsoft.com/office/drawing/2014/main" id="{4E26F303-1EB5-4C5A-B222-F639592FAF3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flipH="1">
            <a:off x="11214090" y="6221264"/>
            <a:ext cx="353365" cy="521702"/>
          </a:xfrm>
          <a:prstGeom prst="rect">
            <a:avLst/>
          </a:prstGeom>
        </p:spPr>
      </p:pic>
      <p:pic>
        <p:nvPicPr>
          <p:cNvPr id="4" name="Sói kêu">
            <a:hlinkClick r:id="" action="ppaction://media"/>
            <a:extLst>
              <a:ext uri="{FF2B5EF4-FFF2-40B4-BE49-F238E27FC236}">
                <a16:creationId xmlns:a16="http://schemas.microsoft.com/office/drawing/2014/main" id="{4816B734-101D-4B77-BC5E-D5C746784642}"/>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317397" y="3927693"/>
            <a:ext cx="487300" cy="487363"/>
          </a:xfrm>
          <a:prstGeom prst="rect">
            <a:avLst/>
          </a:prstGeom>
        </p:spPr>
      </p:pic>
      <p:pic>
        <p:nvPicPr>
          <p:cNvPr id="5" name="Cừu kêu">
            <a:hlinkClick r:id="" action="ppaction://media"/>
            <a:extLst>
              <a:ext uri="{FF2B5EF4-FFF2-40B4-BE49-F238E27FC236}">
                <a16:creationId xmlns:a16="http://schemas.microsoft.com/office/drawing/2014/main" id="{AC173FA9-4212-4483-8150-F25477D9A6B3}"/>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2317397" y="4415056"/>
            <a:ext cx="487300" cy="487363"/>
          </a:xfrm>
          <a:prstGeom prst="rect">
            <a:avLst/>
          </a:prstGeom>
        </p:spPr>
      </p:pic>
      <p:pic>
        <p:nvPicPr>
          <p:cNvPr id="29" name="Picture 28">
            <a:extLst>
              <a:ext uri="{FF2B5EF4-FFF2-40B4-BE49-F238E27FC236}">
                <a16:creationId xmlns:a16="http://schemas.microsoft.com/office/drawing/2014/main" id="{512A9A5B-0B56-4CD9-B32F-350217D80B0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916081" y="4083465"/>
            <a:ext cx="1102552" cy="1052264"/>
          </a:xfrm>
          <a:prstGeom prst="rect">
            <a:avLst/>
          </a:prstGeom>
        </p:spPr>
      </p:pic>
      <p:pic>
        <p:nvPicPr>
          <p:cNvPr id="24" name="Picture 23">
            <a:extLst>
              <a:ext uri="{FF2B5EF4-FFF2-40B4-BE49-F238E27FC236}">
                <a16:creationId xmlns:a16="http://schemas.microsoft.com/office/drawing/2014/main" id="{1AEB5A87-3B09-420D-87E7-7B4D3CE971A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54936" y="4600111"/>
            <a:ext cx="1113166" cy="1062394"/>
          </a:xfrm>
          <a:prstGeom prst="rect">
            <a:avLst/>
          </a:prstGeom>
        </p:spPr>
      </p:pic>
      <p:pic>
        <p:nvPicPr>
          <p:cNvPr id="26" name="Picture 25">
            <a:extLst>
              <a:ext uri="{FF2B5EF4-FFF2-40B4-BE49-F238E27FC236}">
                <a16:creationId xmlns:a16="http://schemas.microsoft.com/office/drawing/2014/main" id="{301BE612-B5D2-4AE0-8E85-28A6421120A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11459" y="5631447"/>
            <a:ext cx="1102552" cy="1052264"/>
          </a:xfrm>
          <a:prstGeom prst="rect">
            <a:avLst/>
          </a:prstGeom>
        </p:spPr>
      </p:pic>
      <p:pic>
        <p:nvPicPr>
          <p:cNvPr id="35" name="Picture 34">
            <a:extLst>
              <a:ext uri="{FF2B5EF4-FFF2-40B4-BE49-F238E27FC236}">
                <a16:creationId xmlns:a16="http://schemas.microsoft.com/office/drawing/2014/main" id="{5DDB9BC6-C96A-4B4A-AAF6-86DC146F0B3B}"/>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02708" y="563106"/>
            <a:ext cx="646278" cy="511748"/>
          </a:xfrm>
          <a:prstGeom prst="rect">
            <a:avLst/>
          </a:prstGeom>
        </p:spPr>
      </p:pic>
      <p:pic>
        <p:nvPicPr>
          <p:cNvPr id="36" name="Picture 35">
            <a:extLst>
              <a:ext uri="{FF2B5EF4-FFF2-40B4-BE49-F238E27FC236}">
                <a16:creationId xmlns:a16="http://schemas.microsoft.com/office/drawing/2014/main" id="{585586D3-8AAD-4D0C-81A0-00AF172D6E7A}"/>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448986" y="554441"/>
            <a:ext cx="646278" cy="511748"/>
          </a:xfrm>
          <a:prstGeom prst="rect">
            <a:avLst/>
          </a:prstGeom>
        </p:spPr>
      </p:pic>
      <p:pic>
        <p:nvPicPr>
          <p:cNvPr id="37" name="Picture 36">
            <a:extLst>
              <a:ext uri="{FF2B5EF4-FFF2-40B4-BE49-F238E27FC236}">
                <a16:creationId xmlns:a16="http://schemas.microsoft.com/office/drawing/2014/main" id="{B66C1DEB-4F75-4C48-B2A2-962842FC75EA}"/>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7723" y="554441"/>
            <a:ext cx="646278" cy="511748"/>
          </a:xfrm>
          <a:prstGeom prst="rect">
            <a:avLst/>
          </a:prstGeom>
        </p:spPr>
      </p:pic>
    </p:spTree>
    <p:extLst>
      <p:ext uri="{BB962C8B-B14F-4D97-AF65-F5344CB8AC3E}">
        <p14:creationId xmlns:p14="http://schemas.microsoft.com/office/powerpoint/2010/main" val="55864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0533 -0.00649 L 0.40665 0.01806 " pathEditMode="relative" rAng="0" ptsTypes="AA">
                                      <p:cBhvr>
                                        <p:cTn id="6" dur="2000" fill="hold"/>
                                        <p:tgtEl>
                                          <p:spTgt spid="10"/>
                                        </p:tgtEl>
                                        <p:attrNameLst>
                                          <p:attrName>ppt_x</p:attrName>
                                          <p:attrName>ppt_y</p:attrName>
                                        </p:attrNameLst>
                                      </p:cBhvr>
                                      <p:rCtr x="20951" y="1481"/>
                                    </p:animMotion>
                                  </p:childTnLst>
                                </p:cTn>
                              </p:par>
                              <p:par>
                                <p:cTn id="7" presetID="1" presetClass="mediacall" presetSubtype="0" fill="hold" nodeType="withEffect">
                                  <p:stCondLst>
                                    <p:cond delay="0"/>
                                  </p:stCondLst>
                                  <p:childTnLst>
                                    <p:cmd type="call" cmd="playFrom(0.0)">
                                      <p:cBhvr>
                                        <p:cTn id="8" dur="1612" fill="hold"/>
                                        <p:tgtEl>
                                          <p:spTgt spid="4"/>
                                        </p:tgtEl>
                                      </p:cBhvr>
                                    </p:cmd>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 presetClass="mediacall" presetSubtype="0" fill="hold" nodeType="withEffect">
                                  <p:stCondLst>
                                    <p:cond delay="0"/>
                                  </p:stCondLst>
                                  <p:childTnLst>
                                    <p:cmd type="call" cmd="playFrom(0.0)">
                                      <p:cBhvr>
                                        <p:cTn id="14" dur="936" fill="hold"/>
                                        <p:tgtEl>
                                          <p:spTgt spid="5"/>
                                        </p:tgtEl>
                                      </p:cBhvr>
                                    </p:cmd>
                                  </p:childTnLst>
                                </p:cTn>
                              </p:par>
                            </p:childTnLst>
                          </p:cTn>
                        </p:par>
                        <p:par>
                          <p:cTn id="15" fill="hold">
                            <p:stCondLst>
                              <p:cond delay="2936"/>
                            </p:stCondLst>
                            <p:childTnLst>
                              <p:par>
                                <p:cTn id="16" presetID="12"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ppt_y</p:attrName>
                                        </p:attrNameLst>
                                      </p:cBhvr>
                                      <p:tavLst>
                                        <p:tav tm="0">
                                          <p:val>
                                            <p:strVal val="#ppt_y-#ppt_h*1.125000"/>
                                          </p:val>
                                        </p:tav>
                                        <p:tav tm="100000">
                                          <p:val>
                                            <p:strVal val="#ppt_y"/>
                                          </p:val>
                                        </p:tav>
                                      </p:tavLst>
                                    </p:anim>
                                    <p:animEffect transition="in" filter="wipe(down)">
                                      <p:cBhvr>
                                        <p:cTn id="19" dur="500"/>
                                        <p:tgtEl>
                                          <p:spTgt spid="3"/>
                                        </p:tgtEl>
                                      </p:cBhvr>
                                    </p:animEffect>
                                  </p:childTnLst>
                                </p:cTn>
                              </p:par>
                              <p:par>
                                <p:cTn id="20" presetID="12" presetClass="entr" presetSubtype="1" fill="hold" grpId="1"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ppt_y</p:attrName>
                                        </p:attrNameLst>
                                      </p:cBhvr>
                                      <p:tavLst>
                                        <p:tav tm="0">
                                          <p:val>
                                            <p:strVal val="#ppt_y-#ppt_h*1.125000"/>
                                          </p:val>
                                        </p:tav>
                                        <p:tav tm="100000">
                                          <p:val>
                                            <p:strVal val="#ppt_y"/>
                                          </p:val>
                                        </p:tav>
                                      </p:tavLst>
                                    </p:anim>
                                    <p:animEffect transition="in" filter="wipe(down)">
                                      <p:cBhvr>
                                        <p:cTn id="23" dur="500"/>
                                        <p:tgtEl>
                                          <p:spTgt spid="19"/>
                                        </p:tgtEl>
                                      </p:cBhvr>
                                    </p:animEffect>
                                  </p:childTnLst>
                                </p:cTn>
                              </p:par>
                              <p:par>
                                <p:cTn id="24" presetID="12" presetClass="entr" presetSubtype="1" fill="hold" grpId="1"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p:tgtEl>
                                          <p:spTgt spid="20"/>
                                        </p:tgtEl>
                                        <p:attrNameLst>
                                          <p:attrName>ppt_y</p:attrName>
                                        </p:attrNameLst>
                                      </p:cBhvr>
                                      <p:tavLst>
                                        <p:tav tm="0">
                                          <p:val>
                                            <p:strVal val="#ppt_y-#ppt_h*1.125000"/>
                                          </p:val>
                                        </p:tav>
                                        <p:tav tm="100000">
                                          <p:val>
                                            <p:strVal val="#ppt_y"/>
                                          </p:val>
                                        </p:tav>
                                      </p:tavLst>
                                    </p:anim>
                                    <p:animEffect transition="in" filter="wipe(down)">
                                      <p:cBhvr>
                                        <p:cTn id="27" dur="500"/>
                                        <p:tgtEl>
                                          <p:spTgt spid="20"/>
                                        </p:tgtEl>
                                      </p:cBhvr>
                                    </p:animEffect>
                                  </p:childTnLst>
                                </p:cTn>
                              </p:par>
                              <p:par>
                                <p:cTn id="28" presetID="12" presetClass="entr" presetSubtype="1" fill="hold" grpId="1"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p:tgtEl>
                                          <p:spTgt spid="22"/>
                                        </p:tgtEl>
                                        <p:attrNameLst>
                                          <p:attrName>ppt_y</p:attrName>
                                        </p:attrNameLst>
                                      </p:cBhvr>
                                      <p:tavLst>
                                        <p:tav tm="0">
                                          <p:val>
                                            <p:strVal val="#ppt_y-#ppt_h*1.125000"/>
                                          </p:val>
                                        </p:tav>
                                        <p:tav tm="100000">
                                          <p:val>
                                            <p:strVal val="#ppt_y"/>
                                          </p:val>
                                        </p:tav>
                                      </p:tavLst>
                                    </p:anim>
                                    <p:animEffect transition="in" filter="wipe(down)">
                                      <p:cBhvr>
                                        <p:cTn id="31" dur="500"/>
                                        <p:tgtEl>
                                          <p:spTgt spid="22"/>
                                        </p:tgtEl>
                                      </p:cBhvr>
                                    </p:animEffect>
                                  </p:childTnLst>
                                </p:cTn>
                              </p:par>
                              <p:par>
                                <p:cTn id="32" presetID="12" presetClass="entr" presetSubtype="1" fill="hold" grpId="1"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ppt_y</p:attrName>
                                        </p:attrNameLst>
                                      </p:cBhvr>
                                      <p:tavLst>
                                        <p:tav tm="0">
                                          <p:val>
                                            <p:strVal val="#ppt_y-#ppt_h*1.125000"/>
                                          </p:val>
                                        </p:tav>
                                        <p:tav tm="100000">
                                          <p:val>
                                            <p:strVal val="#ppt_y"/>
                                          </p:val>
                                        </p:tav>
                                      </p:tavLst>
                                    </p:anim>
                                    <p:animEffect transition="in" filter="wipe(down)">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10"/>
                                        </p:tgtEl>
                                      </p:cBhvr>
                                    </p:animEffect>
                                    <p:set>
                                      <p:cBhvr>
                                        <p:cTn id="40" dur="1" fill="hold">
                                          <p:stCondLst>
                                            <p:cond delay="499"/>
                                          </p:stCondLst>
                                        </p:cTn>
                                        <p:tgtEl>
                                          <p:spTgt spid="10"/>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par>
                          <p:cTn id="50" fill="hold">
                            <p:stCondLst>
                              <p:cond delay="500"/>
                            </p:stCondLst>
                            <p:childTnLst>
                              <p:par>
                                <p:cTn id="51" presetID="35" presetClass="path" presetSubtype="0" accel="50000" decel="50000" fill="hold" nodeType="afterEffect">
                                  <p:stCondLst>
                                    <p:cond delay="0"/>
                                  </p:stCondLst>
                                  <p:childTnLst>
                                    <p:animMotion origin="layout" path="M 3.33333E-6 -1.85185E-6 L -0.40013 -0.00694 " pathEditMode="relative" rAng="0" ptsTypes="AA">
                                      <p:cBhvr>
                                        <p:cTn id="52" dur="2000" fill="hold"/>
                                        <p:tgtEl>
                                          <p:spTgt spid="23"/>
                                        </p:tgtEl>
                                        <p:attrNameLst>
                                          <p:attrName>ppt_x</p:attrName>
                                          <p:attrName>ppt_y</p:attrName>
                                        </p:attrNameLst>
                                      </p:cBhvr>
                                      <p:rCtr x="-20013" y="-347"/>
                                    </p:animMotion>
                                  </p:childTnLst>
                                </p:cTn>
                              </p:par>
                              <p:par>
                                <p:cTn id="53" presetID="35" presetClass="path" presetSubtype="0" accel="50000" decel="50000" fill="hold" nodeType="withEffect">
                                  <p:stCondLst>
                                    <p:cond delay="0"/>
                                  </p:stCondLst>
                                  <p:childTnLst>
                                    <p:animMotion origin="layout" path="M -1.875E-6 4.07407E-6 L -0.40013 -0.00324 " pathEditMode="relative" rAng="0" ptsTypes="AA">
                                      <p:cBhvr>
                                        <p:cTn id="54" dur="2000" fill="hold"/>
                                        <p:tgtEl>
                                          <p:spTgt spid="25"/>
                                        </p:tgtEl>
                                        <p:attrNameLst>
                                          <p:attrName>ppt_x</p:attrName>
                                          <p:attrName>ppt_y</p:attrName>
                                        </p:attrNameLst>
                                      </p:cBhvr>
                                      <p:rCtr x="-20013" y="-162"/>
                                    </p:animMotion>
                                  </p:childTnLst>
                                </p:cTn>
                              </p:par>
                            </p:childTnLst>
                          </p:cTn>
                        </p:par>
                        <p:par>
                          <p:cTn id="55" fill="hold">
                            <p:stCondLst>
                              <p:cond delay="2500"/>
                            </p:stCondLst>
                            <p:childTnLst>
                              <p:par>
                                <p:cTn id="56" presetID="10" presetClass="exit" presetSubtype="0" fill="hold" nodeType="afterEffect">
                                  <p:stCondLst>
                                    <p:cond delay="0"/>
                                  </p:stCondLst>
                                  <p:childTnLst>
                                    <p:animEffect transition="out" filter="fade">
                                      <p:cBhvr>
                                        <p:cTn id="57" dur="500"/>
                                        <p:tgtEl>
                                          <p:spTgt spid="25"/>
                                        </p:tgtEl>
                                      </p:cBhvr>
                                    </p:animEffect>
                                    <p:set>
                                      <p:cBhvr>
                                        <p:cTn id="58" dur="1" fill="hold">
                                          <p:stCondLst>
                                            <p:cond delay="499"/>
                                          </p:stCondLst>
                                        </p:cTn>
                                        <p:tgtEl>
                                          <p:spTgt spid="25"/>
                                        </p:tgtEl>
                                        <p:attrNameLst>
                                          <p:attrName>style.visibility</p:attrName>
                                        </p:attrNameLst>
                                      </p:cBhvr>
                                      <p:to>
                                        <p:strVal val="hidden"/>
                                      </p:to>
                                    </p:set>
                                  </p:childTnLst>
                                </p:cTn>
                              </p:par>
                              <p:par>
                                <p:cTn id="59" presetID="10"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par>
                          <p:cTn id="62" fill="hold">
                            <p:stCondLst>
                              <p:cond delay="3000"/>
                            </p:stCondLst>
                            <p:childTnLst>
                              <p:par>
                                <p:cTn id="63" presetID="12" presetClass="entr" presetSubtype="4"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500"/>
                                        <p:tgtEl>
                                          <p:spTgt spid="36"/>
                                        </p:tgtEl>
                                        <p:attrNameLst>
                                          <p:attrName>ppt_y</p:attrName>
                                        </p:attrNameLst>
                                      </p:cBhvr>
                                      <p:tavLst>
                                        <p:tav tm="0">
                                          <p:val>
                                            <p:strVal val="#ppt_y+#ppt_h*1.125000"/>
                                          </p:val>
                                        </p:tav>
                                        <p:tav tm="100000">
                                          <p:val>
                                            <p:strVal val="#ppt_y"/>
                                          </p:val>
                                        </p:tav>
                                      </p:tavLst>
                                    </p:anim>
                                    <p:animEffect transition="in" filter="wipe(up)">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7" restart="whenNotActive" fill="hold" evtFilter="cancelBubble" nodeType="interactiveSeq">
                <p:stCondLst>
                  <p:cond evt="onClick" delay="0">
                    <p:tgtEl>
                      <p:spTgt spid="21"/>
                    </p:tgtEl>
                  </p:cond>
                </p:stCondLst>
                <p:endSync evt="end" delay="0">
                  <p:rtn val="all"/>
                </p:endSync>
                <p:childTnLst>
                  <p:par>
                    <p:cTn id="68" fill="hold">
                      <p:stCondLst>
                        <p:cond delay="0"/>
                      </p:stCondLst>
                      <p:childTnLst>
                        <p:par>
                          <p:cTn id="69" fill="hold">
                            <p:stCondLst>
                              <p:cond delay="0"/>
                            </p:stCondLst>
                            <p:childTnLst>
                              <p:par>
                                <p:cTn id="70" presetID="22" presetClass="emph" presetSubtype="0" fill="hold" grpId="0" nodeType="clickEffect">
                                  <p:stCondLst>
                                    <p:cond delay="0"/>
                                  </p:stCondLst>
                                  <p:childTnLst>
                                    <p:animClr clrSpc="hsl" dir="cw">
                                      <p:cBhvr override="childStyle">
                                        <p:cTn id="71" dur="500" fill="hold"/>
                                        <p:tgtEl>
                                          <p:spTgt spid="21"/>
                                        </p:tgtEl>
                                        <p:attrNameLst>
                                          <p:attrName>style.color</p:attrName>
                                        </p:attrNameLst>
                                      </p:cBhvr>
                                      <p:by>
                                        <p:hsl h="-7200000" s="0" l="0"/>
                                      </p:by>
                                    </p:animClr>
                                    <p:animClr clrSpc="hsl" dir="cw">
                                      <p:cBhvr>
                                        <p:cTn id="72" dur="500" fill="hold"/>
                                        <p:tgtEl>
                                          <p:spTgt spid="21"/>
                                        </p:tgtEl>
                                        <p:attrNameLst>
                                          <p:attrName>fillcolor</p:attrName>
                                        </p:attrNameLst>
                                      </p:cBhvr>
                                      <p:by>
                                        <p:hsl h="-7200000" s="0" l="0"/>
                                      </p:by>
                                    </p:animClr>
                                    <p:animClr clrSpc="hsl" dir="cw">
                                      <p:cBhvr>
                                        <p:cTn id="73" dur="500" fill="hold"/>
                                        <p:tgtEl>
                                          <p:spTgt spid="21"/>
                                        </p:tgtEl>
                                        <p:attrNameLst>
                                          <p:attrName>stroke.color</p:attrName>
                                        </p:attrNameLst>
                                      </p:cBhvr>
                                      <p:by>
                                        <p:hsl h="-7200000" s="0" l="0"/>
                                      </p:by>
                                    </p:animClr>
                                    <p:set>
                                      <p:cBhvr>
                                        <p:cTn id="74" dur="500" fill="hold"/>
                                        <p:tgtEl>
                                          <p:spTgt spid="21"/>
                                        </p:tgtEl>
                                        <p:attrNameLst>
                                          <p:attrName>fill.type</p:attrName>
                                        </p:attrNameLst>
                                      </p:cBhvr>
                                      <p:to>
                                        <p:strVal val="solid"/>
                                      </p:to>
                                    </p:set>
                                  </p:childTnLst>
                                  <p:subTnLst>
                                    <p:audio>
                                      <p:cMediaNode>
                                        <p:cTn display="0" masterRel="sameClick">
                                          <p:stCondLst>
                                            <p:cond evt="begin" delay="0">
                                              <p:tn val="70"/>
                                            </p:cond>
                                          </p:stCondLst>
                                          <p:endCondLst>
                                            <p:cond evt="onStopAudio" delay="0">
                                              <p:tgtEl>
                                                <p:sldTgt/>
                                              </p:tgtEl>
                                            </p:cond>
                                          </p:endCondLst>
                                        </p:cTn>
                                        <p:tgtEl>
                                          <p:sndTgt r:embed="rId7" name="Chúc mừng ta da.wav"/>
                                        </p:tgtEl>
                                      </p:cMediaNode>
                                    </p:audio>
                                  </p:subTnLst>
                                </p:cTn>
                              </p:par>
                            </p:childTnLst>
                          </p:cTn>
                        </p:par>
                      </p:childTnLst>
                    </p:cTn>
                  </p:par>
                </p:childTnLst>
              </p:cTn>
              <p:nextCondLst>
                <p:cond evt="onClick" delay="0">
                  <p:tgtEl>
                    <p:spTgt spid="21"/>
                  </p:tgtEl>
                </p:cond>
              </p:nextCondLst>
            </p:seq>
            <p:seq concurrent="1" nextAc="seek">
              <p:cTn id="75" restart="whenNotActive" fill="hold" evtFilter="cancelBubble" nodeType="interactiveSeq">
                <p:stCondLst>
                  <p:cond evt="onClick" delay="0">
                    <p:tgtEl>
                      <p:spTgt spid="22"/>
                    </p:tgtEl>
                  </p:cond>
                </p:stCondLst>
                <p:endSync evt="end" delay="0">
                  <p:rtn val="all"/>
                </p:endSync>
                <p:childTnLst>
                  <p:par>
                    <p:cTn id="76" fill="hold">
                      <p:stCondLst>
                        <p:cond delay="0"/>
                      </p:stCondLst>
                      <p:childTnLst>
                        <p:par>
                          <p:cTn id="77" fill="hold">
                            <p:stCondLst>
                              <p:cond delay="0"/>
                            </p:stCondLst>
                            <p:childTnLst>
                              <p:par>
                                <p:cTn id="78" presetID="24" presetClass="emph" presetSubtype="0" fill="hold" grpId="0" nodeType="clickEffect">
                                  <p:stCondLst>
                                    <p:cond delay="0"/>
                                  </p:stCondLst>
                                  <p:childTnLst>
                                    <p:animClr clrSpc="hsl" dir="cw">
                                      <p:cBhvr override="childStyle">
                                        <p:cTn id="79" dur="500" fill="hold"/>
                                        <p:tgtEl>
                                          <p:spTgt spid="22"/>
                                        </p:tgtEl>
                                        <p:attrNameLst>
                                          <p:attrName>style.color</p:attrName>
                                        </p:attrNameLst>
                                      </p:cBhvr>
                                      <p:by>
                                        <p:hsl h="0" s="-12549" l="-25098"/>
                                      </p:by>
                                    </p:animClr>
                                    <p:animClr clrSpc="hsl" dir="cw">
                                      <p:cBhvr>
                                        <p:cTn id="80" dur="500" fill="hold"/>
                                        <p:tgtEl>
                                          <p:spTgt spid="22"/>
                                        </p:tgtEl>
                                        <p:attrNameLst>
                                          <p:attrName>fillcolor</p:attrName>
                                        </p:attrNameLst>
                                      </p:cBhvr>
                                      <p:by>
                                        <p:hsl h="0" s="-12549" l="-25098"/>
                                      </p:by>
                                    </p:animClr>
                                    <p:animClr clrSpc="hsl" dir="cw">
                                      <p:cBhvr>
                                        <p:cTn id="81" dur="500" fill="hold"/>
                                        <p:tgtEl>
                                          <p:spTgt spid="22"/>
                                        </p:tgtEl>
                                        <p:attrNameLst>
                                          <p:attrName>stroke.color</p:attrName>
                                        </p:attrNameLst>
                                      </p:cBhvr>
                                      <p:by>
                                        <p:hsl h="0" s="-12549" l="-25098"/>
                                      </p:by>
                                    </p:animClr>
                                    <p:set>
                                      <p:cBhvr>
                                        <p:cTn id="82" dur="500" fill="hold"/>
                                        <p:tgtEl>
                                          <p:spTgt spid="22"/>
                                        </p:tgtEl>
                                        <p:attrNameLst>
                                          <p:attrName>fill.type</p:attrName>
                                        </p:attrNameLst>
                                      </p:cBhvr>
                                      <p:to>
                                        <p:strVal val="solid"/>
                                      </p:to>
                                    </p:set>
                                  </p:childTnLst>
                                  <p:subTnLst>
                                    <p:audio>
                                      <p:cMediaNode>
                                        <p:cTn display="0" masterRel="sameClick">
                                          <p:stCondLst>
                                            <p:cond evt="begin" delay="0">
                                              <p:tn val="78"/>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22"/>
                  </p:tgtEl>
                </p:cond>
              </p:nextCondLst>
            </p:seq>
            <p:seq concurrent="1" nextAc="seek">
              <p:cTn id="83" restart="whenNotActive" fill="hold" evtFilter="cancelBubble" nodeType="interactiveSeq">
                <p:stCondLst>
                  <p:cond evt="onClick" delay="0">
                    <p:tgtEl>
                      <p:spTgt spid="19"/>
                    </p:tgtEl>
                  </p:cond>
                </p:stCondLst>
                <p:endSync evt="end" delay="0">
                  <p:rtn val="all"/>
                </p:endSync>
                <p:childTnLst>
                  <p:par>
                    <p:cTn id="84" fill="hold">
                      <p:stCondLst>
                        <p:cond delay="0"/>
                      </p:stCondLst>
                      <p:childTnLst>
                        <p:par>
                          <p:cTn id="85" fill="hold">
                            <p:stCondLst>
                              <p:cond delay="0"/>
                            </p:stCondLst>
                            <p:childTnLst>
                              <p:par>
                                <p:cTn id="86" presetID="24" presetClass="emph" presetSubtype="0" fill="hold" grpId="0" nodeType="clickEffect">
                                  <p:stCondLst>
                                    <p:cond delay="0"/>
                                  </p:stCondLst>
                                  <p:childTnLst>
                                    <p:animClr clrSpc="hsl" dir="cw">
                                      <p:cBhvr override="childStyle">
                                        <p:cTn id="87" dur="500" fill="hold"/>
                                        <p:tgtEl>
                                          <p:spTgt spid="19"/>
                                        </p:tgtEl>
                                        <p:attrNameLst>
                                          <p:attrName>style.color</p:attrName>
                                        </p:attrNameLst>
                                      </p:cBhvr>
                                      <p:by>
                                        <p:hsl h="0" s="-12549" l="-25098"/>
                                      </p:by>
                                    </p:animClr>
                                    <p:animClr clrSpc="hsl" dir="cw">
                                      <p:cBhvr>
                                        <p:cTn id="88" dur="500" fill="hold"/>
                                        <p:tgtEl>
                                          <p:spTgt spid="19"/>
                                        </p:tgtEl>
                                        <p:attrNameLst>
                                          <p:attrName>fillcolor</p:attrName>
                                        </p:attrNameLst>
                                      </p:cBhvr>
                                      <p:by>
                                        <p:hsl h="0" s="-12549" l="-25098"/>
                                      </p:by>
                                    </p:animClr>
                                    <p:animClr clrSpc="hsl" dir="cw">
                                      <p:cBhvr>
                                        <p:cTn id="89" dur="500" fill="hold"/>
                                        <p:tgtEl>
                                          <p:spTgt spid="19"/>
                                        </p:tgtEl>
                                        <p:attrNameLst>
                                          <p:attrName>stroke.color</p:attrName>
                                        </p:attrNameLst>
                                      </p:cBhvr>
                                      <p:by>
                                        <p:hsl h="0" s="-12549" l="-25098"/>
                                      </p:by>
                                    </p:animClr>
                                    <p:set>
                                      <p:cBhvr>
                                        <p:cTn id="90" dur="500" fill="hold"/>
                                        <p:tgtEl>
                                          <p:spTgt spid="19"/>
                                        </p:tgtEl>
                                        <p:attrNameLst>
                                          <p:attrName>fill.type</p:attrName>
                                        </p:attrNameLst>
                                      </p:cBhvr>
                                      <p:to>
                                        <p:strVal val="solid"/>
                                      </p:to>
                                    </p:set>
                                  </p:childTnLst>
                                  <p:subTnLst>
                                    <p:audio>
                                      <p:cMediaNode>
                                        <p:cTn display="0" masterRel="sameClick">
                                          <p:stCondLst>
                                            <p:cond evt="begin" delay="0">
                                              <p:tn val="86"/>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19"/>
                  </p:tgtEl>
                </p:cond>
              </p:nextCondLst>
            </p:seq>
            <p:seq concurrent="1" nextAc="seek">
              <p:cTn id="91" restart="whenNotActive" fill="hold" evtFilter="cancelBubble" nodeType="interactiveSeq">
                <p:stCondLst>
                  <p:cond evt="onClick" delay="0">
                    <p:tgtEl>
                      <p:spTgt spid="20"/>
                    </p:tgtEl>
                  </p:cond>
                </p:stCondLst>
                <p:endSync evt="end" delay="0">
                  <p:rtn val="all"/>
                </p:endSync>
                <p:childTnLst>
                  <p:par>
                    <p:cTn id="92" fill="hold">
                      <p:stCondLst>
                        <p:cond delay="0"/>
                      </p:stCondLst>
                      <p:childTnLst>
                        <p:par>
                          <p:cTn id="93" fill="hold">
                            <p:stCondLst>
                              <p:cond delay="0"/>
                            </p:stCondLst>
                            <p:childTnLst>
                              <p:par>
                                <p:cTn id="94" presetID="24" presetClass="emph" presetSubtype="0" fill="hold" grpId="0" nodeType="clickEffect">
                                  <p:stCondLst>
                                    <p:cond delay="0"/>
                                  </p:stCondLst>
                                  <p:childTnLst>
                                    <p:animClr clrSpc="hsl" dir="cw">
                                      <p:cBhvr override="childStyle">
                                        <p:cTn id="95" dur="500" fill="hold"/>
                                        <p:tgtEl>
                                          <p:spTgt spid="20"/>
                                        </p:tgtEl>
                                        <p:attrNameLst>
                                          <p:attrName>style.color</p:attrName>
                                        </p:attrNameLst>
                                      </p:cBhvr>
                                      <p:by>
                                        <p:hsl h="0" s="-12549" l="-25098"/>
                                      </p:by>
                                    </p:animClr>
                                    <p:animClr clrSpc="hsl" dir="cw">
                                      <p:cBhvr>
                                        <p:cTn id="96" dur="500" fill="hold"/>
                                        <p:tgtEl>
                                          <p:spTgt spid="20"/>
                                        </p:tgtEl>
                                        <p:attrNameLst>
                                          <p:attrName>fillcolor</p:attrName>
                                        </p:attrNameLst>
                                      </p:cBhvr>
                                      <p:by>
                                        <p:hsl h="0" s="-12549" l="-25098"/>
                                      </p:by>
                                    </p:animClr>
                                    <p:animClr clrSpc="hsl" dir="cw">
                                      <p:cBhvr>
                                        <p:cTn id="97" dur="500" fill="hold"/>
                                        <p:tgtEl>
                                          <p:spTgt spid="20"/>
                                        </p:tgtEl>
                                        <p:attrNameLst>
                                          <p:attrName>stroke.color</p:attrName>
                                        </p:attrNameLst>
                                      </p:cBhvr>
                                      <p:by>
                                        <p:hsl h="0" s="-12549" l="-25098"/>
                                      </p:by>
                                    </p:animClr>
                                    <p:set>
                                      <p:cBhvr>
                                        <p:cTn id="98" dur="500" fill="hold"/>
                                        <p:tgtEl>
                                          <p:spTgt spid="20"/>
                                        </p:tgtEl>
                                        <p:attrNameLst>
                                          <p:attrName>fill.type</p:attrName>
                                        </p:attrNameLst>
                                      </p:cBhvr>
                                      <p:to>
                                        <p:strVal val="solid"/>
                                      </p:to>
                                    </p:set>
                                  </p:childTnLst>
                                  <p:subTnLst>
                                    <p:audio>
                                      <p:cMediaNode>
                                        <p:cTn display="0" masterRel="sameClick">
                                          <p:stCondLst>
                                            <p:cond evt="begin" delay="0">
                                              <p:tn val="94"/>
                                            </p:cond>
                                          </p:stCondLst>
                                          <p:endCondLst>
                                            <p:cond evt="onStopAudio" delay="0">
                                              <p:tgtEl>
                                                <p:sldTgt/>
                                              </p:tgtEl>
                                            </p:cond>
                                          </p:endCondLst>
                                        </p:cTn>
                                        <p:tgtEl>
                                          <p:sndTgt r:embed="rId8" name="Sai.wav"/>
                                        </p:tgtEl>
                                      </p:cMediaNode>
                                    </p:audio>
                                  </p:subTnLst>
                                </p:cTn>
                              </p:par>
                            </p:childTnLst>
                          </p:cTn>
                        </p:par>
                      </p:childTnLst>
                    </p:cTn>
                  </p:par>
                </p:childTnLst>
              </p:cTn>
              <p:nextCondLst>
                <p:cond evt="onClick" delay="0">
                  <p:tgtEl>
                    <p:spTgt spid="20"/>
                  </p:tgtEl>
                </p:cond>
              </p:nextCondLst>
            </p:seq>
            <p:audio>
              <p:cMediaNode vol="80000">
                <p:cTn id="99" fill="hold" display="0">
                  <p:stCondLst>
                    <p:cond delay="indefinite"/>
                  </p:stCondLst>
                  <p:endCondLst>
                    <p:cond evt="onStopAudio" delay="0">
                      <p:tgtEl>
                        <p:sldTgt/>
                      </p:tgtEl>
                    </p:cond>
                  </p:endCondLst>
                </p:cTn>
                <p:tgtEl>
                  <p:spTgt spid="4"/>
                </p:tgtEl>
              </p:cMediaNode>
            </p:audio>
            <p:audio>
              <p:cMediaNode vol="80000">
                <p:cTn id="100" fill="hold" display="0">
                  <p:stCondLst>
                    <p:cond delay="indefinite"/>
                  </p:stCondLst>
                  <p:endCondLst>
                    <p:cond evt="onStopAudio" delay="0">
                      <p:tgtEl>
                        <p:sldTgt/>
                      </p:tgtEl>
                    </p:cond>
                  </p:endCondLst>
                </p:cTn>
                <p:tgtEl>
                  <p:spTgt spid="5"/>
                </p:tgtEl>
              </p:cMediaNode>
            </p:audio>
          </p:childTnLst>
        </p:cTn>
      </p:par>
    </p:tnLst>
    <p:bldLst>
      <p:bldP spid="19" grpId="0" animBg="1"/>
      <p:bldP spid="19" grpId="1" animBg="1"/>
      <p:bldP spid="20" grpId="0" animBg="1"/>
      <p:bldP spid="20" grpId="1" animBg="1"/>
      <p:bldP spid="21" grpId="0" animBg="1"/>
      <p:bldP spid="21" grpId="1" animBg="1"/>
      <p:bldP spid="22" grpId="0" animBg="1"/>
      <p:bldP spid="2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D1AF9B-E584-44D0-A89B-E564E00F76D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441257"/>
            <a:ext cx="12190413" cy="6397373"/>
          </a:xfrm>
          <a:prstGeom prst="rect">
            <a:avLst/>
          </a:prstGeom>
        </p:spPr>
      </p:pic>
      <p:pic>
        <p:nvPicPr>
          <p:cNvPr id="9" name="Picture 8">
            <a:extLst>
              <a:ext uri="{FF2B5EF4-FFF2-40B4-BE49-F238E27FC236}">
                <a16:creationId xmlns:a16="http://schemas.microsoft.com/office/drawing/2014/main" id="{8DCF2B78-E2B1-4601-9FE3-E27BB8EC0D9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11569057" y="3438144"/>
            <a:ext cx="621356" cy="979099"/>
          </a:xfrm>
          <a:prstGeom prst="rect">
            <a:avLst/>
          </a:prstGeom>
        </p:spPr>
      </p:pic>
      <p:pic>
        <p:nvPicPr>
          <p:cNvPr id="10" name="Picture 9">
            <a:extLst>
              <a:ext uri="{FF2B5EF4-FFF2-40B4-BE49-F238E27FC236}">
                <a16:creationId xmlns:a16="http://schemas.microsoft.com/office/drawing/2014/main" id="{E83160BA-B239-4B1F-8A54-BE592B1D2A5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1772125" y="5145215"/>
            <a:ext cx="2188731" cy="1148310"/>
          </a:xfrm>
          <a:prstGeom prst="rect">
            <a:avLst/>
          </a:prstGeom>
        </p:spPr>
      </p:pic>
      <p:sp>
        <p:nvSpPr>
          <p:cNvPr id="19" name="A-Sai">
            <a:extLst>
              <a:ext uri="{FF2B5EF4-FFF2-40B4-BE49-F238E27FC236}">
                <a16:creationId xmlns:a16="http://schemas.microsoft.com/office/drawing/2014/main" id="{7AE79C7A-6D56-4DD3-8809-97C1A45B62B3}"/>
              </a:ext>
            </a:extLst>
          </p:cNvPr>
          <p:cNvSpPr/>
          <p:nvPr/>
        </p:nvSpPr>
        <p:spPr>
          <a:xfrm>
            <a:off x="2666101" y="2720107"/>
            <a:ext cx="3030227" cy="576640"/>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solidFill>
                  <a:srgbClr val="0000FF"/>
                </a:solidFill>
                <a:cs typeface="Arial" panose="020B0604020202020204" pitchFamily="34" charset="0"/>
              </a:rPr>
              <a:t>A. Nghiêng đầu  </a:t>
            </a:r>
            <a:endParaRPr lang="en-US" sz="2800" dirty="0">
              <a:solidFill>
                <a:srgbClr val="0000FF"/>
              </a:solidFill>
              <a:cs typeface="Arial" panose="020B0604020202020204" pitchFamily="34" charset="0"/>
            </a:endParaRPr>
          </a:p>
        </p:txBody>
      </p:sp>
      <p:sp>
        <p:nvSpPr>
          <p:cNvPr id="20" name="B-Sai">
            <a:extLst>
              <a:ext uri="{FF2B5EF4-FFF2-40B4-BE49-F238E27FC236}">
                <a16:creationId xmlns:a16="http://schemas.microsoft.com/office/drawing/2014/main" id="{030AC4D5-97BB-4A15-BF48-D489AC17417F}"/>
              </a:ext>
            </a:extLst>
          </p:cNvPr>
          <p:cNvSpPr/>
          <p:nvPr/>
        </p:nvSpPr>
        <p:spPr>
          <a:xfrm>
            <a:off x="7230579" y="2748160"/>
            <a:ext cx="2492771" cy="576640"/>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solidFill>
                  <a:srgbClr val="0000FF"/>
                </a:solidFill>
                <a:cs typeface="Arial" panose="020B0604020202020204" pitchFamily="34" charset="0"/>
              </a:rPr>
              <a:t>B.Ngẫm nghĩ</a:t>
            </a:r>
            <a:endParaRPr lang="en-US" sz="2800" dirty="0">
              <a:solidFill>
                <a:srgbClr val="0000FF"/>
              </a:solidFill>
              <a:cs typeface="Arial" panose="020B0604020202020204" pitchFamily="34" charset="0"/>
            </a:endParaRPr>
          </a:p>
        </p:txBody>
      </p:sp>
      <p:sp>
        <p:nvSpPr>
          <p:cNvPr id="21" name="C-Đúng">
            <a:extLst>
              <a:ext uri="{FF2B5EF4-FFF2-40B4-BE49-F238E27FC236}">
                <a16:creationId xmlns:a16="http://schemas.microsoft.com/office/drawing/2014/main" id="{F6778A34-F82B-4688-AC69-F59BDFDEBB32}"/>
              </a:ext>
            </a:extLst>
          </p:cNvPr>
          <p:cNvSpPr/>
          <p:nvPr/>
        </p:nvSpPr>
        <p:spPr>
          <a:xfrm>
            <a:off x="7207595" y="3614957"/>
            <a:ext cx="2468025" cy="576640"/>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00FF"/>
                </a:solidFill>
                <a:cs typeface="Arial" panose="020B0604020202020204" pitchFamily="34" charset="0"/>
              </a:rPr>
              <a:t>D. </a:t>
            </a:r>
            <a:r>
              <a:rPr lang="en-US" sz="2800" dirty="0" err="1">
                <a:solidFill>
                  <a:srgbClr val="0000FF"/>
                </a:solidFill>
                <a:cs typeface="Arial" panose="020B0604020202020204" pitchFamily="34" charset="0"/>
              </a:rPr>
              <a:t>Buồn</a:t>
            </a:r>
            <a:endParaRPr lang="en-US" sz="2800" dirty="0">
              <a:solidFill>
                <a:srgbClr val="0000FF"/>
              </a:solidFill>
              <a:cs typeface="Arial" panose="020B0604020202020204" pitchFamily="34" charset="0"/>
            </a:endParaRPr>
          </a:p>
        </p:txBody>
      </p:sp>
      <p:sp>
        <p:nvSpPr>
          <p:cNvPr id="22" name="D-Sai">
            <a:extLst>
              <a:ext uri="{FF2B5EF4-FFF2-40B4-BE49-F238E27FC236}">
                <a16:creationId xmlns:a16="http://schemas.microsoft.com/office/drawing/2014/main" id="{7AE991F0-6784-49A1-9B7B-8CC71FDD6B80}"/>
              </a:ext>
            </a:extLst>
          </p:cNvPr>
          <p:cNvSpPr/>
          <p:nvPr/>
        </p:nvSpPr>
        <p:spPr>
          <a:xfrm>
            <a:off x="2666101" y="3552066"/>
            <a:ext cx="3010991" cy="576640"/>
          </a:xfrm>
          <a:prstGeom prst="roundRect">
            <a:avLst/>
          </a:prstGeom>
          <a:solidFill>
            <a:srgbClr val="FFC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00FF"/>
                </a:solidFill>
                <a:cs typeface="Arial" panose="020B0604020202020204" pitchFamily="34" charset="0"/>
              </a:rPr>
              <a:t>C</a:t>
            </a:r>
            <a:r>
              <a:rPr lang="en-US" sz="2800">
                <a:solidFill>
                  <a:srgbClr val="0000FF"/>
                </a:solidFill>
                <a:cs typeface="Arial" panose="020B0604020202020204" pitchFamily="34" charset="0"/>
              </a:rPr>
              <a:t>. Gọi </a:t>
            </a:r>
            <a:endParaRPr lang="en-US" sz="2800" dirty="0">
              <a:solidFill>
                <a:srgbClr val="0000FF"/>
              </a:solidFill>
              <a:cs typeface="Arial" panose="020B0604020202020204" pitchFamily="34" charset="0"/>
            </a:endParaRPr>
          </a:p>
        </p:txBody>
      </p:sp>
      <p:grpSp>
        <p:nvGrpSpPr>
          <p:cNvPr id="3" name="Group 2">
            <a:extLst>
              <a:ext uri="{FF2B5EF4-FFF2-40B4-BE49-F238E27FC236}">
                <a16:creationId xmlns:a16="http://schemas.microsoft.com/office/drawing/2014/main" id="{254F74EA-36DC-4B5E-9691-CDC9A904255D}"/>
              </a:ext>
            </a:extLst>
          </p:cNvPr>
          <p:cNvGrpSpPr/>
          <p:nvPr/>
        </p:nvGrpSpPr>
        <p:grpSpPr>
          <a:xfrm>
            <a:off x="2673758" y="548729"/>
            <a:ext cx="7940695" cy="2097594"/>
            <a:chOff x="3559723" y="102328"/>
            <a:chExt cx="4263565" cy="2097594"/>
          </a:xfrm>
        </p:grpSpPr>
        <p:grpSp>
          <p:nvGrpSpPr>
            <p:cNvPr id="14" name="Group 13">
              <a:extLst>
                <a:ext uri="{FF2B5EF4-FFF2-40B4-BE49-F238E27FC236}">
                  <a16:creationId xmlns:a16="http://schemas.microsoft.com/office/drawing/2014/main" id="{9A13A0B9-5763-4495-8D32-0F088371A532}"/>
                </a:ext>
              </a:extLst>
            </p:cNvPr>
            <p:cNvGrpSpPr/>
            <p:nvPr/>
          </p:nvGrpSpPr>
          <p:grpSpPr>
            <a:xfrm>
              <a:off x="3559723" y="102328"/>
              <a:ext cx="4263565" cy="2097594"/>
              <a:chOff x="7994519" y="129978"/>
              <a:chExt cx="4032955" cy="2679060"/>
            </a:xfrm>
          </p:grpSpPr>
          <p:pic>
            <p:nvPicPr>
              <p:cNvPr id="15" name="Picture 14">
                <a:extLst>
                  <a:ext uri="{FF2B5EF4-FFF2-40B4-BE49-F238E27FC236}">
                    <a16:creationId xmlns:a16="http://schemas.microsoft.com/office/drawing/2014/main" id="{EB095719-5918-42C9-A91C-7B96A3342F6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4519" y="129978"/>
                <a:ext cx="4032955" cy="2679060"/>
              </a:xfrm>
              <a:prstGeom prst="rect">
                <a:avLst/>
              </a:prstGeom>
            </p:spPr>
          </p:pic>
          <p:pic>
            <p:nvPicPr>
              <p:cNvPr id="17" name="Picture 16">
                <a:extLst>
                  <a:ext uri="{FF2B5EF4-FFF2-40B4-BE49-F238E27FC236}">
                    <a16:creationId xmlns:a16="http://schemas.microsoft.com/office/drawing/2014/main" id="{F9CD20C2-A3EE-4B93-973B-EA0EB102F0C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485951" y="178467"/>
                <a:ext cx="1197466" cy="746878"/>
              </a:xfrm>
              <a:prstGeom prst="rect">
                <a:avLst/>
              </a:prstGeom>
            </p:spPr>
          </p:pic>
        </p:grpSp>
        <p:sp>
          <p:nvSpPr>
            <p:cNvPr id="2" name="TextBox 1">
              <a:extLst>
                <a:ext uri="{FF2B5EF4-FFF2-40B4-BE49-F238E27FC236}">
                  <a16:creationId xmlns:a16="http://schemas.microsoft.com/office/drawing/2014/main" id="{E7D84E40-6661-466F-94F1-5225AE89888F}"/>
                </a:ext>
              </a:extLst>
            </p:cNvPr>
            <p:cNvSpPr txBox="1"/>
            <p:nvPr/>
          </p:nvSpPr>
          <p:spPr>
            <a:xfrm>
              <a:off x="4031049" y="678581"/>
              <a:ext cx="3415409" cy="1077218"/>
            </a:xfrm>
            <a:prstGeom prst="rect">
              <a:avLst/>
            </a:prstGeom>
            <a:noFill/>
          </p:spPr>
          <p:txBody>
            <a:bodyPr wrap="square" rtlCol="0">
              <a:spAutoFit/>
            </a:bodyPr>
            <a:lstStyle/>
            <a:p>
              <a:pPr algn="ctr"/>
              <a:r>
                <a:rPr lang="en-US" sz="3200">
                  <a:solidFill>
                    <a:schemeClr val="tx2"/>
                  </a:solidFill>
                </a:rPr>
                <a:t>Trong các từ sau, từ nào không chỉ hoạt động ?</a:t>
              </a:r>
              <a:endParaRPr lang="en-US" sz="3200" dirty="0">
                <a:solidFill>
                  <a:schemeClr val="tx2"/>
                </a:solidFill>
              </a:endParaRPr>
            </a:p>
          </p:txBody>
        </p:sp>
      </p:grpSp>
      <p:pic>
        <p:nvPicPr>
          <p:cNvPr id="8" name="Picture 7">
            <a:extLst>
              <a:ext uri="{FF2B5EF4-FFF2-40B4-BE49-F238E27FC236}">
                <a16:creationId xmlns:a16="http://schemas.microsoft.com/office/drawing/2014/main" id="{800F03C5-3872-45B6-A253-DF92E49870F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73152" y="4792268"/>
            <a:ext cx="1050198" cy="1002298"/>
          </a:xfrm>
          <a:prstGeom prst="rect">
            <a:avLst/>
          </a:prstGeom>
        </p:spPr>
      </p:pic>
      <p:pic>
        <p:nvPicPr>
          <p:cNvPr id="23" name="Picture 22">
            <a:extLst>
              <a:ext uri="{FF2B5EF4-FFF2-40B4-BE49-F238E27FC236}">
                <a16:creationId xmlns:a16="http://schemas.microsoft.com/office/drawing/2014/main" id="{6580A6B7-E9E1-4CB3-BB24-4F2E2FAB55C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761228" y="5268434"/>
            <a:ext cx="2122084" cy="1148310"/>
          </a:xfrm>
          <a:prstGeom prst="rect">
            <a:avLst/>
          </a:prstGeom>
        </p:spPr>
      </p:pic>
      <p:pic>
        <p:nvPicPr>
          <p:cNvPr id="25" name="Picture 24">
            <a:extLst>
              <a:ext uri="{FF2B5EF4-FFF2-40B4-BE49-F238E27FC236}">
                <a16:creationId xmlns:a16="http://schemas.microsoft.com/office/drawing/2014/main" id="{7EE81248-6390-44D6-8C5E-8FF7A1F98F7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373926" flipH="1">
            <a:off x="7885163" y="5088043"/>
            <a:ext cx="1019129" cy="896950"/>
          </a:xfrm>
          <a:prstGeom prst="rect">
            <a:avLst/>
          </a:prstGeom>
        </p:spPr>
      </p:pic>
      <p:pic>
        <p:nvPicPr>
          <p:cNvPr id="27" name="Picture 26">
            <a:hlinkClick r:id="" action="ppaction://hlinkshowjump?jump=nextslide"/>
            <a:extLst>
              <a:ext uri="{FF2B5EF4-FFF2-40B4-BE49-F238E27FC236}">
                <a16:creationId xmlns:a16="http://schemas.microsoft.com/office/drawing/2014/main" id="{8DB3C2E2-7733-44DD-AE2F-6FA651B519D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683683" y="6221264"/>
            <a:ext cx="353365" cy="521702"/>
          </a:xfrm>
          <a:prstGeom prst="rect">
            <a:avLst/>
          </a:prstGeom>
        </p:spPr>
      </p:pic>
      <p:pic>
        <p:nvPicPr>
          <p:cNvPr id="28" name="Picture 27">
            <a:hlinkClick r:id="" action="ppaction://hlinkshowjump?jump=previousslide"/>
            <a:extLst>
              <a:ext uri="{FF2B5EF4-FFF2-40B4-BE49-F238E27FC236}">
                <a16:creationId xmlns:a16="http://schemas.microsoft.com/office/drawing/2014/main" id="{4E26F303-1EB5-4C5A-B222-F639592FAF3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flipH="1">
            <a:off x="11214090" y="6221264"/>
            <a:ext cx="353365" cy="521702"/>
          </a:xfrm>
          <a:prstGeom prst="rect">
            <a:avLst/>
          </a:prstGeom>
        </p:spPr>
      </p:pic>
      <p:pic>
        <p:nvPicPr>
          <p:cNvPr id="4" name="Sói kêu">
            <a:hlinkClick r:id="" action="ppaction://media"/>
            <a:extLst>
              <a:ext uri="{FF2B5EF4-FFF2-40B4-BE49-F238E27FC236}">
                <a16:creationId xmlns:a16="http://schemas.microsoft.com/office/drawing/2014/main" id="{4816B734-101D-4B77-BC5E-D5C746784642}"/>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317397" y="3927693"/>
            <a:ext cx="487300" cy="487363"/>
          </a:xfrm>
          <a:prstGeom prst="rect">
            <a:avLst/>
          </a:prstGeom>
        </p:spPr>
      </p:pic>
      <p:pic>
        <p:nvPicPr>
          <p:cNvPr id="5" name="Cừu kêu">
            <a:hlinkClick r:id="" action="ppaction://media"/>
            <a:extLst>
              <a:ext uri="{FF2B5EF4-FFF2-40B4-BE49-F238E27FC236}">
                <a16:creationId xmlns:a16="http://schemas.microsoft.com/office/drawing/2014/main" id="{AC173FA9-4212-4483-8150-F25477D9A6B3}"/>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2317397" y="4415056"/>
            <a:ext cx="487300" cy="487363"/>
          </a:xfrm>
          <a:prstGeom prst="rect">
            <a:avLst/>
          </a:prstGeom>
        </p:spPr>
      </p:pic>
      <p:pic>
        <p:nvPicPr>
          <p:cNvPr id="29" name="Picture 28">
            <a:extLst>
              <a:ext uri="{FF2B5EF4-FFF2-40B4-BE49-F238E27FC236}">
                <a16:creationId xmlns:a16="http://schemas.microsoft.com/office/drawing/2014/main" id="{512A9A5B-0B56-4CD9-B32F-350217D80B0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915788" y="4118105"/>
            <a:ext cx="1102552" cy="1052264"/>
          </a:xfrm>
          <a:prstGeom prst="rect">
            <a:avLst/>
          </a:prstGeom>
        </p:spPr>
      </p:pic>
      <p:pic>
        <p:nvPicPr>
          <p:cNvPr id="24" name="Picture 23">
            <a:extLst>
              <a:ext uri="{FF2B5EF4-FFF2-40B4-BE49-F238E27FC236}">
                <a16:creationId xmlns:a16="http://schemas.microsoft.com/office/drawing/2014/main" id="{1AEB5A87-3B09-420D-87E7-7B4D3CE971AF}"/>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38665" y="4549529"/>
            <a:ext cx="1113166" cy="1062394"/>
          </a:xfrm>
          <a:prstGeom prst="rect">
            <a:avLst/>
          </a:prstGeom>
        </p:spPr>
      </p:pic>
      <p:pic>
        <p:nvPicPr>
          <p:cNvPr id="26" name="Picture 25">
            <a:extLst>
              <a:ext uri="{FF2B5EF4-FFF2-40B4-BE49-F238E27FC236}">
                <a16:creationId xmlns:a16="http://schemas.microsoft.com/office/drawing/2014/main" id="{301BE612-B5D2-4AE0-8E85-28A6421120A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762" y="4742302"/>
            <a:ext cx="1102552" cy="1052264"/>
          </a:xfrm>
          <a:prstGeom prst="rect">
            <a:avLst/>
          </a:prstGeom>
        </p:spPr>
      </p:pic>
      <p:pic>
        <p:nvPicPr>
          <p:cNvPr id="30" name="Picture 29">
            <a:extLst>
              <a:ext uri="{FF2B5EF4-FFF2-40B4-BE49-F238E27FC236}">
                <a16:creationId xmlns:a16="http://schemas.microsoft.com/office/drawing/2014/main" id="{D252777C-8D06-4057-9E1F-85480E3AC19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96273" y="5597915"/>
            <a:ext cx="1102552" cy="1052264"/>
          </a:xfrm>
          <a:prstGeom prst="rect">
            <a:avLst/>
          </a:prstGeom>
        </p:spPr>
      </p:pic>
      <p:pic>
        <p:nvPicPr>
          <p:cNvPr id="40" name="Picture 39">
            <a:extLst>
              <a:ext uri="{FF2B5EF4-FFF2-40B4-BE49-F238E27FC236}">
                <a16:creationId xmlns:a16="http://schemas.microsoft.com/office/drawing/2014/main" id="{855A1016-8EFC-4546-857F-C9544DD1FEC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381203" y="560351"/>
            <a:ext cx="646278" cy="511748"/>
          </a:xfrm>
          <a:prstGeom prst="rect">
            <a:avLst/>
          </a:prstGeom>
        </p:spPr>
      </p:pic>
      <p:pic>
        <p:nvPicPr>
          <p:cNvPr id="41" name="Picture 40">
            <a:extLst>
              <a:ext uri="{FF2B5EF4-FFF2-40B4-BE49-F238E27FC236}">
                <a16:creationId xmlns:a16="http://schemas.microsoft.com/office/drawing/2014/main" id="{71167995-73D0-44DA-B8BE-530A0DBABCE3}"/>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027481" y="551686"/>
            <a:ext cx="646278" cy="511748"/>
          </a:xfrm>
          <a:prstGeom prst="rect">
            <a:avLst/>
          </a:prstGeom>
        </p:spPr>
      </p:pic>
      <p:pic>
        <p:nvPicPr>
          <p:cNvPr id="42" name="Picture 41">
            <a:extLst>
              <a:ext uri="{FF2B5EF4-FFF2-40B4-BE49-F238E27FC236}">
                <a16:creationId xmlns:a16="http://schemas.microsoft.com/office/drawing/2014/main" id="{3DEC0E47-5796-470C-BB9C-A0103BAEDEC5}"/>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96217" y="551686"/>
            <a:ext cx="646278" cy="511748"/>
          </a:xfrm>
          <a:prstGeom prst="rect">
            <a:avLst/>
          </a:prstGeom>
        </p:spPr>
      </p:pic>
      <p:pic>
        <p:nvPicPr>
          <p:cNvPr id="43" name="Picture 42">
            <a:extLst>
              <a:ext uri="{FF2B5EF4-FFF2-40B4-BE49-F238E27FC236}">
                <a16:creationId xmlns:a16="http://schemas.microsoft.com/office/drawing/2014/main" id="{55F2E100-0CD8-45E4-9A25-73F79F25AE48}"/>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9294" y="523275"/>
            <a:ext cx="646278" cy="511748"/>
          </a:xfrm>
          <a:prstGeom prst="rect">
            <a:avLst/>
          </a:prstGeom>
        </p:spPr>
      </p:pic>
      <p:grpSp>
        <p:nvGrpSpPr>
          <p:cNvPr id="44" name="Group 43">
            <a:extLst>
              <a:ext uri="{FF2B5EF4-FFF2-40B4-BE49-F238E27FC236}">
                <a16:creationId xmlns:a16="http://schemas.microsoft.com/office/drawing/2014/main" id="{00BFBECD-3CA0-4710-9D56-C33CD0048A8A}"/>
              </a:ext>
            </a:extLst>
          </p:cNvPr>
          <p:cNvGrpSpPr/>
          <p:nvPr/>
        </p:nvGrpSpPr>
        <p:grpSpPr>
          <a:xfrm>
            <a:off x="3756965" y="1363219"/>
            <a:ext cx="5022541" cy="4333776"/>
            <a:chOff x="3715486" y="4317057"/>
            <a:chExt cx="4648888" cy="4333776"/>
          </a:xfrm>
        </p:grpSpPr>
        <p:pic>
          <p:nvPicPr>
            <p:cNvPr id="45" name="Picture 44">
              <a:extLst>
                <a:ext uri="{FF2B5EF4-FFF2-40B4-BE49-F238E27FC236}">
                  <a16:creationId xmlns:a16="http://schemas.microsoft.com/office/drawing/2014/main" id="{C3447E92-B67B-4424-93FA-D562C89A8ED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715486" y="4317057"/>
              <a:ext cx="4648888" cy="4333776"/>
            </a:xfrm>
            <a:prstGeom prst="rect">
              <a:avLst/>
            </a:prstGeom>
          </p:spPr>
        </p:pic>
        <p:pic>
          <p:nvPicPr>
            <p:cNvPr id="46" name="Picture 45">
              <a:extLst>
                <a:ext uri="{FF2B5EF4-FFF2-40B4-BE49-F238E27FC236}">
                  <a16:creationId xmlns:a16="http://schemas.microsoft.com/office/drawing/2014/main" id="{78A42A59-6E94-4031-A270-5DCDD0553EE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382773" y="4896812"/>
              <a:ext cx="3225612" cy="2553836"/>
            </a:xfrm>
            <a:prstGeom prst="rect">
              <a:avLst/>
            </a:prstGeom>
          </p:spPr>
        </p:pic>
        <p:sp>
          <p:nvSpPr>
            <p:cNvPr id="47" name="Rectangle 46">
              <a:extLst>
                <a:ext uri="{FF2B5EF4-FFF2-40B4-BE49-F238E27FC236}">
                  <a16:creationId xmlns:a16="http://schemas.microsoft.com/office/drawing/2014/main" id="{55F799E0-A468-4CEF-B875-04EDBABC21EA}"/>
                </a:ext>
              </a:extLst>
            </p:cNvPr>
            <p:cNvSpPr/>
            <p:nvPr/>
          </p:nvSpPr>
          <p:spPr>
            <a:xfrm>
              <a:off x="4168025" y="4371379"/>
              <a:ext cx="4036454" cy="746340"/>
            </a:xfrm>
            <a:prstGeom prst="rect">
              <a:avLst/>
            </a:prstGeom>
            <a:noFill/>
          </p:spPr>
          <p:txBody>
            <a:bodyPr wrap="none" lIns="91440" tIns="45720" rIns="91440" bIns="45720">
              <a:prstTxWarp prst="textChevron">
                <a:avLst/>
              </a:prstTxWarp>
              <a:spAutoFit/>
            </a:bodyPr>
            <a:lstStyle/>
            <a:p>
              <a:pPr algn="ctr"/>
              <a:r>
                <a:rPr lang="en-US" sz="2000" b="1" cap="none" spc="0" dirty="0">
                  <a:ln w="6600">
                    <a:solidFill>
                      <a:srgbClr val="D7493B"/>
                    </a:solidFill>
                    <a:prstDash val="solid"/>
                  </a:ln>
                  <a:solidFill>
                    <a:srgbClr val="FFFFFF"/>
                  </a:solidFill>
                  <a:effectLst>
                    <a:outerShdw dist="38100" dir="2700000" algn="tl" rotWithShape="0">
                      <a:schemeClr val="accent2"/>
                    </a:outerShdw>
                  </a:effectLst>
                  <a:latin typeface="+mj-lt"/>
                  <a:cs typeface="Arial" panose="020B0604020202020204" pitchFamily="34" charset="0"/>
                </a:rPr>
                <a:t>CHIẾN THẮNG</a:t>
              </a:r>
              <a:endParaRPr lang="en-US" sz="2000" b="1" cap="none" spc="0" dirty="0">
                <a:ln w="6600">
                  <a:solidFill>
                    <a:srgbClr val="D7493B"/>
                  </a:solidFill>
                  <a:prstDash val="solid"/>
                </a:ln>
                <a:solidFill>
                  <a:srgbClr val="FFFFFF"/>
                </a:solidFill>
                <a:effectLst>
                  <a:outerShdw dist="38100" dir="2700000" algn="tl" rotWithShape="0">
                    <a:schemeClr val="accent2"/>
                  </a:outerShdw>
                </a:effectLst>
                <a:latin typeface="+mj-lt"/>
              </a:endParaRPr>
            </a:p>
          </p:txBody>
        </p:sp>
      </p:grpSp>
    </p:spTree>
    <p:extLst>
      <p:ext uri="{BB962C8B-B14F-4D97-AF65-F5344CB8AC3E}">
        <p14:creationId xmlns:p14="http://schemas.microsoft.com/office/powerpoint/2010/main" val="401319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0533 -0.00649 L 0.40665 0.01806 " pathEditMode="relative" rAng="0" ptsTypes="AA">
                                      <p:cBhvr>
                                        <p:cTn id="6" dur="2000" fill="hold"/>
                                        <p:tgtEl>
                                          <p:spTgt spid="10"/>
                                        </p:tgtEl>
                                        <p:attrNameLst>
                                          <p:attrName>ppt_x</p:attrName>
                                          <p:attrName>ppt_y</p:attrName>
                                        </p:attrNameLst>
                                      </p:cBhvr>
                                      <p:rCtr x="20951" y="1481"/>
                                    </p:animMotion>
                                  </p:childTnLst>
                                </p:cTn>
                              </p:par>
                              <p:par>
                                <p:cTn id="7" presetID="1" presetClass="mediacall" presetSubtype="0" fill="hold" nodeType="withEffect">
                                  <p:stCondLst>
                                    <p:cond delay="0"/>
                                  </p:stCondLst>
                                  <p:childTnLst>
                                    <p:cmd type="call" cmd="playFrom(0.0)">
                                      <p:cBhvr>
                                        <p:cTn id="8" dur="1612" fill="hold"/>
                                        <p:tgtEl>
                                          <p:spTgt spid="4"/>
                                        </p:tgtEl>
                                      </p:cBhvr>
                                    </p:cmd>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 presetClass="mediacall" presetSubtype="0" fill="hold" nodeType="withEffect">
                                  <p:stCondLst>
                                    <p:cond delay="0"/>
                                  </p:stCondLst>
                                  <p:childTnLst>
                                    <p:cmd type="call" cmd="playFrom(0.0)">
                                      <p:cBhvr>
                                        <p:cTn id="14" dur="936" fill="hold"/>
                                        <p:tgtEl>
                                          <p:spTgt spid="5"/>
                                        </p:tgtEl>
                                      </p:cBhvr>
                                    </p:cmd>
                                  </p:childTnLst>
                                </p:cTn>
                              </p:par>
                            </p:childTnLst>
                          </p:cTn>
                        </p:par>
                        <p:par>
                          <p:cTn id="15" fill="hold">
                            <p:stCondLst>
                              <p:cond delay="2936"/>
                            </p:stCondLst>
                            <p:childTnLst>
                              <p:par>
                                <p:cTn id="16" presetID="12"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ppt_y</p:attrName>
                                        </p:attrNameLst>
                                      </p:cBhvr>
                                      <p:tavLst>
                                        <p:tav tm="0">
                                          <p:val>
                                            <p:strVal val="#ppt_y-#ppt_h*1.125000"/>
                                          </p:val>
                                        </p:tav>
                                        <p:tav tm="100000">
                                          <p:val>
                                            <p:strVal val="#ppt_y"/>
                                          </p:val>
                                        </p:tav>
                                      </p:tavLst>
                                    </p:anim>
                                    <p:animEffect transition="in" filter="wipe(down)">
                                      <p:cBhvr>
                                        <p:cTn id="19" dur="500"/>
                                        <p:tgtEl>
                                          <p:spTgt spid="3"/>
                                        </p:tgtEl>
                                      </p:cBhvr>
                                    </p:animEffect>
                                  </p:childTnLst>
                                </p:cTn>
                              </p:par>
                              <p:par>
                                <p:cTn id="20" presetID="12" presetClass="entr" presetSubtype="1" fill="hold" grpId="1"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ppt_y</p:attrName>
                                        </p:attrNameLst>
                                      </p:cBhvr>
                                      <p:tavLst>
                                        <p:tav tm="0">
                                          <p:val>
                                            <p:strVal val="#ppt_y-#ppt_h*1.125000"/>
                                          </p:val>
                                        </p:tav>
                                        <p:tav tm="100000">
                                          <p:val>
                                            <p:strVal val="#ppt_y"/>
                                          </p:val>
                                        </p:tav>
                                      </p:tavLst>
                                    </p:anim>
                                    <p:animEffect transition="in" filter="wipe(down)">
                                      <p:cBhvr>
                                        <p:cTn id="23" dur="500"/>
                                        <p:tgtEl>
                                          <p:spTgt spid="19"/>
                                        </p:tgtEl>
                                      </p:cBhvr>
                                    </p:animEffect>
                                  </p:childTnLst>
                                </p:cTn>
                              </p:par>
                              <p:par>
                                <p:cTn id="24" presetID="12" presetClass="entr" presetSubtype="1" fill="hold" grpId="1"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p:tgtEl>
                                          <p:spTgt spid="20"/>
                                        </p:tgtEl>
                                        <p:attrNameLst>
                                          <p:attrName>ppt_y</p:attrName>
                                        </p:attrNameLst>
                                      </p:cBhvr>
                                      <p:tavLst>
                                        <p:tav tm="0">
                                          <p:val>
                                            <p:strVal val="#ppt_y-#ppt_h*1.125000"/>
                                          </p:val>
                                        </p:tav>
                                        <p:tav tm="100000">
                                          <p:val>
                                            <p:strVal val="#ppt_y"/>
                                          </p:val>
                                        </p:tav>
                                      </p:tavLst>
                                    </p:anim>
                                    <p:animEffect transition="in" filter="wipe(down)">
                                      <p:cBhvr>
                                        <p:cTn id="27" dur="500"/>
                                        <p:tgtEl>
                                          <p:spTgt spid="20"/>
                                        </p:tgtEl>
                                      </p:cBhvr>
                                    </p:animEffect>
                                  </p:childTnLst>
                                </p:cTn>
                              </p:par>
                              <p:par>
                                <p:cTn id="28" presetID="12" presetClass="entr" presetSubtype="1" fill="hold" grpId="1"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p:tgtEl>
                                          <p:spTgt spid="22"/>
                                        </p:tgtEl>
                                        <p:attrNameLst>
                                          <p:attrName>ppt_y</p:attrName>
                                        </p:attrNameLst>
                                      </p:cBhvr>
                                      <p:tavLst>
                                        <p:tav tm="0">
                                          <p:val>
                                            <p:strVal val="#ppt_y-#ppt_h*1.125000"/>
                                          </p:val>
                                        </p:tav>
                                        <p:tav tm="100000">
                                          <p:val>
                                            <p:strVal val="#ppt_y"/>
                                          </p:val>
                                        </p:tav>
                                      </p:tavLst>
                                    </p:anim>
                                    <p:animEffect transition="in" filter="wipe(down)">
                                      <p:cBhvr>
                                        <p:cTn id="31" dur="500"/>
                                        <p:tgtEl>
                                          <p:spTgt spid="22"/>
                                        </p:tgtEl>
                                      </p:cBhvr>
                                    </p:animEffect>
                                  </p:childTnLst>
                                </p:cTn>
                              </p:par>
                              <p:par>
                                <p:cTn id="32" presetID="12" presetClass="entr" presetSubtype="1" fill="hold" grpId="1"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ppt_y</p:attrName>
                                        </p:attrNameLst>
                                      </p:cBhvr>
                                      <p:tavLst>
                                        <p:tav tm="0">
                                          <p:val>
                                            <p:strVal val="#ppt_y-#ppt_h*1.125000"/>
                                          </p:val>
                                        </p:tav>
                                        <p:tav tm="100000">
                                          <p:val>
                                            <p:strVal val="#ppt_y"/>
                                          </p:val>
                                        </p:tav>
                                      </p:tavLst>
                                    </p:anim>
                                    <p:animEffect transition="in" filter="wipe(down)">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10"/>
                                        </p:tgtEl>
                                      </p:cBhvr>
                                    </p:animEffect>
                                    <p:set>
                                      <p:cBhvr>
                                        <p:cTn id="40" dur="1" fill="hold">
                                          <p:stCondLst>
                                            <p:cond delay="499"/>
                                          </p:stCondLst>
                                        </p:cTn>
                                        <p:tgtEl>
                                          <p:spTgt spid="10"/>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par>
                          <p:cTn id="50" fill="hold">
                            <p:stCondLst>
                              <p:cond delay="500"/>
                            </p:stCondLst>
                            <p:childTnLst>
                              <p:par>
                                <p:cTn id="51" presetID="35" presetClass="path" presetSubtype="0" accel="50000" decel="50000" fill="hold" nodeType="afterEffect">
                                  <p:stCondLst>
                                    <p:cond delay="0"/>
                                  </p:stCondLst>
                                  <p:childTnLst>
                                    <p:animMotion origin="layout" path="M 3.33333E-6 -1.85185E-6 L -0.40013 -0.00694 " pathEditMode="relative" rAng="0" ptsTypes="AA">
                                      <p:cBhvr>
                                        <p:cTn id="52" dur="2000" fill="hold"/>
                                        <p:tgtEl>
                                          <p:spTgt spid="23"/>
                                        </p:tgtEl>
                                        <p:attrNameLst>
                                          <p:attrName>ppt_x</p:attrName>
                                          <p:attrName>ppt_y</p:attrName>
                                        </p:attrNameLst>
                                      </p:cBhvr>
                                      <p:rCtr x="-20013" y="-347"/>
                                    </p:animMotion>
                                  </p:childTnLst>
                                </p:cTn>
                              </p:par>
                              <p:par>
                                <p:cTn id="53" presetID="35" presetClass="path" presetSubtype="0" accel="50000" decel="50000" fill="hold" nodeType="withEffect">
                                  <p:stCondLst>
                                    <p:cond delay="0"/>
                                  </p:stCondLst>
                                  <p:childTnLst>
                                    <p:animMotion origin="layout" path="M -1.875E-6 4.07407E-6 L -0.40013 -0.00579 " pathEditMode="relative" rAng="0" ptsTypes="AA">
                                      <p:cBhvr>
                                        <p:cTn id="54" dur="2000" fill="hold"/>
                                        <p:tgtEl>
                                          <p:spTgt spid="25"/>
                                        </p:tgtEl>
                                        <p:attrNameLst>
                                          <p:attrName>ppt_x</p:attrName>
                                          <p:attrName>ppt_y</p:attrName>
                                        </p:attrNameLst>
                                      </p:cBhvr>
                                      <p:rCtr x="-20013" y="-301"/>
                                    </p:animMotion>
                                  </p:childTnLst>
                                </p:cTn>
                              </p:par>
                            </p:childTnLst>
                          </p:cTn>
                        </p:par>
                        <p:par>
                          <p:cTn id="55" fill="hold">
                            <p:stCondLst>
                              <p:cond delay="2500"/>
                            </p:stCondLst>
                            <p:childTnLst>
                              <p:par>
                                <p:cTn id="56" presetID="47" presetClass="exit" presetSubtype="0" fill="hold" nodeType="afterEffect">
                                  <p:stCondLst>
                                    <p:cond delay="0"/>
                                  </p:stCondLst>
                                  <p:childTnLst>
                                    <p:animEffect transition="out" filter="fade">
                                      <p:cBhvr>
                                        <p:cTn id="57" dur="1000"/>
                                        <p:tgtEl>
                                          <p:spTgt spid="25"/>
                                        </p:tgtEl>
                                      </p:cBhvr>
                                    </p:animEffect>
                                    <p:anim calcmode="lin" valueType="num">
                                      <p:cBhvr>
                                        <p:cTn id="58" dur="1000"/>
                                        <p:tgtEl>
                                          <p:spTgt spid="25"/>
                                        </p:tgtEl>
                                        <p:attrNameLst>
                                          <p:attrName>ppt_x</p:attrName>
                                        </p:attrNameLst>
                                      </p:cBhvr>
                                      <p:tavLst>
                                        <p:tav tm="0">
                                          <p:val>
                                            <p:strVal val="ppt_x"/>
                                          </p:val>
                                        </p:tav>
                                        <p:tav tm="100000">
                                          <p:val>
                                            <p:strVal val="ppt_x"/>
                                          </p:val>
                                        </p:tav>
                                      </p:tavLst>
                                    </p:anim>
                                    <p:anim calcmode="lin" valueType="num">
                                      <p:cBhvr>
                                        <p:cTn id="59" dur="1000"/>
                                        <p:tgtEl>
                                          <p:spTgt spid="25"/>
                                        </p:tgtEl>
                                        <p:attrNameLst>
                                          <p:attrName>ppt_y</p:attrName>
                                        </p:attrNameLst>
                                      </p:cBhvr>
                                      <p:tavLst>
                                        <p:tav tm="0">
                                          <p:val>
                                            <p:strVal val="ppt_y"/>
                                          </p:val>
                                        </p:tav>
                                        <p:tav tm="100000">
                                          <p:val>
                                            <p:strVal val="ppt_y-.1"/>
                                          </p:val>
                                        </p:tav>
                                      </p:tavLst>
                                    </p:anim>
                                    <p:set>
                                      <p:cBhvr>
                                        <p:cTn id="60" dur="1" fill="hold">
                                          <p:stCondLst>
                                            <p:cond delay="999"/>
                                          </p:stCondLst>
                                        </p:cTn>
                                        <p:tgtEl>
                                          <p:spTgt spid="25"/>
                                        </p:tgtEl>
                                        <p:attrNameLst>
                                          <p:attrName>style.visibility</p:attrName>
                                        </p:attrNameLst>
                                      </p:cBhvr>
                                      <p:to>
                                        <p:strVal val="hidden"/>
                                      </p:to>
                                    </p:set>
                                  </p:childTnLst>
                                </p:cTn>
                              </p:par>
                            </p:childTnLst>
                          </p:cTn>
                        </p:par>
                        <p:par>
                          <p:cTn id="61" fill="hold">
                            <p:stCondLst>
                              <p:cond delay="3500"/>
                            </p:stCondLst>
                            <p:childTnLst>
                              <p:par>
                                <p:cTn id="62" presetID="47" presetClass="entr" presetSubtype="0"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childTnLst>
                          </p:cTn>
                        </p:par>
                        <p:par>
                          <p:cTn id="67" fill="hold">
                            <p:stCondLst>
                              <p:cond delay="4500"/>
                            </p:stCondLst>
                            <p:childTnLst>
                              <p:par>
                                <p:cTn id="68" presetID="12" presetClass="entr" presetSubtype="4"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additive="base">
                                        <p:cTn id="70" dur="500"/>
                                        <p:tgtEl>
                                          <p:spTgt spid="41"/>
                                        </p:tgtEl>
                                        <p:attrNameLst>
                                          <p:attrName>ppt_y</p:attrName>
                                        </p:attrNameLst>
                                      </p:cBhvr>
                                      <p:tavLst>
                                        <p:tav tm="0">
                                          <p:val>
                                            <p:strVal val="#ppt_y+#ppt_h*1.125000"/>
                                          </p:val>
                                        </p:tav>
                                        <p:tav tm="100000">
                                          <p:val>
                                            <p:strVal val="#ppt_y"/>
                                          </p:val>
                                        </p:tav>
                                      </p:tavLst>
                                    </p:anim>
                                    <p:animEffect transition="in" filter="wipe(up)">
                                      <p:cBhvr>
                                        <p:cTn id="71" dur="500"/>
                                        <p:tgtEl>
                                          <p:spTgt spid="41"/>
                                        </p:tgtEl>
                                      </p:cBhvr>
                                    </p:animEffect>
                                  </p:childTnLst>
                                </p:cTn>
                              </p:par>
                            </p:childTnLst>
                          </p:cTn>
                        </p:par>
                        <p:par>
                          <p:cTn id="72" fill="hold">
                            <p:stCondLst>
                              <p:cond delay="5000"/>
                            </p:stCondLst>
                            <p:childTnLst>
                              <p:par>
                                <p:cTn id="73" presetID="50" presetClass="exit" presetSubtype="0" accel="100000" fill="hold" nodeType="afterEffect">
                                  <p:stCondLst>
                                    <p:cond delay="0"/>
                                  </p:stCondLst>
                                  <p:childTnLst>
                                    <p:anim calcmode="lin" valueType="num">
                                      <p:cBhvr>
                                        <p:cTn id="74" dur="1000"/>
                                        <p:tgtEl>
                                          <p:spTgt spid="3"/>
                                        </p:tgtEl>
                                        <p:attrNameLst>
                                          <p:attrName>ppt_w</p:attrName>
                                        </p:attrNameLst>
                                      </p:cBhvr>
                                      <p:tavLst>
                                        <p:tav tm="0">
                                          <p:val>
                                            <p:strVal val="ppt_w"/>
                                          </p:val>
                                        </p:tav>
                                        <p:tav tm="100000">
                                          <p:val>
                                            <p:strVal val="ppt_w+.3"/>
                                          </p:val>
                                        </p:tav>
                                      </p:tavLst>
                                    </p:anim>
                                    <p:anim calcmode="lin" valueType="num">
                                      <p:cBhvr>
                                        <p:cTn id="75" dur="1000"/>
                                        <p:tgtEl>
                                          <p:spTgt spid="3"/>
                                        </p:tgtEl>
                                        <p:attrNameLst>
                                          <p:attrName>ppt_h</p:attrName>
                                        </p:attrNameLst>
                                      </p:cBhvr>
                                      <p:tavLst>
                                        <p:tav tm="0">
                                          <p:val>
                                            <p:strVal val="ppt_h"/>
                                          </p:val>
                                        </p:tav>
                                        <p:tav tm="100000">
                                          <p:val>
                                            <p:strVal val="ppt_h"/>
                                          </p:val>
                                        </p:tav>
                                      </p:tavLst>
                                    </p:anim>
                                    <p:animEffect transition="out" filter="fade">
                                      <p:cBhvr>
                                        <p:cTn id="76" dur="1000"/>
                                        <p:tgtEl>
                                          <p:spTgt spid="3"/>
                                        </p:tgtEl>
                                      </p:cBhvr>
                                    </p:animEffect>
                                    <p:set>
                                      <p:cBhvr>
                                        <p:cTn id="77" dur="1" fill="hold">
                                          <p:stCondLst>
                                            <p:cond delay="999"/>
                                          </p:stCondLst>
                                        </p:cTn>
                                        <p:tgtEl>
                                          <p:spTgt spid="3"/>
                                        </p:tgtEl>
                                        <p:attrNameLst>
                                          <p:attrName>style.visibility</p:attrName>
                                        </p:attrNameLst>
                                      </p:cBhvr>
                                      <p:to>
                                        <p:strVal val="hidden"/>
                                      </p:to>
                                    </p:set>
                                  </p:childTnLst>
                                </p:cTn>
                              </p:par>
                              <p:par>
                                <p:cTn id="78" presetID="50" presetClass="exit" presetSubtype="0" accel="100000" fill="hold" grpId="2" nodeType="withEffect">
                                  <p:stCondLst>
                                    <p:cond delay="0"/>
                                  </p:stCondLst>
                                  <p:childTnLst>
                                    <p:anim calcmode="lin" valueType="num">
                                      <p:cBhvr>
                                        <p:cTn id="79" dur="1000"/>
                                        <p:tgtEl>
                                          <p:spTgt spid="19"/>
                                        </p:tgtEl>
                                        <p:attrNameLst>
                                          <p:attrName>ppt_w</p:attrName>
                                        </p:attrNameLst>
                                      </p:cBhvr>
                                      <p:tavLst>
                                        <p:tav tm="0">
                                          <p:val>
                                            <p:strVal val="ppt_w"/>
                                          </p:val>
                                        </p:tav>
                                        <p:tav tm="100000">
                                          <p:val>
                                            <p:strVal val="ppt_w+.3"/>
                                          </p:val>
                                        </p:tav>
                                      </p:tavLst>
                                    </p:anim>
                                    <p:anim calcmode="lin" valueType="num">
                                      <p:cBhvr>
                                        <p:cTn id="80" dur="1000"/>
                                        <p:tgtEl>
                                          <p:spTgt spid="19"/>
                                        </p:tgtEl>
                                        <p:attrNameLst>
                                          <p:attrName>ppt_h</p:attrName>
                                        </p:attrNameLst>
                                      </p:cBhvr>
                                      <p:tavLst>
                                        <p:tav tm="0">
                                          <p:val>
                                            <p:strVal val="ppt_h"/>
                                          </p:val>
                                        </p:tav>
                                        <p:tav tm="100000">
                                          <p:val>
                                            <p:strVal val="ppt_h"/>
                                          </p:val>
                                        </p:tav>
                                      </p:tavLst>
                                    </p:anim>
                                    <p:animEffect transition="out" filter="fade">
                                      <p:cBhvr>
                                        <p:cTn id="81" dur="1000"/>
                                        <p:tgtEl>
                                          <p:spTgt spid="19"/>
                                        </p:tgtEl>
                                      </p:cBhvr>
                                    </p:animEffect>
                                    <p:set>
                                      <p:cBhvr>
                                        <p:cTn id="82" dur="1" fill="hold">
                                          <p:stCondLst>
                                            <p:cond delay="999"/>
                                          </p:stCondLst>
                                        </p:cTn>
                                        <p:tgtEl>
                                          <p:spTgt spid="19"/>
                                        </p:tgtEl>
                                        <p:attrNameLst>
                                          <p:attrName>style.visibility</p:attrName>
                                        </p:attrNameLst>
                                      </p:cBhvr>
                                      <p:to>
                                        <p:strVal val="hidden"/>
                                      </p:to>
                                    </p:set>
                                  </p:childTnLst>
                                </p:cTn>
                              </p:par>
                              <p:par>
                                <p:cTn id="83" presetID="50" presetClass="exit" presetSubtype="0" accel="100000" fill="hold" grpId="2" nodeType="withEffect">
                                  <p:stCondLst>
                                    <p:cond delay="0"/>
                                  </p:stCondLst>
                                  <p:childTnLst>
                                    <p:anim calcmode="lin" valueType="num">
                                      <p:cBhvr>
                                        <p:cTn id="84" dur="1000"/>
                                        <p:tgtEl>
                                          <p:spTgt spid="20"/>
                                        </p:tgtEl>
                                        <p:attrNameLst>
                                          <p:attrName>ppt_w</p:attrName>
                                        </p:attrNameLst>
                                      </p:cBhvr>
                                      <p:tavLst>
                                        <p:tav tm="0">
                                          <p:val>
                                            <p:strVal val="ppt_w"/>
                                          </p:val>
                                        </p:tav>
                                        <p:tav tm="100000">
                                          <p:val>
                                            <p:strVal val="ppt_w+.3"/>
                                          </p:val>
                                        </p:tav>
                                      </p:tavLst>
                                    </p:anim>
                                    <p:anim calcmode="lin" valueType="num">
                                      <p:cBhvr>
                                        <p:cTn id="85" dur="1000"/>
                                        <p:tgtEl>
                                          <p:spTgt spid="20"/>
                                        </p:tgtEl>
                                        <p:attrNameLst>
                                          <p:attrName>ppt_h</p:attrName>
                                        </p:attrNameLst>
                                      </p:cBhvr>
                                      <p:tavLst>
                                        <p:tav tm="0">
                                          <p:val>
                                            <p:strVal val="ppt_h"/>
                                          </p:val>
                                        </p:tav>
                                        <p:tav tm="100000">
                                          <p:val>
                                            <p:strVal val="ppt_h"/>
                                          </p:val>
                                        </p:tav>
                                      </p:tavLst>
                                    </p:anim>
                                    <p:animEffect transition="out" filter="fade">
                                      <p:cBhvr>
                                        <p:cTn id="86" dur="1000"/>
                                        <p:tgtEl>
                                          <p:spTgt spid="20"/>
                                        </p:tgtEl>
                                      </p:cBhvr>
                                    </p:animEffect>
                                    <p:set>
                                      <p:cBhvr>
                                        <p:cTn id="87" dur="1" fill="hold">
                                          <p:stCondLst>
                                            <p:cond delay="999"/>
                                          </p:stCondLst>
                                        </p:cTn>
                                        <p:tgtEl>
                                          <p:spTgt spid="20"/>
                                        </p:tgtEl>
                                        <p:attrNameLst>
                                          <p:attrName>style.visibility</p:attrName>
                                        </p:attrNameLst>
                                      </p:cBhvr>
                                      <p:to>
                                        <p:strVal val="hidden"/>
                                      </p:to>
                                    </p:set>
                                  </p:childTnLst>
                                </p:cTn>
                              </p:par>
                              <p:par>
                                <p:cTn id="88" presetID="50" presetClass="exit" presetSubtype="0" accel="100000" fill="hold" grpId="2" nodeType="withEffect">
                                  <p:stCondLst>
                                    <p:cond delay="0"/>
                                  </p:stCondLst>
                                  <p:childTnLst>
                                    <p:anim calcmode="lin" valueType="num">
                                      <p:cBhvr>
                                        <p:cTn id="89" dur="1000"/>
                                        <p:tgtEl>
                                          <p:spTgt spid="22"/>
                                        </p:tgtEl>
                                        <p:attrNameLst>
                                          <p:attrName>ppt_w</p:attrName>
                                        </p:attrNameLst>
                                      </p:cBhvr>
                                      <p:tavLst>
                                        <p:tav tm="0">
                                          <p:val>
                                            <p:strVal val="ppt_w"/>
                                          </p:val>
                                        </p:tav>
                                        <p:tav tm="100000">
                                          <p:val>
                                            <p:strVal val="ppt_w+.3"/>
                                          </p:val>
                                        </p:tav>
                                      </p:tavLst>
                                    </p:anim>
                                    <p:anim calcmode="lin" valueType="num">
                                      <p:cBhvr>
                                        <p:cTn id="90" dur="1000"/>
                                        <p:tgtEl>
                                          <p:spTgt spid="22"/>
                                        </p:tgtEl>
                                        <p:attrNameLst>
                                          <p:attrName>ppt_h</p:attrName>
                                        </p:attrNameLst>
                                      </p:cBhvr>
                                      <p:tavLst>
                                        <p:tav tm="0">
                                          <p:val>
                                            <p:strVal val="ppt_h"/>
                                          </p:val>
                                        </p:tav>
                                        <p:tav tm="100000">
                                          <p:val>
                                            <p:strVal val="ppt_h"/>
                                          </p:val>
                                        </p:tav>
                                      </p:tavLst>
                                    </p:anim>
                                    <p:animEffect transition="out" filter="fade">
                                      <p:cBhvr>
                                        <p:cTn id="91" dur="1000"/>
                                        <p:tgtEl>
                                          <p:spTgt spid="22"/>
                                        </p:tgtEl>
                                      </p:cBhvr>
                                    </p:animEffect>
                                    <p:set>
                                      <p:cBhvr>
                                        <p:cTn id="92" dur="1" fill="hold">
                                          <p:stCondLst>
                                            <p:cond delay="999"/>
                                          </p:stCondLst>
                                        </p:cTn>
                                        <p:tgtEl>
                                          <p:spTgt spid="22"/>
                                        </p:tgtEl>
                                        <p:attrNameLst>
                                          <p:attrName>style.visibility</p:attrName>
                                        </p:attrNameLst>
                                      </p:cBhvr>
                                      <p:to>
                                        <p:strVal val="hidden"/>
                                      </p:to>
                                    </p:set>
                                  </p:childTnLst>
                                </p:cTn>
                              </p:par>
                              <p:par>
                                <p:cTn id="93" presetID="50" presetClass="exit" presetSubtype="0" accel="100000" fill="hold" grpId="2" nodeType="withEffect">
                                  <p:stCondLst>
                                    <p:cond delay="0"/>
                                  </p:stCondLst>
                                  <p:childTnLst>
                                    <p:anim calcmode="lin" valueType="num">
                                      <p:cBhvr>
                                        <p:cTn id="94" dur="1000"/>
                                        <p:tgtEl>
                                          <p:spTgt spid="21"/>
                                        </p:tgtEl>
                                        <p:attrNameLst>
                                          <p:attrName>ppt_w</p:attrName>
                                        </p:attrNameLst>
                                      </p:cBhvr>
                                      <p:tavLst>
                                        <p:tav tm="0">
                                          <p:val>
                                            <p:strVal val="ppt_w"/>
                                          </p:val>
                                        </p:tav>
                                        <p:tav tm="100000">
                                          <p:val>
                                            <p:strVal val="ppt_w+.3"/>
                                          </p:val>
                                        </p:tav>
                                      </p:tavLst>
                                    </p:anim>
                                    <p:anim calcmode="lin" valueType="num">
                                      <p:cBhvr>
                                        <p:cTn id="95" dur="1000"/>
                                        <p:tgtEl>
                                          <p:spTgt spid="21"/>
                                        </p:tgtEl>
                                        <p:attrNameLst>
                                          <p:attrName>ppt_h</p:attrName>
                                        </p:attrNameLst>
                                      </p:cBhvr>
                                      <p:tavLst>
                                        <p:tav tm="0">
                                          <p:val>
                                            <p:strVal val="ppt_h"/>
                                          </p:val>
                                        </p:tav>
                                        <p:tav tm="100000">
                                          <p:val>
                                            <p:strVal val="ppt_h"/>
                                          </p:val>
                                        </p:tav>
                                      </p:tavLst>
                                    </p:anim>
                                    <p:animEffect transition="out" filter="fade">
                                      <p:cBhvr>
                                        <p:cTn id="96" dur="1000"/>
                                        <p:tgtEl>
                                          <p:spTgt spid="21"/>
                                        </p:tgtEl>
                                      </p:cBhvr>
                                    </p:animEffect>
                                    <p:set>
                                      <p:cBhvr>
                                        <p:cTn id="97" dur="1" fill="hold">
                                          <p:stCondLst>
                                            <p:cond delay="999"/>
                                          </p:stCondLst>
                                        </p:cTn>
                                        <p:tgtEl>
                                          <p:spTgt spid="21"/>
                                        </p:tgtEl>
                                        <p:attrNameLst>
                                          <p:attrName>style.visibility</p:attrName>
                                        </p:attrNameLst>
                                      </p:cBhvr>
                                      <p:to>
                                        <p:strVal val="hidden"/>
                                      </p:to>
                                    </p:set>
                                  </p:childTnLst>
                                </p:cTn>
                              </p:par>
                              <p:par>
                                <p:cTn id="98" presetID="15" presetClass="entr" presetSubtype="0"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 calcmode="lin" valueType="num">
                                      <p:cBhvr>
                                        <p:cTn id="100" dur="1000" fill="hold"/>
                                        <p:tgtEl>
                                          <p:spTgt spid="44"/>
                                        </p:tgtEl>
                                        <p:attrNameLst>
                                          <p:attrName>ppt_w</p:attrName>
                                        </p:attrNameLst>
                                      </p:cBhvr>
                                      <p:tavLst>
                                        <p:tav tm="0">
                                          <p:val>
                                            <p:fltVal val="0"/>
                                          </p:val>
                                        </p:tav>
                                        <p:tav tm="100000">
                                          <p:val>
                                            <p:strVal val="#ppt_w"/>
                                          </p:val>
                                        </p:tav>
                                      </p:tavLst>
                                    </p:anim>
                                    <p:anim calcmode="lin" valueType="num">
                                      <p:cBhvr>
                                        <p:cTn id="101" dur="1000" fill="hold"/>
                                        <p:tgtEl>
                                          <p:spTgt spid="44"/>
                                        </p:tgtEl>
                                        <p:attrNameLst>
                                          <p:attrName>ppt_h</p:attrName>
                                        </p:attrNameLst>
                                      </p:cBhvr>
                                      <p:tavLst>
                                        <p:tav tm="0">
                                          <p:val>
                                            <p:fltVal val="0"/>
                                          </p:val>
                                        </p:tav>
                                        <p:tav tm="100000">
                                          <p:val>
                                            <p:strVal val="#ppt_h"/>
                                          </p:val>
                                        </p:tav>
                                      </p:tavLst>
                                    </p:anim>
                                    <p:anim calcmode="lin" valueType="num">
                                      <p:cBhvr>
                                        <p:cTn id="102" dur="1000" fill="hold"/>
                                        <p:tgtEl>
                                          <p:spTgt spid="44"/>
                                        </p:tgtEl>
                                        <p:attrNameLst>
                                          <p:attrName>ppt_x</p:attrName>
                                        </p:attrNameLst>
                                      </p:cBhvr>
                                      <p:tavLst>
                                        <p:tav tm="0" fmla="#ppt_x+(cos(-2*pi*(1-$))*-#ppt_x-sin(-2*pi*(1-$))*(1-#ppt_y))*(1-$)">
                                          <p:val>
                                            <p:fltVal val="0"/>
                                          </p:val>
                                        </p:tav>
                                        <p:tav tm="100000">
                                          <p:val>
                                            <p:fltVal val="1"/>
                                          </p:val>
                                        </p:tav>
                                      </p:tavLst>
                                    </p:anim>
                                    <p:anim calcmode="lin" valueType="num">
                                      <p:cBhvr>
                                        <p:cTn id="103" dur="1000" fill="hold"/>
                                        <p:tgtEl>
                                          <p:spTgt spid="4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98"/>
                                            </p:cond>
                                          </p:stCondLst>
                                          <p:endCondLst>
                                            <p:cond evt="onStopAudio" delay="0">
                                              <p:tgtEl>
                                                <p:sldTgt/>
                                              </p:tgtEl>
                                            </p:cond>
                                          </p:endCondLst>
                                        </p:cTn>
                                        <p:tgtEl>
                                          <p:sndTgt r:embed="rId7" name="Âm thanh chiến thắng.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4" restart="whenNotActive" fill="hold" evtFilter="cancelBubble" nodeType="interactiveSeq">
                <p:stCondLst>
                  <p:cond evt="onClick" delay="0">
                    <p:tgtEl>
                      <p:spTgt spid="21"/>
                    </p:tgtEl>
                  </p:cond>
                </p:stCondLst>
                <p:endSync evt="end" delay="0">
                  <p:rtn val="all"/>
                </p:endSync>
                <p:childTnLst>
                  <p:par>
                    <p:cTn id="105" fill="hold">
                      <p:stCondLst>
                        <p:cond delay="0"/>
                      </p:stCondLst>
                      <p:childTnLst>
                        <p:par>
                          <p:cTn id="106" fill="hold">
                            <p:stCondLst>
                              <p:cond delay="0"/>
                            </p:stCondLst>
                            <p:childTnLst>
                              <p:par>
                                <p:cTn id="107" presetID="22" presetClass="emph" presetSubtype="0" fill="hold" grpId="0" nodeType="clickEffect">
                                  <p:stCondLst>
                                    <p:cond delay="0"/>
                                  </p:stCondLst>
                                  <p:childTnLst>
                                    <p:animClr clrSpc="hsl" dir="cw">
                                      <p:cBhvr override="childStyle">
                                        <p:cTn id="108" dur="500" fill="hold"/>
                                        <p:tgtEl>
                                          <p:spTgt spid="21"/>
                                        </p:tgtEl>
                                        <p:attrNameLst>
                                          <p:attrName>style.color</p:attrName>
                                        </p:attrNameLst>
                                      </p:cBhvr>
                                      <p:by>
                                        <p:hsl h="-7200000" s="0" l="0"/>
                                      </p:by>
                                    </p:animClr>
                                    <p:animClr clrSpc="hsl" dir="cw">
                                      <p:cBhvr>
                                        <p:cTn id="109" dur="500" fill="hold"/>
                                        <p:tgtEl>
                                          <p:spTgt spid="21"/>
                                        </p:tgtEl>
                                        <p:attrNameLst>
                                          <p:attrName>fillcolor</p:attrName>
                                        </p:attrNameLst>
                                      </p:cBhvr>
                                      <p:by>
                                        <p:hsl h="-7200000" s="0" l="0"/>
                                      </p:by>
                                    </p:animClr>
                                    <p:animClr clrSpc="hsl" dir="cw">
                                      <p:cBhvr>
                                        <p:cTn id="110" dur="500" fill="hold"/>
                                        <p:tgtEl>
                                          <p:spTgt spid="21"/>
                                        </p:tgtEl>
                                        <p:attrNameLst>
                                          <p:attrName>stroke.color</p:attrName>
                                        </p:attrNameLst>
                                      </p:cBhvr>
                                      <p:by>
                                        <p:hsl h="-7200000" s="0" l="0"/>
                                      </p:by>
                                    </p:animClr>
                                    <p:set>
                                      <p:cBhvr>
                                        <p:cTn id="111" dur="500" fill="hold"/>
                                        <p:tgtEl>
                                          <p:spTgt spid="21"/>
                                        </p:tgtEl>
                                        <p:attrNameLst>
                                          <p:attrName>fill.type</p:attrName>
                                        </p:attrNameLst>
                                      </p:cBhvr>
                                      <p:to>
                                        <p:strVal val="solid"/>
                                      </p:to>
                                    </p:set>
                                  </p:childTnLst>
                                  <p:subTnLst>
                                    <p:audio>
                                      <p:cMediaNode>
                                        <p:cTn display="0" masterRel="sameClick">
                                          <p:stCondLst>
                                            <p:cond evt="begin" delay="0">
                                              <p:tn val="107"/>
                                            </p:cond>
                                          </p:stCondLst>
                                          <p:endCondLst>
                                            <p:cond evt="onStopAudio" delay="0">
                                              <p:tgtEl>
                                                <p:sldTgt/>
                                              </p:tgtEl>
                                            </p:cond>
                                          </p:endCondLst>
                                        </p:cTn>
                                        <p:tgtEl>
                                          <p:sndTgt r:embed="rId8" name="Chúc mừng ta da.wav"/>
                                        </p:tgtEl>
                                      </p:cMediaNode>
                                    </p:audio>
                                  </p:subTnLst>
                                </p:cTn>
                              </p:par>
                            </p:childTnLst>
                          </p:cTn>
                        </p:par>
                      </p:childTnLst>
                    </p:cTn>
                  </p:par>
                </p:childTnLst>
              </p:cTn>
              <p:nextCondLst>
                <p:cond evt="onClick" delay="0">
                  <p:tgtEl>
                    <p:spTgt spid="21"/>
                  </p:tgtEl>
                </p:cond>
              </p:nextCondLst>
            </p:seq>
            <p:seq concurrent="1" nextAc="seek">
              <p:cTn id="112" restart="whenNotActive" fill="hold" evtFilter="cancelBubble" nodeType="interactiveSeq">
                <p:stCondLst>
                  <p:cond evt="onClick" delay="0">
                    <p:tgtEl>
                      <p:spTgt spid="22"/>
                    </p:tgtEl>
                  </p:cond>
                </p:stCondLst>
                <p:endSync evt="end" delay="0">
                  <p:rtn val="all"/>
                </p:endSync>
                <p:childTnLst>
                  <p:par>
                    <p:cTn id="113" fill="hold">
                      <p:stCondLst>
                        <p:cond delay="0"/>
                      </p:stCondLst>
                      <p:childTnLst>
                        <p:par>
                          <p:cTn id="114" fill="hold">
                            <p:stCondLst>
                              <p:cond delay="0"/>
                            </p:stCondLst>
                            <p:childTnLst>
                              <p:par>
                                <p:cTn id="115" presetID="24" presetClass="emph" presetSubtype="0" fill="hold" grpId="0" nodeType="clickEffect">
                                  <p:stCondLst>
                                    <p:cond delay="0"/>
                                  </p:stCondLst>
                                  <p:childTnLst>
                                    <p:animClr clrSpc="hsl" dir="cw">
                                      <p:cBhvr override="childStyle">
                                        <p:cTn id="116" dur="500" fill="hold"/>
                                        <p:tgtEl>
                                          <p:spTgt spid="22"/>
                                        </p:tgtEl>
                                        <p:attrNameLst>
                                          <p:attrName>style.color</p:attrName>
                                        </p:attrNameLst>
                                      </p:cBhvr>
                                      <p:by>
                                        <p:hsl h="0" s="-12549" l="-25098"/>
                                      </p:by>
                                    </p:animClr>
                                    <p:animClr clrSpc="hsl" dir="cw">
                                      <p:cBhvr>
                                        <p:cTn id="117" dur="500" fill="hold"/>
                                        <p:tgtEl>
                                          <p:spTgt spid="22"/>
                                        </p:tgtEl>
                                        <p:attrNameLst>
                                          <p:attrName>fillcolor</p:attrName>
                                        </p:attrNameLst>
                                      </p:cBhvr>
                                      <p:by>
                                        <p:hsl h="0" s="-12549" l="-25098"/>
                                      </p:by>
                                    </p:animClr>
                                    <p:animClr clrSpc="hsl" dir="cw">
                                      <p:cBhvr>
                                        <p:cTn id="118" dur="500" fill="hold"/>
                                        <p:tgtEl>
                                          <p:spTgt spid="22"/>
                                        </p:tgtEl>
                                        <p:attrNameLst>
                                          <p:attrName>stroke.color</p:attrName>
                                        </p:attrNameLst>
                                      </p:cBhvr>
                                      <p:by>
                                        <p:hsl h="0" s="-12549" l="-25098"/>
                                      </p:by>
                                    </p:animClr>
                                    <p:set>
                                      <p:cBhvr>
                                        <p:cTn id="119" dur="500" fill="hold"/>
                                        <p:tgtEl>
                                          <p:spTgt spid="22"/>
                                        </p:tgtEl>
                                        <p:attrNameLst>
                                          <p:attrName>fill.type</p:attrName>
                                        </p:attrNameLst>
                                      </p:cBhvr>
                                      <p:to>
                                        <p:strVal val="solid"/>
                                      </p:to>
                                    </p:set>
                                  </p:childTnLst>
                                  <p:subTnLst>
                                    <p:audio>
                                      <p:cMediaNode>
                                        <p:cTn display="0" masterRel="sameClick">
                                          <p:stCondLst>
                                            <p:cond evt="begin" delay="0">
                                              <p:tn val="115"/>
                                            </p:cond>
                                          </p:stCondLst>
                                          <p:endCondLst>
                                            <p:cond evt="onStopAudio" delay="0">
                                              <p:tgtEl>
                                                <p:sldTgt/>
                                              </p:tgtEl>
                                            </p:cond>
                                          </p:endCondLst>
                                        </p:cTn>
                                        <p:tgtEl>
                                          <p:sndTgt r:embed="rId9" name="Sai.wav"/>
                                        </p:tgtEl>
                                      </p:cMediaNode>
                                    </p:audio>
                                  </p:subTnLst>
                                </p:cTn>
                              </p:par>
                            </p:childTnLst>
                          </p:cTn>
                        </p:par>
                      </p:childTnLst>
                    </p:cTn>
                  </p:par>
                </p:childTnLst>
              </p:cTn>
              <p:nextCondLst>
                <p:cond evt="onClick" delay="0">
                  <p:tgtEl>
                    <p:spTgt spid="22"/>
                  </p:tgtEl>
                </p:cond>
              </p:nextCondLst>
            </p:seq>
            <p:seq concurrent="1" nextAc="seek">
              <p:cTn id="120" restart="whenNotActive" fill="hold" evtFilter="cancelBubble" nodeType="interactiveSeq">
                <p:stCondLst>
                  <p:cond evt="onClick" delay="0">
                    <p:tgtEl>
                      <p:spTgt spid="19"/>
                    </p:tgtEl>
                  </p:cond>
                </p:stCondLst>
                <p:endSync evt="end" delay="0">
                  <p:rtn val="all"/>
                </p:endSync>
                <p:childTnLst>
                  <p:par>
                    <p:cTn id="121" fill="hold">
                      <p:stCondLst>
                        <p:cond delay="0"/>
                      </p:stCondLst>
                      <p:childTnLst>
                        <p:par>
                          <p:cTn id="122" fill="hold">
                            <p:stCondLst>
                              <p:cond delay="0"/>
                            </p:stCondLst>
                            <p:childTnLst>
                              <p:par>
                                <p:cTn id="123" presetID="24" presetClass="emph" presetSubtype="0" fill="hold" grpId="0" nodeType="clickEffect">
                                  <p:stCondLst>
                                    <p:cond delay="0"/>
                                  </p:stCondLst>
                                  <p:childTnLst>
                                    <p:animClr clrSpc="hsl" dir="cw">
                                      <p:cBhvr override="childStyle">
                                        <p:cTn id="124" dur="500" fill="hold"/>
                                        <p:tgtEl>
                                          <p:spTgt spid="19"/>
                                        </p:tgtEl>
                                        <p:attrNameLst>
                                          <p:attrName>style.color</p:attrName>
                                        </p:attrNameLst>
                                      </p:cBhvr>
                                      <p:by>
                                        <p:hsl h="0" s="-12549" l="-25098"/>
                                      </p:by>
                                    </p:animClr>
                                    <p:animClr clrSpc="hsl" dir="cw">
                                      <p:cBhvr>
                                        <p:cTn id="125" dur="500" fill="hold"/>
                                        <p:tgtEl>
                                          <p:spTgt spid="19"/>
                                        </p:tgtEl>
                                        <p:attrNameLst>
                                          <p:attrName>fillcolor</p:attrName>
                                        </p:attrNameLst>
                                      </p:cBhvr>
                                      <p:by>
                                        <p:hsl h="0" s="-12549" l="-25098"/>
                                      </p:by>
                                    </p:animClr>
                                    <p:animClr clrSpc="hsl" dir="cw">
                                      <p:cBhvr>
                                        <p:cTn id="126" dur="500" fill="hold"/>
                                        <p:tgtEl>
                                          <p:spTgt spid="19"/>
                                        </p:tgtEl>
                                        <p:attrNameLst>
                                          <p:attrName>stroke.color</p:attrName>
                                        </p:attrNameLst>
                                      </p:cBhvr>
                                      <p:by>
                                        <p:hsl h="0" s="-12549" l="-25098"/>
                                      </p:by>
                                    </p:animClr>
                                    <p:set>
                                      <p:cBhvr>
                                        <p:cTn id="127" dur="500" fill="hold"/>
                                        <p:tgtEl>
                                          <p:spTgt spid="19"/>
                                        </p:tgtEl>
                                        <p:attrNameLst>
                                          <p:attrName>fill.type</p:attrName>
                                        </p:attrNameLst>
                                      </p:cBhvr>
                                      <p:to>
                                        <p:strVal val="solid"/>
                                      </p:to>
                                    </p:set>
                                  </p:childTnLst>
                                  <p:subTnLst>
                                    <p:audio>
                                      <p:cMediaNode>
                                        <p:cTn display="0" masterRel="sameClick">
                                          <p:stCondLst>
                                            <p:cond evt="begin" delay="0">
                                              <p:tn val="123"/>
                                            </p:cond>
                                          </p:stCondLst>
                                          <p:endCondLst>
                                            <p:cond evt="onStopAudio" delay="0">
                                              <p:tgtEl>
                                                <p:sldTgt/>
                                              </p:tgtEl>
                                            </p:cond>
                                          </p:endCondLst>
                                        </p:cTn>
                                        <p:tgtEl>
                                          <p:sndTgt r:embed="rId9" name="Sai.wav"/>
                                        </p:tgtEl>
                                      </p:cMediaNode>
                                    </p:audio>
                                  </p:subTnLst>
                                </p:cTn>
                              </p:par>
                            </p:childTnLst>
                          </p:cTn>
                        </p:par>
                      </p:childTnLst>
                    </p:cTn>
                  </p:par>
                </p:childTnLst>
              </p:cTn>
              <p:nextCondLst>
                <p:cond evt="onClick" delay="0">
                  <p:tgtEl>
                    <p:spTgt spid="19"/>
                  </p:tgtEl>
                </p:cond>
              </p:nextCondLst>
            </p:seq>
            <p:seq concurrent="1" nextAc="seek">
              <p:cTn id="128" restart="whenNotActive" fill="hold" evtFilter="cancelBubble" nodeType="interactiveSeq">
                <p:stCondLst>
                  <p:cond evt="onClick" delay="0">
                    <p:tgtEl>
                      <p:spTgt spid="20"/>
                    </p:tgtEl>
                  </p:cond>
                </p:stCondLst>
                <p:endSync evt="end" delay="0">
                  <p:rtn val="all"/>
                </p:endSync>
                <p:childTnLst>
                  <p:par>
                    <p:cTn id="129" fill="hold">
                      <p:stCondLst>
                        <p:cond delay="0"/>
                      </p:stCondLst>
                      <p:childTnLst>
                        <p:par>
                          <p:cTn id="130" fill="hold">
                            <p:stCondLst>
                              <p:cond delay="0"/>
                            </p:stCondLst>
                            <p:childTnLst>
                              <p:par>
                                <p:cTn id="131" presetID="24" presetClass="emph" presetSubtype="0" fill="hold" grpId="0" nodeType="clickEffect">
                                  <p:stCondLst>
                                    <p:cond delay="0"/>
                                  </p:stCondLst>
                                  <p:childTnLst>
                                    <p:animClr clrSpc="hsl" dir="cw">
                                      <p:cBhvr override="childStyle">
                                        <p:cTn id="132" dur="500" fill="hold"/>
                                        <p:tgtEl>
                                          <p:spTgt spid="20"/>
                                        </p:tgtEl>
                                        <p:attrNameLst>
                                          <p:attrName>style.color</p:attrName>
                                        </p:attrNameLst>
                                      </p:cBhvr>
                                      <p:by>
                                        <p:hsl h="0" s="-12549" l="-25098"/>
                                      </p:by>
                                    </p:animClr>
                                    <p:animClr clrSpc="hsl" dir="cw">
                                      <p:cBhvr>
                                        <p:cTn id="133" dur="500" fill="hold"/>
                                        <p:tgtEl>
                                          <p:spTgt spid="20"/>
                                        </p:tgtEl>
                                        <p:attrNameLst>
                                          <p:attrName>fillcolor</p:attrName>
                                        </p:attrNameLst>
                                      </p:cBhvr>
                                      <p:by>
                                        <p:hsl h="0" s="-12549" l="-25098"/>
                                      </p:by>
                                    </p:animClr>
                                    <p:animClr clrSpc="hsl" dir="cw">
                                      <p:cBhvr>
                                        <p:cTn id="134" dur="500" fill="hold"/>
                                        <p:tgtEl>
                                          <p:spTgt spid="20"/>
                                        </p:tgtEl>
                                        <p:attrNameLst>
                                          <p:attrName>stroke.color</p:attrName>
                                        </p:attrNameLst>
                                      </p:cBhvr>
                                      <p:by>
                                        <p:hsl h="0" s="-12549" l="-25098"/>
                                      </p:by>
                                    </p:animClr>
                                    <p:set>
                                      <p:cBhvr>
                                        <p:cTn id="135" dur="500" fill="hold"/>
                                        <p:tgtEl>
                                          <p:spTgt spid="20"/>
                                        </p:tgtEl>
                                        <p:attrNameLst>
                                          <p:attrName>fill.type</p:attrName>
                                        </p:attrNameLst>
                                      </p:cBhvr>
                                      <p:to>
                                        <p:strVal val="solid"/>
                                      </p:to>
                                    </p:set>
                                  </p:childTnLst>
                                  <p:subTnLst>
                                    <p:audio>
                                      <p:cMediaNode>
                                        <p:cTn display="0" masterRel="sameClick">
                                          <p:stCondLst>
                                            <p:cond evt="begin" delay="0">
                                              <p:tn val="131"/>
                                            </p:cond>
                                          </p:stCondLst>
                                          <p:endCondLst>
                                            <p:cond evt="onStopAudio" delay="0">
                                              <p:tgtEl>
                                                <p:sldTgt/>
                                              </p:tgtEl>
                                            </p:cond>
                                          </p:endCondLst>
                                        </p:cTn>
                                        <p:tgtEl>
                                          <p:sndTgt r:embed="rId9" name="Sai.wav"/>
                                        </p:tgtEl>
                                      </p:cMediaNode>
                                    </p:audio>
                                  </p:subTnLst>
                                </p:cTn>
                              </p:par>
                            </p:childTnLst>
                          </p:cTn>
                        </p:par>
                      </p:childTnLst>
                    </p:cTn>
                  </p:par>
                </p:childTnLst>
              </p:cTn>
              <p:nextCondLst>
                <p:cond evt="onClick" delay="0">
                  <p:tgtEl>
                    <p:spTgt spid="20"/>
                  </p:tgtEl>
                </p:cond>
              </p:nextCondLst>
            </p:seq>
            <p:audio>
              <p:cMediaNode vol="80000">
                <p:cTn id="136" fill="hold" display="0">
                  <p:stCondLst>
                    <p:cond delay="indefinite"/>
                  </p:stCondLst>
                  <p:endCondLst>
                    <p:cond evt="onStopAudio" delay="0">
                      <p:tgtEl>
                        <p:sldTgt/>
                      </p:tgtEl>
                    </p:cond>
                  </p:endCondLst>
                </p:cTn>
                <p:tgtEl>
                  <p:spTgt spid="4"/>
                </p:tgtEl>
              </p:cMediaNode>
            </p:audio>
            <p:audio>
              <p:cMediaNode vol="80000">
                <p:cTn id="137" fill="hold" display="0">
                  <p:stCondLst>
                    <p:cond delay="indefinite"/>
                  </p:stCondLst>
                  <p:endCondLst>
                    <p:cond evt="onStopAudio" delay="0">
                      <p:tgtEl>
                        <p:sldTgt/>
                      </p:tgtEl>
                    </p:cond>
                  </p:endCondLst>
                </p:cTn>
                <p:tgtEl>
                  <p:spTgt spid="5"/>
                </p:tgtEl>
              </p:cMediaNode>
            </p:audio>
          </p:childTnLst>
        </p:cTn>
      </p:par>
    </p:tnLst>
    <p:bldLst>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hạc Thiếu Nhi Vui Nhộn Chào Năm Học Mới ♫ NGÀY ĐẦU TIÊN ĐI HỌC ♫ CHÁU ĐI MẪU GIÁO_Tri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427050"/>
            <a:ext cx="12190413" cy="6504102"/>
          </a:xfrm>
          <a:prstGeom prst="rect">
            <a:avLst/>
          </a:prstGeom>
        </p:spPr>
      </p:pic>
    </p:spTree>
    <p:extLst>
      <p:ext uri="{BB962C8B-B14F-4D97-AF65-F5344CB8AC3E}">
        <p14:creationId xmlns:p14="http://schemas.microsoft.com/office/powerpoint/2010/main" val="54224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5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3" name="Picture 2">
            <a:extLst>
              <a:ext uri="{FF2B5EF4-FFF2-40B4-BE49-F238E27FC236}">
                <a16:creationId xmlns:a16="http://schemas.microsoft.com/office/drawing/2014/main" id="{557FA7AC-9CDD-4E2F-BF76-11D9992FB3E6}"/>
              </a:ext>
            </a:extLst>
          </p:cNvPr>
          <p:cNvPicPr>
            <a:picLocks noChangeAspect="1"/>
          </p:cNvPicPr>
          <p:nvPr/>
        </p:nvPicPr>
        <p:blipFill rotWithShape="1">
          <a:blip r:embed="rId3"/>
          <a:srcRect b="6878"/>
          <a:stretch/>
        </p:blipFill>
        <p:spPr>
          <a:xfrm>
            <a:off x="3175" y="-1"/>
            <a:ext cx="12184064" cy="6458857"/>
          </a:xfrm>
          <a:prstGeom prst="rect">
            <a:avLst/>
          </a:prstGeom>
        </p:spPr>
      </p:pic>
      <p:sp>
        <p:nvSpPr>
          <p:cNvPr id="4" name="Title 4">
            <a:extLst>
              <a:ext uri="{FF2B5EF4-FFF2-40B4-BE49-F238E27FC236}">
                <a16:creationId xmlns:a16="http://schemas.microsoft.com/office/drawing/2014/main" id="{35D1BF24-76CA-4563-959A-F281F9EC668C}"/>
              </a:ext>
            </a:extLst>
          </p:cNvPr>
          <p:cNvSpPr txBox="1">
            <a:spLocks/>
          </p:cNvSpPr>
          <p:nvPr/>
        </p:nvSpPr>
        <p:spPr>
          <a:xfrm>
            <a:off x="2607276" y="513195"/>
            <a:ext cx="9075954"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u="sng">
                <a:solidFill>
                  <a:schemeClr val="bg1"/>
                </a:solidFill>
                <a:cs typeface="Times New Roman" pitchFamily="18" charset="0"/>
              </a:rPr>
              <a:t>Bài </a:t>
            </a:r>
            <a:r>
              <a:rPr lang="en-US" u="sng" dirty="0" err="1">
                <a:solidFill>
                  <a:schemeClr val="bg1"/>
                </a:solidFill>
                <a:cs typeface="Times New Roman" pitchFamily="18" charset="0"/>
              </a:rPr>
              <a:t>đọc</a:t>
            </a:r>
            <a:r>
              <a:rPr lang="en-US" u="sng" dirty="0">
                <a:solidFill>
                  <a:schemeClr val="bg1"/>
                </a:solidFill>
                <a:cs typeface="Times New Roman" pitchFamily="18" charset="0"/>
              </a:rPr>
              <a:t> 2</a:t>
            </a:r>
            <a:r>
              <a:rPr lang="en-US" b="1">
                <a:solidFill>
                  <a:schemeClr val="bg1"/>
                </a:solidFill>
                <a:cs typeface="Times New Roman" pitchFamily="18" charset="0"/>
              </a:rPr>
              <a:t>:           Trường em </a:t>
            </a:r>
            <a:endParaRPr lang="en-US" b="1" dirty="0">
              <a:solidFill>
                <a:schemeClr val="bg1"/>
              </a:solidFill>
              <a:cs typeface="Times New Roman" pitchFamily="18" charset="0"/>
            </a:endParaRPr>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9708" y="1621996"/>
            <a:ext cx="6913521" cy="400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48335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380347"/>
            <a:ext cx="12190412" cy="3477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050" t="1652"/>
          <a:stretch/>
        </p:blipFill>
        <p:spPr bwMode="auto">
          <a:xfrm>
            <a:off x="0" y="438912"/>
            <a:ext cx="12062397" cy="294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3972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361899" y="611230"/>
            <a:ext cx="6648868" cy="552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vi-VN" sz="3200" b="1" dirty="0">
                <a:solidFill>
                  <a:srgbClr val="FF0000"/>
                </a:solidFill>
                <a:latin typeface="+mn-lt"/>
              </a:rPr>
              <a:t>Trường em</a:t>
            </a:r>
            <a:endParaRPr lang="en-US" sz="3200" b="1" dirty="0">
              <a:solidFill>
                <a:srgbClr val="FF0000"/>
              </a:solidFill>
              <a:latin typeface="+mn-lt"/>
            </a:endParaRPr>
          </a:p>
        </p:txBody>
      </p:sp>
      <p:sp>
        <p:nvSpPr>
          <p:cNvPr id="3" name="Subtitle 2"/>
          <p:cNvSpPr txBox="1">
            <a:spLocks/>
          </p:cNvSpPr>
          <p:nvPr/>
        </p:nvSpPr>
        <p:spPr>
          <a:xfrm>
            <a:off x="296562" y="1237135"/>
            <a:ext cx="11714205" cy="54478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600"/>
              </a:spcAft>
              <a:buFont typeface="Arial" panose="020B0604020202020204" pitchFamily="34" charset="0"/>
              <a:buNone/>
            </a:pPr>
            <a:r>
              <a:rPr lang="vi-VN" dirty="0">
                <a:cs typeface="Times New Roman" panose="02020603050405020304" pitchFamily="18" charset="0"/>
              </a:rPr>
              <a:t>       1. </a:t>
            </a:r>
            <a:r>
              <a:rPr lang="vi-VN" sz="2600" dirty="0">
                <a:cs typeface="Times New Roman" panose="02020603050405020304" pitchFamily="18" charset="0"/>
              </a:rPr>
              <a:t>Vậy là Hà đã được học ở ngôi trường mới. Nhớ lại năm ngoái, giờ ra chơi, em và các bạn thường trò chuyện về ngôi trường đang xây và tưởng tượng biết bao điều. Giờ đây, những giấc mơ ước ấy đã thành hiện thực.</a:t>
            </a:r>
          </a:p>
          <a:p>
            <a:pPr marL="0" indent="0" algn="just">
              <a:lnSpc>
                <a:spcPct val="100000"/>
              </a:lnSpc>
              <a:spcBef>
                <a:spcPts val="0"/>
              </a:spcBef>
              <a:spcAft>
                <a:spcPts val="600"/>
              </a:spcAft>
              <a:buFont typeface="Arial" panose="020B0604020202020204" pitchFamily="34" charset="0"/>
              <a:buNone/>
            </a:pPr>
            <a:r>
              <a:rPr lang="vi-VN" sz="2600" dirty="0">
                <a:cs typeface="Times New Roman" panose="02020603050405020304" pitchFamily="18" charset="0"/>
              </a:rPr>
              <a:t>        2. Trường mới rất khang trang. Từ cổng trường đến lớp học, chỗ nào cũng được khoác tấm áo mới thật đẹp.</a:t>
            </a:r>
          </a:p>
          <a:p>
            <a:pPr marL="0" indent="0" algn="just">
              <a:lnSpc>
                <a:spcPct val="100000"/>
              </a:lnSpc>
              <a:spcBef>
                <a:spcPts val="0"/>
              </a:spcBef>
              <a:spcAft>
                <a:spcPts val="600"/>
              </a:spcAft>
              <a:buFont typeface="Arial" panose="020B0604020202020204" pitchFamily="34" charset="0"/>
              <a:buNone/>
            </a:pPr>
            <a:r>
              <a:rPr lang="vi-VN" sz="2600" dirty="0">
                <a:cs typeface="Times New Roman" panose="02020603050405020304" pitchFamily="18" charset="0"/>
              </a:rPr>
              <a:t>        Hà và các bạn thích khu vườn trường có đủ các loại cây. Cạnh vườn trường là thư viện xanh với là rất nhiều cuốn sách hay. Đó là nơi các bạn Hà hẹn nhau sau mỗi buổi học. Cuối hành lang mỗi tầng đều có một khu vệ sinh rộng rãi và sạch sẽ.</a:t>
            </a:r>
          </a:p>
          <a:p>
            <a:pPr marL="0" indent="0" algn="just">
              <a:lnSpc>
                <a:spcPct val="100000"/>
              </a:lnSpc>
              <a:spcBef>
                <a:spcPts val="0"/>
              </a:spcBef>
              <a:spcAft>
                <a:spcPts val="600"/>
              </a:spcAft>
              <a:buFont typeface="Arial" panose="020B0604020202020204" pitchFamily="34" charset="0"/>
              <a:buNone/>
            </a:pPr>
            <a:r>
              <a:rPr lang="vi-VN" sz="2600" dirty="0">
                <a:cs typeface="Times New Roman" panose="02020603050405020304" pitchFamily="18" charset="0"/>
              </a:rPr>
              <a:t>        3. Một năm học bắt đầu. Ngôi trường mới đã trưởng thành ngôi nhà thứ hai, là niềm vui của Hà và các bạn.</a:t>
            </a:r>
            <a:endParaRPr lang="en-US" sz="2600" dirty="0">
              <a:cs typeface="Times New Roman" panose="02020603050405020304" pitchFamily="18" charset="0"/>
            </a:endParaRPr>
          </a:p>
          <a:p>
            <a:pPr marL="0" indent="0" algn="ctr">
              <a:spcBef>
                <a:spcPts val="600"/>
              </a:spcBef>
              <a:buFont typeface="Arial" panose="020B0604020202020204" pitchFamily="34" charset="0"/>
              <a:buNone/>
            </a:pPr>
            <a:r>
              <a:rPr lang="en-US" sz="2500" dirty="0">
                <a:cs typeface="Times New Roman" panose="02020603050405020304" pitchFamily="18" charset="0"/>
              </a:rPr>
              <a:t>                                                                          BÍCH HÀ</a:t>
            </a:r>
          </a:p>
        </p:txBody>
      </p:sp>
      <p:cxnSp>
        <p:nvCxnSpPr>
          <p:cNvPr id="4" name="Straight Connector 3"/>
          <p:cNvCxnSpPr/>
          <p:nvPr/>
        </p:nvCxnSpPr>
        <p:spPr>
          <a:xfrm>
            <a:off x="260793" y="1475701"/>
            <a:ext cx="0" cy="1218072"/>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60793" y="3062362"/>
            <a:ext cx="35769" cy="2074242"/>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86808" y="5366627"/>
            <a:ext cx="0" cy="666438"/>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1004914" y="1384592"/>
            <a:ext cx="423985" cy="33078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1</a:t>
            </a:r>
          </a:p>
        </p:txBody>
      </p:sp>
      <p:sp>
        <p:nvSpPr>
          <p:cNvPr id="8" name="Oval 7"/>
          <p:cNvSpPr/>
          <p:nvPr/>
        </p:nvSpPr>
        <p:spPr>
          <a:xfrm>
            <a:off x="1013627" y="3062362"/>
            <a:ext cx="415272" cy="31163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2</a:t>
            </a:r>
          </a:p>
        </p:txBody>
      </p:sp>
      <p:sp>
        <p:nvSpPr>
          <p:cNvPr id="9" name="Oval 8"/>
          <p:cNvSpPr/>
          <p:nvPr/>
        </p:nvSpPr>
        <p:spPr>
          <a:xfrm>
            <a:off x="1013627" y="5487297"/>
            <a:ext cx="415272" cy="42509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cs typeface="Times New Roman" pitchFamily="18" charset="0"/>
              </a:rPr>
              <a:t>3</a:t>
            </a:r>
            <a:endParaRPr lang="vi-VN" sz="2800" b="1" dirty="0">
              <a:cs typeface="Times New Roman" pitchFamily="18" charset="0"/>
            </a:endParaRPr>
          </a:p>
        </p:txBody>
      </p:sp>
      <p:sp>
        <p:nvSpPr>
          <p:cNvPr id="10" name="Flowchart: Terminator 9"/>
          <p:cNvSpPr/>
          <p:nvPr/>
        </p:nvSpPr>
        <p:spPr>
          <a:xfrm>
            <a:off x="12358" y="485775"/>
            <a:ext cx="2849515" cy="677905"/>
          </a:xfrm>
          <a:prstGeom prst="flowChartTerminator">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cs typeface="Times New Roman" panose="02020603050405020304" pitchFamily="18" charset="0"/>
              </a:rPr>
              <a:t>ĐỌC ĐOẠN</a:t>
            </a:r>
          </a:p>
        </p:txBody>
      </p:sp>
      <p:sp>
        <p:nvSpPr>
          <p:cNvPr id="11" name="Flowchart: Terminator 10"/>
          <p:cNvSpPr/>
          <p:nvPr/>
        </p:nvSpPr>
        <p:spPr>
          <a:xfrm>
            <a:off x="3015366" y="6033065"/>
            <a:ext cx="4432579" cy="719170"/>
          </a:xfrm>
          <a:prstGeom prst="flowChartTerminator">
            <a:avLst/>
          </a:prstGeom>
          <a:solidFill>
            <a:schemeClr val="accent1">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cs typeface="Times New Roman" panose="02020603050405020304" pitchFamily="18" charset="0"/>
              </a:rPr>
              <a:t>BÀI ĐỌC CHIA LÀM MẤY ĐOẠN</a:t>
            </a:r>
          </a:p>
        </p:txBody>
      </p:sp>
    </p:spTree>
    <p:extLst>
      <p:ext uri="{BB962C8B-B14F-4D97-AF65-F5344CB8AC3E}">
        <p14:creationId xmlns:p14="http://schemas.microsoft.com/office/powerpoint/2010/main" val="173610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11"/>
                                        </p:tgtEl>
                                      </p:cBhvr>
                                    </p:animEffect>
                                    <p:set>
                                      <p:cBhvr>
                                        <p:cTn id="14" dur="1" fill="hold">
                                          <p:stCondLst>
                                            <p:cond delay="4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outHorizontal)">
                                      <p:cBhvr>
                                        <p:cTn id="19" dur="500"/>
                                        <p:tgtEl>
                                          <p:spTgt spid="4"/>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Horizontal)">
                                      <p:cBhvr>
                                        <p:cTn id="27" dur="500"/>
                                        <p:tgtEl>
                                          <p:spTgt spid="5"/>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Horizontal)">
                                      <p:cBhvr>
                                        <p:cTn id="35" dur="500"/>
                                        <p:tgtEl>
                                          <p:spTgt spid="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up)">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213" y="5137692"/>
            <a:ext cx="1471803" cy="1317307"/>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4131" y="2792056"/>
            <a:ext cx="4611649" cy="2425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01213" y="3404698"/>
            <a:ext cx="6767809" cy="1384995"/>
          </a:xfrm>
          <a:prstGeom prst="rect">
            <a:avLst/>
          </a:prstGeom>
        </p:spPr>
        <p:txBody>
          <a:bodyPr wrap="square">
            <a:spAutoFit/>
          </a:bodyPr>
          <a:lstStyle/>
          <a:p>
            <a:pPr>
              <a:spcBef>
                <a:spcPts val="600"/>
              </a:spcBef>
            </a:pPr>
            <a:r>
              <a:rPr lang="vi-VN" sz="2800" dirty="0">
                <a:cs typeface="Times New Roman" panose="02020603050405020304" pitchFamily="18" charset="0"/>
              </a:rPr>
              <a:t>2. Trường mới rất khang trang. Từ cổng trường đến lớp học, chỗ nào cũng được khoác tấm áo mới thật đẹp</a:t>
            </a:r>
            <a:r>
              <a:rPr lang="en-US" sz="2800" dirty="0">
                <a:cs typeface="Times New Roman" panose="02020603050405020304" pitchFamily="18" charset="0"/>
              </a:rPr>
              <a:t>.</a:t>
            </a:r>
            <a:endParaRPr lang="en-US" sz="2800" dirty="0"/>
          </a:p>
        </p:txBody>
      </p:sp>
      <p:sp>
        <p:nvSpPr>
          <p:cNvPr id="5" name="Title 1"/>
          <p:cNvSpPr txBox="1">
            <a:spLocks/>
          </p:cNvSpPr>
          <p:nvPr/>
        </p:nvSpPr>
        <p:spPr>
          <a:xfrm>
            <a:off x="2337233" y="459429"/>
            <a:ext cx="6181571" cy="5524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vi-VN" sz="4000" b="1" dirty="0">
                <a:solidFill>
                  <a:srgbClr val="FF0000"/>
                </a:solidFill>
                <a:latin typeface="+mn-lt"/>
              </a:rPr>
              <a:t>Trường em</a:t>
            </a:r>
            <a:endParaRPr lang="en-US" sz="4000" b="1" dirty="0">
              <a:solidFill>
                <a:srgbClr val="FF0000"/>
              </a:solidFill>
              <a:latin typeface="+mn-lt"/>
            </a:endParaRPr>
          </a:p>
        </p:txBody>
      </p:sp>
      <p:sp>
        <p:nvSpPr>
          <p:cNvPr id="6" name="Rectangle 5"/>
          <p:cNvSpPr/>
          <p:nvPr/>
        </p:nvSpPr>
        <p:spPr>
          <a:xfrm>
            <a:off x="125089" y="1417646"/>
            <a:ext cx="11762111" cy="1815882"/>
          </a:xfrm>
          <a:prstGeom prst="rect">
            <a:avLst/>
          </a:prstGeom>
        </p:spPr>
        <p:txBody>
          <a:bodyPr wrap="square">
            <a:spAutoFit/>
          </a:bodyPr>
          <a:lstStyle/>
          <a:p>
            <a:pPr algn="just"/>
            <a:r>
              <a:rPr lang="en-US" sz="2800" dirty="0">
                <a:cs typeface="Times New Roman" panose="02020603050405020304" pitchFamily="18" charset="0"/>
              </a:rPr>
              <a:t> </a:t>
            </a:r>
            <a:r>
              <a:rPr lang="vi-VN" sz="2800" dirty="0">
                <a:cs typeface="Times New Roman" panose="02020603050405020304" pitchFamily="18" charset="0"/>
              </a:rPr>
              <a:t>1.Vậy là Hà đã được học ở ngôi trường mới. Nhớ lại năm ngoái, giờ ra chơi, em và các bạn thường trò chuyện về ngôi trường đang xây và tưởng tượng biết bao điều. Giờ đây, những giấc mơ ước ấy đã thành hiện thực.</a:t>
            </a:r>
            <a:endParaRPr lang="en-US" sz="2800" dirty="0"/>
          </a:p>
        </p:txBody>
      </p:sp>
      <p:sp>
        <p:nvSpPr>
          <p:cNvPr id="7" name="Rectangle 6"/>
          <p:cNvSpPr/>
          <p:nvPr/>
        </p:nvSpPr>
        <p:spPr>
          <a:xfrm>
            <a:off x="9686529" y="1417646"/>
            <a:ext cx="2318737" cy="523220"/>
          </a:xfrm>
          <a:prstGeom prst="rect">
            <a:avLst/>
          </a:prstGeom>
        </p:spPr>
        <p:txBody>
          <a:bodyPr wrap="square">
            <a:spAutoFit/>
          </a:bodyPr>
          <a:lstStyle/>
          <a:p>
            <a:r>
              <a:rPr lang="vi-VN" sz="2800" dirty="0">
                <a:solidFill>
                  <a:srgbClr val="0000CC"/>
                </a:solidFill>
                <a:cs typeface="Times New Roman" panose="02020603050405020304" pitchFamily="18" charset="0"/>
              </a:rPr>
              <a:t>năm ngoái</a:t>
            </a:r>
            <a:endParaRPr lang="en-US" sz="2800" dirty="0">
              <a:solidFill>
                <a:srgbClr val="0000CC"/>
              </a:solidFill>
            </a:endParaRPr>
          </a:p>
        </p:txBody>
      </p:sp>
      <p:sp>
        <p:nvSpPr>
          <p:cNvPr id="8" name="Rectangle 7"/>
          <p:cNvSpPr/>
          <p:nvPr/>
        </p:nvSpPr>
        <p:spPr>
          <a:xfrm>
            <a:off x="2492265" y="2255584"/>
            <a:ext cx="2611541" cy="523220"/>
          </a:xfrm>
          <a:prstGeom prst="rect">
            <a:avLst/>
          </a:prstGeom>
        </p:spPr>
        <p:txBody>
          <a:bodyPr wrap="square">
            <a:spAutoFit/>
          </a:bodyPr>
          <a:lstStyle/>
          <a:p>
            <a:r>
              <a:rPr lang="vi-VN" sz="2800" dirty="0">
                <a:solidFill>
                  <a:srgbClr val="0000CC"/>
                </a:solidFill>
                <a:cs typeface="Times New Roman" panose="02020603050405020304" pitchFamily="18" charset="0"/>
              </a:rPr>
              <a:t>tưởng tượng </a:t>
            </a:r>
            <a:endParaRPr lang="en-US" sz="2800" dirty="0">
              <a:solidFill>
                <a:srgbClr val="0000CC"/>
              </a:solidFill>
            </a:endParaRPr>
          </a:p>
        </p:txBody>
      </p:sp>
      <p:sp>
        <p:nvSpPr>
          <p:cNvPr id="9" name="Rectangle 8"/>
          <p:cNvSpPr/>
          <p:nvPr/>
        </p:nvSpPr>
        <p:spPr>
          <a:xfrm>
            <a:off x="3056685" y="3404698"/>
            <a:ext cx="2332883" cy="523220"/>
          </a:xfrm>
          <a:prstGeom prst="rect">
            <a:avLst/>
          </a:prstGeom>
        </p:spPr>
        <p:txBody>
          <a:bodyPr wrap="square">
            <a:spAutoFit/>
          </a:bodyPr>
          <a:lstStyle/>
          <a:p>
            <a:r>
              <a:rPr lang="vi-VN" sz="2800" dirty="0">
                <a:solidFill>
                  <a:srgbClr val="0000CC"/>
                </a:solidFill>
                <a:cs typeface="Times New Roman" panose="02020603050405020304" pitchFamily="18" charset="0"/>
              </a:rPr>
              <a:t>khang trang</a:t>
            </a:r>
            <a:endParaRPr lang="en-US" sz="2800" dirty="0">
              <a:solidFill>
                <a:srgbClr val="0000CC"/>
              </a:solidFill>
            </a:endParaRPr>
          </a:p>
        </p:txBody>
      </p:sp>
      <p:sp>
        <p:nvSpPr>
          <p:cNvPr id="10" name="Rectangle 9"/>
          <p:cNvSpPr/>
          <p:nvPr/>
        </p:nvSpPr>
        <p:spPr>
          <a:xfrm>
            <a:off x="2115329" y="4266473"/>
            <a:ext cx="2742843" cy="523220"/>
          </a:xfrm>
          <a:prstGeom prst="rect">
            <a:avLst/>
          </a:prstGeom>
        </p:spPr>
        <p:txBody>
          <a:bodyPr wrap="square">
            <a:spAutoFit/>
          </a:bodyPr>
          <a:lstStyle/>
          <a:p>
            <a:r>
              <a:rPr lang="en-US" sz="2800" dirty="0">
                <a:solidFill>
                  <a:srgbClr val="0000CC"/>
                </a:solidFill>
                <a:cs typeface="Times New Roman" panose="02020603050405020304" pitchFamily="18" charset="0"/>
              </a:rPr>
              <a:t>k</a:t>
            </a:r>
            <a:r>
              <a:rPr lang="vi-VN" sz="2800" dirty="0">
                <a:solidFill>
                  <a:srgbClr val="0000CC"/>
                </a:solidFill>
                <a:cs typeface="Times New Roman" panose="02020603050405020304" pitchFamily="18" charset="0"/>
              </a:rPr>
              <a:t>hoác</a:t>
            </a:r>
            <a:r>
              <a:rPr lang="en-US" sz="2800" dirty="0">
                <a:solidFill>
                  <a:srgbClr val="0000CC"/>
                </a:solidFill>
                <a:cs typeface="Times New Roman" panose="02020603050405020304" pitchFamily="18" charset="0"/>
              </a:rPr>
              <a:t> </a:t>
            </a:r>
            <a:r>
              <a:rPr lang="en-US" sz="2800" err="1">
                <a:solidFill>
                  <a:srgbClr val="0000CC"/>
                </a:solidFill>
                <a:cs typeface="Times New Roman" panose="02020603050405020304" pitchFamily="18" charset="0"/>
              </a:rPr>
              <a:t>tấm</a:t>
            </a:r>
            <a:r>
              <a:rPr lang="en-US" sz="2800">
                <a:solidFill>
                  <a:srgbClr val="0000CC"/>
                </a:solidFill>
                <a:cs typeface="Times New Roman" panose="02020603050405020304" pitchFamily="18" charset="0"/>
              </a:rPr>
              <a:t> áo</a:t>
            </a:r>
            <a:endParaRPr lang="en-US" sz="2800" dirty="0">
              <a:solidFill>
                <a:srgbClr val="0000CC"/>
              </a:solidFill>
            </a:endParaRPr>
          </a:p>
        </p:txBody>
      </p:sp>
      <p:sp>
        <p:nvSpPr>
          <p:cNvPr id="11" name="Rectangle 10"/>
          <p:cNvSpPr/>
          <p:nvPr/>
        </p:nvSpPr>
        <p:spPr>
          <a:xfrm>
            <a:off x="114942" y="5378573"/>
            <a:ext cx="11712489" cy="954107"/>
          </a:xfrm>
          <a:prstGeom prst="rect">
            <a:avLst/>
          </a:prstGeom>
        </p:spPr>
        <p:txBody>
          <a:bodyPr wrap="square">
            <a:spAutoFit/>
          </a:bodyPr>
          <a:lstStyle/>
          <a:p>
            <a:r>
              <a:rPr lang="vi-VN" sz="2800" dirty="0">
                <a:cs typeface="Times New Roman" panose="02020603050405020304" pitchFamily="18" charset="0"/>
              </a:rPr>
              <a:t>Nhớ lại năm ngoái, giờ ra chơi, em và các bạn thường trò chuyện về ngôi trường đang xây và tưởng tượng biết bao điều. </a:t>
            </a:r>
            <a:endParaRPr lang="en-US" sz="2800" dirty="0"/>
          </a:p>
        </p:txBody>
      </p:sp>
      <p:cxnSp>
        <p:nvCxnSpPr>
          <p:cNvPr id="12" name="Straight Connector 11"/>
          <p:cNvCxnSpPr/>
          <p:nvPr/>
        </p:nvCxnSpPr>
        <p:spPr>
          <a:xfrm flipH="1">
            <a:off x="5428018" y="5407934"/>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4425949" y="5824509"/>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3408917" y="5407934"/>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9849284" y="5836073"/>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9773085" y="5816220"/>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91978" y="5527046"/>
            <a:ext cx="10325973" cy="523220"/>
          </a:xfrm>
          <a:prstGeom prst="rect">
            <a:avLst/>
          </a:prstGeom>
        </p:spPr>
        <p:txBody>
          <a:bodyPr wrap="square">
            <a:spAutoFit/>
          </a:bodyPr>
          <a:lstStyle/>
          <a:p>
            <a:r>
              <a:rPr lang="vi-VN" sz="2800" dirty="0">
                <a:cs typeface="Times New Roman" panose="02020603050405020304" pitchFamily="18" charset="0"/>
              </a:rPr>
              <a:t>Vậy là Hà đã được học ở ngôi trường mới</a:t>
            </a:r>
            <a:r>
              <a:rPr lang="en-US" sz="2800" dirty="0">
                <a:cs typeface="Times New Roman" panose="02020603050405020304" pitchFamily="18" charset="0"/>
              </a:rPr>
              <a:t>.</a:t>
            </a:r>
            <a:endParaRPr lang="en-US" sz="2800" dirty="0"/>
          </a:p>
        </p:txBody>
      </p:sp>
      <p:cxnSp>
        <p:nvCxnSpPr>
          <p:cNvPr id="18" name="Straight Connector 17"/>
          <p:cNvCxnSpPr/>
          <p:nvPr/>
        </p:nvCxnSpPr>
        <p:spPr>
          <a:xfrm flipH="1">
            <a:off x="2471350" y="5553359"/>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8026468" y="5530804"/>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8106679" y="5540993"/>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Flowchart: Terminator 20"/>
          <p:cNvSpPr/>
          <p:nvPr/>
        </p:nvSpPr>
        <p:spPr>
          <a:xfrm>
            <a:off x="9075840" y="557424"/>
            <a:ext cx="3022190" cy="540953"/>
          </a:xfrm>
          <a:prstGeom prst="flowChartTerminator">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cs typeface="Times New Roman" panose="02020603050405020304" pitchFamily="18" charset="0"/>
              </a:rPr>
              <a:t>LUYỆN ĐỌC</a:t>
            </a:r>
          </a:p>
        </p:txBody>
      </p:sp>
    </p:spTree>
    <p:extLst>
      <p:ext uri="{BB962C8B-B14F-4D97-AF65-F5344CB8AC3E}">
        <p14:creationId xmlns:p14="http://schemas.microsoft.com/office/powerpoint/2010/main" val="256985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00"/>
                                        <p:tgtEl>
                                          <p:spTgt spid="18"/>
                                        </p:tgtEl>
                                      </p:cBhvr>
                                    </p:animEffect>
                                  </p:childTnLst>
                                </p:cTn>
                              </p:par>
                              <p:par>
                                <p:cTn id="40" presetID="22" presetClass="entr" presetSubtype="4"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par>
                                <p:cTn id="43" presetID="22" presetClass="entr" presetSubtype="4"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down)">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17"/>
                                        </p:tgtEl>
                                      </p:cBhvr>
                                    </p:animEffect>
                                    <p:set>
                                      <p:cBhvr>
                                        <p:cTn id="50" dur="1" fill="hold">
                                          <p:stCondLst>
                                            <p:cond delay="499"/>
                                          </p:stCondLst>
                                        </p:cTn>
                                        <p:tgtEl>
                                          <p:spTgt spid="17"/>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18"/>
                                        </p:tgtEl>
                                      </p:cBhvr>
                                    </p:animEffect>
                                    <p:set>
                                      <p:cBhvr>
                                        <p:cTn id="53" dur="1" fill="hold">
                                          <p:stCondLst>
                                            <p:cond delay="499"/>
                                          </p:stCondLst>
                                        </p:cTn>
                                        <p:tgtEl>
                                          <p:spTgt spid="18"/>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9"/>
                                        </p:tgtEl>
                                      </p:cBhvr>
                                    </p:animEffect>
                                    <p:set>
                                      <p:cBhvr>
                                        <p:cTn id="56" dur="1" fill="hold">
                                          <p:stCondLst>
                                            <p:cond delay="499"/>
                                          </p:stCondLst>
                                        </p:cTn>
                                        <p:tgtEl>
                                          <p:spTgt spid="19"/>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20"/>
                                        </p:tgtEl>
                                      </p:cBhvr>
                                    </p:animEffect>
                                    <p:set>
                                      <p:cBhvr>
                                        <p:cTn id="59" dur="1" fill="hold">
                                          <p:stCondLst>
                                            <p:cond delay="499"/>
                                          </p:stCondLst>
                                        </p:cTn>
                                        <p:tgtEl>
                                          <p:spTgt spid="20"/>
                                        </p:tgtEl>
                                        <p:attrNameLst>
                                          <p:attrName>style.visibility</p:attrName>
                                        </p:attrNameLst>
                                      </p:cBhvr>
                                      <p:to>
                                        <p:strVal val="hidden"/>
                                      </p:to>
                                    </p:set>
                                  </p:childTnLst>
                                </p:cTn>
                              </p:par>
                              <p:par>
                                <p:cTn id="60" presetID="42"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down)">
                                      <p:cBhvr>
                                        <p:cTn id="69" dur="500"/>
                                        <p:tgtEl>
                                          <p:spTgt spid="13"/>
                                        </p:tgtEl>
                                      </p:cBhvr>
                                    </p:animEffect>
                                  </p:childTnLst>
                                </p:cTn>
                              </p:par>
                              <p:par>
                                <p:cTn id="70" presetID="22" presetClass="entr" presetSubtype="4"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down)">
                                      <p:cBhvr>
                                        <p:cTn id="72" dur="500"/>
                                        <p:tgtEl>
                                          <p:spTgt spid="14"/>
                                        </p:tgtEl>
                                      </p:cBhvr>
                                    </p:animEffect>
                                  </p:childTnLst>
                                </p:cTn>
                              </p:par>
                              <p:par>
                                <p:cTn id="73" presetID="22" presetClass="entr" presetSubtype="4" fill="hold"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down)">
                                      <p:cBhvr>
                                        <p:cTn id="75" dur="500"/>
                                        <p:tgtEl>
                                          <p:spTgt spid="15"/>
                                        </p:tgtEl>
                                      </p:cBhvr>
                                    </p:animEffect>
                                  </p:childTnLst>
                                </p:cTn>
                              </p:par>
                              <p:par>
                                <p:cTn id="76" presetID="22" presetClass="entr" presetSubtype="4" fill="hold"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down)">
                                      <p:cBhvr>
                                        <p:cTn id="78" dur="500"/>
                                        <p:tgtEl>
                                          <p:spTgt spid="16"/>
                                        </p:tgtEl>
                                      </p:cBhvr>
                                    </p:animEffect>
                                  </p:childTnLst>
                                </p:cTn>
                              </p:par>
                              <p:par>
                                <p:cTn id="79" presetID="22" presetClass="entr" presetSubtype="4" fill="hold"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down)">
                                      <p:cBhvr>
                                        <p:cTn id="8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7" grpId="0"/>
      <p:bldP spid="17" grpId="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55" y="4221332"/>
            <a:ext cx="1538634" cy="1317307"/>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3" name="Rectangle 2"/>
          <p:cNvSpPr/>
          <p:nvPr/>
        </p:nvSpPr>
        <p:spPr>
          <a:xfrm>
            <a:off x="236254" y="528489"/>
            <a:ext cx="11675660" cy="3416320"/>
          </a:xfrm>
          <a:prstGeom prst="rect">
            <a:avLst/>
          </a:prstGeom>
        </p:spPr>
        <p:txBody>
          <a:bodyPr wrap="square">
            <a:spAutoFit/>
          </a:bodyPr>
          <a:lstStyle/>
          <a:p>
            <a:pPr algn="just">
              <a:spcBef>
                <a:spcPts val="600"/>
              </a:spcBef>
              <a:spcAft>
                <a:spcPts val="600"/>
              </a:spcAft>
            </a:pPr>
            <a:r>
              <a:rPr lang="en-US" sz="2800" dirty="0">
                <a:cs typeface="Times New Roman" panose="02020603050405020304" pitchFamily="18" charset="0"/>
              </a:rPr>
              <a:t>       </a:t>
            </a:r>
            <a:r>
              <a:rPr lang="vi-VN" sz="2800" dirty="0">
                <a:cs typeface="Times New Roman" panose="02020603050405020304" pitchFamily="18" charset="0"/>
              </a:rPr>
              <a:t> Hà và các bạn thích khu vườn trường có đủ các loại cây. Cạnh vườn trường là thư viện xanh với </a:t>
            </a:r>
            <a:r>
              <a:rPr lang="en-US" sz="2800" dirty="0" err="1">
                <a:cs typeface="Times New Roman" panose="02020603050405020304" pitchFamily="18" charset="0"/>
              </a:rPr>
              <a:t>rất</a:t>
            </a:r>
            <a:r>
              <a:rPr lang="vi-VN" sz="2800" dirty="0">
                <a:cs typeface="Times New Roman" panose="02020603050405020304" pitchFamily="18" charset="0"/>
              </a:rPr>
              <a:t> nhiều cuốn sách hay. Đó là nơi các bạn Hà hẹn nhau sau mỗi buổi học. Cuối hành lang mỗi tầng đều có một khu vệ sinh rộng rãi và sạch sẽ.</a:t>
            </a:r>
          </a:p>
          <a:p>
            <a:pPr algn="just">
              <a:spcBef>
                <a:spcPts val="600"/>
              </a:spcBef>
              <a:spcAft>
                <a:spcPts val="600"/>
              </a:spcAft>
            </a:pPr>
            <a:r>
              <a:rPr lang="vi-VN" sz="2800" dirty="0">
                <a:cs typeface="Times New Roman" panose="02020603050405020304" pitchFamily="18" charset="0"/>
              </a:rPr>
              <a:t>        3. Một năm học bắt đầu. Ngôi trường mới đã trưởng thành ngôi nhà thứ hai, là niềm vui của Hà và các bạn.</a:t>
            </a:r>
            <a:endParaRPr lang="en-US" sz="2800" dirty="0">
              <a:cs typeface="Times New Roman" panose="02020603050405020304" pitchFamily="18" charset="0"/>
            </a:endParaRPr>
          </a:p>
          <a:p>
            <a:pPr algn="r">
              <a:spcBef>
                <a:spcPts val="600"/>
              </a:spcBef>
              <a:spcAft>
                <a:spcPts val="600"/>
              </a:spcAft>
            </a:pPr>
            <a:r>
              <a:rPr lang="en-US" sz="2800" dirty="0">
                <a:cs typeface="Times New Roman" panose="02020603050405020304" pitchFamily="18" charset="0"/>
              </a:rPr>
              <a:t>BÍCH HÀ</a:t>
            </a:r>
            <a:endParaRPr lang="en-US" sz="2800" dirty="0"/>
          </a:p>
        </p:txBody>
      </p:sp>
      <p:sp>
        <p:nvSpPr>
          <p:cNvPr id="4" name="Rectangle 3"/>
          <p:cNvSpPr/>
          <p:nvPr/>
        </p:nvSpPr>
        <p:spPr>
          <a:xfrm>
            <a:off x="9958267" y="1369887"/>
            <a:ext cx="2026663" cy="523220"/>
          </a:xfrm>
          <a:prstGeom prst="rect">
            <a:avLst/>
          </a:prstGeom>
        </p:spPr>
        <p:txBody>
          <a:bodyPr wrap="square">
            <a:spAutoFit/>
          </a:bodyPr>
          <a:lstStyle/>
          <a:p>
            <a:r>
              <a:rPr lang="vi-VN" sz="2800" dirty="0">
                <a:solidFill>
                  <a:srgbClr val="0000CC"/>
                </a:solidFill>
                <a:cs typeface="Times New Roman" panose="02020603050405020304" pitchFamily="18" charset="0"/>
              </a:rPr>
              <a:t>hành lang </a:t>
            </a:r>
            <a:endParaRPr lang="en-US" sz="2800" dirty="0">
              <a:solidFill>
                <a:srgbClr val="0000CC"/>
              </a:solidFill>
            </a:endParaRPr>
          </a:p>
        </p:txBody>
      </p:sp>
      <p:sp>
        <p:nvSpPr>
          <p:cNvPr id="5" name="Rectangle 4"/>
          <p:cNvSpPr/>
          <p:nvPr/>
        </p:nvSpPr>
        <p:spPr>
          <a:xfrm>
            <a:off x="6005617" y="1803900"/>
            <a:ext cx="1640887" cy="523220"/>
          </a:xfrm>
          <a:prstGeom prst="rect">
            <a:avLst/>
          </a:prstGeom>
        </p:spPr>
        <p:txBody>
          <a:bodyPr wrap="square">
            <a:spAutoFit/>
          </a:bodyPr>
          <a:lstStyle/>
          <a:p>
            <a:r>
              <a:rPr lang="vi-VN" sz="2800" dirty="0">
                <a:solidFill>
                  <a:srgbClr val="0000CC"/>
                </a:solidFill>
                <a:cs typeface="Times New Roman" panose="02020603050405020304" pitchFamily="18" charset="0"/>
              </a:rPr>
              <a:t>rộng rãi </a:t>
            </a:r>
            <a:endParaRPr lang="en-US" sz="2800" dirty="0">
              <a:solidFill>
                <a:srgbClr val="0000CC"/>
              </a:solidFill>
            </a:endParaRPr>
          </a:p>
        </p:txBody>
      </p:sp>
      <p:sp>
        <p:nvSpPr>
          <p:cNvPr id="8" name="Rectangle 7"/>
          <p:cNvSpPr/>
          <p:nvPr/>
        </p:nvSpPr>
        <p:spPr>
          <a:xfrm>
            <a:off x="3662801" y="2804198"/>
            <a:ext cx="1717582" cy="523220"/>
          </a:xfrm>
          <a:prstGeom prst="rect">
            <a:avLst/>
          </a:prstGeom>
        </p:spPr>
        <p:txBody>
          <a:bodyPr wrap="square">
            <a:spAutoFit/>
          </a:bodyPr>
          <a:lstStyle/>
          <a:p>
            <a:r>
              <a:rPr lang="vi-VN" sz="2800" dirty="0">
                <a:solidFill>
                  <a:srgbClr val="0000CC"/>
                </a:solidFill>
                <a:cs typeface="Times New Roman" panose="02020603050405020304" pitchFamily="18" charset="0"/>
              </a:rPr>
              <a:t>niềm vui </a:t>
            </a:r>
            <a:endParaRPr lang="en-US" sz="2800" dirty="0">
              <a:solidFill>
                <a:srgbClr val="0000CC"/>
              </a:solidFill>
            </a:endParaRPr>
          </a:p>
        </p:txBody>
      </p:sp>
      <p:sp>
        <p:nvSpPr>
          <p:cNvPr id="9" name="Rectangle 8"/>
          <p:cNvSpPr/>
          <p:nvPr/>
        </p:nvSpPr>
        <p:spPr>
          <a:xfrm>
            <a:off x="367531" y="3886961"/>
            <a:ext cx="11952503" cy="523220"/>
          </a:xfrm>
          <a:prstGeom prst="rect">
            <a:avLst/>
          </a:prstGeom>
        </p:spPr>
        <p:txBody>
          <a:bodyPr wrap="square">
            <a:spAutoFit/>
          </a:bodyPr>
          <a:lstStyle/>
          <a:p>
            <a:r>
              <a:rPr lang="vi-VN" sz="2800" dirty="0">
                <a:cs typeface="Times New Roman" panose="02020603050405020304" pitchFamily="18" charset="0"/>
              </a:rPr>
              <a:t>Hà và các bạn thích khu vườn trường có đủ các loại cây. </a:t>
            </a:r>
            <a:endParaRPr lang="en-US" sz="2800" dirty="0"/>
          </a:p>
        </p:txBody>
      </p:sp>
      <p:cxnSp>
        <p:nvCxnSpPr>
          <p:cNvPr id="10" name="Straight Connector 9"/>
          <p:cNvCxnSpPr/>
          <p:nvPr/>
        </p:nvCxnSpPr>
        <p:spPr>
          <a:xfrm flipH="1">
            <a:off x="3079066" y="3860957"/>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0514733" y="3892553"/>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0438533" y="3877142"/>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98177" y="4618375"/>
            <a:ext cx="12101278" cy="523220"/>
          </a:xfrm>
          <a:prstGeom prst="rect">
            <a:avLst/>
          </a:prstGeom>
        </p:spPr>
        <p:txBody>
          <a:bodyPr wrap="square">
            <a:spAutoFit/>
          </a:bodyPr>
          <a:lstStyle/>
          <a:p>
            <a:r>
              <a:rPr lang="vi-VN" sz="2800" dirty="0">
                <a:cs typeface="Times New Roman" panose="02020603050405020304" pitchFamily="18" charset="0"/>
              </a:rPr>
              <a:t>Cạnh vườn trường là thư viện xanh với </a:t>
            </a:r>
            <a:r>
              <a:rPr lang="en-US" sz="2800" dirty="0" err="1">
                <a:cs typeface="Times New Roman" panose="02020603050405020304" pitchFamily="18" charset="0"/>
              </a:rPr>
              <a:t>rất</a:t>
            </a:r>
            <a:r>
              <a:rPr lang="vi-VN" sz="2800" dirty="0">
                <a:cs typeface="Times New Roman" panose="02020603050405020304" pitchFamily="18" charset="0"/>
              </a:rPr>
              <a:t> nhiều cuốn sách hay. </a:t>
            </a:r>
            <a:endParaRPr lang="en-US" sz="2800" dirty="0"/>
          </a:p>
        </p:txBody>
      </p:sp>
      <p:cxnSp>
        <p:nvCxnSpPr>
          <p:cNvPr id="14" name="Straight Connector 13"/>
          <p:cNvCxnSpPr/>
          <p:nvPr/>
        </p:nvCxnSpPr>
        <p:spPr>
          <a:xfrm flipH="1">
            <a:off x="3430889" y="4578908"/>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11148099" y="4639216"/>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11224299" y="4644688"/>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98177" y="5179514"/>
            <a:ext cx="10791050" cy="523220"/>
          </a:xfrm>
          <a:prstGeom prst="rect">
            <a:avLst/>
          </a:prstGeom>
        </p:spPr>
        <p:txBody>
          <a:bodyPr wrap="square">
            <a:spAutoFit/>
          </a:bodyPr>
          <a:lstStyle/>
          <a:p>
            <a:r>
              <a:rPr lang="vi-VN" sz="2800" dirty="0">
                <a:cs typeface="Times New Roman" panose="02020603050405020304" pitchFamily="18" charset="0"/>
              </a:rPr>
              <a:t>Đó là nơi các bạn Hà hẹn nhau sau mỗi buổi học. </a:t>
            </a:r>
            <a:endParaRPr lang="en-US" sz="2800" dirty="0"/>
          </a:p>
        </p:txBody>
      </p:sp>
      <p:cxnSp>
        <p:nvCxnSpPr>
          <p:cNvPr id="18" name="Straight Connector 17"/>
          <p:cNvCxnSpPr/>
          <p:nvPr/>
        </p:nvCxnSpPr>
        <p:spPr>
          <a:xfrm flipH="1">
            <a:off x="1807873" y="5179514"/>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8993772" y="5156257"/>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8927803" y="5156258"/>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98176" y="5719426"/>
            <a:ext cx="11614883" cy="954107"/>
          </a:xfrm>
          <a:prstGeom prst="rect">
            <a:avLst/>
          </a:prstGeom>
        </p:spPr>
        <p:txBody>
          <a:bodyPr wrap="square">
            <a:spAutoFit/>
          </a:bodyPr>
          <a:lstStyle/>
          <a:p>
            <a:pPr>
              <a:spcBef>
                <a:spcPts val="600"/>
              </a:spcBef>
              <a:spcAft>
                <a:spcPts val="600"/>
              </a:spcAft>
            </a:pPr>
            <a:r>
              <a:rPr lang="vi-VN" sz="2800" dirty="0">
                <a:cs typeface="Times New Roman" panose="02020603050405020304" pitchFamily="18" charset="0"/>
              </a:rPr>
              <a:t>Cuối hành lang mỗi tầng đều có một khu vệ sinh rộng rãi và sạch sẽ.</a:t>
            </a:r>
          </a:p>
        </p:txBody>
      </p:sp>
      <p:cxnSp>
        <p:nvCxnSpPr>
          <p:cNvPr id="22" name="Straight Connector 21"/>
          <p:cNvCxnSpPr/>
          <p:nvPr/>
        </p:nvCxnSpPr>
        <p:spPr>
          <a:xfrm flipH="1">
            <a:off x="801045" y="6106172"/>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877245" y="6123618"/>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638271" y="5699465"/>
            <a:ext cx="152400" cy="4969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411A3AA3-A754-4AF6-8DCE-0B8204A6C8E2}"/>
              </a:ext>
            </a:extLst>
          </p:cNvPr>
          <p:cNvSpPr/>
          <p:nvPr/>
        </p:nvSpPr>
        <p:spPr>
          <a:xfrm>
            <a:off x="7963705" y="1803900"/>
            <a:ext cx="1640887" cy="523220"/>
          </a:xfrm>
          <a:prstGeom prst="rect">
            <a:avLst/>
          </a:prstGeom>
        </p:spPr>
        <p:txBody>
          <a:bodyPr wrap="square">
            <a:spAutoFit/>
          </a:bodyPr>
          <a:lstStyle/>
          <a:p>
            <a:r>
              <a:rPr lang="en-US" sz="2800">
                <a:solidFill>
                  <a:srgbClr val="0000CC"/>
                </a:solidFill>
                <a:cs typeface="Times New Roman" panose="02020603050405020304" pitchFamily="18" charset="0"/>
              </a:rPr>
              <a:t>sạch sẽ</a:t>
            </a:r>
            <a:endParaRPr lang="en-US" sz="2800" dirty="0">
              <a:solidFill>
                <a:srgbClr val="0000CC"/>
              </a:solidFill>
            </a:endParaRPr>
          </a:p>
        </p:txBody>
      </p:sp>
    </p:spTree>
    <p:extLst>
      <p:ext uri="{BB962C8B-B14F-4D97-AF65-F5344CB8AC3E}">
        <p14:creationId xmlns:p14="http://schemas.microsoft.com/office/powerpoint/2010/main" val="415369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1"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1"/>
                                        </p:tgtEl>
                                      </p:cBhvr>
                                    </p:animEffect>
                                    <p:set>
                                      <p:cBhvr>
                                        <p:cTn id="38" dur="1" fill="hold">
                                          <p:stCondLst>
                                            <p:cond delay="499"/>
                                          </p:stCondLst>
                                        </p:cTn>
                                        <p:tgtEl>
                                          <p:spTgt spid="11"/>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12"/>
                                        </p:tgtEl>
                                      </p:cBhvr>
                                    </p:animEffect>
                                    <p:set>
                                      <p:cBhvr>
                                        <p:cTn id="41" dur="1" fill="hold">
                                          <p:stCondLst>
                                            <p:cond delay="499"/>
                                          </p:stCondLst>
                                        </p:cTn>
                                        <p:tgtEl>
                                          <p:spTgt spid="12"/>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10"/>
                                        </p:tgtEl>
                                      </p:cBhvr>
                                    </p:animEffect>
                                    <p:set>
                                      <p:cBhvr>
                                        <p:cTn id="44" dur="1" fill="hold">
                                          <p:stCondLst>
                                            <p:cond delay="499"/>
                                          </p:stCondLst>
                                        </p:cTn>
                                        <p:tgtEl>
                                          <p:spTgt spid="10"/>
                                        </p:tgtEl>
                                        <p:attrNameLst>
                                          <p:attrName>style.visibility</p:attrName>
                                        </p:attrNameLst>
                                      </p:cBhvr>
                                      <p:to>
                                        <p:strVal val="hidden"/>
                                      </p:to>
                                    </p:set>
                                  </p:childTnLst>
                                </p:cTn>
                              </p:par>
                              <p:par>
                                <p:cTn id="45" presetID="10" presetClass="exit" presetSubtype="0" fill="hold" grpId="0" nodeType="withEffect">
                                  <p:stCondLst>
                                    <p:cond delay="0"/>
                                  </p:stCondLst>
                                  <p:childTnLst>
                                    <p:animEffect transition="out" filter="fade">
                                      <p:cBhvr>
                                        <p:cTn id="46" dur="500"/>
                                        <p:tgtEl>
                                          <p:spTgt spid="9"/>
                                        </p:tgtEl>
                                      </p:cBhvr>
                                    </p:animEffect>
                                    <p:set>
                                      <p:cBhvr>
                                        <p:cTn id="47" dur="1" fill="hold">
                                          <p:stCondLst>
                                            <p:cond delay="499"/>
                                          </p:stCondLst>
                                        </p:cTn>
                                        <p:tgtEl>
                                          <p:spTgt spid="9"/>
                                        </p:tgtEl>
                                        <p:attrNameLst>
                                          <p:attrName>style.visibility</p:attrName>
                                        </p:attrNameLst>
                                      </p:cBhvr>
                                      <p:to>
                                        <p:strVal val="hidden"/>
                                      </p:to>
                                    </p:set>
                                  </p:childTnLst>
                                </p:cTn>
                              </p:par>
                              <p:par>
                                <p:cTn id="48" presetID="16" presetClass="entr" presetSubtype="21"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barn(inVertical)">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par>
                                <p:cTn id="56" presetID="22" presetClass="entr" presetSubtype="4" fill="hold"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down)">
                                      <p:cBhvr>
                                        <p:cTn id="58" dur="500"/>
                                        <p:tgtEl>
                                          <p:spTgt spid="16"/>
                                        </p:tgtEl>
                                      </p:cBhvr>
                                    </p:animEffect>
                                  </p:childTnLst>
                                </p:cTn>
                              </p:par>
                              <p:par>
                                <p:cTn id="59" presetID="22" presetClass="entr" presetSubtype="4"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down)">
                                      <p:cBhvr>
                                        <p:cTn id="61" dur="500"/>
                                        <p:tgtEl>
                                          <p:spTgt spid="1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15"/>
                                        </p:tgtEl>
                                      </p:cBhvr>
                                    </p:animEffect>
                                    <p:set>
                                      <p:cBhvr>
                                        <p:cTn id="66" dur="1" fill="hold">
                                          <p:stCondLst>
                                            <p:cond delay="499"/>
                                          </p:stCondLst>
                                        </p:cTn>
                                        <p:tgtEl>
                                          <p:spTgt spid="15"/>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4"/>
                                        </p:tgtEl>
                                      </p:cBhvr>
                                    </p:animEffect>
                                    <p:set>
                                      <p:cBhvr>
                                        <p:cTn id="72" dur="1" fill="hold">
                                          <p:stCondLst>
                                            <p:cond delay="499"/>
                                          </p:stCondLst>
                                        </p:cTn>
                                        <p:tgtEl>
                                          <p:spTgt spid="14"/>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13"/>
                                        </p:tgtEl>
                                      </p:cBhvr>
                                    </p:animEffect>
                                    <p:set>
                                      <p:cBhvr>
                                        <p:cTn id="75" dur="1" fill="hold">
                                          <p:stCondLst>
                                            <p:cond delay="499"/>
                                          </p:stCondLst>
                                        </p:cTn>
                                        <p:tgtEl>
                                          <p:spTgt spid="13"/>
                                        </p:tgtEl>
                                        <p:attrNameLst>
                                          <p:attrName>style.visibility</p:attrName>
                                        </p:attrNameLst>
                                      </p:cBhvr>
                                      <p:to>
                                        <p:strVal val="hidden"/>
                                      </p:to>
                                    </p:set>
                                  </p:childTnLst>
                                </p:cTn>
                              </p:par>
                              <p:par>
                                <p:cTn id="76" presetID="42" presetClass="entr" presetSubtype="0"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down)">
                                      <p:cBhvr>
                                        <p:cTn id="85" dur="500"/>
                                        <p:tgtEl>
                                          <p:spTgt spid="19"/>
                                        </p:tgtEl>
                                      </p:cBhvr>
                                    </p:animEffect>
                                  </p:childTnLst>
                                </p:cTn>
                              </p:par>
                              <p:par>
                                <p:cTn id="86" presetID="22" presetClass="entr" presetSubtype="4" fill="hold"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wipe(down)">
                                      <p:cBhvr>
                                        <p:cTn id="88" dur="500"/>
                                        <p:tgtEl>
                                          <p:spTgt spid="20"/>
                                        </p:tgtEl>
                                      </p:cBhvr>
                                    </p:animEffect>
                                  </p:childTnLst>
                                </p:cTn>
                              </p:par>
                              <p:par>
                                <p:cTn id="89" presetID="22" presetClass="entr" presetSubtype="4" fill="hold" nodeType="with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down)">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nodeType="clickEffect">
                                  <p:stCondLst>
                                    <p:cond delay="0"/>
                                  </p:stCondLst>
                                  <p:childTnLst>
                                    <p:animEffect transition="out" filter="fade">
                                      <p:cBhvr>
                                        <p:cTn id="95" dur="500"/>
                                        <p:tgtEl>
                                          <p:spTgt spid="19"/>
                                        </p:tgtEl>
                                      </p:cBhvr>
                                    </p:animEffect>
                                    <p:set>
                                      <p:cBhvr>
                                        <p:cTn id="96" dur="1" fill="hold">
                                          <p:stCondLst>
                                            <p:cond delay="499"/>
                                          </p:stCondLst>
                                        </p:cTn>
                                        <p:tgtEl>
                                          <p:spTgt spid="19"/>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20"/>
                                        </p:tgtEl>
                                      </p:cBhvr>
                                    </p:animEffect>
                                    <p:set>
                                      <p:cBhvr>
                                        <p:cTn id="99" dur="1" fill="hold">
                                          <p:stCondLst>
                                            <p:cond delay="499"/>
                                          </p:stCondLst>
                                        </p:cTn>
                                        <p:tgtEl>
                                          <p:spTgt spid="20"/>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8"/>
                                        </p:tgtEl>
                                      </p:cBhvr>
                                    </p:animEffect>
                                    <p:set>
                                      <p:cBhvr>
                                        <p:cTn id="102" dur="1" fill="hold">
                                          <p:stCondLst>
                                            <p:cond delay="499"/>
                                          </p:stCondLst>
                                        </p:cTn>
                                        <p:tgtEl>
                                          <p:spTgt spid="18"/>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500"/>
                                        <p:tgtEl>
                                          <p:spTgt spid="17"/>
                                        </p:tgtEl>
                                      </p:cBhvr>
                                    </p:animEffect>
                                    <p:set>
                                      <p:cBhvr>
                                        <p:cTn id="105" dur="1" fill="hold">
                                          <p:stCondLst>
                                            <p:cond delay="499"/>
                                          </p:stCondLst>
                                        </p:cTn>
                                        <p:tgtEl>
                                          <p:spTgt spid="17"/>
                                        </p:tgtEl>
                                        <p:attrNameLst>
                                          <p:attrName>style.visibility</p:attrName>
                                        </p:attrNameLst>
                                      </p:cBhvr>
                                      <p:to>
                                        <p:strVal val="hidden"/>
                                      </p:to>
                                    </p:set>
                                  </p:childTnLst>
                                </p:cTn>
                              </p:par>
                              <p:par>
                                <p:cTn id="106" presetID="6" presetClass="entr" presetSubtype="16" fill="hold" grpId="0" nodeType="with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circle(in)">
                                      <p:cBhvr>
                                        <p:cTn id="108" dur="2000"/>
                                        <p:tgtEl>
                                          <p:spTgt spid="21"/>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nodeType="click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wipe(down)">
                                      <p:cBhvr>
                                        <p:cTn id="113" dur="500"/>
                                        <p:tgtEl>
                                          <p:spTgt spid="22"/>
                                        </p:tgtEl>
                                      </p:cBhvr>
                                    </p:animEffect>
                                  </p:childTnLst>
                                </p:cTn>
                              </p:par>
                              <p:par>
                                <p:cTn id="114" presetID="22" presetClass="entr" presetSubtype="4" fill="hold" nodeType="with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wipe(down)">
                                      <p:cBhvr>
                                        <p:cTn id="116" dur="500"/>
                                        <p:tgtEl>
                                          <p:spTgt spid="23"/>
                                        </p:tgtEl>
                                      </p:cBhvr>
                                    </p:animEffect>
                                  </p:childTnLst>
                                </p:cTn>
                              </p:par>
                              <p:par>
                                <p:cTn id="117" presetID="22" presetClass="entr" presetSubtype="4" fill="hold" nodeType="with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wipe(down)">
                                      <p:cBhvr>
                                        <p:cTn id="119" dur="500"/>
                                        <p:tgtEl>
                                          <p:spTgt spid="24"/>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25"/>
                                        </p:tgtEl>
                                        <p:attrNameLst>
                                          <p:attrName>style.visibility</p:attrName>
                                        </p:attrNameLst>
                                      </p:cBhvr>
                                      <p:to>
                                        <p:strVal val="visible"/>
                                      </p:to>
                                    </p:set>
                                    <p:animEffect transition="in" filter="wipe(left)">
                                      <p:cBhvr>
                                        <p:cTn id="1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9" grpId="1"/>
      <p:bldP spid="13" grpId="0"/>
      <p:bldP spid="13" grpId="1"/>
      <p:bldP spid="17" grpId="0"/>
      <p:bldP spid="17" grpId="1"/>
      <p:bldP spid="21"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08" y="2150046"/>
            <a:ext cx="3133387" cy="47079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83531" y="594019"/>
            <a:ext cx="2178761" cy="1938980"/>
          </a:xfrm>
          <a:prstGeom prst="rect">
            <a:avLst/>
          </a:prstGeom>
          <a:noFill/>
        </p:spPr>
        <p:txBody>
          <a:bodyPr wrap="square" lIns="91428" tIns="45714" rIns="91428" bIns="45714">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914309"/>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Chú</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p>
          <a:p>
            <a:pPr algn="ctr" defTabSz="914309"/>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thích</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endParaRPr lang="en-US" sz="6000" b="1" spc="50" dirty="0">
              <a:ln w="11430"/>
              <a:solidFill>
                <a:srgbClr val="4472C4"/>
              </a:solidFill>
              <a:effectLst>
                <a:outerShdw blurRad="76200" dist="50800" dir="5400000" algn="tl" rotWithShape="0">
                  <a:srgbClr val="000000">
                    <a:alpha val="65000"/>
                  </a:srgbClr>
                </a:outerShdw>
              </a:effectLst>
              <a:latin typeface="UTM Avo"/>
              <a:cs typeface="Times New Roman" pitchFamily="18" charset="0"/>
            </a:endParaRPr>
          </a:p>
        </p:txBody>
      </p:sp>
      <p:sp>
        <p:nvSpPr>
          <p:cNvPr id="9" name="Oval 8">
            <a:extLst>
              <a:ext uri="{FF2B5EF4-FFF2-40B4-BE49-F238E27FC236}">
                <a16:creationId xmlns:a16="http://schemas.microsoft.com/office/drawing/2014/main" id="{3C3376B3-7863-40D2-89D3-51E529D75339}"/>
              </a:ext>
            </a:extLst>
          </p:cNvPr>
          <p:cNvSpPr/>
          <p:nvPr/>
        </p:nvSpPr>
        <p:spPr>
          <a:xfrm>
            <a:off x="10173618" y="3153104"/>
            <a:ext cx="924546" cy="4618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2" descr="Chú cần vụ là người thực hiện nhiệm vụ gì ? Đọc truyện Chiế">
            <a:extLst>
              <a:ext uri="{FF2B5EF4-FFF2-40B4-BE49-F238E27FC236}">
                <a16:creationId xmlns:a16="http://schemas.microsoft.com/office/drawing/2014/main" id="{77F2C79A-8F16-4D25-AA99-FF3F4E52D3EE}"/>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Content Placeholder 2"/>
          <p:cNvSpPr txBox="1">
            <a:spLocks/>
          </p:cNvSpPr>
          <p:nvPr/>
        </p:nvSpPr>
        <p:spPr>
          <a:xfrm>
            <a:off x="7803790" y="3787346"/>
            <a:ext cx="3133386" cy="1219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vi-VN" sz="2400" b="1" i="1">
                <a:latin typeface="+mj-lt"/>
                <a:cs typeface="Times New Roman" pitchFamily="18" charset="0"/>
              </a:rPr>
              <a:t>Khang trang: </a:t>
            </a:r>
            <a:endParaRPr lang="en-US" sz="2400" b="1" i="1">
              <a:latin typeface="+mj-lt"/>
              <a:cs typeface="Times New Roman" pitchFamily="18" charset="0"/>
            </a:endParaRPr>
          </a:p>
          <a:p>
            <a:pPr marL="0" indent="0" algn="just">
              <a:buFont typeface="Arial" panose="020B0604020202020204" pitchFamily="34" charset="0"/>
              <a:buNone/>
            </a:pPr>
            <a:r>
              <a:rPr lang="vi-VN" sz="2400">
                <a:latin typeface="+mj-lt"/>
                <a:cs typeface="Times New Roman" pitchFamily="18" charset="0"/>
              </a:rPr>
              <a:t>rộng rãi và đẹp đẽ.</a:t>
            </a:r>
            <a:endParaRPr lang="en-US" sz="2400" dirty="0">
              <a:latin typeface="+mj-lt"/>
              <a:cs typeface="Times New Roman" pitchFamily="18" charset="0"/>
            </a:endParaRPr>
          </a:p>
        </p:txBody>
      </p:sp>
      <p:sp>
        <p:nvSpPr>
          <p:cNvPr id="14" name="Rectangle 13"/>
          <p:cNvSpPr/>
          <p:nvPr/>
        </p:nvSpPr>
        <p:spPr>
          <a:xfrm>
            <a:off x="3371490" y="3744936"/>
            <a:ext cx="3275055" cy="1938992"/>
          </a:xfrm>
          <a:prstGeom prst="rect">
            <a:avLst/>
          </a:prstGeom>
        </p:spPr>
        <p:txBody>
          <a:bodyPr wrap="square">
            <a:spAutoFit/>
          </a:bodyPr>
          <a:lstStyle/>
          <a:p>
            <a:pPr algn="just"/>
            <a:r>
              <a:rPr lang="vi-VN" sz="2400" b="1" i="1" dirty="0">
                <a:latin typeface="+mj-lt"/>
                <a:cs typeface="Times New Roman" pitchFamily="18" charset="0"/>
              </a:rPr>
              <a:t>Tưởng </a:t>
            </a:r>
            <a:r>
              <a:rPr lang="vi-VN" sz="2400" b="1" i="1">
                <a:latin typeface="+mj-lt"/>
                <a:cs typeface="Times New Roman" pitchFamily="18" charset="0"/>
              </a:rPr>
              <a:t>tượng:</a:t>
            </a:r>
            <a:r>
              <a:rPr lang="en-US" sz="2400" b="1" i="1">
                <a:latin typeface="+mj-lt"/>
                <a:cs typeface="Times New Roman" pitchFamily="18" charset="0"/>
              </a:rPr>
              <a:t> </a:t>
            </a:r>
            <a:r>
              <a:rPr lang="vi-VN" sz="2400">
                <a:latin typeface="+mj-lt"/>
                <a:cs typeface="Times New Roman" pitchFamily="18" charset="0"/>
              </a:rPr>
              <a:t>tạo </a:t>
            </a:r>
            <a:r>
              <a:rPr lang="vi-VN" sz="2400" dirty="0">
                <a:latin typeface="+mj-lt"/>
                <a:cs typeface="Times New Roman" pitchFamily="18" charset="0"/>
              </a:rPr>
              <a:t>ra trong trí óc hình ảnh những cái không có ở trước mắt hoặc chưa hề có.</a:t>
            </a:r>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t="17403" b="14105"/>
          <a:stretch/>
        </p:blipFill>
        <p:spPr>
          <a:xfrm>
            <a:off x="3247106" y="1563509"/>
            <a:ext cx="3399440" cy="2328319"/>
          </a:xfrm>
          <a:prstGeom prst="rect">
            <a:avLst/>
          </a:prstGeom>
        </p:spPr>
      </p:pic>
      <p:pic>
        <p:nvPicPr>
          <p:cNvPr id="16" name="Picture 2" descr="Thiết kế biệt thự hiện đại, khang trang BH190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714891" y="1596596"/>
            <a:ext cx="2921000" cy="219075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61489" y="608054"/>
            <a:ext cx="6648868" cy="552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vi-VN" sz="3200" b="1">
                <a:solidFill>
                  <a:srgbClr val="FF0000"/>
                </a:solidFill>
              </a:rPr>
              <a:t>Trường em</a:t>
            </a:r>
            <a:endParaRPr lang="en-US" sz="3200" b="1" dirty="0">
              <a:solidFill>
                <a:srgbClr val="FF0000"/>
              </a:solidFill>
            </a:endParaRPr>
          </a:p>
        </p:txBody>
      </p:sp>
      <p:sp>
        <p:nvSpPr>
          <p:cNvPr id="3" name="Subtitle 2"/>
          <p:cNvSpPr txBox="1">
            <a:spLocks/>
          </p:cNvSpPr>
          <p:nvPr/>
        </p:nvSpPr>
        <p:spPr>
          <a:xfrm>
            <a:off x="296562" y="1237135"/>
            <a:ext cx="11714205" cy="54478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600"/>
              </a:spcAft>
              <a:buFont typeface="Arial" panose="020B0604020202020204" pitchFamily="34" charset="0"/>
              <a:buNone/>
            </a:pPr>
            <a:r>
              <a:rPr lang="vi-VN" dirty="0">
                <a:solidFill>
                  <a:prstClr val="black"/>
                </a:solidFill>
                <a:cs typeface="Times New Roman" panose="02020603050405020304" pitchFamily="18" charset="0"/>
              </a:rPr>
              <a:t>       </a:t>
            </a:r>
            <a:r>
              <a:rPr lang="vi-VN" sz="2600" dirty="0">
                <a:solidFill>
                  <a:prstClr val="black"/>
                </a:solidFill>
                <a:cs typeface="Times New Roman" panose="02020603050405020304" pitchFamily="18" charset="0"/>
              </a:rPr>
              <a:t>1.Vậy là Hà đã được học ở ngôi trường mới. Nhớ lại năm ngoái, giờ ra chơi, em và các bạn thường trò chuyện về ngôi trường đang xây và tưởng tượng biết bao điều. Giờ đây, những giấc mơ ước ấy đã thành hiện thực.</a:t>
            </a:r>
          </a:p>
          <a:p>
            <a:pPr marL="0" indent="0" algn="just">
              <a:lnSpc>
                <a:spcPct val="100000"/>
              </a:lnSpc>
              <a:spcBef>
                <a:spcPts val="0"/>
              </a:spcBef>
              <a:spcAft>
                <a:spcPts val="600"/>
              </a:spcAft>
              <a:buFont typeface="Arial" panose="020B0604020202020204" pitchFamily="34" charset="0"/>
              <a:buNone/>
            </a:pPr>
            <a:r>
              <a:rPr lang="vi-VN" sz="2600" dirty="0">
                <a:solidFill>
                  <a:prstClr val="black"/>
                </a:solidFill>
                <a:cs typeface="Times New Roman" panose="02020603050405020304" pitchFamily="18" charset="0"/>
              </a:rPr>
              <a:t>        2. Trường mới rất khang trang. Từ cổng trường đến lớp học, chỗ nào cũng được khoác tấm áo mới thật đẹp</a:t>
            </a:r>
          </a:p>
          <a:p>
            <a:pPr marL="0" indent="0" algn="just">
              <a:lnSpc>
                <a:spcPct val="100000"/>
              </a:lnSpc>
              <a:spcBef>
                <a:spcPts val="0"/>
              </a:spcBef>
              <a:spcAft>
                <a:spcPts val="600"/>
              </a:spcAft>
              <a:buFont typeface="Arial" panose="020B0604020202020204" pitchFamily="34" charset="0"/>
              <a:buNone/>
            </a:pPr>
            <a:r>
              <a:rPr lang="vi-VN" sz="2600" dirty="0">
                <a:solidFill>
                  <a:prstClr val="black"/>
                </a:solidFill>
                <a:cs typeface="Times New Roman" panose="02020603050405020304" pitchFamily="18" charset="0"/>
              </a:rPr>
              <a:t>        Hà và các bạn thích khu vườn trường có đủ các loại cây. Cạnh vườn trường là thư viện xanh với là rất nhiều cuốn sách hay. Đó là nơi các bạn Hà hẹn nhau sau mỗi buổi học. Cuối hành lang mỗi tầng đều có một khu vệ sinh rộng rãi và sạch sẽ.</a:t>
            </a:r>
          </a:p>
          <a:p>
            <a:pPr marL="0" indent="0" algn="just">
              <a:lnSpc>
                <a:spcPct val="100000"/>
              </a:lnSpc>
              <a:spcBef>
                <a:spcPts val="0"/>
              </a:spcBef>
              <a:spcAft>
                <a:spcPts val="600"/>
              </a:spcAft>
              <a:buFont typeface="Arial" panose="020B0604020202020204" pitchFamily="34" charset="0"/>
              <a:buNone/>
            </a:pPr>
            <a:r>
              <a:rPr lang="vi-VN" sz="2600" dirty="0">
                <a:solidFill>
                  <a:prstClr val="black"/>
                </a:solidFill>
                <a:cs typeface="Times New Roman" panose="02020603050405020304" pitchFamily="18" charset="0"/>
              </a:rPr>
              <a:t>        3. Một năm học bắt đầu. Ngôi trường mới đã trưởng thành ngôi nhà thứ hai, là niềm vui của Hà và các bạn.</a:t>
            </a:r>
            <a:endParaRPr lang="en-US" sz="2600" dirty="0">
              <a:solidFill>
                <a:prstClr val="black"/>
              </a:solidFill>
              <a:cs typeface="Times New Roman" panose="02020603050405020304" pitchFamily="18" charset="0"/>
            </a:endParaRPr>
          </a:p>
          <a:p>
            <a:pPr marL="0" indent="0" algn="r">
              <a:spcBef>
                <a:spcPts val="600"/>
              </a:spcBef>
              <a:buFont typeface="Arial" panose="020B0604020202020204" pitchFamily="34" charset="0"/>
              <a:buNone/>
            </a:pPr>
            <a:r>
              <a:rPr lang="en-US" sz="2500" dirty="0">
                <a:solidFill>
                  <a:prstClr val="black"/>
                </a:solidFill>
                <a:cs typeface="Times New Roman" panose="02020603050405020304" pitchFamily="18" charset="0"/>
              </a:rPr>
              <a:t>                                                                          </a:t>
            </a:r>
            <a:r>
              <a:rPr lang="en-US" sz="2000" dirty="0">
                <a:solidFill>
                  <a:prstClr val="black"/>
                </a:solidFill>
                <a:cs typeface="Times New Roman" panose="02020603050405020304" pitchFamily="18" charset="0"/>
              </a:rPr>
              <a:t>BÍCH HÀ</a:t>
            </a:r>
            <a:endParaRPr lang="en-US" sz="2500" dirty="0">
              <a:solidFill>
                <a:prstClr val="black"/>
              </a:solidFill>
              <a:cs typeface="Times New Roman" panose="02020603050405020304" pitchFamily="18" charset="0"/>
            </a:endParaRPr>
          </a:p>
        </p:txBody>
      </p:sp>
      <p:sp>
        <p:nvSpPr>
          <p:cNvPr id="12" name="Rectangle 11"/>
          <p:cNvSpPr/>
          <p:nvPr/>
        </p:nvSpPr>
        <p:spPr>
          <a:xfrm>
            <a:off x="9573722" y="608054"/>
            <a:ext cx="1873269" cy="369332"/>
          </a:xfrm>
          <a:prstGeom prst="rect">
            <a:avLst/>
          </a:prstGeom>
        </p:spPr>
        <p:style>
          <a:lnRef idx="1">
            <a:schemeClr val="accent5"/>
          </a:lnRef>
          <a:fillRef idx="2">
            <a:schemeClr val="accent5"/>
          </a:fillRef>
          <a:effectRef idx="1">
            <a:schemeClr val="accent5"/>
          </a:effectRef>
          <a:fontRef idx="minor">
            <a:schemeClr val="dk1"/>
          </a:fontRef>
        </p:style>
        <p:txBody>
          <a:bodyPr wrap="none">
            <a:spAutoFit/>
          </a:bodyPr>
          <a:lstStyle/>
          <a:p>
            <a:pPr algn="ctr"/>
            <a:r>
              <a:rPr lang="en-US" b="1">
                <a:solidFill>
                  <a:schemeClr val="tx1"/>
                </a:solidFill>
                <a:cs typeface="Times New Roman" panose="02020603050405020304" pitchFamily="18" charset="0"/>
              </a:rPr>
              <a:t>ĐỌC TOÀN BÀI</a:t>
            </a:r>
            <a:endParaRPr lang="en-US" b="1" dirty="0">
              <a:solidFill>
                <a:schemeClr val="tx1"/>
              </a:solidFill>
              <a:cs typeface="Times New Roman" panose="02020603050405020304" pitchFamily="18" charset="0"/>
            </a:endParaRPr>
          </a:p>
        </p:txBody>
      </p:sp>
    </p:spTree>
    <p:extLst>
      <p:ext uri="{BB962C8B-B14F-4D97-AF65-F5344CB8AC3E}">
        <p14:creationId xmlns:p14="http://schemas.microsoft.com/office/powerpoint/2010/main" val="3771158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3420" y="1202742"/>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069647" y="3256590"/>
            <a:ext cx="4051118" cy="861774"/>
          </a:xfrm>
          <a:prstGeom prst="rect">
            <a:avLst/>
          </a:prstGeom>
          <a:noFill/>
        </p:spPr>
        <p:txBody>
          <a:bodyPr wrap="square" lIns="91440" tIns="45720" rIns="91440" bIns="45720">
            <a:spAutoFit/>
          </a:bodyPr>
          <a:lstStyle/>
          <a:p>
            <a:pPr algn="ctr"/>
            <a:r>
              <a:rPr lang="vi-VN" sz="5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Đọc</a:t>
            </a:r>
            <a:r>
              <a:rPr lang="en-US" sz="5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 </a:t>
            </a:r>
            <a:r>
              <a:rPr lang="vi-VN" sz="5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hiểu</a:t>
            </a:r>
            <a:endParaRPr lang="en-US" sz="5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5" y="3373367"/>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176" y="3592463"/>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32134928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7596" y="680589"/>
            <a:ext cx="10218966" cy="1077218"/>
          </a:xfrm>
          <a:prstGeom prst="rect">
            <a:avLst/>
          </a:prstGeom>
        </p:spPr>
        <p:txBody>
          <a:bodyPr wrap="square">
            <a:spAutoFit/>
          </a:bodyPr>
          <a:lstStyle/>
          <a:p>
            <a:pPr algn="just"/>
            <a:r>
              <a:rPr lang="vi-VN" sz="3200" dirty="0">
                <a:solidFill>
                  <a:srgbClr val="FF0000"/>
                </a:solidFill>
                <a:cs typeface="Times New Roman" pitchFamily="18" charset="0"/>
              </a:rPr>
              <a:t>1. Tìm những chi tiết cho thấy Hà và các bạn rất háo hức mong chờ ngôi trường mới.</a:t>
            </a:r>
          </a:p>
        </p:txBody>
      </p:sp>
      <p:sp>
        <p:nvSpPr>
          <p:cNvPr id="3" name="Content Placeholder 2"/>
          <p:cNvSpPr txBox="1">
            <a:spLocks/>
          </p:cNvSpPr>
          <p:nvPr/>
        </p:nvSpPr>
        <p:spPr>
          <a:xfrm>
            <a:off x="307329" y="1870499"/>
            <a:ext cx="11623671" cy="838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600"/>
              </a:spcBef>
              <a:spcAft>
                <a:spcPts val="600"/>
              </a:spcAft>
              <a:buFont typeface="Arial" panose="020B0604020202020204" pitchFamily="34" charset="0"/>
              <a:buNone/>
            </a:pPr>
            <a:r>
              <a:rPr lang="en-US">
                <a:solidFill>
                  <a:schemeClr val="accent1"/>
                </a:solidFill>
                <a:cs typeface="Times New Roman" pitchFamily="18" charset="0"/>
                <a:sym typeface="Wingdings" pitchFamily="2" charset="2"/>
              </a:rPr>
              <a:t>- </a:t>
            </a:r>
            <a:r>
              <a:rPr lang="vi-VN">
                <a:solidFill>
                  <a:schemeClr val="accent1"/>
                </a:solidFill>
                <a:cs typeface="Times New Roman" pitchFamily="18" charset="0"/>
                <a:sym typeface="Wingdings" pitchFamily="2" charset="2"/>
              </a:rPr>
              <a:t>Năm ngoái, giờ ra chơi, Hà và các bạn thường trò chuyện về ngôi trường đang xây và tưởng tượng biết bao điều.</a:t>
            </a:r>
            <a:endParaRPr lang="en-US" dirty="0">
              <a:solidFill>
                <a:schemeClr val="accent1"/>
              </a:solidFill>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1892" y="4050962"/>
            <a:ext cx="5526216" cy="280703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7596" y="2944502"/>
            <a:ext cx="3316087" cy="234780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679" y="644096"/>
            <a:ext cx="1399146" cy="990600"/>
          </a:xfrm>
          <a:prstGeom prst="rect">
            <a:avLst/>
          </a:prstGeom>
        </p:spPr>
      </p:pic>
    </p:spTree>
    <p:extLst>
      <p:ext uri="{BB962C8B-B14F-4D97-AF65-F5344CB8AC3E}">
        <p14:creationId xmlns:p14="http://schemas.microsoft.com/office/powerpoint/2010/main" val="100227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0911" y="823459"/>
            <a:ext cx="10487436" cy="584775"/>
          </a:xfrm>
          <a:prstGeom prst="rect">
            <a:avLst/>
          </a:prstGeom>
        </p:spPr>
        <p:txBody>
          <a:bodyPr wrap="square">
            <a:spAutoFit/>
          </a:bodyPr>
          <a:lstStyle/>
          <a:p>
            <a:pPr algn="just"/>
            <a:r>
              <a:rPr lang="vi-VN" sz="3200" dirty="0">
                <a:solidFill>
                  <a:srgbClr val="FF0000"/>
                </a:solidFill>
                <a:cs typeface="Times New Roman" pitchFamily="18" charset="0"/>
              </a:rPr>
              <a:t>2. Hà và các bạn thích những gì ở ngôi trường mới?</a:t>
            </a:r>
          </a:p>
        </p:txBody>
      </p:sp>
      <p:sp>
        <p:nvSpPr>
          <p:cNvPr id="3" name="Content Placeholder 2"/>
          <p:cNvSpPr txBox="1">
            <a:spLocks/>
          </p:cNvSpPr>
          <p:nvPr/>
        </p:nvSpPr>
        <p:spPr>
          <a:xfrm>
            <a:off x="190423" y="1833088"/>
            <a:ext cx="11597924" cy="121624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600"/>
              </a:spcBef>
              <a:buFont typeface="Arial" pitchFamily="34" charset="0"/>
              <a:buNone/>
            </a:pPr>
            <a:r>
              <a:rPr lang="en-US">
                <a:solidFill>
                  <a:schemeClr val="accent1"/>
                </a:solidFill>
                <a:cs typeface="Times New Roman" pitchFamily="18" charset="0"/>
                <a:sym typeface="Wingdings" pitchFamily="2" charset="2"/>
              </a:rPr>
              <a:t>- </a:t>
            </a:r>
            <a:r>
              <a:rPr lang="vi-VN">
                <a:solidFill>
                  <a:schemeClr val="accent1"/>
                </a:solidFill>
                <a:cs typeface="Times New Roman" pitchFamily="18" charset="0"/>
                <a:sym typeface="Wingdings" pitchFamily="2" charset="2"/>
              </a:rPr>
              <a:t>Hà </a:t>
            </a:r>
            <a:r>
              <a:rPr lang="vi-VN" dirty="0">
                <a:solidFill>
                  <a:schemeClr val="accent1"/>
                </a:solidFill>
                <a:cs typeface="Times New Roman" pitchFamily="18" charset="0"/>
                <a:sym typeface="Wingdings" pitchFamily="2" charset="2"/>
              </a:rPr>
              <a:t>và các bạn thích mọi thứ ở ngôi trường: Từ cổng trường đến các lớp học đều được khoác tấm áo mới</a:t>
            </a:r>
            <a:r>
              <a:rPr lang="en-US" dirty="0">
                <a:solidFill>
                  <a:schemeClr val="accent1"/>
                </a:solidFill>
                <a:cs typeface="Times New Roman" pitchFamily="18" charset="0"/>
                <a:sym typeface="Wingdings" pitchFamily="2" charset="2"/>
              </a:rPr>
              <a:t>.</a:t>
            </a:r>
            <a:endParaRPr lang="en-US" dirty="0">
              <a:solidFill>
                <a:schemeClr val="accent1"/>
              </a:solidFill>
              <a:cs typeface="Times New Roman" pitchFamily="18" charset="0"/>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1076" y="3474188"/>
            <a:ext cx="6785919" cy="3289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68" y="556054"/>
            <a:ext cx="1209342" cy="1119586"/>
          </a:xfrm>
          <a:prstGeom prst="rect">
            <a:avLst/>
          </a:prstGeom>
        </p:spPr>
      </p:pic>
    </p:spTree>
    <p:extLst>
      <p:ext uri="{BB962C8B-B14F-4D97-AF65-F5344CB8AC3E}">
        <p14:creationId xmlns:p14="http://schemas.microsoft.com/office/powerpoint/2010/main" val="217387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666749"/>
            <a:ext cx="10542104" cy="1077218"/>
          </a:xfrm>
          <a:prstGeom prst="rect">
            <a:avLst/>
          </a:prstGeom>
        </p:spPr>
        <p:txBody>
          <a:bodyPr wrap="square">
            <a:spAutoFit/>
          </a:bodyPr>
          <a:lstStyle/>
          <a:p>
            <a:r>
              <a:rPr lang="vi-VN" sz="3200" dirty="0">
                <a:solidFill>
                  <a:srgbClr val="FF0000"/>
                </a:solidFill>
                <a:cs typeface="Times New Roman" pitchFamily="18" charset="0"/>
              </a:rPr>
              <a:t>3. Theo em, vì sao trường mới trở thành </a:t>
            </a:r>
            <a:r>
              <a:rPr lang="en-US" sz="3200" dirty="0">
                <a:solidFill>
                  <a:srgbClr val="FF0000"/>
                </a:solidFill>
                <a:cs typeface="Times New Roman" pitchFamily="18" charset="0"/>
              </a:rPr>
              <a:t>“</a:t>
            </a:r>
            <a:r>
              <a:rPr lang="vi-VN" sz="3200" dirty="0">
                <a:solidFill>
                  <a:srgbClr val="FF0000"/>
                </a:solidFill>
                <a:cs typeface="Times New Roman" pitchFamily="18" charset="0"/>
              </a:rPr>
              <a:t>ngôi nhà thứ hai</a:t>
            </a:r>
            <a:r>
              <a:rPr lang="en-SG" sz="3200" dirty="0">
                <a:solidFill>
                  <a:srgbClr val="FF0000"/>
                </a:solidFill>
                <a:cs typeface="Times New Roman" pitchFamily="18" charset="0"/>
              </a:rPr>
              <a:t>”</a:t>
            </a:r>
            <a:r>
              <a:rPr lang="vi-VN" sz="3200" dirty="0">
                <a:solidFill>
                  <a:srgbClr val="FF0000"/>
                </a:solidFill>
                <a:cs typeface="Times New Roman" pitchFamily="18" charset="0"/>
              </a:rPr>
              <a:t> của Hà và các bạn?</a:t>
            </a:r>
          </a:p>
        </p:txBody>
      </p:sp>
      <p:sp>
        <p:nvSpPr>
          <p:cNvPr id="3" name="TextBox 2"/>
          <p:cNvSpPr txBox="1"/>
          <p:nvPr/>
        </p:nvSpPr>
        <p:spPr>
          <a:xfrm>
            <a:off x="410068" y="2060018"/>
            <a:ext cx="11370276" cy="1077218"/>
          </a:xfrm>
          <a:prstGeom prst="rect">
            <a:avLst/>
          </a:prstGeom>
          <a:noFill/>
        </p:spPr>
        <p:txBody>
          <a:bodyPr wrap="square" rtlCol="0">
            <a:spAutoFit/>
          </a:bodyPr>
          <a:lstStyle/>
          <a:p>
            <a:r>
              <a:rPr lang="en-US" sz="3200">
                <a:solidFill>
                  <a:schemeClr val="accent1"/>
                </a:solidFill>
                <a:cs typeface="Times New Roman" pitchFamily="18" charset="0"/>
              </a:rPr>
              <a:t>- </a:t>
            </a:r>
            <a:r>
              <a:rPr lang="vi-VN" sz="3200">
                <a:solidFill>
                  <a:schemeClr val="accent1"/>
                </a:solidFill>
                <a:cs typeface="Times New Roman" pitchFamily="18" charset="0"/>
              </a:rPr>
              <a:t>Vì </a:t>
            </a:r>
            <a:r>
              <a:rPr lang="vi-VN" sz="3200" dirty="0">
                <a:solidFill>
                  <a:schemeClr val="accent1"/>
                </a:solidFill>
                <a:cs typeface="Times New Roman" pitchFamily="18" charset="0"/>
              </a:rPr>
              <a:t>ở trường, Hà và các bạn được thầy cô dạy dỗ, yêu thương như ở nhà với </a:t>
            </a:r>
            <a:r>
              <a:rPr lang="vi-VN" sz="3200">
                <a:solidFill>
                  <a:schemeClr val="accent1"/>
                </a:solidFill>
                <a:cs typeface="Times New Roman" pitchFamily="18" charset="0"/>
              </a:rPr>
              <a:t>cha mẹ</a:t>
            </a:r>
            <a:r>
              <a:rPr lang="en-US" sz="3200">
                <a:solidFill>
                  <a:schemeClr val="accent1"/>
                </a:solidFill>
                <a:cs typeface="Times New Roman" pitchFamily="18" charset="0"/>
              </a:rPr>
              <a:t>.</a:t>
            </a:r>
            <a:endParaRPr lang="vi-VN" sz="3200" dirty="0">
              <a:solidFill>
                <a:schemeClr val="accent1"/>
              </a:solidFill>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5686" y="3904735"/>
            <a:ext cx="5486400" cy="295326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530" y="666749"/>
            <a:ext cx="1216070" cy="990600"/>
          </a:xfrm>
          <a:prstGeom prst="rect">
            <a:avLst/>
          </a:prstGeom>
        </p:spPr>
      </p:pic>
    </p:spTree>
    <p:extLst>
      <p:ext uri="{BB962C8B-B14F-4D97-AF65-F5344CB8AC3E}">
        <p14:creationId xmlns:p14="http://schemas.microsoft.com/office/powerpoint/2010/main" val="412436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6" presetClass="entr" presetSubtype="21"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3420" y="1202742"/>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069647" y="3373367"/>
            <a:ext cx="4051118" cy="830997"/>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b="1" cap="all" dirty="0" err="1">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LuyệN</a:t>
            </a:r>
            <a:r>
              <a:rPr lang="en-US" sz="48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 </a:t>
            </a:r>
            <a:r>
              <a:rPr lang="en-US" sz="4800" b="1" cap="all" dirty="0" err="1">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tập</a:t>
            </a:r>
            <a:endParaRPr kumimoji="0" lang="en-US" sz="4800" b="1" i="0" u="none" strike="noStrike" kern="1200" cap="all" spc="0" normalizeH="0" baseline="0" noProof="0"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uLnTx/>
              <a:uFillTx/>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5" y="3373367"/>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176" y="3592463"/>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21969217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7066" y="647390"/>
            <a:ext cx="10900719" cy="2708434"/>
          </a:xfrm>
          <a:prstGeom prst="rect">
            <a:avLst/>
          </a:prstGeom>
          <a:noFill/>
        </p:spPr>
        <p:txBody>
          <a:bodyPr wrap="square" rtlCol="0">
            <a:spAutoFit/>
          </a:bodyPr>
          <a:lstStyle/>
          <a:p>
            <a:pPr>
              <a:spcBef>
                <a:spcPts val="300"/>
              </a:spcBef>
            </a:pPr>
            <a:r>
              <a:rPr lang="en-US" sz="3200" dirty="0">
                <a:solidFill>
                  <a:schemeClr val="accent1"/>
                </a:solidFill>
                <a:cs typeface="Times New Roman" pitchFamily="18" charset="0"/>
              </a:rPr>
              <a:t>1. </a:t>
            </a:r>
            <a:r>
              <a:rPr lang="vi-VN" sz="3200" dirty="0">
                <a:solidFill>
                  <a:schemeClr val="accent1"/>
                </a:solidFill>
                <a:cs typeface="Times New Roman" pitchFamily="18" charset="0"/>
              </a:rPr>
              <a:t>Đặt câu hỏi cho bộ phận câu in đậm</a:t>
            </a:r>
          </a:p>
          <a:p>
            <a:pPr marL="342900" indent="-342900">
              <a:spcBef>
                <a:spcPts val="300"/>
              </a:spcBef>
              <a:buAutoNum type="alphaLcParenR"/>
            </a:pPr>
            <a:r>
              <a:rPr lang="en-US" sz="3200">
                <a:cs typeface="Times New Roman" pitchFamily="18" charset="0"/>
              </a:rPr>
              <a:t> </a:t>
            </a:r>
            <a:r>
              <a:rPr lang="vi-VN" sz="3200">
                <a:cs typeface="Times New Roman" pitchFamily="18" charset="0"/>
              </a:rPr>
              <a:t>Học </a:t>
            </a:r>
            <a:r>
              <a:rPr lang="vi-VN" sz="3200" dirty="0">
                <a:cs typeface="Times New Roman" pitchFamily="18" charset="0"/>
              </a:rPr>
              <a:t>sinh </a:t>
            </a:r>
            <a:r>
              <a:rPr lang="vi-VN" sz="3200" b="1" dirty="0">
                <a:solidFill>
                  <a:schemeClr val="accent3">
                    <a:lumMod val="50000"/>
                  </a:schemeClr>
                </a:solidFill>
                <a:cs typeface="Times New Roman" pitchFamily="18" charset="0"/>
              </a:rPr>
              <a:t>trò truyện về ngôi trường đang xây.</a:t>
            </a:r>
          </a:p>
          <a:p>
            <a:pPr marL="342900" indent="-342900">
              <a:spcBef>
                <a:spcPts val="300"/>
              </a:spcBef>
              <a:buAutoNum type="alphaLcParenR"/>
            </a:pPr>
            <a:endParaRPr lang="vi-VN" sz="3200" b="1" dirty="0">
              <a:solidFill>
                <a:schemeClr val="accent3">
                  <a:lumMod val="50000"/>
                </a:schemeClr>
              </a:solidFill>
              <a:cs typeface="Times New Roman" pitchFamily="18" charset="0"/>
            </a:endParaRPr>
          </a:p>
          <a:p>
            <a:pPr>
              <a:spcBef>
                <a:spcPts val="300"/>
              </a:spcBef>
            </a:pPr>
            <a:endParaRPr lang="vi-VN" sz="3200" b="1" dirty="0">
              <a:solidFill>
                <a:schemeClr val="accent3">
                  <a:lumMod val="50000"/>
                </a:schemeClr>
              </a:solidFill>
              <a:cs typeface="Times New Roman" pitchFamily="18" charset="0"/>
            </a:endParaRPr>
          </a:p>
          <a:p>
            <a:pPr marL="457200" indent="-457200">
              <a:spcBef>
                <a:spcPts val="300"/>
              </a:spcBef>
              <a:buFont typeface="+mj-lt"/>
              <a:buAutoNum type="alphaLcParenR" startAt="2"/>
            </a:pPr>
            <a:r>
              <a:rPr lang="en-US" sz="3200">
                <a:cs typeface="Times New Roman" pitchFamily="18" charset="0"/>
              </a:rPr>
              <a:t> </a:t>
            </a:r>
            <a:r>
              <a:rPr lang="vi-VN" sz="3200">
                <a:cs typeface="Times New Roman" pitchFamily="18" charset="0"/>
              </a:rPr>
              <a:t>Các </a:t>
            </a:r>
            <a:r>
              <a:rPr lang="vi-VN" sz="3200" dirty="0">
                <a:cs typeface="Times New Roman" pitchFamily="18" charset="0"/>
              </a:rPr>
              <a:t>bạn </a:t>
            </a:r>
            <a:r>
              <a:rPr lang="vi-VN" sz="3200" b="1" dirty="0">
                <a:solidFill>
                  <a:schemeClr val="accent3">
                    <a:lumMod val="50000"/>
                  </a:schemeClr>
                </a:solidFill>
                <a:cs typeface="Times New Roman" pitchFamily="18" charset="0"/>
              </a:rPr>
              <a:t>hẹn nhau ở thư viện sau mỗi buổi học.</a:t>
            </a:r>
            <a:endParaRPr lang="vi-VN" sz="3200" dirty="0">
              <a:cs typeface="Times New Roman" pitchFamily="18" charset="0"/>
            </a:endParaRPr>
          </a:p>
        </p:txBody>
      </p:sp>
      <p:sp>
        <p:nvSpPr>
          <p:cNvPr id="3" name="TextBox 2"/>
          <p:cNvSpPr txBox="1"/>
          <p:nvPr/>
        </p:nvSpPr>
        <p:spPr>
          <a:xfrm>
            <a:off x="1061205" y="2001607"/>
            <a:ext cx="9454705" cy="584775"/>
          </a:xfrm>
          <a:prstGeom prst="rect">
            <a:avLst/>
          </a:prstGeom>
          <a:noFill/>
        </p:spPr>
        <p:txBody>
          <a:bodyPr wrap="square" rtlCol="0">
            <a:spAutoFit/>
          </a:bodyPr>
          <a:lstStyle/>
          <a:p>
            <a:pPr algn="ctr"/>
            <a:r>
              <a:rPr lang="vi-VN" sz="3200" dirty="0">
                <a:solidFill>
                  <a:schemeClr val="accent1"/>
                </a:solidFill>
                <a:cs typeface="Times New Roman" pitchFamily="18" charset="0"/>
              </a:rPr>
              <a:t>Học sinh </a:t>
            </a:r>
            <a:r>
              <a:rPr lang="vi-VN" sz="3200" u="sng" dirty="0">
                <a:solidFill>
                  <a:schemeClr val="accent1"/>
                </a:solidFill>
                <a:cs typeface="Times New Roman" pitchFamily="18" charset="0"/>
              </a:rPr>
              <a:t>làm gì</a:t>
            </a:r>
            <a:r>
              <a:rPr lang="vi-VN" sz="3200" dirty="0">
                <a:solidFill>
                  <a:schemeClr val="accent1"/>
                </a:solidFill>
                <a:cs typeface="Times New Roman" pitchFamily="18" charset="0"/>
              </a:rPr>
              <a:t>?</a:t>
            </a:r>
          </a:p>
        </p:txBody>
      </p:sp>
      <p:sp>
        <p:nvSpPr>
          <p:cNvPr id="4" name="TextBox 3"/>
          <p:cNvSpPr txBox="1"/>
          <p:nvPr/>
        </p:nvSpPr>
        <p:spPr>
          <a:xfrm>
            <a:off x="955188" y="3543765"/>
            <a:ext cx="9454705" cy="584775"/>
          </a:xfrm>
          <a:prstGeom prst="rect">
            <a:avLst/>
          </a:prstGeom>
          <a:noFill/>
        </p:spPr>
        <p:txBody>
          <a:bodyPr wrap="square" rtlCol="0">
            <a:spAutoFit/>
          </a:bodyPr>
          <a:lstStyle/>
          <a:p>
            <a:pPr algn="ctr"/>
            <a:r>
              <a:rPr lang="vi-VN" sz="3200" dirty="0">
                <a:solidFill>
                  <a:schemeClr val="accent1"/>
                </a:solidFill>
                <a:cs typeface="Times New Roman" pitchFamily="18" charset="0"/>
              </a:rPr>
              <a:t>Các bạn </a:t>
            </a:r>
            <a:r>
              <a:rPr lang="vi-VN" sz="3200" u="sng" dirty="0">
                <a:solidFill>
                  <a:schemeClr val="accent1"/>
                </a:solidFill>
                <a:cs typeface="Times New Roman" pitchFamily="18" charset="0"/>
              </a:rPr>
              <a:t>làm gì</a:t>
            </a:r>
            <a:r>
              <a:rPr lang="vi-VN" sz="3200" dirty="0">
                <a:solidFill>
                  <a:schemeClr val="accent1"/>
                </a:solidFill>
                <a:cs typeface="Times New Roman" pitchFamily="18" charset="0"/>
              </a:rPr>
              <a:t>?</a:t>
            </a:r>
          </a:p>
        </p:txBody>
      </p:sp>
      <p:pic>
        <p:nvPicPr>
          <p:cNvPr id="2050" name="Picture 2" descr="Dạy học theo hình thức cặp nhóm thực sự có hiệu quả với môn tiếng Anh cấp  tiểu họ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2" y="4732637"/>
            <a:ext cx="4441141" cy="1979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76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205" y="512455"/>
            <a:ext cx="11430000" cy="1077218"/>
          </a:xfrm>
          <a:prstGeom prst="rect">
            <a:avLst/>
          </a:prstGeom>
        </p:spPr>
        <p:txBody>
          <a:bodyPr wrap="square">
            <a:spAutoFit/>
          </a:bodyPr>
          <a:lstStyle/>
          <a:p>
            <a:r>
              <a:rPr lang="vi-VN" sz="3200" dirty="0">
                <a:solidFill>
                  <a:srgbClr val="0000CC"/>
                </a:solidFill>
                <a:cs typeface="Times New Roman" pitchFamily="18" charset="0"/>
              </a:rPr>
              <a:t>2. Theo em, các bạn học sinh sẽ làm gì để ngôi trường mới luôn đẹp?</a:t>
            </a:r>
            <a:endParaRPr lang="en-US" sz="3200" dirty="0">
              <a:solidFill>
                <a:srgbClr val="0000CC"/>
              </a:solidFill>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07974678"/>
              </p:ext>
            </p:extLst>
          </p:nvPr>
        </p:nvGraphicFramePr>
        <p:xfrm>
          <a:off x="1103554" y="1884976"/>
          <a:ext cx="10375873" cy="1931890"/>
        </p:xfrm>
        <a:graphic>
          <a:graphicData uri="http://schemas.openxmlformats.org/drawingml/2006/table">
            <a:tbl>
              <a:tblPr firstRow="1" bandRow="1">
                <a:tableStyleId>{69CF1AB2-1976-4502-BF36-3FF5EA218861}</a:tableStyleId>
              </a:tblPr>
              <a:tblGrid>
                <a:gridCol w="3424038">
                  <a:extLst>
                    <a:ext uri="{9D8B030D-6E8A-4147-A177-3AD203B41FA5}">
                      <a16:colId xmlns:a16="http://schemas.microsoft.com/office/drawing/2014/main" val="20000"/>
                    </a:ext>
                  </a:extLst>
                </a:gridCol>
                <a:gridCol w="6951835">
                  <a:extLst>
                    <a:ext uri="{9D8B030D-6E8A-4147-A177-3AD203B41FA5}">
                      <a16:colId xmlns:a16="http://schemas.microsoft.com/office/drawing/2014/main" val="20001"/>
                    </a:ext>
                  </a:extLst>
                </a:gridCol>
              </a:tblGrid>
              <a:tr h="965945">
                <a:tc>
                  <a:txBody>
                    <a:bodyPr/>
                    <a:lstStyle/>
                    <a:p>
                      <a:pPr algn="ctr"/>
                      <a:r>
                        <a:rPr lang="vi-VN" sz="2800" b="0" dirty="0">
                          <a:latin typeface="+mn-lt"/>
                          <a:cs typeface="Times New Roman" pitchFamily="18" charset="0"/>
                        </a:rPr>
                        <a:t>Các</a:t>
                      </a:r>
                      <a:r>
                        <a:rPr lang="vi-VN" sz="2800" b="0" baseline="0" dirty="0">
                          <a:latin typeface="+mn-lt"/>
                          <a:cs typeface="Times New Roman" pitchFamily="18" charset="0"/>
                        </a:rPr>
                        <a:t> bạn</a:t>
                      </a:r>
                      <a:endParaRPr lang="en-US" sz="2800" b="0" dirty="0">
                        <a:latin typeface="+mn-lt"/>
                        <a:cs typeface="Times New Roman" pitchFamily="18" charset="0"/>
                      </a:endParaRPr>
                    </a:p>
                  </a:txBody>
                  <a:tcPr marT="34290" marB="34290" anchor="ctr">
                    <a:solidFill>
                      <a:srgbClr val="FF7979"/>
                    </a:solidFill>
                  </a:tcPr>
                </a:tc>
                <a:tc>
                  <a:txBody>
                    <a:bodyPr/>
                    <a:lstStyle/>
                    <a:p>
                      <a:pPr algn="ctr"/>
                      <a:r>
                        <a:rPr lang="vi-VN" sz="2800" b="0" dirty="0">
                          <a:latin typeface="+mn-lt"/>
                          <a:cs typeface="Times New Roman" pitchFamily="18" charset="0"/>
                        </a:rPr>
                        <a:t>Sẽ trồng</a:t>
                      </a:r>
                      <a:r>
                        <a:rPr lang="vi-VN" sz="2800" b="0" baseline="0" dirty="0">
                          <a:latin typeface="+mn-lt"/>
                          <a:cs typeface="Times New Roman" pitchFamily="18" charset="0"/>
                        </a:rPr>
                        <a:t> nhiều hoa trong vườn trường</a:t>
                      </a:r>
                      <a:endParaRPr lang="en-US" sz="2800" b="0" dirty="0">
                        <a:latin typeface="+mn-lt"/>
                        <a:cs typeface="Times New Roman" pitchFamily="18" charset="0"/>
                      </a:endParaRPr>
                    </a:p>
                  </a:txBody>
                  <a:tcPr marT="34290" marB="34290" anchor="ctr">
                    <a:solidFill>
                      <a:srgbClr val="FF9966"/>
                    </a:solidFill>
                  </a:tcPr>
                </a:tc>
                <a:extLst>
                  <a:ext uri="{0D108BD9-81ED-4DB2-BD59-A6C34878D82A}">
                    <a16:rowId xmlns:a16="http://schemas.microsoft.com/office/drawing/2014/main" val="10000"/>
                  </a:ext>
                </a:extLst>
              </a:tr>
              <a:tr h="965945">
                <a:tc>
                  <a:txBody>
                    <a:bodyPr/>
                    <a:lstStyle/>
                    <a:p>
                      <a:pPr algn="ctr"/>
                      <a:r>
                        <a:rPr lang="vi-VN" sz="2800" b="1" dirty="0">
                          <a:latin typeface="+mn-lt"/>
                          <a:cs typeface="Times New Roman" pitchFamily="18" charset="0"/>
                        </a:rPr>
                        <a:t>Ai (con gì,</a:t>
                      </a:r>
                      <a:r>
                        <a:rPr lang="vi-VN" sz="2800" b="1" baseline="0" dirty="0">
                          <a:latin typeface="+mn-lt"/>
                          <a:cs typeface="Times New Roman" pitchFamily="18" charset="0"/>
                        </a:rPr>
                        <a:t> cái gì)</a:t>
                      </a:r>
                      <a:endParaRPr lang="en-US" sz="2800" b="1" dirty="0">
                        <a:latin typeface="+mn-lt"/>
                        <a:cs typeface="Times New Roman" pitchFamily="18" charset="0"/>
                      </a:endParaRPr>
                    </a:p>
                  </a:txBody>
                  <a:tcPr marT="34290" marB="34290" anchor="ctr">
                    <a:solidFill>
                      <a:srgbClr val="92D050"/>
                    </a:solidFill>
                  </a:tcPr>
                </a:tc>
                <a:tc>
                  <a:txBody>
                    <a:bodyPr/>
                    <a:lstStyle/>
                    <a:p>
                      <a:pPr algn="ctr"/>
                      <a:r>
                        <a:rPr lang="vi-VN" sz="2800" b="1" dirty="0">
                          <a:latin typeface="+mn-lt"/>
                          <a:cs typeface="Times New Roman" pitchFamily="18" charset="0"/>
                        </a:rPr>
                        <a:t>Làm</a:t>
                      </a:r>
                      <a:r>
                        <a:rPr lang="vi-VN" sz="2800" b="1" baseline="0" dirty="0">
                          <a:latin typeface="+mn-lt"/>
                          <a:cs typeface="Times New Roman" pitchFamily="18" charset="0"/>
                        </a:rPr>
                        <a:t> gì</a:t>
                      </a:r>
                      <a:endParaRPr lang="en-US" sz="2800" b="1" dirty="0">
                        <a:latin typeface="+mn-lt"/>
                        <a:cs typeface="Times New Roman" pitchFamily="18" charset="0"/>
                      </a:endParaRPr>
                    </a:p>
                  </a:txBody>
                  <a:tcPr marT="34290" marB="34290" anchor="ctr">
                    <a:solidFill>
                      <a:srgbClr val="A3FFCD"/>
                    </a:solidFill>
                  </a:tcPr>
                </a:tc>
                <a:extLst>
                  <a:ext uri="{0D108BD9-81ED-4DB2-BD59-A6C34878D82A}">
                    <a16:rowId xmlns:a16="http://schemas.microsoft.com/office/drawing/2014/main" val="10001"/>
                  </a:ext>
                </a:extLst>
              </a:tr>
            </a:tbl>
          </a:graphicData>
        </a:graphic>
      </p:graphicFrame>
      <p:sp>
        <p:nvSpPr>
          <p:cNvPr id="4" name="Oval 3"/>
          <p:cNvSpPr/>
          <p:nvPr/>
        </p:nvSpPr>
        <p:spPr>
          <a:xfrm>
            <a:off x="271848" y="1780173"/>
            <a:ext cx="557193" cy="381000"/>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dirty="0">
                <a:solidFill>
                  <a:schemeClr val="tx1"/>
                </a:solidFill>
              </a:rPr>
              <a:t>M</a:t>
            </a:r>
          </a:p>
        </p:txBody>
      </p:sp>
      <p:sp>
        <p:nvSpPr>
          <p:cNvPr id="5" name="TextBox 4"/>
          <p:cNvSpPr txBox="1"/>
          <p:nvPr/>
        </p:nvSpPr>
        <p:spPr>
          <a:xfrm>
            <a:off x="271849" y="4219774"/>
            <a:ext cx="11442356" cy="523220"/>
          </a:xfrm>
          <a:prstGeom prst="rect">
            <a:avLst/>
          </a:prstGeom>
          <a:noFill/>
        </p:spPr>
        <p:txBody>
          <a:bodyPr wrap="square" rtlCol="0">
            <a:spAutoFit/>
          </a:bodyPr>
          <a:lstStyle/>
          <a:p>
            <a:pPr algn="just"/>
            <a:r>
              <a:rPr lang="vi-VN" sz="2800" dirty="0">
                <a:solidFill>
                  <a:schemeClr val="accent1"/>
                </a:solidFill>
                <a:cs typeface="Times New Roman" pitchFamily="18" charset="0"/>
              </a:rPr>
              <a:t>Các bạn sẽ trang trí lớp học thật đẹp bằng tranh ảnh, </a:t>
            </a:r>
            <a:r>
              <a:rPr lang="vi-VN" sz="2800">
                <a:solidFill>
                  <a:schemeClr val="accent1"/>
                </a:solidFill>
                <a:cs typeface="Times New Roman" pitchFamily="18" charset="0"/>
              </a:rPr>
              <a:t>cây xanh</a:t>
            </a:r>
            <a:r>
              <a:rPr lang="en-US" sz="2800">
                <a:solidFill>
                  <a:schemeClr val="accent1"/>
                </a:solidFill>
                <a:cs typeface="Times New Roman" pitchFamily="18" charset="0"/>
              </a:rPr>
              <a:t>.</a:t>
            </a:r>
            <a:endParaRPr lang="vi-VN" sz="2800" dirty="0">
              <a:solidFill>
                <a:schemeClr val="accent1"/>
              </a:solidFill>
              <a:cs typeface="Times New Roman" pitchFamily="18" charset="0"/>
            </a:endParaRPr>
          </a:p>
        </p:txBody>
      </p:sp>
      <p:sp>
        <p:nvSpPr>
          <p:cNvPr id="6" name="TextBox 5"/>
          <p:cNvSpPr txBox="1"/>
          <p:nvPr/>
        </p:nvSpPr>
        <p:spPr>
          <a:xfrm>
            <a:off x="271848" y="5137467"/>
            <a:ext cx="11207579" cy="523220"/>
          </a:xfrm>
          <a:prstGeom prst="rect">
            <a:avLst/>
          </a:prstGeom>
          <a:noFill/>
        </p:spPr>
        <p:txBody>
          <a:bodyPr wrap="square" rtlCol="0">
            <a:spAutoFit/>
          </a:bodyPr>
          <a:lstStyle/>
          <a:p>
            <a:pPr algn="just"/>
            <a:r>
              <a:rPr lang="vi-VN" sz="2800" dirty="0">
                <a:solidFill>
                  <a:schemeClr val="accent1"/>
                </a:solidFill>
                <a:cs typeface="Times New Roman" pitchFamily="18" charset="0"/>
              </a:rPr>
              <a:t>Các bạn sẽ giữ cho những bức tường luôn luôn </a:t>
            </a:r>
            <a:r>
              <a:rPr lang="vi-VN" sz="2800">
                <a:solidFill>
                  <a:schemeClr val="accent1"/>
                </a:solidFill>
                <a:cs typeface="Times New Roman" pitchFamily="18" charset="0"/>
              </a:rPr>
              <a:t>trắng đẹp</a:t>
            </a:r>
            <a:r>
              <a:rPr lang="en-US" sz="2800">
                <a:solidFill>
                  <a:schemeClr val="accent1"/>
                </a:solidFill>
                <a:cs typeface="Times New Roman" pitchFamily="18" charset="0"/>
              </a:rPr>
              <a:t>.</a:t>
            </a:r>
            <a:endParaRPr lang="vi-VN" sz="2800" dirty="0">
              <a:solidFill>
                <a:schemeClr val="accent1"/>
              </a:solidFill>
              <a:cs typeface="Times New Roman" pitchFamily="18" charset="0"/>
            </a:endParaRPr>
          </a:p>
        </p:txBody>
      </p:sp>
    </p:spTree>
    <p:extLst>
      <p:ext uri="{BB962C8B-B14F-4D97-AF65-F5344CB8AC3E}">
        <p14:creationId xmlns:p14="http://schemas.microsoft.com/office/powerpoint/2010/main" val="230508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80">
                                          <p:stCondLst>
                                            <p:cond delay="0"/>
                                          </p:stCondLst>
                                        </p:cTn>
                                        <p:tgtEl>
                                          <p:spTgt spid="5"/>
                                        </p:tgtEl>
                                      </p:cBhvr>
                                    </p:animEffect>
                                    <p:anim calcmode="lin" valueType="num">
                                      <p:cBhvr>
                                        <p:cTn id="2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2" dur="26">
                                          <p:stCondLst>
                                            <p:cond delay="650"/>
                                          </p:stCondLst>
                                        </p:cTn>
                                        <p:tgtEl>
                                          <p:spTgt spid="5"/>
                                        </p:tgtEl>
                                      </p:cBhvr>
                                      <p:to x="100000" y="60000"/>
                                    </p:animScale>
                                    <p:animScale>
                                      <p:cBhvr>
                                        <p:cTn id="33" dur="166" decel="50000">
                                          <p:stCondLst>
                                            <p:cond delay="676"/>
                                          </p:stCondLst>
                                        </p:cTn>
                                        <p:tgtEl>
                                          <p:spTgt spid="5"/>
                                        </p:tgtEl>
                                      </p:cBhvr>
                                      <p:to x="100000" y="100000"/>
                                    </p:animScale>
                                    <p:animScale>
                                      <p:cBhvr>
                                        <p:cTn id="34" dur="26">
                                          <p:stCondLst>
                                            <p:cond delay="1312"/>
                                          </p:stCondLst>
                                        </p:cTn>
                                        <p:tgtEl>
                                          <p:spTgt spid="5"/>
                                        </p:tgtEl>
                                      </p:cBhvr>
                                      <p:to x="100000" y="80000"/>
                                    </p:animScale>
                                    <p:animScale>
                                      <p:cBhvr>
                                        <p:cTn id="35" dur="166" decel="50000">
                                          <p:stCondLst>
                                            <p:cond delay="1338"/>
                                          </p:stCondLst>
                                        </p:cTn>
                                        <p:tgtEl>
                                          <p:spTgt spid="5"/>
                                        </p:tgtEl>
                                      </p:cBhvr>
                                      <p:to x="100000" y="100000"/>
                                    </p:animScale>
                                    <p:animScale>
                                      <p:cBhvr>
                                        <p:cTn id="36" dur="26">
                                          <p:stCondLst>
                                            <p:cond delay="1642"/>
                                          </p:stCondLst>
                                        </p:cTn>
                                        <p:tgtEl>
                                          <p:spTgt spid="5"/>
                                        </p:tgtEl>
                                      </p:cBhvr>
                                      <p:to x="100000" y="90000"/>
                                    </p:animScale>
                                    <p:animScale>
                                      <p:cBhvr>
                                        <p:cTn id="37" dur="166" decel="50000">
                                          <p:stCondLst>
                                            <p:cond delay="1668"/>
                                          </p:stCondLst>
                                        </p:cTn>
                                        <p:tgtEl>
                                          <p:spTgt spid="5"/>
                                        </p:tgtEl>
                                      </p:cBhvr>
                                      <p:to x="100000" y="100000"/>
                                    </p:animScale>
                                    <p:animScale>
                                      <p:cBhvr>
                                        <p:cTn id="38" dur="26">
                                          <p:stCondLst>
                                            <p:cond delay="1808"/>
                                          </p:stCondLst>
                                        </p:cTn>
                                        <p:tgtEl>
                                          <p:spTgt spid="5"/>
                                        </p:tgtEl>
                                      </p:cBhvr>
                                      <p:to x="100000" y="95000"/>
                                    </p:animScale>
                                    <p:animScale>
                                      <p:cBhvr>
                                        <p:cTn id="39" dur="166" decel="50000">
                                          <p:stCondLst>
                                            <p:cond delay="1834"/>
                                          </p:stCondLst>
                                        </p:cTn>
                                        <p:tgtEl>
                                          <p:spTgt spid="5"/>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26"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down)">
                                      <p:cBhvr>
                                        <p:cTn id="44" dur="580">
                                          <p:stCondLst>
                                            <p:cond delay="0"/>
                                          </p:stCondLst>
                                        </p:cTn>
                                        <p:tgtEl>
                                          <p:spTgt spid="6"/>
                                        </p:tgtEl>
                                      </p:cBhvr>
                                    </p:animEffect>
                                    <p:anim calcmode="lin" valueType="num">
                                      <p:cBhvr>
                                        <p:cTn id="4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0" dur="26">
                                          <p:stCondLst>
                                            <p:cond delay="650"/>
                                          </p:stCondLst>
                                        </p:cTn>
                                        <p:tgtEl>
                                          <p:spTgt spid="6"/>
                                        </p:tgtEl>
                                      </p:cBhvr>
                                      <p:to x="100000" y="60000"/>
                                    </p:animScale>
                                    <p:animScale>
                                      <p:cBhvr>
                                        <p:cTn id="51" dur="166" decel="50000">
                                          <p:stCondLst>
                                            <p:cond delay="676"/>
                                          </p:stCondLst>
                                        </p:cTn>
                                        <p:tgtEl>
                                          <p:spTgt spid="6"/>
                                        </p:tgtEl>
                                      </p:cBhvr>
                                      <p:to x="100000" y="100000"/>
                                    </p:animScale>
                                    <p:animScale>
                                      <p:cBhvr>
                                        <p:cTn id="52" dur="26">
                                          <p:stCondLst>
                                            <p:cond delay="1312"/>
                                          </p:stCondLst>
                                        </p:cTn>
                                        <p:tgtEl>
                                          <p:spTgt spid="6"/>
                                        </p:tgtEl>
                                      </p:cBhvr>
                                      <p:to x="100000" y="80000"/>
                                    </p:animScale>
                                    <p:animScale>
                                      <p:cBhvr>
                                        <p:cTn id="53" dur="166" decel="50000">
                                          <p:stCondLst>
                                            <p:cond delay="1338"/>
                                          </p:stCondLst>
                                        </p:cTn>
                                        <p:tgtEl>
                                          <p:spTgt spid="6"/>
                                        </p:tgtEl>
                                      </p:cBhvr>
                                      <p:to x="100000" y="100000"/>
                                    </p:animScale>
                                    <p:animScale>
                                      <p:cBhvr>
                                        <p:cTn id="54" dur="26">
                                          <p:stCondLst>
                                            <p:cond delay="1642"/>
                                          </p:stCondLst>
                                        </p:cTn>
                                        <p:tgtEl>
                                          <p:spTgt spid="6"/>
                                        </p:tgtEl>
                                      </p:cBhvr>
                                      <p:to x="100000" y="90000"/>
                                    </p:animScale>
                                    <p:animScale>
                                      <p:cBhvr>
                                        <p:cTn id="55" dur="166" decel="50000">
                                          <p:stCondLst>
                                            <p:cond delay="1668"/>
                                          </p:stCondLst>
                                        </p:cTn>
                                        <p:tgtEl>
                                          <p:spTgt spid="6"/>
                                        </p:tgtEl>
                                      </p:cBhvr>
                                      <p:to x="100000" y="100000"/>
                                    </p:animScale>
                                    <p:animScale>
                                      <p:cBhvr>
                                        <p:cTn id="56" dur="26">
                                          <p:stCondLst>
                                            <p:cond delay="1808"/>
                                          </p:stCondLst>
                                        </p:cTn>
                                        <p:tgtEl>
                                          <p:spTgt spid="6"/>
                                        </p:tgtEl>
                                      </p:cBhvr>
                                      <p:to x="100000" y="95000"/>
                                    </p:animScale>
                                    <p:animScale>
                                      <p:cBhvr>
                                        <p:cTn id="57"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421167B2-B9C0-4A1A-B847-1459A6305C33}"/>
              </a:ext>
            </a:extLst>
          </p:cNvPr>
          <p:cNvSpPr txBox="1">
            <a:spLocks/>
          </p:cNvSpPr>
          <p:nvPr/>
        </p:nvSpPr>
        <p:spPr>
          <a:xfrm>
            <a:off x="1940062" y="2866396"/>
            <a:ext cx="9142809" cy="898408"/>
          </a:xfrm>
          <a:prstGeom prst="rect">
            <a:avLst/>
          </a:prstGeom>
        </p:spPr>
        <p:txBody>
          <a:bodyPr vert="horz" lIns="91428" tIns="45714" rIns="91428" bIns="45714" rtlCol="0" anchor="ctr">
            <a:norm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1393419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9FD2775-7754-4701-99DB-64791898A5ED"/>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1339</Words>
  <Application>Microsoft Office PowerPoint</Application>
  <PresentationFormat>Custom</PresentationFormat>
  <Paragraphs>116</Paragraphs>
  <Slides>23</Slides>
  <Notes>6</Notes>
  <HiddenSlides>0</HiddenSlides>
  <MMClips>12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宋体</vt:lpstr>
      <vt:lpstr>Arial</vt:lpstr>
      <vt:lpstr>Calibri</vt:lpstr>
      <vt:lpstr>Times New Roman</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1</cp:revision>
  <dcterms:created xsi:type="dcterms:W3CDTF">2017-11-23T01:02:29Z</dcterms:created>
  <dcterms:modified xsi:type="dcterms:W3CDTF">2022-08-24T08:20:02Z</dcterms:modified>
</cp:coreProperties>
</file>