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33"/>
  </p:notesMasterIdLst>
  <p:sldIdLst>
    <p:sldId id="300" r:id="rId2"/>
    <p:sldId id="344" r:id="rId3"/>
    <p:sldId id="345" r:id="rId4"/>
    <p:sldId id="346" r:id="rId5"/>
    <p:sldId id="347" r:id="rId6"/>
    <p:sldId id="348" r:id="rId7"/>
    <p:sldId id="349" r:id="rId8"/>
    <p:sldId id="350" r:id="rId9"/>
    <p:sldId id="351" r:id="rId10"/>
    <p:sldId id="324" r:id="rId11"/>
    <p:sldId id="312" r:id="rId12"/>
    <p:sldId id="273" r:id="rId13"/>
    <p:sldId id="274" r:id="rId14"/>
    <p:sldId id="301" r:id="rId15"/>
    <p:sldId id="335" r:id="rId16"/>
    <p:sldId id="315" r:id="rId17"/>
    <p:sldId id="314" r:id="rId18"/>
    <p:sldId id="352" r:id="rId19"/>
    <p:sldId id="313" r:id="rId20"/>
    <p:sldId id="336" r:id="rId21"/>
    <p:sldId id="337" r:id="rId22"/>
    <p:sldId id="338" r:id="rId23"/>
    <p:sldId id="339" r:id="rId24"/>
    <p:sldId id="341" r:id="rId25"/>
    <p:sldId id="318" r:id="rId26"/>
    <p:sldId id="328" r:id="rId27"/>
    <p:sldId id="321" r:id="rId28"/>
    <p:sldId id="319" r:id="rId29"/>
    <p:sldId id="342" r:id="rId30"/>
    <p:sldId id="343" r:id="rId31"/>
    <p:sldId id="32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4660"/>
  </p:normalViewPr>
  <p:slideViewPr>
    <p:cSldViewPr snapToGrid="0">
      <p:cViewPr>
        <p:scale>
          <a:sx n="66" d="100"/>
          <a:sy n="66" d="100"/>
        </p:scale>
        <p:origin x="6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DA8E6DE9-D8D0-4D3B-8850-4C89614AEA71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UTM Avo" panose="02040603050506020204" pitchFamily="18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UTM Avo" panose="02040603050506020204" pitchFamily="18" charset="0"/>
              </a:defRPr>
            </a:lvl1pPr>
          </a:lstStyle>
          <a:p>
            <a:fld id="{F3A7C822-5B09-45E5-B6D8-B774D202E8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237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UTM Avo" panose="020406030505060202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</a:t>
            </a:r>
            <a:r>
              <a:rPr lang="en-US" dirty="0" err="1"/>
              <a:t>chọn</a:t>
            </a:r>
            <a:r>
              <a:rPr lang="en-US" dirty="0"/>
              <a:t> 1 </a:t>
            </a:r>
            <a:r>
              <a:rPr lang="en-US" dirty="0" err="1"/>
              <a:t>số</a:t>
            </a:r>
            <a:r>
              <a:rPr lang="en-US" dirty="0"/>
              <a:t>,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thì</a:t>
            </a:r>
            <a:r>
              <a:rPr lang="en-US" dirty="0"/>
              <a:t> </a:t>
            </a:r>
            <a:r>
              <a:rPr lang="en-US" dirty="0" err="1"/>
              <a:t>nhấp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1 </a:t>
            </a:r>
            <a:r>
              <a:rPr lang="en-US" dirty="0" err="1"/>
              <a:t>trong</a:t>
            </a:r>
            <a:r>
              <a:rPr lang="en-US" dirty="0"/>
              <a:t> 5 </a:t>
            </a:r>
            <a:r>
              <a:rPr lang="en-US" dirty="0" err="1"/>
              <a:t>vật</a:t>
            </a:r>
            <a:r>
              <a:rPr lang="en-US" dirty="0"/>
              <a:t> </a:t>
            </a:r>
            <a:r>
              <a:rPr lang="en-US" dirty="0" err="1"/>
              <a:t>là</a:t>
            </a:r>
            <a:r>
              <a:rPr lang="en-US" dirty="0"/>
              <a:t> </a:t>
            </a:r>
            <a:r>
              <a:rPr lang="en-US" dirty="0" err="1"/>
              <a:t>rác</a:t>
            </a:r>
            <a:r>
              <a:rPr lang="en-US" dirty="0"/>
              <a:t> </a:t>
            </a:r>
            <a:r>
              <a:rPr lang="en-US" dirty="0" err="1"/>
              <a:t>thải</a:t>
            </a:r>
            <a:r>
              <a:rPr lang="en-US" dirty="0"/>
              <a:t> </a:t>
            </a:r>
            <a:r>
              <a:rPr lang="en-US" dirty="0" err="1"/>
              <a:t>đang</a:t>
            </a:r>
            <a:r>
              <a:rPr lang="en-US" dirty="0"/>
              <a:t> </a:t>
            </a:r>
            <a:r>
              <a:rPr lang="en-US" dirty="0" err="1"/>
              <a:t>trôi</a:t>
            </a:r>
            <a:r>
              <a:rPr lang="en-US" dirty="0"/>
              <a:t> </a:t>
            </a:r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sông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dọn</a:t>
            </a:r>
            <a:r>
              <a:rPr lang="en-US" dirty="0"/>
              <a:t> </a:t>
            </a:r>
            <a:r>
              <a:rPr lang="en-US" dirty="0" err="1"/>
              <a:t>rác</a:t>
            </a:r>
            <a:r>
              <a:rPr lang="en-US" dirty="0"/>
              <a:t>. </a:t>
            </a:r>
            <a:r>
              <a:rPr lang="en-US" dirty="0" err="1"/>
              <a:t>Kết</a:t>
            </a:r>
            <a:r>
              <a:rPr lang="en-US" dirty="0"/>
              <a:t> </a:t>
            </a:r>
            <a:r>
              <a:rPr lang="en-US" dirty="0" err="1"/>
              <a:t>thúc</a:t>
            </a:r>
            <a:r>
              <a:rPr lang="en-US" dirty="0"/>
              <a:t> </a:t>
            </a:r>
            <a:r>
              <a:rPr lang="en-US" dirty="0" err="1"/>
              <a:t>trò</a:t>
            </a:r>
            <a:r>
              <a:rPr lang="en-US" dirty="0"/>
              <a:t> </a:t>
            </a:r>
            <a:r>
              <a:rPr lang="en-US" dirty="0" err="1"/>
              <a:t>chơi</a:t>
            </a:r>
            <a:r>
              <a:rPr lang="en-US" dirty="0"/>
              <a:t> </a:t>
            </a:r>
            <a:r>
              <a:rPr lang="en-US" dirty="0" err="1"/>
              <a:t>nhấn</a:t>
            </a:r>
            <a:r>
              <a:rPr lang="en-US" dirty="0"/>
              <a:t> </a:t>
            </a:r>
            <a:r>
              <a:rPr lang="en-US" dirty="0" err="1"/>
              <a:t>nút</a:t>
            </a:r>
            <a:r>
              <a:rPr lang="en-US" dirty="0"/>
              <a:t> </a:t>
            </a:r>
            <a:r>
              <a:rPr lang="en-US" dirty="0" err="1"/>
              <a:t>hoàn</a:t>
            </a:r>
            <a:r>
              <a:rPr lang="en-US" dirty="0"/>
              <a:t> </a:t>
            </a:r>
            <a:r>
              <a:rPr lang="en-US" dirty="0" err="1"/>
              <a:t>thành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sang slide </a:t>
            </a:r>
            <a:r>
              <a:rPr lang="en-US" dirty="0" err="1"/>
              <a:t>tiếp</a:t>
            </a:r>
            <a:r>
              <a:rPr lang="en-US" dirty="0"/>
              <a:t> </a:t>
            </a:r>
            <a:r>
              <a:rPr lang="en-US" dirty="0" err="1"/>
              <a:t>theo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7C822-5B09-45E5-B6D8-B774D202E88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313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幻灯片图像占位符 1">
            <a:extLst>
              <a:ext uri="{FF2B5EF4-FFF2-40B4-BE49-F238E27FC236}">
                <a16:creationId xmlns:a16="http://schemas.microsoft.com/office/drawing/2014/main" xmlns="" id="{E28AEDCB-517A-4890-935F-A03335F40BC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286000" y="514350"/>
            <a:ext cx="4572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备注占位符 2">
            <a:extLst>
              <a:ext uri="{FF2B5EF4-FFF2-40B4-BE49-F238E27FC236}">
                <a16:creationId xmlns:a16="http://schemas.microsoft.com/office/drawing/2014/main" xmlns="" id="{7C0E9812-A1E9-4F1D-A325-31CD1F725A2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380" name="灯片编号占位符 3">
            <a:extLst>
              <a:ext uri="{FF2B5EF4-FFF2-40B4-BE49-F238E27FC236}">
                <a16:creationId xmlns:a16="http://schemas.microsoft.com/office/drawing/2014/main" xmlns="" id="{891B4BDC-8F91-4C54-B3A7-13036BDB54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055960B-A08B-4CFE-B25C-6BFE089173A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8592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57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345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29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7510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187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334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17944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1198507"/>
      </p:ext>
    </p:extLst>
  </p:cSld>
  <p:clrMapOvr>
    <a:masterClrMapping/>
  </p:clrMapOvr>
  <p:transition spd="slow" advClick="0" advTm="0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9543714"/>
      </p:ext>
    </p:extLst>
  </p:cSld>
  <p:clrMapOvr>
    <a:masterClrMapping/>
  </p:clrMapOvr>
  <p:transition spd="slow" advClick="0" advTm="2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8662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053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711" r:id="rId4"/>
    <p:sldLayoutId id="2147483712" r:id="rId5"/>
    <p:sldLayoutId id="2147483713" r:id="rId6"/>
    <p:sldLayoutId id="2147483714" r:id="rId7"/>
    <p:sldLayoutId id="2147483855" r:id="rId8"/>
    <p:sldLayoutId id="2147483856" r:id="rId9"/>
    <p:sldLayoutId id="2147483860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2.png"/><Relationship Id="rId2" Type="http://schemas.openxmlformats.org/officeDocument/2006/relationships/image" Target="../media/image8.png"/><Relationship Id="rId16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1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slide" Target="slide4.xml"/><Relationship Id="rId2" Type="http://schemas.openxmlformats.org/officeDocument/2006/relationships/image" Target="../media/image8.png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4.png"/><Relationship Id="rId3" Type="http://schemas.openxmlformats.org/officeDocument/2006/relationships/image" Target="../media/image8.png"/><Relationship Id="rId21" Type="http://schemas.openxmlformats.org/officeDocument/2006/relationships/image" Target="../media/image20.png"/><Relationship Id="rId7" Type="http://schemas.openxmlformats.org/officeDocument/2006/relationships/slide" Target="slide5.xml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slide" Target="slide10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slide" Target="slide7.xml"/><Relationship Id="rId24" Type="http://schemas.openxmlformats.org/officeDocument/2006/relationships/image" Target="../media/image27.gif"/><Relationship Id="rId5" Type="http://schemas.openxmlformats.org/officeDocument/2006/relationships/image" Target="../media/image10.jpeg"/><Relationship Id="rId15" Type="http://schemas.openxmlformats.org/officeDocument/2006/relationships/image" Target="../media/image14.png"/><Relationship Id="rId23" Type="http://schemas.openxmlformats.org/officeDocument/2006/relationships/image" Target="../media/image26.gif"/><Relationship Id="rId10" Type="http://schemas.openxmlformats.org/officeDocument/2006/relationships/slide" Target="slide8.xml"/><Relationship Id="rId19" Type="http://schemas.openxmlformats.org/officeDocument/2006/relationships/image" Target="../media/image18.png"/><Relationship Id="rId4" Type="http://schemas.openxmlformats.org/officeDocument/2006/relationships/image" Target="../media/image9.png"/><Relationship Id="rId9" Type="http://schemas.openxmlformats.org/officeDocument/2006/relationships/slide" Target="slide9.xml"/><Relationship Id="rId14" Type="http://schemas.openxmlformats.org/officeDocument/2006/relationships/image" Target="../media/image13.png"/><Relationship Id="rId22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slide" Target="slide4.xml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slide" Target="slide4.xml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slide" Target="slide4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slide" Target="slide4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slide" Target="slide4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2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1.png"/><Relationship Id="rId5" Type="http://schemas.openxmlformats.org/officeDocument/2006/relationships/image" Target="../media/image30.gif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Administrator\Downloads\Chiec-Bung-Doi-Be-Thanh-Ngan.mp3" TargetMode="External"/><Relationship Id="rId6" Type="http://schemas.openxmlformats.org/officeDocument/2006/relationships/image" Target="../media/image42.jpeg"/><Relationship Id="rId5" Type="http://schemas.openxmlformats.org/officeDocument/2006/relationships/image" Target="../media/image8.png"/><Relationship Id="rId4" Type="http://schemas.openxmlformats.org/officeDocument/2006/relationships/audio" Target="../media/audio1.wav"/><Relationship Id="rId9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46.pn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6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9.png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DA144B1-BC48-4FB5-81A0-5EEE0F41D92F}"/>
              </a:ext>
            </a:extLst>
          </p:cNvPr>
          <p:cNvSpPr/>
          <p:nvPr/>
        </p:nvSpPr>
        <p:spPr>
          <a:xfrm>
            <a:off x="3798766" y="1648606"/>
            <a:ext cx="4594528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 24: qu – r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55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3">
            <a:extLst>
              <a:ext uri="{FF2B5EF4-FFF2-40B4-BE49-F238E27FC236}">
                <a16:creationId xmlns:a16="http://schemas.microsoft.com/office/drawing/2014/main" xmlns="" id="{D359A5D5-E5B6-4908-901B-B011690353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728663"/>
            <a:ext cx="11604625" cy="612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7" name="Picture 4">
            <a:extLst>
              <a:ext uri="{FF2B5EF4-FFF2-40B4-BE49-F238E27FC236}">
                <a16:creationId xmlns:a16="http://schemas.microsoft.com/office/drawing/2014/main" xmlns="" id="{9B6EC1E0-39F0-4F98-B68B-896934F33E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8389"/>
            <a:ext cx="12192000" cy="6399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48" name="Picture 38">
            <a:extLst>
              <a:ext uri="{FF2B5EF4-FFF2-40B4-BE49-F238E27FC236}">
                <a16:creationId xmlns:a16="http://schemas.microsoft.com/office/drawing/2014/main" xmlns="" id="{143AD67B-993A-4BC0-8DB1-605C46BEA8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06972">
            <a:off x="2857500" y="4732338"/>
            <a:ext cx="52863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 descr="HÃ¬nh áº£nh cÃ³ liÃªn quan">
            <a:extLst>
              <a:ext uri="{FF2B5EF4-FFF2-40B4-BE49-F238E27FC236}">
                <a16:creationId xmlns:a16="http://schemas.microsoft.com/office/drawing/2014/main" xmlns="" id="{F633CE50-01AA-4584-B932-BC1B947820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52490" t="45401" r="28137" b="38967"/>
          <a:stretch/>
        </p:blipFill>
        <p:spPr bwMode="auto">
          <a:xfrm>
            <a:off x="3822576" y="4639260"/>
            <a:ext cx="598257" cy="521336"/>
          </a:xfrm>
          <a:prstGeom prst="rect">
            <a:avLst/>
          </a:prstGeom>
          <a:noFill/>
        </p:spPr>
      </p:pic>
      <p:pic>
        <p:nvPicPr>
          <p:cNvPr id="82950" name="Picture 40">
            <a:extLst>
              <a:ext uri="{FF2B5EF4-FFF2-40B4-BE49-F238E27FC236}">
                <a16:creationId xmlns:a16="http://schemas.microsoft.com/office/drawing/2014/main" xmlns="" id="{68AECE41-6F8F-4B98-8E32-66C6032303F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88" y="4827588"/>
            <a:ext cx="6715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0F76A473-E07A-4D82-82EB-ECAFA745932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25067" y="5021492"/>
            <a:ext cx="534164" cy="38140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3406709B-1230-4F5B-9BF1-6905B3FD39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34519" y="4410709"/>
            <a:ext cx="552537" cy="464904"/>
          </a:xfrm>
          <a:prstGeom prst="rect">
            <a:avLst/>
          </a:prstGeom>
        </p:spPr>
      </p:pic>
      <p:pic>
        <p:nvPicPr>
          <p:cNvPr id="82953" name="Picture 43">
            <a:extLst>
              <a:ext uri="{FF2B5EF4-FFF2-40B4-BE49-F238E27FC236}">
                <a16:creationId xmlns:a16="http://schemas.microsoft.com/office/drawing/2014/main" xmlns="" id="{AC0FDFAE-F650-41FB-8FEE-3979E866087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4433888"/>
            <a:ext cx="5221288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4" name="Picture 44">
            <a:extLst>
              <a:ext uri="{FF2B5EF4-FFF2-40B4-BE49-F238E27FC236}">
                <a16:creationId xmlns:a16="http://schemas.microsoft.com/office/drawing/2014/main" xmlns="" id="{FB377EE2-6132-4607-B896-C2CA9A70E34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576">
            <a:off x="7061200" y="5418138"/>
            <a:ext cx="52863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25C53E43-8DFD-4B11-B16A-F8D984EE0BC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82025" y="5821716"/>
            <a:ext cx="534164" cy="38140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4E714F8A-4947-4470-B7BC-FD0B916725E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69535" y="5934708"/>
            <a:ext cx="552537" cy="464904"/>
          </a:xfrm>
          <a:prstGeom prst="rect">
            <a:avLst/>
          </a:prstGeom>
        </p:spPr>
      </p:pic>
      <p:pic>
        <p:nvPicPr>
          <p:cNvPr id="82957" name="Picture 47">
            <a:extLst>
              <a:ext uri="{FF2B5EF4-FFF2-40B4-BE49-F238E27FC236}">
                <a16:creationId xmlns:a16="http://schemas.microsoft.com/office/drawing/2014/main" xmlns="" id="{B06388C9-B6FB-45B3-A9A8-FB58D03E395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650" y="5999163"/>
            <a:ext cx="6699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2" descr="HÃ¬nh áº£nh cÃ³ liÃªn quan">
            <a:extLst>
              <a:ext uri="{FF2B5EF4-FFF2-40B4-BE49-F238E27FC236}">
                <a16:creationId xmlns:a16="http://schemas.microsoft.com/office/drawing/2014/main" xmlns="" id="{143D10B3-081E-421D-A1F4-D668A5338B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52490" t="45401" r="28137" b="38967"/>
          <a:stretch/>
        </p:blipFill>
        <p:spPr bwMode="auto">
          <a:xfrm>
            <a:off x="8826840" y="5300379"/>
            <a:ext cx="598257" cy="521336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B2374B0-5AF4-4F1E-8D1A-3DAF31866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2175" y="1027113"/>
            <a:ext cx="8403262" cy="93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5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GIẢI CỨU DÒNG SÔNG</a:t>
            </a:r>
          </a:p>
        </p:txBody>
      </p:sp>
      <p:pic>
        <p:nvPicPr>
          <p:cNvPr id="29" name="Picture 11" descr="C:\Users\ADMIN\Desktop\Tai nguyen thiet ke tro choi\Angry birds epic birds\1505573783630 (2).png">
            <a:hlinkClick r:id="rId16" action="ppaction://hlinksldjump"/>
            <a:extLst>
              <a:ext uri="{FF2B5EF4-FFF2-40B4-BE49-F238E27FC236}">
                <a16:creationId xmlns:a16="http://schemas.microsoft.com/office/drawing/2014/main" xmlns="" id="{916F234A-3A1E-4146-B194-8E8F0C410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25" y="2092325"/>
            <a:ext cx="106838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3">
            <a:extLst>
              <a:ext uri="{FF2B5EF4-FFF2-40B4-BE49-F238E27FC236}">
                <a16:creationId xmlns:a16="http://schemas.microsoft.com/office/drawing/2014/main" xmlns="" id="{E51E199F-D623-4312-9C1B-24651614A5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8388"/>
            <a:ext cx="12191999" cy="633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1" name="Picture 4">
            <a:extLst>
              <a:ext uri="{FF2B5EF4-FFF2-40B4-BE49-F238E27FC236}">
                <a16:creationId xmlns:a16="http://schemas.microsoft.com/office/drawing/2014/main" xmlns="" id="{D51D78D6-A8FF-411E-9A93-6062D962F5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830262"/>
            <a:ext cx="11903075" cy="6046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2" name="Picture 38">
            <a:extLst>
              <a:ext uri="{FF2B5EF4-FFF2-40B4-BE49-F238E27FC236}">
                <a16:creationId xmlns:a16="http://schemas.microsoft.com/office/drawing/2014/main" xmlns="" id="{56560277-7F32-42C2-A93C-9D3800FD49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06972">
            <a:off x="2857500" y="4732338"/>
            <a:ext cx="52863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 descr="HÃ¬nh áº£nh cÃ³ liÃªn quan">
            <a:extLst>
              <a:ext uri="{FF2B5EF4-FFF2-40B4-BE49-F238E27FC236}">
                <a16:creationId xmlns:a16="http://schemas.microsoft.com/office/drawing/2014/main" xmlns="" id="{E3C2E51D-C806-4B47-836D-A9737095AA8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52490" t="45401" r="28137" b="38967"/>
          <a:stretch/>
        </p:blipFill>
        <p:spPr bwMode="auto">
          <a:xfrm>
            <a:off x="3822576" y="4639260"/>
            <a:ext cx="598257" cy="521336"/>
          </a:xfrm>
          <a:prstGeom prst="rect">
            <a:avLst/>
          </a:prstGeom>
          <a:noFill/>
        </p:spPr>
      </p:pic>
      <p:pic>
        <p:nvPicPr>
          <p:cNvPr id="83974" name="Picture 40">
            <a:extLst>
              <a:ext uri="{FF2B5EF4-FFF2-40B4-BE49-F238E27FC236}">
                <a16:creationId xmlns:a16="http://schemas.microsoft.com/office/drawing/2014/main" xmlns="" id="{5D0C529D-A9C3-49BB-9D03-A8B237CACDD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88" y="4827588"/>
            <a:ext cx="6715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3AEAB83B-2D81-4A1B-8A5C-9C6E4647B84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25067" y="5021492"/>
            <a:ext cx="534164" cy="38140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A553CF8A-DF4C-4DAA-A9E1-75F6358F3CF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34519" y="4410709"/>
            <a:ext cx="552537" cy="464904"/>
          </a:xfrm>
          <a:prstGeom prst="rect">
            <a:avLst/>
          </a:prstGeom>
        </p:spPr>
      </p:pic>
      <p:pic>
        <p:nvPicPr>
          <p:cNvPr id="83977" name="Picture 43">
            <a:extLst>
              <a:ext uri="{FF2B5EF4-FFF2-40B4-BE49-F238E27FC236}">
                <a16:creationId xmlns:a16="http://schemas.microsoft.com/office/drawing/2014/main" xmlns="" id="{098D91CA-625C-47D4-99EC-CD5E39D60C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313" y="5246688"/>
            <a:ext cx="5221287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8" name="Picture 44">
            <a:extLst>
              <a:ext uri="{FF2B5EF4-FFF2-40B4-BE49-F238E27FC236}">
                <a16:creationId xmlns:a16="http://schemas.microsoft.com/office/drawing/2014/main" xmlns="" id="{8E845F95-089D-447D-842F-5F222E5BA9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576">
            <a:off x="7061200" y="5418138"/>
            <a:ext cx="52863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1167037D-A20D-41CC-A31F-CF7113A8933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82025" y="5821716"/>
            <a:ext cx="534164" cy="38140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B47E6542-F045-4C55-A64A-24A12521BB1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69535" y="5934708"/>
            <a:ext cx="552537" cy="464904"/>
          </a:xfrm>
          <a:prstGeom prst="rect">
            <a:avLst/>
          </a:prstGeom>
        </p:spPr>
      </p:pic>
      <p:pic>
        <p:nvPicPr>
          <p:cNvPr id="83981" name="Picture 47">
            <a:extLst>
              <a:ext uri="{FF2B5EF4-FFF2-40B4-BE49-F238E27FC236}">
                <a16:creationId xmlns:a16="http://schemas.microsoft.com/office/drawing/2014/main" xmlns="" id="{97D4D852-DE0F-469F-96CD-FF3A2DCE912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650" y="5999163"/>
            <a:ext cx="6699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2" descr="HÃ¬nh áº£nh cÃ³ liÃªn quan">
            <a:extLst>
              <a:ext uri="{FF2B5EF4-FFF2-40B4-BE49-F238E27FC236}">
                <a16:creationId xmlns:a16="http://schemas.microsoft.com/office/drawing/2014/main" xmlns="" id="{33405554-39E2-40E0-BEF4-BC97AF3CE3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52490" t="45401" r="28137" b="38967"/>
          <a:stretch/>
        </p:blipFill>
        <p:spPr bwMode="auto">
          <a:xfrm>
            <a:off x="8826840" y="5300379"/>
            <a:ext cx="598257" cy="521336"/>
          </a:xfrm>
          <a:prstGeom prst="rect">
            <a:avLst/>
          </a:prstGeom>
          <a:noFill/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7DECF9CE-45A3-4A26-B625-F961D29D0A9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4189"/>
            <a:ext cx="12191999" cy="3065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CACE45C-2472-42C0-9A59-E50D1E930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905" y="830263"/>
            <a:ext cx="1105269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Dòng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sông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trong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thành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phố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đang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bị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ô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nhiễm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nghiêm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trọng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bởi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rác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thải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em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hãy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giúp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chú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công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nhân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môi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trường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làm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sạch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dòng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sông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bằng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cách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trả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lời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đúng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câu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alt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hỏi</a:t>
            </a:r>
            <a:r>
              <a:rPr kumimoji="0" lang="en-US" alt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</a:p>
        </p:txBody>
      </p:sp>
      <p:pic>
        <p:nvPicPr>
          <p:cNvPr id="83985" name="Picture 22">
            <a:hlinkClick r:id="rId17" action="ppaction://hlinksldjump"/>
            <a:extLst>
              <a:ext uri="{FF2B5EF4-FFF2-40B4-BE49-F238E27FC236}">
                <a16:creationId xmlns:a16="http://schemas.microsoft.com/office/drawing/2014/main" xmlns="" id="{E562CE4F-9D86-461F-A2DB-A7EF08374AB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50" y="6157913"/>
            <a:ext cx="87471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3">
            <a:extLst>
              <a:ext uri="{FF2B5EF4-FFF2-40B4-BE49-F238E27FC236}">
                <a16:creationId xmlns:a16="http://schemas.microsoft.com/office/drawing/2014/main" xmlns="" id="{C1A79E4F-339B-4FBB-877E-D427C10EE8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512763"/>
            <a:ext cx="11887200" cy="6345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FF24E92-2EBE-42E4-A47C-8D5EE01549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1533"/>
            <a:ext cx="12192000" cy="6426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9" descr="C:\Users\ADMIN\Desktop\Tai nguyen thiet ke tro choi\Angry birds epic birds\1505573783630 (2aA).png">
            <a:extLst>
              <a:ext uri="{FF2B5EF4-FFF2-40B4-BE49-F238E27FC236}">
                <a16:creationId xmlns:a16="http://schemas.microsoft.com/office/drawing/2014/main" xmlns="" id="{FEDE25FF-33B2-414D-9309-79A02DB156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8014" y="623517"/>
            <a:ext cx="1414461" cy="675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Oval 33">
            <a:hlinkClick r:id="rId7" action="ppaction://hlinksldjump"/>
            <a:extLst>
              <a:ext uri="{FF2B5EF4-FFF2-40B4-BE49-F238E27FC236}">
                <a16:creationId xmlns:a16="http://schemas.microsoft.com/office/drawing/2014/main" xmlns="" id="{CC4E384E-8568-4467-B7E8-6548D82F529C}"/>
              </a:ext>
            </a:extLst>
          </p:cNvPr>
          <p:cNvSpPr/>
          <p:nvPr/>
        </p:nvSpPr>
        <p:spPr>
          <a:xfrm>
            <a:off x="2932113" y="588963"/>
            <a:ext cx="566737" cy="554037"/>
          </a:xfrm>
          <a:prstGeom prst="ellips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35" name="Oval 34">
            <a:hlinkClick r:id="rId8" action="ppaction://hlinksldjump"/>
            <a:extLst>
              <a:ext uri="{FF2B5EF4-FFF2-40B4-BE49-F238E27FC236}">
                <a16:creationId xmlns:a16="http://schemas.microsoft.com/office/drawing/2014/main" xmlns="" id="{7E4D4BED-0DD4-463A-B04C-BD415419F1D9}"/>
              </a:ext>
            </a:extLst>
          </p:cNvPr>
          <p:cNvSpPr/>
          <p:nvPr/>
        </p:nvSpPr>
        <p:spPr>
          <a:xfrm>
            <a:off x="3634185" y="598250"/>
            <a:ext cx="566737" cy="554037"/>
          </a:xfrm>
          <a:prstGeom prst="ellips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36" name="Oval 35">
            <a:hlinkClick r:id="rId9" action="ppaction://hlinksldjump"/>
            <a:extLst>
              <a:ext uri="{FF2B5EF4-FFF2-40B4-BE49-F238E27FC236}">
                <a16:creationId xmlns:a16="http://schemas.microsoft.com/office/drawing/2014/main" xmlns="" id="{1ADBA4FB-CE0C-4FEB-B800-ACBCAB327BA1}"/>
              </a:ext>
            </a:extLst>
          </p:cNvPr>
          <p:cNvSpPr/>
          <p:nvPr/>
        </p:nvSpPr>
        <p:spPr>
          <a:xfrm>
            <a:off x="4322763" y="593997"/>
            <a:ext cx="566738" cy="554037"/>
          </a:xfrm>
          <a:prstGeom prst="ellips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37" name="Oval 36">
            <a:hlinkClick r:id="rId10" action="ppaction://hlinksldjump"/>
            <a:extLst>
              <a:ext uri="{FF2B5EF4-FFF2-40B4-BE49-F238E27FC236}">
                <a16:creationId xmlns:a16="http://schemas.microsoft.com/office/drawing/2014/main" xmlns="" id="{F279C22C-E26A-4C8B-8BD3-6834D096645C}"/>
              </a:ext>
            </a:extLst>
          </p:cNvPr>
          <p:cNvSpPr/>
          <p:nvPr/>
        </p:nvSpPr>
        <p:spPr>
          <a:xfrm>
            <a:off x="5024438" y="592138"/>
            <a:ext cx="566737" cy="552450"/>
          </a:xfrm>
          <a:prstGeom prst="ellips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38" name="Oval 37">
            <a:hlinkClick r:id="rId11" action="ppaction://hlinksldjump"/>
            <a:extLst>
              <a:ext uri="{FF2B5EF4-FFF2-40B4-BE49-F238E27FC236}">
                <a16:creationId xmlns:a16="http://schemas.microsoft.com/office/drawing/2014/main" xmlns="" id="{0D4604CA-A29A-458B-A38F-29961DB1B2F4}"/>
              </a:ext>
            </a:extLst>
          </p:cNvPr>
          <p:cNvSpPr/>
          <p:nvPr/>
        </p:nvSpPr>
        <p:spPr>
          <a:xfrm>
            <a:off x="5733080" y="602110"/>
            <a:ext cx="566737" cy="554038"/>
          </a:xfrm>
          <a:prstGeom prst="ellipse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66E5CC17-90B5-4DA8-AFE6-8B255172234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06972">
            <a:off x="2857500" y="4732338"/>
            <a:ext cx="52863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 descr="HÃ¬nh áº£nh cÃ³ liÃªn quan">
            <a:extLst>
              <a:ext uri="{FF2B5EF4-FFF2-40B4-BE49-F238E27FC236}">
                <a16:creationId xmlns:a16="http://schemas.microsoft.com/office/drawing/2014/main" xmlns="" id="{F343EC68-CE5C-48FA-ADC2-D78A7185E0F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52490" t="45401" r="28137" b="38967"/>
          <a:stretch/>
        </p:blipFill>
        <p:spPr bwMode="auto">
          <a:xfrm>
            <a:off x="3822576" y="4639260"/>
            <a:ext cx="598257" cy="521336"/>
          </a:xfrm>
          <a:prstGeom prst="rect">
            <a:avLst/>
          </a:prstGeom>
          <a:noFill/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xmlns="" id="{54149492-E7DE-4EA4-ABD3-20B15AF827F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688" y="4827588"/>
            <a:ext cx="6715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xmlns="" id="{4F1BEDC8-72B7-46E5-A772-03C989BAF86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25067" y="5021492"/>
            <a:ext cx="534164" cy="381401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xmlns="" id="{5F6C0118-0891-43BA-BC25-E54236F87E8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34519" y="4410709"/>
            <a:ext cx="552537" cy="46490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xmlns="" id="{A72CFADE-4E6A-43EA-B0D9-19417947C2B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4433888"/>
            <a:ext cx="5221288" cy="158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E6A5731A-0CE5-4FF4-843B-D422C2E11FD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576">
            <a:off x="7061200" y="5418138"/>
            <a:ext cx="528638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A8B02204-A0C6-4D20-B43C-6719A3D7F89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82025" y="5821716"/>
            <a:ext cx="534164" cy="381401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xmlns="" id="{DCD73C94-F04C-444B-B8FE-81D9EA856842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569535" y="5934708"/>
            <a:ext cx="552537" cy="464904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xmlns="" id="{E6022AA3-8859-4310-835B-1B2262FD37B4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2650" y="5999163"/>
            <a:ext cx="669925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2" descr="HÃ¬nh áº£nh cÃ³ liÃªn quan">
            <a:extLst>
              <a:ext uri="{FF2B5EF4-FFF2-40B4-BE49-F238E27FC236}">
                <a16:creationId xmlns:a16="http://schemas.microsoft.com/office/drawing/2014/main" xmlns="" id="{2D8184E7-41FE-42DF-8E99-DA3EF293031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2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 l="52490" t="45401" r="28137" b="38967"/>
          <a:stretch/>
        </p:blipFill>
        <p:spPr bwMode="auto">
          <a:xfrm>
            <a:off x="8826840" y="5300379"/>
            <a:ext cx="598257" cy="521336"/>
          </a:xfrm>
          <a:prstGeom prst="rect">
            <a:avLst/>
          </a:prstGeom>
          <a:noFill/>
        </p:spPr>
      </p:pic>
      <p:pic>
        <p:nvPicPr>
          <p:cNvPr id="27" name="Picture 2" descr="Kết quả hình ảnh cho FIREWORK GIF">
            <a:extLst>
              <a:ext uri="{FF2B5EF4-FFF2-40B4-BE49-F238E27FC236}">
                <a16:creationId xmlns:a16="http://schemas.microsoft.com/office/drawing/2014/main" xmlns="" id="{51A2C02F-26FE-4F11-BE0B-CBA26038669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1775" y="938213"/>
            <a:ext cx="2940050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4" descr="Hình ảnh có liên quan">
            <a:extLst>
              <a:ext uri="{FF2B5EF4-FFF2-40B4-BE49-F238E27FC236}">
                <a16:creationId xmlns:a16="http://schemas.microsoft.com/office/drawing/2014/main" xmlns="" id="{8EC55549-805E-46F8-8F56-396ED19777D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7725" y="-436750"/>
            <a:ext cx="4762500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AF5775E7-7018-4C58-980D-D9FC698777A1}"/>
              </a:ext>
            </a:extLst>
          </p:cNvPr>
          <p:cNvSpPr/>
          <p:nvPr/>
        </p:nvSpPr>
        <p:spPr>
          <a:xfrm>
            <a:off x="3220608" y="1605835"/>
            <a:ext cx="6324167" cy="1200329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1430"/>
                <a:gradFill>
                  <a:gsLst>
                    <a:gs pos="0">
                      <a:srgbClr val="ED7D31">
                        <a:tint val="70000"/>
                        <a:satMod val="245000"/>
                      </a:srgbClr>
                    </a:gs>
                    <a:gs pos="75000">
                      <a:srgbClr val="ED7D31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ED7D31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CHÚC MỪNG</a:t>
            </a:r>
          </a:p>
        </p:txBody>
      </p:sp>
      <p:pic>
        <p:nvPicPr>
          <p:cNvPr id="24" name="Picture 30">
            <a:hlinkClick r:id="rId25" action="ppaction://hlinksldjump"/>
            <a:extLst>
              <a:ext uri="{FF2B5EF4-FFF2-40B4-BE49-F238E27FC236}">
                <a16:creationId xmlns:a16="http://schemas.microsoft.com/office/drawing/2014/main" xmlns="" id="{D67AEC26-3BDB-4B39-A8F5-EFD4CB3989D1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8842" y="5402893"/>
            <a:ext cx="1598358" cy="1290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C08EE88C-C418-4641-8079-FDCD1FCB3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88842" y="5888771"/>
            <a:ext cx="14898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Bài</a:t>
            </a:r>
            <a:r>
              <a:rPr kumimoji="0" lang="en-US" alt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2000" b="1" i="0" u="none" strike="noStrike" kern="1200" cap="none" spc="0" normalizeH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mới</a:t>
            </a:r>
            <a:endParaRPr kumimoji="0" lang="en-US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7 L 0.72066 0.00532 " pathEditMode="relative" rAng="0" ptsTypes="AA">
                                      <p:cBhvr>
                                        <p:cTn id="18" dur="5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024" y="255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4.07407E-6 L 0.93091 0.0338 " pathEditMode="relative" rAng="0" ptsTypes="AA">
                                      <p:cBhvr>
                                        <p:cTn id="20" dur="5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545" y="169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85185E-6 L 0.53906 0.04236 " pathEditMode="relative" rAng="0" ptsTypes="AA">
                                      <p:cBhvr>
                                        <p:cTn id="22" dur="4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44" y="210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 nodeType="clickPar">
                      <p:stCondLst>
                        <p:cond delay="0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 nodeType="clickPar">
                      <p:stCondLst>
                        <p:cond delay="0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 nodeType="clickPar">
                      <p:stCondLst>
                        <p:cond delay="0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 nodeType="clickPar">
                      <p:stCondLst>
                        <p:cond delay="0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 nodeType="clickPar">
                      <p:stCondLst>
                        <p:cond delay="0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 nodeType="clickPar">
                      <p:stCondLst>
                        <p:cond delay="0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 nodeType="clickPar">
                      <p:stCondLst>
                        <p:cond delay="0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 nodeType="clickPar">
                      <p:stCondLst>
                        <p:cond delay="0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 nodeType="clickPar">
                      <p:stCondLst>
                        <p:cond delay="0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 nodeType="clickPar">
                      <p:stCondLst>
                        <p:cond delay="0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 nodeType="clickPar">
                      <p:stCondLst>
                        <p:cond delay="0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1">
            <a:extLst>
              <a:ext uri="{FF2B5EF4-FFF2-40B4-BE49-F238E27FC236}">
                <a16:creationId xmlns:a16="http://schemas.microsoft.com/office/drawing/2014/main" xmlns="" id="{F95AABC6-8939-42BF-97B6-F6AC29DBBB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2761"/>
            <a:ext cx="12192000" cy="6405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839DB0CA-5BA5-445C-B7F8-AD6091D999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675" y="879475"/>
            <a:ext cx="824865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0" name="Picture 30">
            <a:hlinkClick r:id="rId5" action="ppaction://hlinksldjump"/>
            <a:extLst>
              <a:ext uri="{FF2B5EF4-FFF2-40B4-BE49-F238E27FC236}">
                <a16:creationId xmlns:a16="http://schemas.microsoft.com/office/drawing/2014/main" xmlns="" id="{F24FF26F-8124-4FAC-B2C3-E32CC19EC52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50" y="6157913"/>
            <a:ext cx="87471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1" name="TextBox 2">
            <a:extLst>
              <a:ext uri="{FF2B5EF4-FFF2-40B4-BE49-F238E27FC236}">
                <a16:creationId xmlns:a16="http://schemas.microsoft.com/office/drawing/2014/main" xmlns="" id="{0AD48E47-8FF7-485A-8DAE-6A66DA1E01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1263" y="1979613"/>
            <a:ext cx="72294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Đọc to các tiếng sau: </a:t>
            </a:r>
            <a:r>
              <a:rPr kumimoji="0" lang="en-US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Pi a nô, pa nô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1">
            <a:extLst>
              <a:ext uri="{FF2B5EF4-FFF2-40B4-BE49-F238E27FC236}">
                <a16:creationId xmlns:a16="http://schemas.microsoft.com/office/drawing/2014/main" xmlns="" id="{6A5A06FB-7556-4C7C-ABCA-03F06D2415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" y="426128"/>
            <a:ext cx="12191781" cy="64318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6B104E45-A7D9-4CA1-A05F-D194545B96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363" y="1192213"/>
            <a:ext cx="8250237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C08EE88C-C418-4641-8079-FDCD1FCB3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3438" y="2519363"/>
            <a:ext cx="78120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Tìm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các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tiếng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có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chứa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âm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p</a:t>
            </a:r>
            <a:endParaRPr kumimoji="0" lang="en-US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charset="0"/>
              <a:ea typeface="+mn-ea"/>
              <a:cs typeface="+mn-cs"/>
            </a:endParaRPr>
          </a:p>
        </p:txBody>
      </p:sp>
      <p:pic>
        <p:nvPicPr>
          <p:cNvPr id="87045" name="Picture 30">
            <a:hlinkClick r:id="rId5" action="ppaction://hlinksldjump"/>
            <a:extLst>
              <a:ext uri="{FF2B5EF4-FFF2-40B4-BE49-F238E27FC236}">
                <a16:creationId xmlns:a16="http://schemas.microsoft.com/office/drawing/2014/main" xmlns="" id="{D67AEC26-3BDB-4B39-A8F5-EFD4CB3989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50" y="6157913"/>
            <a:ext cx="87471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1">
            <a:extLst>
              <a:ext uri="{FF2B5EF4-FFF2-40B4-BE49-F238E27FC236}">
                <a16:creationId xmlns:a16="http://schemas.microsoft.com/office/drawing/2014/main" xmlns="" id="{7D0F3C71-C519-4335-88D1-DA2652C1D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5006"/>
            <a:ext cx="12192000" cy="6422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92934F4D-8F09-48AF-91DC-1B20FC5ED2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223963"/>
            <a:ext cx="8250238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8" name="Picture 30">
            <a:hlinkClick r:id="rId5" action="ppaction://hlinksldjump"/>
            <a:extLst>
              <a:ext uri="{FF2B5EF4-FFF2-40B4-BE49-F238E27FC236}">
                <a16:creationId xmlns:a16="http://schemas.microsoft.com/office/drawing/2014/main" xmlns="" id="{A6775E48-E43B-4610-918A-B4FA2434D6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50" y="6157913"/>
            <a:ext cx="87471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9" name="TextBox 9">
            <a:extLst>
              <a:ext uri="{FF2B5EF4-FFF2-40B4-BE49-F238E27FC236}">
                <a16:creationId xmlns:a16="http://schemas.microsoft.com/office/drawing/2014/main" xmlns="" id="{860B197E-A776-46F8-9210-A7E55D905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1263" y="2263775"/>
            <a:ext cx="722947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Đọc to các tiếng sau: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phố cổ, cà phê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1">
            <a:extLst>
              <a:ext uri="{FF2B5EF4-FFF2-40B4-BE49-F238E27FC236}">
                <a16:creationId xmlns:a16="http://schemas.microsoft.com/office/drawing/2014/main" xmlns="" id="{51B5BFE9-C9BD-4DEF-8A08-5B13295D3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8373"/>
            <a:ext cx="12192000" cy="6449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ECF9599F-A871-4E2F-BD35-4F1B8F8928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1513" y="1231900"/>
            <a:ext cx="824865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69D30400-D722-497B-91D4-100637F62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2088" y="2541588"/>
            <a:ext cx="66611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Tìm tiếng có chứa âm </a:t>
            </a:r>
            <a:r>
              <a:rPr kumimoji="0" lang="en-US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ph</a:t>
            </a:r>
          </a:p>
        </p:txBody>
      </p:sp>
      <p:pic>
        <p:nvPicPr>
          <p:cNvPr id="89093" name="Picture 30">
            <a:hlinkClick r:id="rId5" action="ppaction://hlinksldjump"/>
            <a:extLst>
              <a:ext uri="{FF2B5EF4-FFF2-40B4-BE49-F238E27FC236}">
                <a16:creationId xmlns:a16="http://schemas.microsoft.com/office/drawing/2014/main" xmlns="" id="{59C9056F-4D21-4546-AF1A-82D3F73DE01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50" y="6157913"/>
            <a:ext cx="87471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1">
            <a:extLst>
              <a:ext uri="{FF2B5EF4-FFF2-40B4-BE49-F238E27FC236}">
                <a16:creationId xmlns:a16="http://schemas.microsoft.com/office/drawing/2014/main" xmlns="" id="{F063817E-8A78-48B2-BCAC-68E348F141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52761"/>
            <a:ext cx="12191999" cy="6411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B2977864-FB19-4816-9E0E-5807B4BBD8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2761"/>
            <a:ext cx="12192000" cy="6411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6" name="Picture 30">
            <a:hlinkClick r:id="rId5" action="ppaction://hlinksldjump"/>
            <a:extLst>
              <a:ext uri="{FF2B5EF4-FFF2-40B4-BE49-F238E27FC236}">
                <a16:creationId xmlns:a16="http://schemas.microsoft.com/office/drawing/2014/main" xmlns="" id="{41AC5748-F22B-45EC-A425-D3A8A49EDDF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450" y="6157913"/>
            <a:ext cx="874713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7" name="TextBox 2">
            <a:extLst>
              <a:ext uri="{FF2B5EF4-FFF2-40B4-BE49-F238E27FC236}">
                <a16:creationId xmlns:a16="http://schemas.microsoft.com/office/drawing/2014/main" xmlns="" id="{9E4BD8F9-E63A-46D8-B201-AD7A847A9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538" y="938213"/>
            <a:ext cx="11210925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Đọc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to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đọc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văn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sau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Nhà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dì</a:t>
            </a:r>
            <a:endParaRPr kumimoji="0" lang="en-US" altLang="en-US" sz="480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charset="0"/>
              <a:ea typeface="+mn-ea"/>
              <a:cs typeface="+mn-cs"/>
            </a:endParaRPr>
          </a:p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Nhà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dì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Nga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có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pi a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nô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.</a:t>
            </a:r>
          </a:p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Cả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nhà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Bi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đi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phố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,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ghé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nhà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dì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,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nghe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pi a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nô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.</a:t>
            </a:r>
          </a:p>
          <a:p>
            <a:pPr marL="457200" marR="0" lvl="1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Dì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Nga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pha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cà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phê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.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Bố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mẹ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có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cà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phê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. Bi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có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phở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.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Bé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Li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có</a:t>
            </a:r>
            <a:r>
              <a:rPr kumimoji="0" lang="en-US" altLang="en-US" sz="480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 </a:t>
            </a:r>
            <a:r>
              <a:rPr kumimoji="0" lang="en-US" altLang="en-US" sz="4800" i="0" u="none" strike="noStrike" kern="1200" cap="none" spc="0" normalizeH="0" baseline="0" noProof="0" dirty="0" err="1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na.</a:t>
            </a:r>
            <a:endParaRPr kumimoji="0" lang="en-US" altLang="en-US" sz="4800" i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UTM Avo" panose="0204060305050602020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3" descr="daisy_button_pink_hb">
            <a:extLst>
              <a:ext uri="{FF2B5EF4-FFF2-40B4-BE49-F238E27FC236}">
                <a16:creationId xmlns:a16="http://schemas.microsoft.com/office/drawing/2014/main" xmlns="" id="{675020F1-F8DA-461E-990F-4780FF1BA8B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2813" y="1165225"/>
            <a:ext cx="801687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9" name="Picture 4" descr="Picture5">
            <a:extLst>
              <a:ext uri="{FF2B5EF4-FFF2-40B4-BE49-F238E27FC236}">
                <a16:creationId xmlns:a16="http://schemas.microsoft.com/office/drawing/2014/main" xmlns="" id="{D6F24C0F-70D6-4E3F-A16A-EA9EEE3246B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838" y="650875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5" descr="Picture5">
            <a:extLst>
              <a:ext uri="{FF2B5EF4-FFF2-40B4-BE49-F238E27FC236}">
                <a16:creationId xmlns:a16="http://schemas.microsoft.com/office/drawing/2014/main" xmlns="" id="{52F59B77-A8E4-45EF-8A81-1D11527475D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1550" y="709613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1" name="Picture 6" descr="Picture5">
            <a:extLst>
              <a:ext uri="{FF2B5EF4-FFF2-40B4-BE49-F238E27FC236}">
                <a16:creationId xmlns:a16="http://schemas.microsoft.com/office/drawing/2014/main" xmlns="" id="{B37F1D60-61AB-403F-8C22-C3706DEDB2E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4088" y="4821238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2" name="Picture 7" descr="Picture5">
            <a:extLst>
              <a:ext uri="{FF2B5EF4-FFF2-40B4-BE49-F238E27FC236}">
                <a16:creationId xmlns:a16="http://schemas.microsoft.com/office/drawing/2014/main" xmlns="" id="{912360DF-6C1C-45E6-8E84-13E7A58F7A9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3213" y="1327150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3" name="Picture 8" descr="Picture5">
            <a:extLst>
              <a:ext uri="{FF2B5EF4-FFF2-40B4-BE49-F238E27FC236}">
                <a16:creationId xmlns:a16="http://schemas.microsoft.com/office/drawing/2014/main" xmlns="" id="{CDE936FA-9AA4-4FF3-9D6E-C52D748893A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" y="2730500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4" name="Text Box 12">
            <a:extLst>
              <a:ext uri="{FF2B5EF4-FFF2-40B4-BE49-F238E27FC236}">
                <a16:creationId xmlns:a16="http://schemas.microsoft.com/office/drawing/2014/main" xmlns="" id="{259F2F77-CFA2-483F-9704-B4EF92BAA2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6550" y="4029075"/>
            <a:ext cx="61912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panose="0204060305050602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panose="0204060305050602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panose="02040603050506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srgbClr val="9900FF"/>
                </a:solidFill>
                <a:effectLst/>
                <a:uLnTx/>
                <a:uFillTx/>
                <a:latin typeface="UTM Avo" panose="02040603050506020204" pitchFamily="18" charset="0"/>
                <a:ea typeface="Microsoft YaHei" panose="020B0503020204020204" pitchFamily="34" charset="-122"/>
                <a:cs typeface="+mn-cs"/>
              </a:rPr>
              <a:t> </a:t>
            </a: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91145" name="Text Box 19">
            <a:extLst>
              <a:ext uri="{FF2B5EF4-FFF2-40B4-BE49-F238E27FC236}">
                <a16:creationId xmlns:a16="http://schemas.microsoft.com/office/drawing/2014/main" xmlns="" id="{D8064325-3D97-458D-ADFD-FE9E861BA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4400" y="5326063"/>
            <a:ext cx="5283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panose="0204060305050602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panose="0204060305050602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panose="02040603050506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3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Microsoft YaHei" panose="020B0503020204020204" pitchFamily="34" charset="-122"/>
              <a:cs typeface="+mn-cs"/>
            </a:endParaRPr>
          </a:p>
        </p:txBody>
      </p:sp>
      <p:pic>
        <p:nvPicPr>
          <p:cNvPr id="12" name="Em y1283.WAV">
            <a:hlinkClick r:id="" action="ppaction://media"/>
            <a:extLst>
              <a:ext uri="{FF2B5EF4-FFF2-40B4-BE49-F238E27FC236}">
                <a16:creationId xmlns:a16="http://schemas.microsoft.com/office/drawing/2014/main" xmlns="" id="{6137EA52-25B8-41C2-B4AF-EAA166BD4010}"/>
              </a:ext>
            </a:extLst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400" y="5638800"/>
            <a:ext cx="3302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7" name="图片 41995" descr="13">
            <a:extLst>
              <a:ext uri="{FF2B5EF4-FFF2-40B4-BE49-F238E27FC236}">
                <a16:creationId xmlns:a16="http://schemas.microsoft.com/office/drawing/2014/main" xmlns="" id="{44A9D8CA-2232-46B0-B14D-CD8CC610FF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3" y="1449388"/>
            <a:ext cx="11571287" cy="424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8" name="TextBox 14">
            <a:extLst>
              <a:ext uri="{FF2B5EF4-FFF2-40B4-BE49-F238E27FC236}">
                <a16:creationId xmlns:a16="http://schemas.microsoft.com/office/drawing/2014/main" xmlns="" id="{FF2F8216-8615-4E0B-B9B9-62C8DA938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9511" y="3468688"/>
            <a:ext cx="65976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panose="0204060305050602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panose="0204060305050602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panose="02040603050506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1" i="0" u="none" strike="noStrike" kern="1200" cap="none" spc="0" normalizeH="0" baseline="0" noProof="0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Microsoft YaHei" panose="020B0503020204020204" pitchFamily="34" charset="-122"/>
                <a:cs typeface="Arial" panose="020B0604020202020204" pitchFamily="34" charset="0"/>
              </a:rPr>
              <a:t>Bài 24: qu – r</a:t>
            </a:r>
          </a:p>
        </p:txBody>
      </p:sp>
      <p:pic>
        <p:nvPicPr>
          <p:cNvPr id="16" name="图片 11269" descr="25">
            <a:extLst>
              <a:ext uri="{FF2B5EF4-FFF2-40B4-BE49-F238E27FC236}">
                <a16:creationId xmlns:a16="http://schemas.microsoft.com/office/drawing/2014/main" xmlns="" id="{7AA0FE82-C366-4260-B6BC-54CCED41617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1988" y="5691188"/>
            <a:ext cx="3800475" cy="96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50" name="Picture 17" descr="Picture5">
            <a:extLst>
              <a:ext uri="{FF2B5EF4-FFF2-40B4-BE49-F238E27FC236}">
                <a16:creationId xmlns:a16="http://schemas.microsoft.com/office/drawing/2014/main" xmlns="" id="{0F2F9D44-4F5E-4BC1-AE95-FE9C81ECF89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4910138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51" name="Picture 18" descr="Picture5">
            <a:extLst>
              <a:ext uri="{FF2B5EF4-FFF2-40B4-BE49-F238E27FC236}">
                <a16:creationId xmlns:a16="http://schemas.microsoft.com/office/drawing/2014/main" xmlns="" id="{F124A7BD-0A9D-4CCC-B747-1CB60EF5262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0" y="2362200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52" name="Picture 19" descr="Picture5">
            <a:extLst>
              <a:ext uri="{FF2B5EF4-FFF2-40B4-BE49-F238E27FC236}">
                <a16:creationId xmlns:a16="http://schemas.microsoft.com/office/drawing/2014/main" xmlns="" id="{D26C3161-4E49-47A5-B484-50F42B7F3DD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50" y="2400300"/>
            <a:ext cx="1733550" cy="141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1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6888 -0.00116 L -0.60912 0.0074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06" y="4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showWhenStopped="0">
                <p:cTn id="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9">
            <a:extLst>
              <a:ext uri="{FF2B5EF4-FFF2-40B4-BE49-F238E27FC236}">
                <a16:creationId xmlns:a16="http://schemas.microsoft.com/office/drawing/2014/main" xmlns="" id="{271CA7CE-063E-49FF-9D88-3BF1CDAA6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panose="0204060305050602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panose="0204060305050602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panose="02040603050506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</a:p>
        </p:txBody>
      </p:sp>
      <p:pic>
        <p:nvPicPr>
          <p:cNvPr id="92163" name="PA_图片 6">
            <a:extLst>
              <a:ext uri="{FF2B5EF4-FFF2-40B4-BE49-F238E27FC236}">
                <a16:creationId xmlns:a16="http://schemas.microsoft.com/office/drawing/2014/main" xmlns="" id="{E4623812-4841-4329-9D56-54E6FC57BFF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48" r="9743" b="11258"/>
          <a:stretch/>
        </p:blipFill>
        <p:spPr bwMode="auto">
          <a:xfrm>
            <a:off x="835025" y="1482570"/>
            <a:ext cx="9013825" cy="487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7">
            <a:extLst>
              <a:ext uri="{FF2B5EF4-FFF2-40B4-BE49-F238E27FC236}">
                <a16:creationId xmlns:a16="http://schemas.microsoft.com/office/drawing/2014/main" xmlns="" id="{1C436FC3-8430-4083-8BD7-05E9055E9F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7575" y="-509588"/>
            <a:ext cx="2052638" cy="225583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2165" name="PA_图片 3">
            <a:extLst>
              <a:ext uri="{FF2B5EF4-FFF2-40B4-BE49-F238E27FC236}">
                <a16:creationId xmlns:a16="http://schemas.microsoft.com/office/drawing/2014/main" xmlns="" id="{CF40CB48-FDFA-40F0-A005-0A603E278625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3575" y="2741613"/>
            <a:ext cx="3713163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6" name="TextBox 15">
            <a:extLst>
              <a:ext uri="{FF2B5EF4-FFF2-40B4-BE49-F238E27FC236}">
                <a16:creationId xmlns:a16="http://schemas.microsoft.com/office/drawing/2014/main" xmlns="" id="{2E4D9A58-AA48-49CE-A747-0B2EF60695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4150" y="2830389"/>
            <a:ext cx="67437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1" tIns="45696" rIns="91391" bIns="4569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UTM Avo" panose="0204060305050602020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UTM Avo" panose="0204060305050602020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UTM Avo" panose="0204060305050602020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UTM Avo" panose="0204060305050602020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Arial-Rounded"/>
                <a:cs typeface="Arial" panose="020B0604020202020204" pitchFamily="34" charset="0"/>
              </a:rPr>
              <a:t>Khám phá</a:t>
            </a:r>
          </a:p>
        </p:txBody>
      </p:sp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9">
            <a:extLst>
              <a:ext uri="{FF2B5EF4-FFF2-40B4-BE49-F238E27FC236}">
                <a16:creationId xmlns:a16="http://schemas.microsoft.com/office/drawing/2014/main" xmlns="" id="{AD128A58-980C-4310-9169-1C72FD64BC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C72C3D9-CF4D-49F7-AD10-E19599DF9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7988" y="3776663"/>
            <a:ext cx="3440112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Arial" panose="020B0604020202020204" pitchFamily="34" charset="0"/>
              </a:rPr>
              <a:t>quả</a:t>
            </a:r>
            <a:r>
              <a:rPr kumimoji="0" lang="en-US" alt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altLang="en-US" sz="6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Arial" panose="020B0604020202020204" pitchFamily="34" charset="0"/>
              </a:rPr>
              <a:t>lê</a:t>
            </a:r>
            <a:endParaRPr kumimoji="0" lang="en-US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56026A2-943B-4D6B-AAE4-FE6F744F3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7988" y="3776663"/>
            <a:ext cx="1770062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0" i="0" u="none" strike="noStrike" kern="1200" cap="none" spc="0" normalizeH="0" baseline="0" noProof="0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Arial" panose="020B0604020202020204" pitchFamily="34" charset="0"/>
              </a:rPr>
              <a:t>qu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xmlns="" id="{2E010AA1-1CC3-43C8-8848-3149A813DCE7}"/>
              </a:ext>
            </a:extLst>
          </p:cNvPr>
          <p:cNvSpPr/>
          <p:nvPr/>
        </p:nvSpPr>
        <p:spPr>
          <a:xfrm>
            <a:off x="7648701" y="3497895"/>
            <a:ext cx="1362350" cy="94860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qu</a:t>
            </a:r>
            <a:endParaRPr kumimoji="0" lang="en-US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xmlns="" id="{C6DA8414-C05D-45AC-84A9-3B553B7DB7CA}"/>
              </a:ext>
            </a:extLst>
          </p:cNvPr>
          <p:cNvSpPr/>
          <p:nvPr/>
        </p:nvSpPr>
        <p:spPr>
          <a:xfrm>
            <a:off x="9011051" y="3497896"/>
            <a:ext cx="1358850" cy="9486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ả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xmlns="" id="{A3D90CF7-2931-4736-86F3-665B955BFDAF}"/>
              </a:ext>
            </a:extLst>
          </p:cNvPr>
          <p:cNvSpPr/>
          <p:nvPr/>
        </p:nvSpPr>
        <p:spPr>
          <a:xfrm>
            <a:off x="8066255" y="2476397"/>
            <a:ext cx="1895915" cy="990108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qu</a:t>
            </a:r>
            <a:r>
              <a:rPr kumimoji="0" lang="en-US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ả</a:t>
            </a:r>
            <a:endParaRPr kumimoji="0" lang="en-US" alt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6658417D-9B24-4566-BF65-BE1037C6B551}"/>
              </a:ext>
            </a:extLst>
          </p:cNvPr>
          <p:cNvSpPr/>
          <p:nvPr/>
        </p:nvSpPr>
        <p:spPr>
          <a:xfrm>
            <a:off x="6538913" y="4778375"/>
            <a:ext cx="4945062" cy="847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it-IT" sz="32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quờ - a - qua - hỏi - quả</a:t>
            </a:r>
            <a:r>
              <a:rPr kumimoji="0" lang="en-US" sz="6000" b="0" i="0" u="none" strike="noStrike" kern="1200" cap="none" spc="0" normalizeH="0" baseline="0" noProof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8F1A6063-A92E-48BF-9D3E-F880326C9D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6" t="24776" r="55702" b="47421"/>
          <a:stretch>
            <a:fillRect/>
          </a:stretch>
        </p:blipFill>
        <p:spPr bwMode="auto">
          <a:xfrm>
            <a:off x="1027113" y="574675"/>
            <a:ext cx="3960812" cy="299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3" grpId="0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9">
            <a:extLst>
              <a:ext uri="{FF2B5EF4-FFF2-40B4-BE49-F238E27FC236}">
                <a16:creationId xmlns:a16="http://schemas.microsoft.com/office/drawing/2014/main" xmlns="" id="{31FBB1D0-0094-4835-9CD1-F894547A5B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xmlns="" id="{046D9448-98B2-4F25-9C34-8244CD857ABF}"/>
              </a:ext>
            </a:extLst>
          </p:cNvPr>
          <p:cNvSpPr/>
          <p:nvPr/>
        </p:nvSpPr>
        <p:spPr>
          <a:xfrm>
            <a:off x="7046259" y="3381867"/>
            <a:ext cx="1897805" cy="94860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54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r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xmlns="" id="{EFB706B2-D4AE-42E6-A10F-EBC34887D690}"/>
              </a:ext>
            </a:extLst>
          </p:cNvPr>
          <p:cNvSpPr/>
          <p:nvPr/>
        </p:nvSpPr>
        <p:spPr>
          <a:xfrm>
            <a:off x="8944064" y="3418969"/>
            <a:ext cx="1358850" cy="94860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ổ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xmlns="" id="{6F61E1F1-738F-4C82-9FA9-91CFBE5DE425}"/>
              </a:ext>
            </a:extLst>
          </p:cNvPr>
          <p:cNvSpPr/>
          <p:nvPr/>
        </p:nvSpPr>
        <p:spPr>
          <a:xfrm>
            <a:off x="7046259" y="2391759"/>
            <a:ext cx="3270102" cy="990108"/>
          </a:xfrm>
          <a:prstGeom prst="roundRect">
            <a:avLst/>
          </a:prstGeom>
          <a:solidFill>
            <a:schemeClr val="bg2"/>
          </a:solidFill>
          <a:ln>
            <a:solidFill>
              <a:schemeClr val="tx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err="1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r</a:t>
            </a:r>
            <a:r>
              <a:rPr kumimoji="0" lang="en-US" altLang="en-US" sz="6000" b="1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宋体" panose="02010600030101010101" pitchFamily="2" charset="-122"/>
                <a:cs typeface="Arial" panose="020B0604020202020204" pitchFamily="34" charset="0"/>
              </a:rPr>
              <a:t>ổ</a:t>
            </a:r>
            <a:endParaRPr kumimoji="0" lang="en-US" altLang="en-US" sz="6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FEFAE26-9281-42EE-AF61-EF374247B3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588" y="3638550"/>
            <a:ext cx="4073525" cy="10144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rổ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</a:t>
            </a:r>
            <a:endParaRPr kumimoji="0" lang="en-US" sz="60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58591CD-61C6-460F-A7E1-5CBBB3903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588" y="3638550"/>
            <a:ext cx="17700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srgbClr val="FA482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33770D89-A22B-41A8-B072-7D62AFCB8BD6}"/>
              </a:ext>
            </a:extLst>
          </p:cNvPr>
          <p:cNvSpPr/>
          <p:nvPr/>
        </p:nvSpPr>
        <p:spPr>
          <a:xfrm>
            <a:off x="6211888" y="4918075"/>
            <a:ext cx="5235575" cy="806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4000" b="0" i="0" u="none" strike="noStrike" kern="1200" cap="none" spc="0" normalizeH="0" baseline="0" noProof="0" dirty="0">
              <a:ln>
                <a:noFill/>
              </a:ln>
              <a:solidFill>
                <a:srgbClr val="203864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rờ - ô - rô - hỏi - rổ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</a:t>
            </a: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	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CC5933B7-9EE6-4434-A82B-BA15C62253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348" t="23679" r="26553" b="50224"/>
          <a:stretch>
            <a:fillRect/>
          </a:stretch>
        </p:blipFill>
        <p:spPr bwMode="auto">
          <a:xfrm>
            <a:off x="1103313" y="679450"/>
            <a:ext cx="3556000" cy="285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1">
            <a:extLst>
              <a:ext uri="{FF2B5EF4-FFF2-40B4-BE49-F238E27FC236}">
                <a16:creationId xmlns:a16="http://schemas.microsoft.com/office/drawing/2014/main" xmlns="" id="{AAEBEE8D-0FE6-47A5-971D-A0BBEDBDA7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788" y="862013"/>
            <a:ext cx="6446104" cy="539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8CB6F8CC-1D4F-41F7-8BE7-E83D67AEBE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0313" y="1638374"/>
            <a:ext cx="212028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600" b="1" i="0" u="none" strike="noStrike" kern="1200" cap="none" spc="0" normalizeH="0" baseline="0" noProof="0" dirty="0" err="1">
                <a:ln>
                  <a:noFill/>
                </a:ln>
                <a:solidFill>
                  <a:srgbClr val="FA4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charset="0"/>
                <a:ea typeface="+mn-ea"/>
                <a:cs typeface="Arial" panose="020B0604020202020204" pitchFamily="34" charset="0"/>
              </a:rPr>
              <a:t>quả</a:t>
            </a:r>
            <a:endParaRPr kumimoji="0" lang="en-US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FA48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E0C73BC-37A0-4E21-918B-AF1A4A1C8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5426" y="3272692"/>
            <a:ext cx="1770062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A48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</a:rPr>
              <a:t>rổ</a:t>
            </a:r>
            <a:endParaRPr kumimoji="0" lang="en-US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A482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>
            <a:extLst>
              <a:ext uri="{FF2B5EF4-FFF2-40B4-BE49-F238E27FC236}">
                <a16:creationId xmlns:a16="http://schemas.microsoft.com/office/drawing/2014/main" xmlns="" id="{9B5EF451-048E-43F8-83FE-E028057DE22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93750" y="481807"/>
            <a:ext cx="11122025" cy="838200"/>
          </a:xfrm>
        </p:spPr>
        <p:txBody>
          <a:bodyPr/>
          <a:lstStyle/>
          <a:p>
            <a:pPr eaLnBrk="1" hangingPunct="1"/>
            <a:r>
              <a:rPr lang="en-US" altLang="en-US" sz="4000" b="1">
                <a:latin typeface="UTM Avo" panose="02040603050506020204" charset="0"/>
              </a:rPr>
              <a:t>Tiếng nào có âm </a:t>
            </a:r>
            <a:r>
              <a:rPr lang="en-US" altLang="en-US" sz="4000" b="1">
                <a:solidFill>
                  <a:srgbClr val="FF0000"/>
                </a:solidFill>
                <a:latin typeface="UTM Avo" panose="02040603050506020204" charset="0"/>
              </a:rPr>
              <a:t>qu</a:t>
            </a:r>
            <a:r>
              <a:rPr lang="en-US" altLang="en-US" sz="4000" b="1">
                <a:latin typeface="UTM Avo" panose="02040603050506020204" charset="0"/>
              </a:rPr>
              <a:t>? Tiếng nào có âm </a:t>
            </a:r>
            <a:r>
              <a:rPr lang="en-US" altLang="en-US" sz="4000" b="1">
                <a:solidFill>
                  <a:srgbClr val="FF0000"/>
                </a:solidFill>
                <a:latin typeface="UTM Avo" panose="02040603050506020204" charset="0"/>
              </a:rPr>
              <a:t>r</a:t>
            </a:r>
            <a:r>
              <a:rPr lang="en-US" altLang="en-US" sz="4000" b="1">
                <a:latin typeface="UTM Avo" panose="02040603050506020204" charset="0"/>
              </a:rPr>
              <a:t>?</a:t>
            </a:r>
          </a:p>
        </p:txBody>
      </p:sp>
      <p:pic>
        <p:nvPicPr>
          <p:cNvPr id="96259" name="Picture 3">
            <a:extLst>
              <a:ext uri="{FF2B5EF4-FFF2-40B4-BE49-F238E27FC236}">
                <a16:creationId xmlns:a16="http://schemas.microsoft.com/office/drawing/2014/main" xmlns="" id="{4FAA395C-086C-453F-9EE7-60DAB2F8D5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5" t="17384" r="64082" b="52371"/>
          <a:stretch>
            <a:fillRect/>
          </a:stretch>
        </p:blipFill>
        <p:spPr bwMode="auto">
          <a:xfrm>
            <a:off x="276225" y="1273175"/>
            <a:ext cx="3281363" cy="230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0" name="Picture 4">
            <a:extLst>
              <a:ext uri="{FF2B5EF4-FFF2-40B4-BE49-F238E27FC236}">
                <a16:creationId xmlns:a16="http://schemas.microsoft.com/office/drawing/2014/main" xmlns="" id="{23D10D54-75FA-47FA-BD7A-AE454241D6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2" t="18652" r="41167" b="51778"/>
          <a:stretch>
            <a:fillRect/>
          </a:stretch>
        </p:blipFill>
        <p:spPr bwMode="auto">
          <a:xfrm>
            <a:off x="4264025" y="1277938"/>
            <a:ext cx="3233738" cy="2227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1" name="Picture 5">
            <a:extLst>
              <a:ext uri="{FF2B5EF4-FFF2-40B4-BE49-F238E27FC236}">
                <a16:creationId xmlns:a16="http://schemas.microsoft.com/office/drawing/2014/main" xmlns="" id="{71B598D8-707C-4FE7-BFB6-D07B181128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33" t="20963" r="17833" b="52963"/>
          <a:stretch>
            <a:fillRect/>
          </a:stretch>
        </p:blipFill>
        <p:spPr bwMode="auto">
          <a:xfrm>
            <a:off x="8472488" y="1370013"/>
            <a:ext cx="3330575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2" name="Picture 6">
            <a:extLst>
              <a:ext uri="{FF2B5EF4-FFF2-40B4-BE49-F238E27FC236}">
                <a16:creationId xmlns:a16="http://schemas.microsoft.com/office/drawing/2014/main" xmlns="" id="{EDA9058C-D966-4310-A0C5-B9E32B438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84" t="51334" r="65750" b="24074"/>
          <a:stretch>
            <a:fillRect/>
          </a:stretch>
        </p:blipFill>
        <p:spPr bwMode="auto">
          <a:xfrm>
            <a:off x="493713" y="4705350"/>
            <a:ext cx="2998787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3" name="Picture 7">
            <a:extLst>
              <a:ext uri="{FF2B5EF4-FFF2-40B4-BE49-F238E27FC236}">
                <a16:creationId xmlns:a16="http://schemas.microsoft.com/office/drawing/2014/main" xmlns="" id="{6E34BA0D-3703-4BD7-969B-29035815A8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668" t="44965" r="40916" b="23186"/>
          <a:stretch>
            <a:fillRect/>
          </a:stretch>
        </p:blipFill>
        <p:spPr bwMode="auto">
          <a:xfrm>
            <a:off x="4264025" y="4783138"/>
            <a:ext cx="3233738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4" name="Picture 8">
            <a:extLst>
              <a:ext uri="{FF2B5EF4-FFF2-40B4-BE49-F238E27FC236}">
                <a16:creationId xmlns:a16="http://schemas.microsoft.com/office/drawing/2014/main" xmlns="" id="{9BEFABA2-0C10-4094-B84B-F7541C63D4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16" t="47778" r="16333" b="23926"/>
          <a:stretch>
            <a:fillRect/>
          </a:stretch>
        </p:blipFill>
        <p:spPr bwMode="auto">
          <a:xfrm>
            <a:off x="8593138" y="4613275"/>
            <a:ext cx="30226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5" name="Picture 9">
            <a:extLst>
              <a:ext uri="{FF2B5EF4-FFF2-40B4-BE49-F238E27FC236}">
                <a16:creationId xmlns:a16="http://schemas.microsoft.com/office/drawing/2014/main" xmlns="" id="{04116191-7E9E-4AE7-BC52-7679ED1F96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6" t="22148" r="51752" b="60222"/>
          <a:stretch>
            <a:fillRect/>
          </a:stretch>
        </p:blipFill>
        <p:spPr bwMode="auto">
          <a:xfrm>
            <a:off x="3733800" y="3540125"/>
            <a:ext cx="174942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6" name="Picture 10">
            <a:extLst>
              <a:ext uri="{FF2B5EF4-FFF2-40B4-BE49-F238E27FC236}">
                <a16:creationId xmlns:a16="http://schemas.microsoft.com/office/drawing/2014/main" xmlns="" id="{89F81B09-FB39-42EC-AE92-605C5DF4C5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01" t="22148" r="27000" b="60963"/>
          <a:stretch>
            <a:fillRect/>
          </a:stretch>
        </p:blipFill>
        <p:spPr bwMode="auto">
          <a:xfrm>
            <a:off x="6880225" y="3505200"/>
            <a:ext cx="1654175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409208F3-43CE-4849-8210-BB067FD1AE84}"/>
              </a:ext>
            </a:extLst>
          </p:cNvPr>
          <p:cNvCxnSpPr>
            <a:cxnSpLocks/>
          </p:cNvCxnSpPr>
          <p:nvPr/>
        </p:nvCxnSpPr>
        <p:spPr>
          <a:xfrm>
            <a:off x="3557588" y="3219451"/>
            <a:ext cx="874713" cy="3571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F86B5451-8939-4A53-9418-6060643EF274}"/>
              </a:ext>
            </a:extLst>
          </p:cNvPr>
          <p:cNvCxnSpPr>
            <a:cxnSpLocks/>
          </p:cNvCxnSpPr>
          <p:nvPr/>
        </p:nvCxnSpPr>
        <p:spPr>
          <a:xfrm flipH="1">
            <a:off x="3462338" y="4514850"/>
            <a:ext cx="719137" cy="6785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71FA5216-7F7C-4339-B980-07871A8D896D}"/>
              </a:ext>
            </a:extLst>
          </p:cNvPr>
          <p:cNvCxnSpPr>
            <a:cxnSpLocks/>
            <a:endCxn id="96266" idx="0"/>
          </p:cNvCxnSpPr>
          <p:nvPr/>
        </p:nvCxnSpPr>
        <p:spPr>
          <a:xfrm>
            <a:off x="6880225" y="2827338"/>
            <a:ext cx="827088" cy="6778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099C4FAF-2B18-46A7-A209-6A1CE5A8AA8B}"/>
              </a:ext>
            </a:extLst>
          </p:cNvPr>
          <p:cNvCxnSpPr>
            <a:cxnSpLocks/>
            <a:endCxn id="96266" idx="2"/>
          </p:cNvCxnSpPr>
          <p:nvPr/>
        </p:nvCxnSpPr>
        <p:spPr>
          <a:xfrm flipV="1">
            <a:off x="7497763" y="4587875"/>
            <a:ext cx="209550" cy="6778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9F4FBF76-5506-4D8D-94C6-9E879DC5B6BB}"/>
              </a:ext>
            </a:extLst>
          </p:cNvPr>
          <p:cNvCxnSpPr>
            <a:stCxn id="96264" idx="0"/>
            <a:endCxn id="96266" idx="3"/>
          </p:cNvCxnSpPr>
          <p:nvPr/>
        </p:nvCxnSpPr>
        <p:spPr>
          <a:xfrm flipH="1" flipV="1">
            <a:off x="8534400" y="4046538"/>
            <a:ext cx="1570038" cy="5667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4BCA0D8E-DC24-481A-BE0E-C33F5CF3BB72}"/>
              </a:ext>
            </a:extLst>
          </p:cNvPr>
          <p:cNvCxnSpPr/>
          <p:nvPr/>
        </p:nvCxnSpPr>
        <p:spPr>
          <a:xfrm flipV="1">
            <a:off x="5421313" y="2827338"/>
            <a:ext cx="3051175" cy="119538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>
            <a:extLst>
              <a:ext uri="{FF2B5EF4-FFF2-40B4-BE49-F238E27FC236}">
                <a16:creationId xmlns:a16="http://schemas.microsoft.com/office/drawing/2014/main" xmlns="" id="{91C04947-6E1D-4443-A45B-29FEBCE837EA}"/>
              </a:ext>
            </a:extLst>
          </p:cNvPr>
          <p:cNvSpPr/>
          <p:nvPr/>
        </p:nvSpPr>
        <p:spPr>
          <a:xfrm>
            <a:off x="2273300" y="2974975"/>
            <a:ext cx="2108200" cy="216217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7" name="梯形 1">
            <a:extLst>
              <a:ext uri="{FF2B5EF4-FFF2-40B4-BE49-F238E27FC236}">
                <a16:creationId xmlns:a16="http://schemas.microsoft.com/office/drawing/2014/main" xmlns="" id="{F9746E15-A2AD-41E7-9D42-3824EC15DE7B}"/>
              </a:ext>
            </a:extLst>
          </p:cNvPr>
          <p:cNvSpPr/>
          <p:nvPr/>
        </p:nvSpPr>
        <p:spPr>
          <a:xfrm flipV="1">
            <a:off x="614363" y="444500"/>
            <a:ext cx="10868025" cy="1055688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A139FFA1-E316-4287-BEDA-39C5193DEB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3888" y="587375"/>
            <a:ext cx="95885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Tìm tiếng ngoài bài có </a:t>
            </a:r>
            <a:r>
              <a:rPr kumimoji="0" lang="en-US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âm</a:t>
            </a:r>
            <a:r>
              <a:rPr kumimoji="0" lang="vi-VN" altLang="en-US" sz="4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:</a:t>
            </a:r>
            <a:endParaRPr kumimoji="0" lang="en-US" altLang="en-US" sz="4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FB6095BA-D397-4D91-8F27-402607A1A9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5550" y="2974975"/>
            <a:ext cx="2576513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qu</a:t>
            </a:r>
          </a:p>
        </p:txBody>
      </p:sp>
      <p:sp>
        <p:nvSpPr>
          <p:cNvPr id="20" name="矩形 9">
            <a:extLst>
              <a:ext uri="{FF2B5EF4-FFF2-40B4-BE49-F238E27FC236}">
                <a16:creationId xmlns:a16="http://schemas.microsoft.com/office/drawing/2014/main" xmlns="" id="{E389CF47-9358-4115-801D-4158990533E1}"/>
              </a:ext>
            </a:extLst>
          </p:cNvPr>
          <p:cNvSpPr/>
          <p:nvPr/>
        </p:nvSpPr>
        <p:spPr>
          <a:xfrm>
            <a:off x="7837488" y="2974975"/>
            <a:ext cx="2203450" cy="21621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F25146FE-E0CE-469C-8677-41B2492EA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8050" y="2974975"/>
            <a:ext cx="270192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9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charset="0"/>
                <a:ea typeface="+mn-ea"/>
                <a:cs typeface="+mn-cs"/>
              </a:rPr>
              <a:t>r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4" grpId="0"/>
      <p:bldP spid="20" grpId="0" animBg="1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图片 15">
            <a:extLst>
              <a:ext uri="{FF2B5EF4-FFF2-40B4-BE49-F238E27FC236}">
                <a16:creationId xmlns:a16="http://schemas.microsoft.com/office/drawing/2014/main" xmlns="" id="{CA7CC0AC-3720-497C-93F5-2A8078F26F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128"/>
            <a:ext cx="12192000" cy="6431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5" name="图片 5">
            <a:extLst>
              <a:ext uri="{FF2B5EF4-FFF2-40B4-BE49-F238E27FC236}">
                <a16:creationId xmlns:a16="http://schemas.microsoft.com/office/drawing/2014/main" xmlns="" id="{904369E0-E80C-49D8-A226-3D8086120AA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4743450"/>
            <a:ext cx="738505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0356" name="图片 4">
            <a:extLst>
              <a:ext uri="{FF2B5EF4-FFF2-40B4-BE49-F238E27FC236}">
                <a16:creationId xmlns:a16="http://schemas.microsoft.com/office/drawing/2014/main" xmlns="" id="{9511E21B-6CDB-4E57-811B-5C26369F0F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909638"/>
            <a:ext cx="6811963" cy="564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7">
            <a:extLst>
              <a:ext uri="{FF2B5EF4-FFF2-40B4-BE49-F238E27FC236}">
                <a16:creationId xmlns:a16="http://schemas.microsoft.com/office/drawing/2014/main" xmlns="" id="{F272BBBB-C45C-4839-9C5A-3508C486B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7638" y="2828925"/>
            <a:ext cx="1770062" cy="1809750"/>
          </a:xfrm>
          <a:prstGeom prst="rect">
            <a:avLst/>
          </a:prstGeom>
        </p:spPr>
        <p:txBody>
          <a:bodyPr lIns="121920" tIns="60960" rIns="121920" bIns="60960" anchor="ctr">
            <a:normAutofit fontScale="92500" lnSpcReduction="10000"/>
          </a:bodyPr>
          <a:lstStyle/>
          <a:p>
            <a:pPr marL="0" marR="0" lvl="0" indent="0" algn="ctr" defTabSz="914377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86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方正粗圆简体" panose="02010601030101010101" pitchFamily="2" charset="-122"/>
                <a:cs typeface="+mn-cs"/>
              </a:rPr>
              <a:t>校园</a:t>
            </a:r>
            <a:endParaRPr kumimoji="0" lang="en-US" altLang="zh-CN" sz="58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方正粗圆简体" panose="02010601030101010101" pitchFamily="2" charset="-122"/>
              <a:cs typeface="+mn-cs"/>
            </a:endParaRPr>
          </a:p>
          <a:p>
            <a:pPr marL="0" marR="0" lvl="0" indent="0" algn="ctr" defTabSz="914377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867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方正粗圆简体" panose="02010601030101010101" pitchFamily="2" charset="-122"/>
                <a:cs typeface="+mn-cs"/>
              </a:rPr>
              <a:t>安全</a:t>
            </a:r>
          </a:p>
        </p:txBody>
      </p:sp>
      <p:sp>
        <p:nvSpPr>
          <p:cNvPr id="100358" name="TextBox 1">
            <a:extLst>
              <a:ext uri="{FF2B5EF4-FFF2-40B4-BE49-F238E27FC236}">
                <a16:creationId xmlns:a16="http://schemas.microsoft.com/office/drawing/2014/main" xmlns="" id="{098A00FF-8228-4535-AADC-A6BE8DE80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3638" y="3541320"/>
            <a:ext cx="4368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7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Thư giãn</a:t>
            </a:r>
          </a:p>
        </p:txBody>
      </p:sp>
      <p:pic>
        <p:nvPicPr>
          <p:cNvPr id="2" name="Chiec-Bung-Doi-Be-Thanh-Ngan.mp3">
            <a:hlinkClick r:id="" action="ppaction://media"/>
            <a:extLst>
              <a:ext uri="{FF2B5EF4-FFF2-40B4-BE49-F238E27FC236}">
                <a16:creationId xmlns:a16="http://schemas.microsoft.com/office/drawing/2014/main" xmlns="" id="{F004268B-1F17-4B60-AE84-8701A46397C8}"/>
              </a:ext>
            </a:extLst>
          </p:cNvPr>
          <p:cNvPicPr>
            <a:picLocks noRot="1" noChangeAspect="1"/>
          </p:cNvPicPr>
          <p:nvPr>
            <a:audioFile r:link="rId1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78639" y="3726264"/>
            <a:ext cx="8302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8641676"/>
      </p:ext>
    </p:extLst>
  </p:cSld>
  <p:clrMapOvr>
    <a:masterClrMapping/>
  </p:clrMapOvr>
  <p:transition spd="slow">
    <p:fade/>
    <p:sndAc>
      <p:stSnd>
        <p:snd r:embed="rId4" name="Am-thanh-phep-thuat-www_nhacchuongvui_com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e Chicken Dance - Gummibär - The Gummy Bear Music Video">
            <a:hlinkClick r:id="" action="ppaction://media"/>
            <a:extLst>
              <a:ext uri="{FF2B5EF4-FFF2-40B4-BE49-F238E27FC236}">
                <a16:creationId xmlns:a16="http://schemas.microsoft.com/office/drawing/2014/main" xmlns="" id="{FB0C847B-7064-4950-BC81-8A3971C3C48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426128"/>
            <a:ext cx="12191999" cy="643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943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72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9">
            <a:extLst>
              <a:ext uri="{FF2B5EF4-FFF2-40B4-BE49-F238E27FC236}">
                <a16:creationId xmlns:a16="http://schemas.microsoft.com/office/drawing/2014/main" xmlns="" id="{B633F62B-9D06-44DC-B5D1-4C62E3C7B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</a:p>
        </p:txBody>
      </p:sp>
      <p:pic>
        <p:nvPicPr>
          <p:cNvPr id="98309" name="PA_图片 6">
            <a:extLst>
              <a:ext uri="{FF2B5EF4-FFF2-40B4-BE49-F238E27FC236}">
                <a16:creationId xmlns:a16="http://schemas.microsoft.com/office/drawing/2014/main" xmlns="" id="{B9CDDD64-ADDD-4978-9421-5F5EE93CA52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64" r="9743" b="11258"/>
          <a:stretch/>
        </p:blipFill>
        <p:spPr bwMode="auto">
          <a:xfrm>
            <a:off x="835025" y="1491448"/>
            <a:ext cx="9013825" cy="4866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37">
            <a:extLst>
              <a:ext uri="{FF2B5EF4-FFF2-40B4-BE49-F238E27FC236}">
                <a16:creationId xmlns:a16="http://schemas.microsoft.com/office/drawing/2014/main" xmlns="" id="{4BFB3169-A1BD-46B6-9C4B-A68999B194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7575" y="-509588"/>
            <a:ext cx="2052638" cy="2255838"/>
          </a:xfrm>
          <a:prstGeom prst="rect">
            <a:avLst/>
          </a:prstGeo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pic>
        <p:nvPicPr>
          <p:cNvPr id="98311" name="PA_图片 3">
            <a:extLst>
              <a:ext uri="{FF2B5EF4-FFF2-40B4-BE49-F238E27FC236}">
                <a16:creationId xmlns:a16="http://schemas.microsoft.com/office/drawing/2014/main" xmlns="" id="{FE94082D-3082-44E7-9268-E0ED17B11A2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3575" y="2741613"/>
            <a:ext cx="3713163" cy="371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12" name="TextBox 15">
            <a:extLst>
              <a:ext uri="{FF2B5EF4-FFF2-40B4-BE49-F238E27FC236}">
                <a16:creationId xmlns:a16="http://schemas.microsoft.com/office/drawing/2014/main" xmlns="" id="{371360BD-2E4B-47B5-A8A0-1CE3376F7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2589213"/>
            <a:ext cx="67437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1" tIns="45696" rIns="91391" bIns="4569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charset="0"/>
                <a:ea typeface="Arial-Rounded"/>
                <a:cs typeface="Arial" panose="020B0604020202020204" pitchFamily="34" charset="0"/>
              </a:rPr>
              <a:t>Tập đọc</a:t>
            </a:r>
          </a:p>
        </p:txBody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5">
            <a:extLst>
              <a:ext uri="{FF2B5EF4-FFF2-40B4-BE49-F238E27FC236}">
                <a16:creationId xmlns:a16="http://schemas.microsoft.com/office/drawing/2014/main" xmlns="" id="{EC7FDDF4-9730-4F70-89D2-5A380294BA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25" t="19185" r="29083" b="35925"/>
          <a:stretch>
            <a:fillRect/>
          </a:stretch>
        </p:blipFill>
        <p:spPr bwMode="auto">
          <a:xfrm>
            <a:off x="194469" y="550416"/>
            <a:ext cx="11803062" cy="62365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>
            <a:extLst>
              <a:ext uri="{FF2B5EF4-FFF2-40B4-BE49-F238E27FC236}">
                <a16:creationId xmlns:a16="http://schemas.microsoft.com/office/drawing/2014/main" xmlns="" id="{8D9F6670-97AF-4275-9828-3D2A6086E9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541338"/>
            <a:ext cx="11955463" cy="380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03" name="Picture 5">
            <a:extLst>
              <a:ext uri="{FF2B5EF4-FFF2-40B4-BE49-F238E27FC236}">
                <a16:creationId xmlns:a16="http://schemas.microsoft.com/office/drawing/2014/main" xmlns="" id="{746C81E4-954C-4F76-8BD7-1B3256E2F0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1692" y="3979862"/>
            <a:ext cx="8753475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xmlns="" id="{F134161E-60D4-4F51-9842-AA6E206FB19B}"/>
              </a:ext>
            </a:extLst>
          </p:cNvPr>
          <p:cNvCxnSpPr/>
          <p:nvPr/>
        </p:nvCxnSpPr>
        <p:spPr>
          <a:xfrm flipV="1">
            <a:off x="4506913" y="1470025"/>
            <a:ext cx="2601912" cy="11113"/>
          </a:xfrm>
          <a:prstGeom prst="line">
            <a:avLst/>
          </a:prstGeom>
          <a:ln w="28575">
            <a:solidFill>
              <a:srgbClr val="FA48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41C856A4-9432-4FCC-BE94-3AB411D8098A}"/>
              </a:ext>
            </a:extLst>
          </p:cNvPr>
          <p:cNvCxnSpPr/>
          <p:nvPr/>
        </p:nvCxnSpPr>
        <p:spPr>
          <a:xfrm flipV="1">
            <a:off x="261938" y="2347913"/>
            <a:ext cx="935037" cy="3175"/>
          </a:xfrm>
          <a:prstGeom prst="line">
            <a:avLst/>
          </a:prstGeom>
          <a:ln w="28575">
            <a:solidFill>
              <a:srgbClr val="FA48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D1E7F4BC-5DD1-40EC-B6AC-ECD6401C601C}"/>
              </a:ext>
            </a:extLst>
          </p:cNvPr>
          <p:cNvCxnSpPr/>
          <p:nvPr/>
        </p:nvCxnSpPr>
        <p:spPr>
          <a:xfrm flipV="1">
            <a:off x="1901825" y="3082925"/>
            <a:ext cx="1190625" cy="6350"/>
          </a:xfrm>
          <a:prstGeom prst="line">
            <a:avLst/>
          </a:prstGeom>
          <a:ln w="28575">
            <a:solidFill>
              <a:srgbClr val="FA48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DB483800-1E4B-4922-A35E-7E147CE86AB6}"/>
              </a:ext>
            </a:extLst>
          </p:cNvPr>
          <p:cNvCxnSpPr/>
          <p:nvPr/>
        </p:nvCxnSpPr>
        <p:spPr>
          <a:xfrm flipV="1">
            <a:off x="3376613" y="3078163"/>
            <a:ext cx="1190625" cy="4762"/>
          </a:xfrm>
          <a:prstGeom prst="line">
            <a:avLst/>
          </a:prstGeom>
          <a:ln w="28575">
            <a:solidFill>
              <a:srgbClr val="FA48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97CB7D83-DC89-48F7-9CAA-648A9EBEDF85}"/>
              </a:ext>
            </a:extLst>
          </p:cNvPr>
          <p:cNvCxnSpPr/>
          <p:nvPr/>
        </p:nvCxnSpPr>
        <p:spPr>
          <a:xfrm>
            <a:off x="4891088" y="3082925"/>
            <a:ext cx="1028700" cy="3175"/>
          </a:xfrm>
          <a:prstGeom prst="line">
            <a:avLst/>
          </a:prstGeom>
          <a:ln w="28575">
            <a:solidFill>
              <a:srgbClr val="FA48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5D96AD3D-0CCE-4C99-A30A-9D2F991B3E4A}"/>
              </a:ext>
            </a:extLst>
          </p:cNvPr>
          <p:cNvCxnSpPr/>
          <p:nvPr/>
        </p:nvCxnSpPr>
        <p:spPr>
          <a:xfrm flipV="1">
            <a:off x="6242050" y="3078163"/>
            <a:ext cx="1598613" cy="0"/>
          </a:xfrm>
          <a:prstGeom prst="line">
            <a:avLst/>
          </a:prstGeom>
          <a:ln w="28575">
            <a:solidFill>
              <a:srgbClr val="FA482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2">
            <a:extLst>
              <a:ext uri="{FF2B5EF4-FFF2-40B4-BE49-F238E27FC236}">
                <a16:creationId xmlns:a16="http://schemas.microsoft.com/office/drawing/2014/main" xmlns="" id="{5B8EE935-A2F7-456E-A025-BC85AABE7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541338"/>
            <a:ext cx="11691938" cy="380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7" name="Picture 5">
            <a:extLst>
              <a:ext uri="{FF2B5EF4-FFF2-40B4-BE49-F238E27FC236}">
                <a16:creationId xmlns:a16="http://schemas.microsoft.com/office/drawing/2014/main" xmlns="" id="{3B3FB1AE-C251-4A43-B019-E8798C0D1A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283" y="4041775"/>
            <a:ext cx="8753475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Hình Bầu dục 14">
            <a:extLst>
              <a:ext uri="{FF2B5EF4-FFF2-40B4-BE49-F238E27FC236}">
                <a16:creationId xmlns:a16="http://schemas.microsoft.com/office/drawing/2014/main" xmlns="" id="{44A420AB-D3C2-4ABA-865C-2D3F922902CE}"/>
              </a:ext>
            </a:extLst>
          </p:cNvPr>
          <p:cNvSpPr/>
          <p:nvPr/>
        </p:nvSpPr>
        <p:spPr>
          <a:xfrm>
            <a:off x="133350" y="1778000"/>
            <a:ext cx="328613" cy="2857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  <a:endParaRPr kumimoji="0" lang="vi-VN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Hình Bầu dục 15">
            <a:extLst>
              <a:ext uri="{FF2B5EF4-FFF2-40B4-BE49-F238E27FC236}">
                <a16:creationId xmlns:a16="http://schemas.microsoft.com/office/drawing/2014/main" xmlns="" id="{B13333B3-1905-4F23-A8F1-5EFED793E928}"/>
              </a:ext>
            </a:extLst>
          </p:cNvPr>
          <p:cNvSpPr/>
          <p:nvPr/>
        </p:nvSpPr>
        <p:spPr>
          <a:xfrm>
            <a:off x="4368800" y="1778000"/>
            <a:ext cx="328613" cy="2857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</a:t>
            </a:r>
            <a:endParaRPr kumimoji="0" lang="vi-VN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Hình Bầu dục 16">
            <a:extLst>
              <a:ext uri="{FF2B5EF4-FFF2-40B4-BE49-F238E27FC236}">
                <a16:creationId xmlns:a16="http://schemas.microsoft.com/office/drawing/2014/main" xmlns="" id="{409E72EC-AABE-4750-A16E-5CB9A3DB1302}"/>
              </a:ext>
            </a:extLst>
          </p:cNvPr>
          <p:cNvSpPr/>
          <p:nvPr/>
        </p:nvSpPr>
        <p:spPr>
          <a:xfrm>
            <a:off x="166688" y="2452688"/>
            <a:ext cx="328612" cy="27781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3</a:t>
            </a:r>
            <a:endParaRPr kumimoji="0" lang="vi-VN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Hình Bầu dục 17">
            <a:extLst>
              <a:ext uri="{FF2B5EF4-FFF2-40B4-BE49-F238E27FC236}">
                <a16:creationId xmlns:a16="http://schemas.microsoft.com/office/drawing/2014/main" xmlns="" id="{9328D4FF-CBA3-4F97-B704-43804F1F4B30}"/>
              </a:ext>
            </a:extLst>
          </p:cNvPr>
          <p:cNvSpPr/>
          <p:nvPr/>
        </p:nvSpPr>
        <p:spPr>
          <a:xfrm>
            <a:off x="7858125" y="2446338"/>
            <a:ext cx="327025" cy="28416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4</a:t>
            </a:r>
            <a:endParaRPr kumimoji="0" lang="vi-VN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Hình Bầu dục 18">
            <a:extLst>
              <a:ext uri="{FF2B5EF4-FFF2-40B4-BE49-F238E27FC236}">
                <a16:creationId xmlns:a16="http://schemas.microsoft.com/office/drawing/2014/main" xmlns="" id="{34B0A388-9D6D-4AB8-A09C-9284F0B0DACF}"/>
              </a:ext>
            </a:extLst>
          </p:cNvPr>
          <p:cNvSpPr/>
          <p:nvPr/>
        </p:nvSpPr>
        <p:spPr>
          <a:xfrm>
            <a:off x="177800" y="3300413"/>
            <a:ext cx="284163" cy="274637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5</a:t>
            </a:r>
            <a:endParaRPr kumimoji="0" lang="vi-VN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>
            <a:extLst>
              <a:ext uri="{FF2B5EF4-FFF2-40B4-BE49-F238E27FC236}">
                <a16:creationId xmlns:a16="http://schemas.microsoft.com/office/drawing/2014/main" xmlns="" id="{C9ECCBC7-78CE-4AA0-A99E-34341DAACD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541338"/>
            <a:ext cx="11691938" cy="380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451" name="Picture 5">
            <a:extLst>
              <a:ext uri="{FF2B5EF4-FFF2-40B4-BE49-F238E27FC236}">
                <a16:creationId xmlns:a16="http://schemas.microsoft.com/office/drawing/2014/main" xmlns="" id="{84BAA74A-AF33-4EC2-8012-5E809E0378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863" y="3962400"/>
            <a:ext cx="8753475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Hình Bầu dục 14">
            <a:extLst>
              <a:ext uri="{FF2B5EF4-FFF2-40B4-BE49-F238E27FC236}">
                <a16:creationId xmlns:a16="http://schemas.microsoft.com/office/drawing/2014/main" xmlns="" id="{41D0569B-F3B0-447F-AD52-B0CC273434DA}"/>
              </a:ext>
            </a:extLst>
          </p:cNvPr>
          <p:cNvSpPr/>
          <p:nvPr/>
        </p:nvSpPr>
        <p:spPr>
          <a:xfrm>
            <a:off x="133350" y="1778000"/>
            <a:ext cx="328613" cy="28575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  <a:endParaRPr kumimoji="0" lang="vi-VN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Hình Bầu dục 15">
            <a:extLst>
              <a:ext uri="{FF2B5EF4-FFF2-40B4-BE49-F238E27FC236}">
                <a16:creationId xmlns:a16="http://schemas.microsoft.com/office/drawing/2014/main" xmlns="" id="{EE58D6E3-D6FC-40DB-BB1C-D953FC8C0BE3}"/>
              </a:ext>
            </a:extLst>
          </p:cNvPr>
          <p:cNvSpPr/>
          <p:nvPr/>
        </p:nvSpPr>
        <p:spPr>
          <a:xfrm>
            <a:off x="157163" y="2524125"/>
            <a:ext cx="328612" cy="28416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2</a:t>
            </a:r>
            <a:endParaRPr kumimoji="0" lang="vi-VN" sz="2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xmlns="" id="{B3498FE1-2DD3-422B-9859-3CECD722C2B2}"/>
              </a:ext>
            </a:extLst>
          </p:cNvPr>
          <p:cNvSpPr/>
          <p:nvPr/>
        </p:nvSpPr>
        <p:spPr>
          <a:xfrm>
            <a:off x="7916863" y="4270375"/>
            <a:ext cx="2324100" cy="2076450"/>
          </a:xfrm>
          <a:prstGeom prst="ellips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85FDE3F6-0088-402A-9CFB-6A47D7B57CE5}"/>
              </a:ext>
            </a:extLst>
          </p:cNvPr>
          <p:cNvSpPr/>
          <p:nvPr/>
        </p:nvSpPr>
        <p:spPr>
          <a:xfrm>
            <a:off x="4865688" y="4238625"/>
            <a:ext cx="2460625" cy="2178050"/>
          </a:xfrm>
          <a:prstGeom prst="ellips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0F086C74-7177-414F-837D-C77EEBF6A10E}"/>
              </a:ext>
            </a:extLst>
          </p:cNvPr>
          <p:cNvSpPr/>
          <p:nvPr/>
        </p:nvSpPr>
        <p:spPr>
          <a:xfrm>
            <a:off x="2105025" y="4394200"/>
            <a:ext cx="2286000" cy="1974850"/>
          </a:xfrm>
          <a:prstGeom prst="ellips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29A7B3B4-6F95-4FF4-9D52-8FCEACD0169E}"/>
              </a:ext>
            </a:extLst>
          </p:cNvPr>
          <p:cNvSpPr/>
          <p:nvPr/>
        </p:nvSpPr>
        <p:spPr>
          <a:xfrm>
            <a:off x="6704013" y="1138238"/>
            <a:ext cx="2686050" cy="2200275"/>
          </a:xfrm>
          <a:prstGeom prst="ellips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A60A55E2-5C85-4954-A7A2-D9C18C29BC28}"/>
              </a:ext>
            </a:extLst>
          </p:cNvPr>
          <p:cNvSpPr/>
          <p:nvPr/>
        </p:nvSpPr>
        <p:spPr>
          <a:xfrm>
            <a:off x="3008313" y="1287463"/>
            <a:ext cx="2605087" cy="2122487"/>
          </a:xfrm>
          <a:prstGeom prst="ellips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175">
                <a:solidFill>
                  <a:prstClr val="black"/>
                </a:solidFill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105479" name="Content Placeholder 3">
            <a:extLst>
              <a:ext uri="{FF2B5EF4-FFF2-40B4-BE49-F238E27FC236}">
                <a16:creationId xmlns:a16="http://schemas.microsoft.com/office/drawing/2014/main" xmlns="" id="{248DD31F-9CE8-4AE3-8704-F918F9C12CCA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9" t="31111" r="51608" b="63255"/>
          <a:stretch>
            <a:fillRect/>
          </a:stretch>
        </p:blipFill>
        <p:spPr>
          <a:xfrm>
            <a:off x="0" y="485775"/>
            <a:ext cx="4995863" cy="704850"/>
          </a:xfrm>
        </p:spPr>
      </p:pic>
      <p:pic>
        <p:nvPicPr>
          <p:cNvPr id="105480" name="Picture 4">
            <a:extLst>
              <a:ext uri="{FF2B5EF4-FFF2-40B4-BE49-F238E27FC236}">
                <a16:creationId xmlns:a16="http://schemas.microsoft.com/office/drawing/2014/main" xmlns="" id="{C16B7509-BA9E-4200-9663-9BA8443000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61" t="37938" r="53700" b="42932"/>
          <a:stretch>
            <a:fillRect/>
          </a:stretch>
        </p:blipFill>
        <p:spPr bwMode="auto">
          <a:xfrm>
            <a:off x="3530600" y="1471613"/>
            <a:ext cx="187007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81" name="Picture 5">
            <a:extLst>
              <a:ext uri="{FF2B5EF4-FFF2-40B4-BE49-F238E27FC236}">
                <a16:creationId xmlns:a16="http://schemas.microsoft.com/office/drawing/2014/main" xmlns="" id="{A4458BC9-8AE8-408A-8523-6427AB70A6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74" t="40240" r="30109" b="47005"/>
          <a:stretch>
            <a:fillRect/>
          </a:stretch>
        </p:blipFill>
        <p:spPr bwMode="auto">
          <a:xfrm>
            <a:off x="6853238" y="1581150"/>
            <a:ext cx="2128837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82" name="Picture 6">
            <a:extLst>
              <a:ext uri="{FF2B5EF4-FFF2-40B4-BE49-F238E27FC236}">
                <a16:creationId xmlns:a16="http://schemas.microsoft.com/office/drawing/2014/main" xmlns="" id="{365863EA-2695-4461-9027-B4D1309555F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69" t="63043" r="61414" b="18599"/>
          <a:stretch>
            <a:fillRect/>
          </a:stretch>
        </p:blipFill>
        <p:spPr bwMode="auto">
          <a:xfrm>
            <a:off x="2125663" y="4586288"/>
            <a:ext cx="2184400" cy="148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83" name="Picture 7">
            <a:extLst>
              <a:ext uri="{FF2B5EF4-FFF2-40B4-BE49-F238E27FC236}">
                <a16:creationId xmlns:a16="http://schemas.microsoft.com/office/drawing/2014/main" xmlns="" id="{63F67D08-11F4-4AC8-9C5B-D9CE419655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88" t="53963" r="40001" b="13768"/>
          <a:stretch>
            <a:fillRect/>
          </a:stretch>
        </p:blipFill>
        <p:spPr bwMode="auto">
          <a:xfrm>
            <a:off x="5568950" y="4298950"/>
            <a:ext cx="1585913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84" name="Picture 8">
            <a:extLst>
              <a:ext uri="{FF2B5EF4-FFF2-40B4-BE49-F238E27FC236}">
                <a16:creationId xmlns:a16="http://schemas.microsoft.com/office/drawing/2014/main" xmlns="" id="{19395080-CF02-41D6-90C2-8BCBD67C33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65" t="64397" r="19675" b="14928"/>
          <a:stretch>
            <a:fillRect/>
          </a:stretch>
        </p:blipFill>
        <p:spPr bwMode="auto">
          <a:xfrm>
            <a:off x="8189913" y="4537075"/>
            <a:ext cx="1925637" cy="168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12" grpId="0" animBg="1"/>
      <p:bldP spid="11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9">
            <a:extLst>
              <a:ext uri="{FF2B5EF4-FFF2-40B4-BE49-F238E27FC236}">
                <a16:creationId xmlns:a16="http://schemas.microsoft.com/office/drawing/2014/main" xmlns="" id="{F1DAC6CC-2ECF-4C88-899C-E0D62C1AB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pic>
        <p:nvPicPr>
          <p:cNvPr id="106499" name="Picture 5">
            <a:extLst>
              <a:ext uri="{FF2B5EF4-FFF2-40B4-BE49-F238E27FC236}">
                <a16:creationId xmlns:a16="http://schemas.microsoft.com/office/drawing/2014/main" xmlns="" id="{0E273BB5-ACD7-4B4C-935B-667A1A13DD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41"/>
          <a:stretch>
            <a:fillRect/>
          </a:stretch>
        </p:blipFill>
        <p:spPr bwMode="auto">
          <a:xfrm>
            <a:off x="1212850" y="798513"/>
            <a:ext cx="9351963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8A12B227-819D-4475-B80D-9223827B33DC}"/>
              </a:ext>
            </a:extLst>
          </p:cNvPr>
          <p:cNvSpPr/>
          <p:nvPr/>
        </p:nvSpPr>
        <p:spPr>
          <a:xfrm>
            <a:off x="3011044" y="2533394"/>
            <a:ext cx="520847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1200" cap="none" spc="0" normalizeH="0" baseline="0" noProof="0">
                <a:ln w="12700">
                  <a:solidFill>
                    <a:srgbClr val="4BACC6"/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HP001" panose="020B0603050302020204" pitchFamily="34" charset="0"/>
                <a:cs typeface="+mn-cs"/>
              </a:rPr>
              <a:t>Tập viết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52e7dca9-ec8e-43ef-9bfa-1105a87f1aad.mp4">
            <a:hlinkClick r:id="" action="ppaction://media"/>
            <a:extLst>
              <a:ext uri="{FF2B5EF4-FFF2-40B4-BE49-F238E27FC236}">
                <a16:creationId xmlns:a16="http://schemas.microsoft.com/office/drawing/2014/main" xmlns="" id="{6D624AC4-98EC-45DE-9E90-1F1CEB66A9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0" y="3371850"/>
            <a:ext cx="203200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3" name="Picture 2">
            <a:extLst>
              <a:ext uri="{FF2B5EF4-FFF2-40B4-BE49-F238E27FC236}">
                <a16:creationId xmlns:a16="http://schemas.microsoft.com/office/drawing/2014/main" xmlns="" id="{089BFA5E-94BD-4460-A66F-AD1E09245A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82" y="1778478"/>
            <a:ext cx="11493500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17">
            <a:hlinkClick r:id="" action="ppaction://media"/>
            <a:extLst>
              <a:ext uri="{FF2B5EF4-FFF2-40B4-BE49-F238E27FC236}">
                <a16:creationId xmlns:a16="http://schemas.microsoft.com/office/drawing/2014/main" xmlns="" id="{A5FDEEF9-F24F-401E-BEE1-79061823C1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" y="435006"/>
            <a:ext cx="12082508" cy="64229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1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2" name="Picture 3" descr="hinh-nen-powerpoint-dep-nhat-12.jpg">
            <a:extLst>
              <a:ext uri="{FF2B5EF4-FFF2-40B4-BE49-F238E27FC236}">
                <a16:creationId xmlns:a16="http://schemas.microsoft.com/office/drawing/2014/main" xmlns="" id="{F17A7E82-7CB1-406F-98A9-58CC6689C2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69" y="1201029"/>
            <a:ext cx="11261725" cy="490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4">
            <a:extLst>
              <a:ext uri="{FF2B5EF4-FFF2-40B4-BE49-F238E27FC236}">
                <a16:creationId xmlns:a16="http://schemas.microsoft.com/office/drawing/2014/main" xmlns="" id="{80F4E781-BBA6-492B-908E-A060ED94D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7131" y="2510716"/>
            <a:ext cx="8061325" cy="1733550"/>
          </a:xfrm>
          <a:prstGeom prst="rect">
            <a:avLst/>
          </a:prstGeom>
          <a:solidFill>
            <a:srgbClr val="FFFF00"/>
          </a:solidFill>
          <a:ln w="12700" cap="sq">
            <a:solidFill>
              <a:srgbClr val="FF0066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066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9574" name="WordArt 15">
            <a:extLst>
              <a:ext uri="{FF2B5EF4-FFF2-40B4-BE49-F238E27FC236}">
                <a16:creationId xmlns:a16="http://schemas.microsoft.com/office/drawing/2014/main" xmlns="" id="{BF0F8FB9-E2E6-4F4F-96F7-04754D4D183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2616894" y="2856791"/>
            <a:ext cx="6781800" cy="942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0" cap="none" spc="0" normalizeH="0" baseline="0" noProof="0">
                <a:ln w="19050" cap="sq">
                  <a:solidFill>
                    <a:srgbClr val="000099"/>
                  </a:solidFill>
                  <a:round/>
                  <a:headEnd type="none" w="sm" len="sm"/>
                  <a:tailEnd type="none" w="sm" len="sm"/>
                </a:ln>
                <a:solidFill>
                  <a:srgbClr val="CC33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VIẾT BẢNG CON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9">
            <a:extLst>
              <a:ext uri="{FF2B5EF4-FFF2-40B4-BE49-F238E27FC236}">
                <a16:creationId xmlns:a16="http://schemas.microsoft.com/office/drawing/2014/main" xmlns="" id="{F4EDA7F1-6D82-4C66-B868-32EF8B9C2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pic>
        <p:nvPicPr>
          <p:cNvPr id="110595" name="Picture 1">
            <a:extLst>
              <a:ext uri="{FF2B5EF4-FFF2-40B4-BE49-F238E27FC236}">
                <a16:creationId xmlns:a16="http://schemas.microsoft.com/office/drawing/2014/main" xmlns="" id="{46AB8C24-5A2B-4AF5-A658-09737EE6C0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9073" y="1758473"/>
            <a:ext cx="8405012" cy="2946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9">
            <a:extLst>
              <a:ext uri="{FF2B5EF4-FFF2-40B4-BE49-F238E27FC236}">
                <a16:creationId xmlns:a16="http://schemas.microsoft.com/office/drawing/2014/main" xmlns="" id="{E9CAF3D8-825A-4A13-ADF3-FAED3B4AD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47463" y="6276975"/>
            <a:ext cx="29848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1</a:t>
            </a:r>
          </a:p>
        </p:txBody>
      </p:sp>
      <p:pic>
        <p:nvPicPr>
          <p:cNvPr id="111619" name="Picture 2">
            <a:extLst>
              <a:ext uri="{FF2B5EF4-FFF2-40B4-BE49-F238E27FC236}">
                <a16:creationId xmlns:a16="http://schemas.microsoft.com/office/drawing/2014/main" xmlns="" id="{3A793D69-194B-4A12-9461-5CDAE772F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2603" y="1774607"/>
            <a:ext cx="7946794" cy="3308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4">
            <a:extLst>
              <a:ext uri="{FF2B5EF4-FFF2-40B4-BE49-F238E27FC236}">
                <a16:creationId xmlns:a16="http://schemas.microsoft.com/office/drawing/2014/main" xmlns="" id="{A6FC0B30-523C-4901-9B91-BBC94E53FDF2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166151" y="2979737"/>
            <a:ext cx="9144000" cy="898525"/>
          </a:xfrm>
        </p:spPr>
        <p:txBody>
          <a:bodyPr/>
          <a:lstStyle/>
          <a:p>
            <a:pPr eaLnBrk="1" hangingPunct="1"/>
            <a:r>
              <a:rPr lang="en-US" altLang="en-US" sz="4800" b="1">
                <a:solidFill>
                  <a:srgbClr val="FF8119"/>
                </a:solidFill>
              </a:rPr>
              <a:t>Hoc10 chúc các em học tốt!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429</TotalTime>
  <Words>295</Words>
  <Application>Microsoft Office PowerPoint</Application>
  <PresentationFormat>Widescreen</PresentationFormat>
  <Paragraphs>70</Paragraphs>
  <Slides>31</Slides>
  <Notes>3</Notes>
  <HiddenSlides>0</HiddenSlides>
  <MMClips>4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2" baseType="lpstr">
      <vt:lpstr>Arial-Rounded</vt:lpstr>
      <vt:lpstr>等线</vt:lpstr>
      <vt:lpstr>HP001</vt:lpstr>
      <vt:lpstr>Microsoft YaHei</vt:lpstr>
      <vt:lpstr>宋体</vt:lpstr>
      <vt:lpstr>zihun35hao-jindianyahei</vt:lpstr>
      <vt:lpstr>方正粗圆简体</vt:lpstr>
      <vt:lpstr>Arial</vt:lpstr>
      <vt:lpstr>Times New Roman</vt:lpstr>
      <vt:lpstr>UTM Avo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Tiếng nào có âm qu? Tiếng nào có âm r?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Thảo Vũ</cp:lastModifiedBy>
  <cp:revision>25</cp:revision>
  <dcterms:created xsi:type="dcterms:W3CDTF">2021-12-19T16:42:59Z</dcterms:created>
  <dcterms:modified xsi:type="dcterms:W3CDTF">2022-08-24T04:33:25Z</dcterms:modified>
</cp:coreProperties>
</file>