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300" r:id="rId2"/>
    <p:sldId id="313" r:id="rId3"/>
    <p:sldId id="335" r:id="rId4"/>
    <p:sldId id="336" r:id="rId5"/>
    <p:sldId id="337" r:id="rId6"/>
    <p:sldId id="275" r:id="rId7"/>
    <p:sldId id="288" r:id="rId8"/>
    <p:sldId id="312" r:id="rId9"/>
    <p:sldId id="290" r:id="rId10"/>
    <p:sldId id="278" r:id="rId11"/>
    <p:sldId id="339" r:id="rId12"/>
    <p:sldId id="340" r:id="rId13"/>
    <p:sldId id="332" r:id="rId14"/>
    <p:sldId id="309" r:id="rId15"/>
    <p:sldId id="341" r:id="rId16"/>
    <p:sldId id="343" r:id="rId17"/>
    <p:sldId id="344" r:id="rId18"/>
    <p:sldId id="342" r:id="rId19"/>
    <p:sldId id="346" r:id="rId20"/>
    <p:sldId id="345" r:id="rId21"/>
    <p:sldId id="349" r:id="rId22"/>
    <p:sldId id="350" r:id="rId23"/>
    <p:sldId id="334" r:id="rId24"/>
  </p:sldIdLst>
  <p:sldSz cx="12192000" cy="6858000"/>
  <p:notesSz cx="6858000" cy="9144000"/>
  <p:embeddedFontLst>
    <p:embeddedFont>
      <p:font typeface="HP001 4 hàng" panose="020B0603050302020204" pitchFamily="34" charset="0"/>
      <p:regular r:id="rId26"/>
      <p:bold r:id="rId27"/>
    </p:embeddedFont>
    <p:embeddedFont>
      <p:font typeface="UTM Avo" panose="02040603050506020204" pitchFamily="18" charset="0"/>
      <p:regular r:id="rId28"/>
      <p:bold r:id="rId29"/>
      <p:italic r:id="rId30"/>
      <p:boldItalic r:id="rId31"/>
    </p:embeddedFont>
    <p:embeddedFont>
      <p:font typeface="VNI-Avo" panose="020B0604020202020204"/>
      <p:regular r:id="rId32"/>
      <p:bold r:id="rId33"/>
      <p:italic r:id="rId34"/>
      <p:boldItalic r:id="rId35"/>
    </p:embeddedFont>
  </p:embeddedFontLst>
  <p:custDataLst>
    <p:tags r:id="rId3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8119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34271946-7CE6-462E-B1C7-B97BF0413B32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4270DFFE-AF74-409F-A1DA-AE05EC6574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69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08C21-0573-4B6A-8944-314DA9A9BAC9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45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08C21-0573-4B6A-8944-314DA9A9BAC9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111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08C21-0573-4B6A-8944-314DA9A9BAC9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049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916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5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72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10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56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349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1827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634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687" r:id="rId4"/>
    <p:sldLayoutId id="2147483688" r:id="rId5"/>
    <p:sldLayoutId id="2147483689" r:id="rId6"/>
    <p:sldLayoutId id="2147483691" r:id="rId7"/>
    <p:sldLayoutId id="2147483650" r:id="rId8"/>
    <p:sldLayoutId id="214748371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1.gif"/><Relationship Id="rId12" Type="http://schemas.openxmlformats.org/officeDocument/2006/relationships/image" Target="../media/image1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gif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3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13" Type="http://schemas.openxmlformats.org/officeDocument/2006/relationships/image" Target="../media/image18.png"/><Relationship Id="rId3" Type="http://schemas.openxmlformats.org/officeDocument/2006/relationships/audio" Target="../media/audio1.wav"/><Relationship Id="rId7" Type="http://schemas.openxmlformats.org/officeDocument/2006/relationships/image" Target="../media/image11.gif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gif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audio" Target="../media/audio2.wav"/><Relationship Id="rId9" Type="http://schemas.openxmlformats.org/officeDocument/2006/relationships/image" Target="../media/image13.gif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13" Type="http://schemas.openxmlformats.org/officeDocument/2006/relationships/image" Target="../media/image18.png"/><Relationship Id="rId3" Type="http://schemas.openxmlformats.org/officeDocument/2006/relationships/audio" Target="../media/audio1.wav"/><Relationship Id="rId7" Type="http://schemas.openxmlformats.org/officeDocument/2006/relationships/image" Target="../media/image11.gif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gif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audio" Target="../media/audio2.wav"/><Relationship Id="rId9" Type="http://schemas.openxmlformats.org/officeDocument/2006/relationships/image" Target="../media/image13.gif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97772" y="1648606"/>
            <a:ext cx="4796506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29: tr – ch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https://i.pinimg.com/564x/fa/05/d9/fa05d954ba4c369d8a95100e0653d86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640" b="8523"/>
          <a:stretch/>
        </p:blipFill>
        <p:spPr bwMode="auto">
          <a:xfrm>
            <a:off x="1529822" y="1687687"/>
            <a:ext cx="6612230" cy="459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0"/>
            <a:ext cx="6057902" cy="25814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70795" y="574041"/>
            <a:ext cx="3190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Khởi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động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87293" y="1248216"/>
            <a:ext cx="542366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dirty="0" err="1">
                <a:ln/>
                <a:solidFill>
                  <a:srgbClr val="FF0000"/>
                </a:solidFill>
              </a:rPr>
              <a:t>Trò</a:t>
            </a:r>
            <a:r>
              <a:rPr lang="en-US" sz="4800" b="1" dirty="0">
                <a:ln/>
                <a:solidFill>
                  <a:srgbClr val="FF0000"/>
                </a:solidFill>
              </a:rPr>
              <a:t> </a:t>
            </a:r>
            <a:r>
              <a:rPr lang="en-US" sz="4800" b="1" dirty="0" err="1">
                <a:ln/>
                <a:solidFill>
                  <a:srgbClr val="FF0000"/>
                </a:solidFill>
              </a:rPr>
              <a:t>chơi</a:t>
            </a:r>
            <a:r>
              <a:rPr lang="en-US" sz="4800" b="1" dirty="0">
                <a:ln/>
                <a:solidFill>
                  <a:srgbClr val="FF0000"/>
                </a:solidFill>
              </a:rPr>
              <a:t>: </a:t>
            </a:r>
            <a:r>
              <a:rPr lang="en-US" sz="4800" b="1" dirty="0" err="1">
                <a:ln/>
                <a:solidFill>
                  <a:srgbClr val="FF0000"/>
                </a:solidFill>
              </a:rPr>
              <a:t>Câu</a:t>
            </a:r>
            <a:r>
              <a:rPr lang="en-US" sz="4800" b="1" dirty="0">
                <a:ln/>
                <a:solidFill>
                  <a:srgbClr val="FF0000"/>
                </a:solidFill>
              </a:rPr>
              <a:t> </a:t>
            </a:r>
            <a:r>
              <a:rPr lang="en-US" sz="4800" b="1" dirty="0" err="1">
                <a:ln/>
                <a:solidFill>
                  <a:srgbClr val="FF0000"/>
                </a:solidFill>
              </a:rPr>
              <a:t>cá</a:t>
            </a:r>
            <a:endParaRPr lang="en-US" sz="48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28387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f9.photo.talk.zdn.vn/8817905451741724096/f07f0f8032fdc4a39de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745"/>
            <a:ext cx="12192000" cy="642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228" y="3174122"/>
            <a:ext cx="267058" cy="25048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904" y="3088405"/>
            <a:ext cx="276225" cy="2590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582" y="4056405"/>
            <a:ext cx="175050" cy="16418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449" y="1902020"/>
            <a:ext cx="781778" cy="54290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4465" y="3183655"/>
            <a:ext cx="336551" cy="56832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052" y="2801009"/>
            <a:ext cx="345053" cy="58268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565" y="2921662"/>
            <a:ext cx="2482924" cy="186219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342" y="1654388"/>
            <a:ext cx="1454707" cy="219456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38098" y="4880753"/>
            <a:ext cx="1172808" cy="7315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17C6954-6503-488C-A8E6-1D7D1802687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03" y="3104724"/>
            <a:ext cx="1172808" cy="73152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215FB51-700D-412C-896C-8DEB74DD47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03327" y="3671334"/>
            <a:ext cx="1172808" cy="7315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FE27EEE-BB8A-44DE-B860-6F6B339BB17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03" y="4907555"/>
            <a:ext cx="1172808" cy="731521"/>
          </a:xfrm>
          <a:prstGeom prst="rect">
            <a:avLst/>
          </a:prstGeom>
        </p:spPr>
      </p:pic>
      <p:sp>
        <p:nvSpPr>
          <p:cNvPr id="28" name="Arrow: Pentagon 1">
            <a:extLst>
              <a:ext uri="{FF2B5EF4-FFF2-40B4-BE49-F238E27FC236}">
                <a16:creationId xmlns:a16="http://schemas.microsoft.com/office/drawing/2014/main" id="{D1155387-879E-40B6-9945-AA291C540A15}"/>
              </a:ext>
            </a:extLst>
          </p:cNvPr>
          <p:cNvSpPr/>
          <p:nvPr/>
        </p:nvSpPr>
        <p:spPr>
          <a:xfrm>
            <a:off x="4456542" y="3671334"/>
            <a:ext cx="3167923" cy="1233174"/>
          </a:xfrm>
          <a:prstGeom prst="homePlat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rgbClr val="FF0000"/>
                </a:solidFill>
              </a:rPr>
              <a:t>Bắt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solidFill>
                  <a:srgbClr val="FF0000"/>
                </a:solidFill>
              </a:rPr>
              <a:t>đầu</a:t>
            </a: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29" name="introcauca">
            <a:hlinkClick r:id="" action="ppaction://media"/>
            <a:extLst>
              <a:ext uri="{FF2B5EF4-FFF2-40B4-BE49-F238E27FC236}">
                <a16:creationId xmlns:a16="http://schemas.microsoft.com/office/drawing/2014/main" id="{50FA3404-47C9-4CF6-B5C2-67B66A9339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87940" y="-5319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3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04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44444E-6 L 0.01029 4.44444E-6 L 0.01029 0.33032 L -2.70833E-6 0.33032 L -2.70833E-6 4.44444E-6 Z " pathEditMode="relative" rAng="0" ptsTypes="AAAAA">
                                      <p:cBhvr>
                                        <p:cTn id="14" dur="2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650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53919 -4.07407E-6 L 0.53919 0.01783 L 1.25E-6 0.01783 L 1.25E-6 -4.07407E-6 Z " pathEditMode="relative" rAng="0" ptsTypes="AAAAA">
                                      <p:cBhvr>
                                        <p:cTn id="16" dur="2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3" y="88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0.01029 -4.44444E-6 L 0.01029 0.33033 L 4.16667E-7 0.33033 L 4.16667E-7 -4.44444E-6 Z " pathEditMode="relative" rAng="0" ptsTypes="AAAAA">
                                      <p:cBhvr>
                                        <p:cTn id="18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650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9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9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f9.photo.talk.zdn.vn/8817905451741724096/f07f0f8032fdc4a39de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" y="451732"/>
            <a:ext cx="12192000" cy="640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171" y="3312664"/>
            <a:ext cx="267058" cy="25048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47" y="3226947"/>
            <a:ext cx="276225" cy="259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525" y="4194947"/>
            <a:ext cx="175050" cy="16418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92" y="2040562"/>
            <a:ext cx="781778" cy="5429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61408" y="3322197"/>
            <a:ext cx="336551" cy="5683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995" y="2939551"/>
            <a:ext cx="345053" cy="5826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508" y="3060204"/>
            <a:ext cx="2482924" cy="18621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285" y="1792930"/>
            <a:ext cx="1454707" cy="219456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>
            <a:off x="-535715" y="4541397"/>
            <a:ext cx="2133600" cy="1133219"/>
            <a:chOff x="-2312095" y="2265304"/>
            <a:chExt cx="2133600" cy="1133219"/>
          </a:xfrm>
        </p:grpSpPr>
        <p:sp>
          <p:nvSpPr>
            <p:cNvPr id="14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tổ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136" y="1585472"/>
            <a:ext cx="2691443" cy="13716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6975050" y="451732"/>
            <a:ext cx="1784707" cy="1313126"/>
            <a:chOff x="-1884447" y="1728467"/>
            <a:chExt cx="1784707" cy="1313126"/>
          </a:xfrm>
        </p:grpSpPr>
        <p:sp>
          <p:nvSpPr>
            <p:cNvPr id="18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1884447" y="1728467"/>
              <a:ext cx="1784707" cy="827861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tổ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535715" y="2841568"/>
            <a:ext cx="2133600" cy="1133219"/>
            <a:chOff x="-2312095" y="2265304"/>
            <a:chExt cx="2133600" cy="1133219"/>
          </a:xfrm>
        </p:grpSpPr>
        <p:sp>
          <p:nvSpPr>
            <p:cNvPr id="21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thả</a:t>
              </a:r>
              <a:r>
                <a:rPr lang="en-US" sz="28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cá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10752771" y="3408178"/>
            <a:ext cx="2133600" cy="1133219"/>
            <a:chOff x="-2312095" y="2265304"/>
            <a:chExt cx="2133600" cy="1133219"/>
          </a:xfrm>
        </p:grpSpPr>
        <p:sp>
          <p:nvSpPr>
            <p:cNvPr id="24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thợ</a:t>
              </a:r>
              <a:r>
                <a:rPr lang="en-US" sz="28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 flipH="1">
            <a:off x="10752771" y="4551178"/>
            <a:ext cx="2133600" cy="1133219"/>
            <a:chOff x="-2312095" y="2265304"/>
            <a:chExt cx="2133600" cy="1133219"/>
          </a:xfrm>
        </p:grpSpPr>
        <p:sp>
          <p:nvSpPr>
            <p:cNvPr id="27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xe</a:t>
              </a:r>
              <a:r>
                <a:rPr lang="en-US" sz="28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ca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763" y="439550"/>
            <a:ext cx="6619875" cy="13716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5998" y="669858"/>
            <a:ext cx="6465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Tìm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chứa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âm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</a:t>
            </a:r>
            <a:endParaRPr lang="vi-VN" sz="36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44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01028 4.07407E-6 L 0.01028 0.33032 L 2.5E-6 0.33032 L 2.5E-6 4.07407E-6 Z " pathEditMode="relative" rAng="0" ptsTypes="AAAAA">
                                      <p:cBhvr>
                                        <p:cTn id="6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65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44444E-6 L 0.5392 -4.44444E-6 L 0.5392 0.01783 L -3.54167E-6 0.01783 L -3.54167E-6 -4.44444E-6 Z " pathEditMode="relative" rAng="0" ptsTypes="AAAAA">
                                      <p:cBhvr>
                                        <p:cTn id="8" dur="4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3" y="88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0.01029 -4.81481E-6 L 0.01029 0.33033 L -4.375E-6 0.33033 L -4.375E-6 -4.81481E-6 Z " pathEditMode="relative" rAng="0" ptsTypes="AAAAA">
                                      <p:cBhvr>
                                        <p:cTn id="10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650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1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4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7 -7.40741E-7 L -2.08333E-7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1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f9.photo.talk.zdn.vn/8817905451741724096/f07f0f8032fdc4a39de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834"/>
            <a:ext cx="12192000" cy="645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171" y="3312664"/>
            <a:ext cx="267058" cy="25048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47" y="3226947"/>
            <a:ext cx="276225" cy="259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525" y="4194947"/>
            <a:ext cx="175050" cy="16418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92" y="2040562"/>
            <a:ext cx="781778" cy="5429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61408" y="3322197"/>
            <a:ext cx="336551" cy="5683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995" y="2939551"/>
            <a:ext cx="345053" cy="5826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508" y="3060204"/>
            <a:ext cx="2482924" cy="18621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285" y="1792930"/>
            <a:ext cx="1454707" cy="219456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>
            <a:off x="-270299" y="2854271"/>
            <a:ext cx="2133600" cy="1133219"/>
            <a:chOff x="-2312095" y="2265304"/>
            <a:chExt cx="2133600" cy="1133219"/>
          </a:xfrm>
        </p:grpSpPr>
        <p:sp>
          <p:nvSpPr>
            <p:cNvPr id="14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quả</a:t>
              </a:r>
              <a:r>
                <a:rPr lang="en-US" sz="28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thị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136" y="1585472"/>
            <a:ext cx="2691443" cy="13716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6975050" y="491247"/>
            <a:ext cx="1998716" cy="1273611"/>
            <a:chOff x="-2098456" y="1767982"/>
            <a:chExt cx="1998716" cy="1273611"/>
          </a:xfrm>
        </p:grpSpPr>
        <p:sp>
          <p:nvSpPr>
            <p:cNvPr id="18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2098456" y="1767982"/>
              <a:ext cx="1998716" cy="660672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quả</a:t>
              </a:r>
              <a:r>
                <a:rPr lang="en-US" sz="28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thị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348413" y="4684266"/>
            <a:ext cx="2133600" cy="1133219"/>
            <a:chOff x="-2312095" y="2265304"/>
            <a:chExt cx="2133600" cy="1133219"/>
          </a:xfrm>
        </p:grpSpPr>
        <p:sp>
          <p:nvSpPr>
            <p:cNvPr id="21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tô</a:t>
              </a:r>
              <a:r>
                <a:rPr lang="en-US" sz="28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mì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10752771" y="3408178"/>
            <a:ext cx="2133600" cy="1133219"/>
            <a:chOff x="-2312095" y="2265304"/>
            <a:chExt cx="2133600" cy="1133219"/>
          </a:xfrm>
        </p:grpSpPr>
        <p:sp>
          <p:nvSpPr>
            <p:cNvPr id="24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xẻ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 flipH="1">
            <a:off x="10752771" y="4551178"/>
            <a:ext cx="2133600" cy="1133219"/>
            <a:chOff x="-2312095" y="2265304"/>
            <a:chExt cx="2133600" cy="1133219"/>
          </a:xfrm>
        </p:grpSpPr>
        <p:sp>
          <p:nvSpPr>
            <p:cNvPr id="27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tạ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763" y="460218"/>
            <a:ext cx="6619875" cy="13716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-172602" y="602692"/>
            <a:ext cx="6659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Tìm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âm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</a:t>
            </a:r>
            <a:endParaRPr lang="vi-VN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99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01028 4.07407E-6 L 0.01028 0.33032 L 2.5E-6 0.33032 L 2.5E-6 4.07407E-6 Z " pathEditMode="relative" rAng="0" ptsTypes="AAAAA">
                                      <p:cBhvr>
                                        <p:cTn id="6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65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44444E-6 L 0.5392 -4.44444E-6 L 0.5392 0.01783 L -3.54167E-6 0.01783 L -3.54167E-6 -4.44444E-6 Z " pathEditMode="relative" rAng="0" ptsTypes="AAAAA">
                                      <p:cBhvr>
                                        <p:cTn id="8" dur="4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3" y="88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0.01029 -4.81481E-6 L 0.01029 0.33033 L -4.375E-6 0.33033 L -4.375E-6 -4.81481E-6 Z " pathEditMode="relative" rAng="0" ptsTypes="AAAAA">
                                      <p:cBhvr>
                                        <p:cTn id="10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650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4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-2.22222E-6 L 2.91667E-6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1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080" y="0"/>
            <a:ext cx="6639560" cy="1950720"/>
          </a:xfrm>
          <a:prstGeom prst="rect">
            <a:avLst/>
          </a:prstGeom>
        </p:spPr>
      </p:pic>
      <p:pic>
        <p:nvPicPr>
          <p:cNvPr id="11" name="Picture 30" descr="https://i.pinimg.com/564x/ee/67/a5/ee67a5966f431c1bd8d80122fcd8e3e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t="12885" r="10232" b="26261"/>
          <a:stretch/>
        </p:blipFill>
        <p:spPr bwMode="auto">
          <a:xfrm>
            <a:off x="7388860" y="2844799"/>
            <a:ext cx="2854960" cy="23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0" descr="https://i.pinimg.com/564x/ee/67/a5/ee67a5966f431c1bd8d80122fcd8e3e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t="12885" r="10232" b="26261"/>
          <a:stretch/>
        </p:blipFill>
        <p:spPr bwMode="auto">
          <a:xfrm>
            <a:off x="2001520" y="2821326"/>
            <a:ext cx="2910840" cy="244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40680" y="772160"/>
            <a:ext cx="4561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Bài</a:t>
            </a:r>
            <a:r>
              <a:rPr lang="en-US" sz="4400" dirty="0">
                <a:solidFill>
                  <a:srgbClr val="002060"/>
                </a:solidFill>
              </a:rPr>
              <a:t> 29: tr - </a:t>
            </a:r>
            <a:r>
              <a:rPr lang="en-US" sz="4400" dirty="0" err="1">
                <a:solidFill>
                  <a:srgbClr val="002060"/>
                </a:solidFill>
              </a:rPr>
              <a:t>ch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9790" y="3692712"/>
            <a:ext cx="143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2060"/>
                </a:solidFill>
              </a:rPr>
              <a:t>tr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3880" y="3692712"/>
            <a:ext cx="1264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2060"/>
                </a:solidFill>
              </a:rPr>
              <a:t>ch</a:t>
            </a:r>
            <a:endParaRPr lang="en-US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1898279" y="5088775"/>
            <a:ext cx="1294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/>
              <a:t>tre</a:t>
            </a:r>
            <a:endParaRPr lang="en-US" sz="5400" dirty="0"/>
          </a:p>
        </p:txBody>
      </p:sp>
      <p:sp>
        <p:nvSpPr>
          <p:cNvPr id="15" name="TextBox 14"/>
          <p:cNvSpPr txBox="1"/>
          <p:nvPr/>
        </p:nvSpPr>
        <p:spPr>
          <a:xfrm>
            <a:off x="1898280" y="5088775"/>
            <a:ext cx="1294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tr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718155" y="1854734"/>
            <a:ext cx="2658900" cy="1539239"/>
            <a:chOff x="6515924" y="838773"/>
            <a:chExt cx="2658900" cy="153923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5924" y="838773"/>
              <a:ext cx="2658900" cy="153923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7468681" y="1016000"/>
              <a:ext cx="129431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>
                  <a:solidFill>
                    <a:srgbClr val="FF0000"/>
                  </a:solidFill>
                </a:rPr>
                <a:t>tr</a:t>
              </a:r>
              <a:r>
                <a:rPr lang="en-US" sz="5400" dirty="0" err="1"/>
                <a:t>e</a:t>
              </a:r>
              <a:endParaRPr lang="en-US" sz="54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096000" y="3317238"/>
            <a:ext cx="2043156" cy="1275081"/>
            <a:chOff x="5893769" y="2301278"/>
            <a:chExt cx="2043156" cy="127508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93769" y="2301278"/>
              <a:ext cx="2043156" cy="1275081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6675003" y="2307628"/>
              <a:ext cx="6676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>
                  <a:solidFill>
                    <a:srgbClr val="FF0000"/>
                  </a:solidFill>
                </a:rPr>
                <a:t>tr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115133" y="3317238"/>
            <a:ext cx="2043156" cy="1275081"/>
            <a:chOff x="7912902" y="2301277"/>
            <a:chExt cx="2043156" cy="1275081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12902" y="2301277"/>
              <a:ext cx="2043156" cy="1275081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8718159" y="2307628"/>
              <a:ext cx="6676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/>
                <a:t>e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AF699483-CCA7-454D-9F72-00C0552045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0" t="17607" r="36593" b="24364"/>
          <a:stretch/>
        </p:blipFill>
        <p:spPr>
          <a:xfrm>
            <a:off x="1133786" y="1073019"/>
            <a:ext cx="4263725" cy="376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85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19891" y="5091619"/>
            <a:ext cx="20980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/>
              <a:t>chó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419891" y="5091443"/>
            <a:ext cx="1605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</a:rPr>
              <a:t>ch</a:t>
            </a:r>
            <a:endParaRPr lang="en-US" sz="5400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809705" y="1958502"/>
            <a:ext cx="2940581" cy="1539239"/>
            <a:chOff x="6734020" y="614839"/>
            <a:chExt cx="2658900" cy="153923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34020" y="614839"/>
              <a:ext cx="2658900" cy="153923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465520" y="769084"/>
              <a:ext cx="157690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>
                  <a:solidFill>
                    <a:srgbClr val="FF0000"/>
                  </a:solidFill>
                </a:rPr>
                <a:t>ch</a:t>
              </a:r>
              <a:r>
                <a:rPr lang="en-US" sz="5400" dirty="0" err="1"/>
                <a:t>ó</a:t>
              </a:r>
              <a:endParaRPr lang="en-US" sz="54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096000" y="3429000"/>
            <a:ext cx="2043156" cy="1275081"/>
            <a:chOff x="5919058" y="2085338"/>
            <a:chExt cx="2043156" cy="127508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19058" y="2085338"/>
              <a:ext cx="2043156" cy="127508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594746" y="2154078"/>
              <a:ext cx="136746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>
                  <a:solidFill>
                    <a:srgbClr val="FF0000"/>
                  </a:solidFill>
                </a:rPr>
                <a:t>ch</a:t>
              </a:r>
              <a:endParaRPr lang="en-US" sz="5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177174" y="3429000"/>
            <a:ext cx="2043156" cy="1275081"/>
            <a:chOff x="8015243" y="2085337"/>
            <a:chExt cx="2043156" cy="127508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15243" y="2085337"/>
              <a:ext cx="2043156" cy="1275081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8791401" y="2151535"/>
              <a:ext cx="101301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/>
                <a:t>ó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A35F406-EEC3-4544-A980-2203AF6891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9" r="34086" b="31706"/>
          <a:stretch/>
        </p:blipFill>
        <p:spPr>
          <a:xfrm>
            <a:off x="1188121" y="1005960"/>
            <a:ext cx="4069445" cy="380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7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9AFA2D-1816-496A-B290-2AFCF215D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173" y="889190"/>
            <a:ext cx="4261473" cy="37676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AF0CDF-F280-4CE4-B898-D8B17833C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7131" y="1011606"/>
            <a:ext cx="4066384" cy="38042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101597-6C7F-4B72-8B12-AC3DEAFA1344}"/>
              </a:ext>
            </a:extLst>
          </p:cNvPr>
          <p:cNvSpPr txBox="1"/>
          <p:nvPr/>
        </p:nvSpPr>
        <p:spPr>
          <a:xfrm>
            <a:off x="2419891" y="5110105"/>
            <a:ext cx="1605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</a:rPr>
              <a:t>tr</a:t>
            </a:r>
            <a:r>
              <a:rPr lang="en-US" sz="5400" b="1" dirty="0" err="1"/>
              <a:t>e</a:t>
            </a:r>
            <a:endParaRPr lang="en-US" sz="5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28EA3C-7E52-428A-90AF-7EE31A983C83}"/>
              </a:ext>
            </a:extLst>
          </p:cNvPr>
          <p:cNvSpPr txBox="1"/>
          <p:nvPr/>
        </p:nvSpPr>
        <p:spPr>
          <a:xfrm>
            <a:off x="7671065" y="5110105"/>
            <a:ext cx="1605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</a:rPr>
              <a:t>ch</a:t>
            </a:r>
            <a:r>
              <a:rPr lang="en-US" sz="5400" b="1" dirty="0" err="1"/>
              <a:t>ó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717569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5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1F08A-48E2-4DA0-95AF-975F748B4A07}"/>
              </a:ext>
            </a:extLst>
          </p:cNvPr>
          <p:cNvSpPr txBox="1"/>
          <p:nvPr/>
        </p:nvSpPr>
        <p:spPr>
          <a:xfrm>
            <a:off x="7222981" y="1167290"/>
            <a:ext cx="6783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solidFill>
                  <a:srgbClr val="FF0000"/>
                </a:solidFill>
                <a:latin typeface="UTM Avo"/>
              </a:rPr>
              <a:t>tr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D3EB0-00DE-4432-8E09-FFB413420C2D}"/>
              </a:ext>
            </a:extLst>
          </p:cNvPr>
          <p:cNvSpPr txBox="1"/>
          <p:nvPr/>
        </p:nvSpPr>
        <p:spPr>
          <a:xfrm>
            <a:off x="9307876" y="1167290"/>
            <a:ext cx="11256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solidFill>
                  <a:srgbClr val="FF0000"/>
                </a:solidFill>
                <a:latin typeface="UTM Avo"/>
              </a:rPr>
              <a:t>tr</a:t>
            </a:r>
            <a:r>
              <a:rPr lang="en-US" sz="5400" b="1" dirty="0" err="1">
                <a:solidFill>
                  <a:prstClr val="black"/>
                </a:solidFill>
                <a:latin typeface="UTM Avo"/>
              </a:rPr>
              <a:t>e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A54A0-FA5F-4425-9A47-41F11350D7F8}"/>
              </a:ext>
            </a:extLst>
          </p:cNvPr>
          <p:cNvSpPr txBox="1"/>
          <p:nvPr/>
        </p:nvSpPr>
        <p:spPr>
          <a:xfrm>
            <a:off x="7337674" y="3129636"/>
            <a:ext cx="10743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solidFill>
                  <a:srgbClr val="FF0000"/>
                </a:solidFill>
                <a:latin typeface="UTM Avo"/>
              </a:rPr>
              <a:t>ch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9B9AF-E7E7-4603-8529-84C5F1C692C6}"/>
              </a:ext>
            </a:extLst>
          </p:cNvPr>
          <p:cNvSpPr txBox="1"/>
          <p:nvPr/>
        </p:nvSpPr>
        <p:spPr>
          <a:xfrm>
            <a:off x="9571453" y="3129636"/>
            <a:ext cx="15359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ó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9" name="Picture 4" descr="https://i.pinimg.com/564x/31/c2/d2/31c2d2b5c96930c369995d3bdd41fa25.jpg">
            <a:extLst>
              <a:ext uri="{FF2B5EF4-FFF2-40B4-BE49-F238E27FC236}">
                <a16:creationId xmlns:a16="http://schemas.microsoft.com/office/drawing/2014/main" id="{1A6E8DE5-292E-428E-895C-63EA36BC0C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r="9479" b="7809"/>
          <a:stretch/>
        </p:blipFill>
        <p:spPr bwMode="auto">
          <a:xfrm>
            <a:off x="10760198" y="4306791"/>
            <a:ext cx="1431802" cy="206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26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1AE420-8E2F-4901-91BB-752AE44876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9" t="5494" r="8486" b="4867"/>
          <a:stretch/>
        </p:blipFill>
        <p:spPr>
          <a:xfrm>
            <a:off x="805070" y="487018"/>
            <a:ext cx="10674627" cy="637098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18FC72A-24C5-4741-8900-518464E28E49}"/>
              </a:ext>
            </a:extLst>
          </p:cNvPr>
          <p:cNvCxnSpPr>
            <a:cxnSpLocks/>
          </p:cNvCxnSpPr>
          <p:nvPr/>
        </p:nvCxnSpPr>
        <p:spPr>
          <a:xfrm>
            <a:off x="2967135" y="3518452"/>
            <a:ext cx="1237117" cy="3578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F96FDC9-396F-40B0-BA61-E9F0157841D3}"/>
              </a:ext>
            </a:extLst>
          </p:cNvPr>
          <p:cNvCxnSpPr>
            <a:cxnSpLocks/>
          </p:cNvCxnSpPr>
          <p:nvPr/>
        </p:nvCxnSpPr>
        <p:spPr>
          <a:xfrm>
            <a:off x="6096000" y="3657600"/>
            <a:ext cx="1050235" cy="2186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3231F79-7424-4106-A317-249512EEBB29}"/>
              </a:ext>
            </a:extLst>
          </p:cNvPr>
          <p:cNvCxnSpPr>
            <a:cxnSpLocks/>
          </p:cNvCxnSpPr>
          <p:nvPr/>
        </p:nvCxnSpPr>
        <p:spPr>
          <a:xfrm flipH="1">
            <a:off x="7911548" y="3657600"/>
            <a:ext cx="1670991" cy="457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4FFF93E-89F8-4B1E-A931-4F48596073AD}"/>
              </a:ext>
            </a:extLst>
          </p:cNvPr>
          <p:cNvCxnSpPr>
            <a:cxnSpLocks/>
          </p:cNvCxnSpPr>
          <p:nvPr/>
        </p:nvCxnSpPr>
        <p:spPr>
          <a:xfrm flipV="1">
            <a:off x="2883159" y="4224130"/>
            <a:ext cx="1837928" cy="22710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BEB7F4-974B-444B-892F-68AE44BACFB4}"/>
              </a:ext>
            </a:extLst>
          </p:cNvPr>
          <p:cNvCxnSpPr/>
          <p:nvPr/>
        </p:nvCxnSpPr>
        <p:spPr>
          <a:xfrm flipH="1" flipV="1">
            <a:off x="5108713" y="4224130"/>
            <a:ext cx="987287" cy="21965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621E99F-5AD1-4072-8F9D-E0C928A5629A}"/>
              </a:ext>
            </a:extLst>
          </p:cNvPr>
          <p:cNvCxnSpPr>
            <a:cxnSpLocks/>
          </p:cNvCxnSpPr>
          <p:nvPr/>
        </p:nvCxnSpPr>
        <p:spPr>
          <a:xfrm flipH="1" flipV="1">
            <a:off x="7752522" y="4378186"/>
            <a:ext cx="1690058" cy="20424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23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8A4FDB-F515-4B72-9A9D-1F8B8C1AC0EE}"/>
              </a:ext>
            </a:extLst>
          </p:cNvPr>
          <p:cNvSpPr/>
          <p:nvPr/>
        </p:nvSpPr>
        <p:spPr>
          <a:xfrm>
            <a:off x="2432115" y="876925"/>
            <a:ext cx="87952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tiếng ngoài bài có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âm</a:t>
            </a: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C6E946-A947-4E4E-BB63-3BEB3A76A77F}"/>
              </a:ext>
            </a:extLst>
          </p:cNvPr>
          <p:cNvSpPr/>
          <p:nvPr/>
        </p:nvSpPr>
        <p:spPr>
          <a:xfrm>
            <a:off x="1423447" y="2434821"/>
            <a:ext cx="3930978" cy="357275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FC9AA64-CDD6-408B-BC81-E6222FCE4B5A}"/>
              </a:ext>
            </a:extLst>
          </p:cNvPr>
          <p:cNvSpPr/>
          <p:nvPr/>
        </p:nvSpPr>
        <p:spPr>
          <a:xfrm>
            <a:off x="6194981" y="2434821"/>
            <a:ext cx="3930978" cy="357275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b="1" dirty="0" err="1">
                <a:solidFill>
                  <a:srgbClr val="FF0000"/>
                </a:solidFill>
                <a:latin typeface="UTM Avo"/>
              </a:rPr>
              <a:t>ch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8CF5A672-1378-4191-88E3-4457FD94FAE3}"/>
              </a:ext>
            </a:extLst>
          </p:cNvPr>
          <p:cNvGrpSpPr/>
          <p:nvPr/>
        </p:nvGrpSpPr>
        <p:grpSpPr>
          <a:xfrm>
            <a:off x="10401105" y="4565471"/>
            <a:ext cx="1652436" cy="1825828"/>
            <a:chOff x="11173066" y="3333751"/>
            <a:chExt cx="2768600" cy="305911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B88B041-E66D-4152-A1ED-32240D32C7CB}"/>
                </a:ext>
              </a:extLst>
            </p:cNvPr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B67A3A7-3777-4BD0-9121-49CF6217C181}"/>
                </a:ext>
              </a:extLst>
            </p:cNvPr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F4DC9B2D-16F2-41CF-9FC8-389EC954766B}"/>
                </a:ext>
              </a:extLst>
            </p:cNvPr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63788658-1E51-4A13-90CC-6FD89AF67E1E}"/>
                </a:ext>
              </a:extLst>
            </p:cNvPr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82609B27-F8BC-4706-B60D-3ECBFE3BC443}"/>
                </a:ext>
              </a:extLst>
            </p:cNvPr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D083E28-DD60-49D2-8FAB-8CFC333AB8A0}"/>
                </a:ext>
              </a:extLst>
            </p:cNvPr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23558AD6-D497-4297-AC61-1E2C7294BDB2}"/>
                </a:ext>
              </a:extLst>
            </p:cNvPr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D7482F87-717C-44CD-B600-0134F73D9642}"/>
                </a:ext>
              </a:extLst>
            </p:cNvPr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060F03DD-B9DB-4FA9-B7B4-ACC63B9C9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85DF889B-8A8B-4682-B45F-9025594AA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EADCC67D-CADF-4636-8FDE-98AE79868F39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668D18F-3972-4D63-AACA-C2A6668379B5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746346CD-A896-491A-97C4-60D753D4ACB0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46C475A5-26E5-4F82-8AF8-5571C7D91204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6062305D-BBAA-493E-A2F6-693637CE0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70DAAF23-B37E-43BF-9903-E7172AB10069}"/>
                </a:ext>
              </a:extLst>
            </p:cNvPr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81017095-495D-4FDD-A439-F1FB2FCE0343}"/>
                </a:ext>
              </a:extLst>
            </p:cNvPr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916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1606" y="316010"/>
            <a:ext cx="4194312" cy="1905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08911" y="883790"/>
            <a:ext cx="26597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>
                <a:solidFill>
                  <a:srgbClr val="002060"/>
                </a:solidFill>
              </a:rPr>
              <a:t>Thư</a:t>
            </a:r>
            <a:r>
              <a:rPr lang="en-US" sz="4400" b="1" dirty="0">
                <a:solidFill>
                  <a:srgbClr val="002060"/>
                </a:solidFill>
              </a:rPr>
              <a:t> </a:t>
            </a:r>
            <a:r>
              <a:rPr lang="en-US" sz="4400" b="1" dirty="0" err="1">
                <a:solidFill>
                  <a:srgbClr val="002060"/>
                </a:solidFill>
              </a:rPr>
              <a:t>giãn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pic>
        <p:nvPicPr>
          <p:cNvPr id="7" name="Picture 10" descr="https://i.pinimg.com/564x/23/9c/d3/239cd38191ec09903738a72bb6f251c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05" y="1005496"/>
            <a:ext cx="5928988" cy="465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.pinimg.com/564x/57/b2/74/57b2746af38e33fbebd37d0727ba73c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675" y="3398838"/>
            <a:ext cx="3489325" cy="231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5390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anachacha">
            <a:hlinkClick r:id="" action="ppaction://media"/>
            <a:extLst>
              <a:ext uri="{FF2B5EF4-FFF2-40B4-BE49-F238E27FC236}">
                <a16:creationId xmlns:a16="http://schemas.microsoft.com/office/drawing/2014/main" id="{0F387D05-023F-4B11-A4D8-DC08CF8971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9208"/>
            <a:ext cx="12192000" cy="64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8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A0C6F085-8B3F-4826-B41E-B0148BC46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877" y="12324"/>
            <a:ext cx="6287678" cy="576368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DF46EFC-B41A-4190-9247-310014E46C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268" y="5071621"/>
            <a:ext cx="12170004" cy="1368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9F3C9C-17DD-4D8E-AB76-91C4115859BC}"/>
              </a:ext>
            </a:extLst>
          </p:cNvPr>
          <p:cNvSpPr txBox="1"/>
          <p:nvPr/>
        </p:nvSpPr>
        <p:spPr>
          <a:xfrm>
            <a:off x="6577024" y="1458596"/>
            <a:ext cx="4738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图片 91">
            <a:extLst>
              <a:ext uri="{FF2B5EF4-FFF2-40B4-BE49-F238E27FC236}">
                <a16:creationId xmlns:a16="http://schemas.microsoft.com/office/drawing/2014/main" id="{0488F72E-188B-46BD-95FA-2F37D05B9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871" y="2479249"/>
            <a:ext cx="3604628" cy="2971242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1308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137C61-AB49-4224-B425-703F9EA5A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130" y="3230566"/>
            <a:ext cx="2962913" cy="36274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054729-C464-4567-A0B7-680AB9C878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7" t="7101" r="12477" b="61740"/>
          <a:stretch/>
        </p:blipFill>
        <p:spPr>
          <a:xfrm>
            <a:off x="1321904" y="487017"/>
            <a:ext cx="9591261" cy="27435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153F25-7C47-49F1-B62B-68350746D978}"/>
              </a:ext>
            </a:extLst>
          </p:cNvPr>
          <p:cNvCxnSpPr/>
          <p:nvPr/>
        </p:nvCxnSpPr>
        <p:spPr>
          <a:xfrm>
            <a:off x="5734878" y="964096"/>
            <a:ext cx="146105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755149-27EE-4193-8FF7-BC59EBD4BE46}"/>
              </a:ext>
            </a:extLst>
          </p:cNvPr>
          <p:cNvCxnSpPr/>
          <p:nvPr/>
        </p:nvCxnSpPr>
        <p:spPr>
          <a:xfrm>
            <a:off x="1918252" y="1530626"/>
            <a:ext cx="11926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2471CB0-26FC-442D-AABD-9A735472D346}"/>
              </a:ext>
            </a:extLst>
          </p:cNvPr>
          <p:cNvCxnSpPr/>
          <p:nvPr/>
        </p:nvCxnSpPr>
        <p:spPr>
          <a:xfrm>
            <a:off x="4045226" y="1530626"/>
            <a:ext cx="9939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FCA95E2-1C27-44B9-A6AC-95190AC6002E}"/>
              </a:ext>
            </a:extLst>
          </p:cNvPr>
          <p:cNvCxnSpPr/>
          <p:nvPr/>
        </p:nvCxnSpPr>
        <p:spPr>
          <a:xfrm>
            <a:off x="7195930" y="1530626"/>
            <a:ext cx="149087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2D6DEA-D8E8-49BB-BD82-C1316108102F}"/>
              </a:ext>
            </a:extLst>
          </p:cNvPr>
          <p:cNvCxnSpPr/>
          <p:nvPr/>
        </p:nvCxnSpPr>
        <p:spPr>
          <a:xfrm>
            <a:off x="2117035" y="2087217"/>
            <a:ext cx="9939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CD45249-25EF-4742-A51A-C21C3C9C3A36}"/>
              </a:ext>
            </a:extLst>
          </p:cNvPr>
          <p:cNvCxnSpPr/>
          <p:nvPr/>
        </p:nvCxnSpPr>
        <p:spPr>
          <a:xfrm>
            <a:off x="4542182" y="2643809"/>
            <a:ext cx="14411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07937C5-7ED6-4D14-A915-F07B47D78D4D}"/>
              </a:ext>
            </a:extLst>
          </p:cNvPr>
          <p:cNvCxnSpPr/>
          <p:nvPr/>
        </p:nvCxnSpPr>
        <p:spPr>
          <a:xfrm>
            <a:off x="8368748" y="2643809"/>
            <a:ext cx="134178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DA5F6DAC-E4B6-4480-A635-E56EF9A61A78}"/>
              </a:ext>
            </a:extLst>
          </p:cNvPr>
          <p:cNvSpPr/>
          <p:nvPr/>
        </p:nvSpPr>
        <p:spPr>
          <a:xfrm>
            <a:off x="1562200" y="1226976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0000"/>
                </a:solidFill>
                <a:latin typeface="VNI-Avo" pitchFamily="2" charset="0"/>
              </a:rPr>
              <a:t>1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33B9D64-A4C5-41FE-9498-A7F5AD8AA220}"/>
              </a:ext>
            </a:extLst>
          </p:cNvPr>
          <p:cNvSpPr/>
          <p:nvPr/>
        </p:nvSpPr>
        <p:spPr>
          <a:xfrm>
            <a:off x="6869695" y="1011053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ACC00AA-64A9-4276-AB9C-1EF3BB6862B3}"/>
              </a:ext>
            </a:extLst>
          </p:cNvPr>
          <p:cNvSpPr/>
          <p:nvPr/>
        </p:nvSpPr>
        <p:spPr>
          <a:xfrm>
            <a:off x="1562199" y="2270585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77FD177-6437-4613-830F-F6C1272E5B1B}"/>
              </a:ext>
            </a:extLst>
          </p:cNvPr>
          <p:cNvSpPr/>
          <p:nvPr/>
        </p:nvSpPr>
        <p:spPr>
          <a:xfrm>
            <a:off x="5932882" y="2077279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A3416BC-2CFE-4597-9D3C-27C9B04D9D8D}"/>
              </a:ext>
            </a:extLst>
          </p:cNvPr>
          <p:cNvSpPr/>
          <p:nvPr/>
        </p:nvSpPr>
        <p:spPr>
          <a:xfrm>
            <a:off x="8042513" y="2057052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DA6ED04-9592-4672-BA5A-A3D7109EE6E2}"/>
              </a:ext>
            </a:extLst>
          </p:cNvPr>
          <p:cNvSpPr/>
          <p:nvPr/>
        </p:nvSpPr>
        <p:spPr>
          <a:xfrm>
            <a:off x="2860134" y="2643808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28329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822" y="471340"/>
            <a:ext cx="8872990" cy="4387133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20" y="3429000"/>
            <a:ext cx="12181132" cy="3197635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3122" y="3784312"/>
            <a:ext cx="3289953" cy="2733702"/>
          </a:xfrm>
          <a:prstGeom prst="rect">
            <a:avLst/>
          </a:prstGeom>
        </p:spPr>
      </p:pic>
      <p:pic>
        <p:nvPicPr>
          <p:cNvPr id="9" name="图片 3" descr="fc85f2a324e3c42c2067966f589847df">
            <a:extLst>
              <a:ext uri="{FF2B5EF4-FFF2-40B4-BE49-F238E27FC236}">
                <a16:creationId xmlns:a16="http://schemas.microsoft.com/office/drawing/2014/main" id="{F33F0A87-210B-4834-8C16-DC195B6065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88115" y="4986498"/>
            <a:ext cx="3406140" cy="1512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A130C2-4675-4822-86A2-5910DCF635BF}"/>
              </a:ext>
            </a:extLst>
          </p:cNvPr>
          <p:cNvSpPr txBox="1"/>
          <p:nvPr/>
        </p:nvSpPr>
        <p:spPr>
          <a:xfrm>
            <a:off x="3742941" y="1565688"/>
            <a:ext cx="7091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hiểu bài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398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B62646-E823-4B42-B860-B8B97E4A48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4" t="15900" r="10258" b="14853"/>
          <a:stretch/>
        </p:blipFill>
        <p:spPr>
          <a:xfrm>
            <a:off x="405847" y="1231492"/>
            <a:ext cx="11380305" cy="4930769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D1DD912-15C9-48E3-BCBA-B80205475E34}"/>
              </a:ext>
            </a:extLst>
          </p:cNvPr>
          <p:cNvCxnSpPr/>
          <p:nvPr/>
        </p:nvCxnSpPr>
        <p:spPr>
          <a:xfrm>
            <a:off x="3180522" y="3766930"/>
            <a:ext cx="87464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79B15EE-0A0C-45C8-B7E8-BB0B9821DA07}"/>
              </a:ext>
            </a:extLst>
          </p:cNvPr>
          <p:cNvCxnSpPr>
            <a:cxnSpLocks/>
          </p:cNvCxnSpPr>
          <p:nvPr/>
        </p:nvCxnSpPr>
        <p:spPr>
          <a:xfrm flipH="1">
            <a:off x="6649278" y="5019261"/>
            <a:ext cx="104360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44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85191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443808" y="1754886"/>
            <a:ext cx="3212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816E76-C79C-472F-AA58-CBAA2F2725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6" t="37386" r="25706" b="34817"/>
          <a:stretch/>
        </p:blipFill>
        <p:spPr>
          <a:xfrm>
            <a:off x="228600" y="1927583"/>
            <a:ext cx="11734800" cy="302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585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3219570" y="2676318"/>
            <a:ext cx="16064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>
                <a:solidFill>
                  <a:prstClr val="white"/>
                </a:solidFill>
                <a:latin typeface="HP001 4 hàng" panose="020B0603050302020204" pitchFamily="34" charset="0"/>
              </a:rPr>
              <a:t>tr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00042B-CE93-4AE0-9A20-58B619E97EF1}"/>
              </a:ext>
            </a:extLst>
          </p:cNvPr>
          <p:cNvSpPr txBox="1"/>
          <p:nvPr/>
        </p:nvSpPr>
        <p:spPr>
          <a:xfrm>
            <a:off x="6185054" y="2676318"/>
            <a:ext cx="30583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tre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46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3219570" y="2676318"/>
            <a:ext cx="16064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ch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00042B-CE93-4AE0-9A20-58B619E97EF1}"/>
              </a:ext>
            </a:extLst>
          </p:cNvPr>
          <p:cNvSpPr txBox="1"/>
          <p:nvPr/>
        </p:nvSpPr>
        <p:spPr>
          <a:xfrm>
            <a:off x="6185054" y="2676318"/>
            <a:ext cx="30583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chó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9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9;p5">
            <a:extLst>
              <a:ext uri="{FF2B5EF4-FFF2-40B4-BE49-F238E27FC236}">
                <a16:creationId xmlns:a16="http://schemas.microsoft.com/office/drawing/2014/main" id="{7274704A-F88A-43CE-A60D-F18CEACD14F5}"/>
              </a:ext>
            </a:extLst>
          </p:cNvPr>
          <p:cNvSpPr txBox="1">
            <a:spLocks/>
          </p:cNvSpPr>
          <p:nvPr/>
        </p:nvSpPr>
        <p:spPr>
          <a:xfrm>
            <a:off x="1993851" y="2979737"/>
            <a:ext cx="9144000" cy="898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FF8119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FF8119"/>
                </a:solidFill>
              </a:rPr>
              <a:t>Hoc10 chúc các em học tốt!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51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1970112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2565</TotalTime>
  <Words>111</Words>
  <Application>Microsoft Office PowerPoint</Application>
  <PresentationFormat>Widescreen</PresentationFormat>
  <Paragraphs>60</Paragraphs>
  <Slides>23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UTM Avo</vt:lpstr>
      <vt:lpstr>VNI-Avo</vt:lpstr>
      <vt:lpstr>HP001 4 hàng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203</cp:revision>
  <dcterms:created xsi:type="dcterms:W3CDTF">2021-11-01T08:16:43Z</dcterms:created>
  <dcterms:modified xsi:type="dcterms:W3CDTF">2022-03-30T08:56:05Z</dcterms:modified>
</cp:coreProperties>
</file>