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0" r:id="rId1"/>
  </p:sldMasterIdLst>
  <p:notesMasterIdLst>
    <p:notesMasterId r:id="rId13"/>
  </p:notesMasterIdLst>
  <p:sldIdLst>
    <p:sldId id="375" r:id="rId2"/>
    <p:sldId id="364" r:id="rId3"/>
    <p:sldId id="365" r:id="rId4"/>
    <p:sldId id="276" r:id="rId5"/>
    <p:sldId id="279" r:id="rId6"/>
    <p:sldId id="372" r:id="rId7"/>
    <p:sldId id="373" r:id="rId8"/>
    <p:sldId id="355" r:id="rId9"/>
    <p:sldId id="326" r:id="rId10"/>
    <p:sldId id="374" r:id="rId11"/>
    <p:sldId id="37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dows User" initials="WU" lastIdx="1" clrIdx="0">
    <p:extLst>
      <p:ext uri="{19B8F6BF-5375-455C-9EA6-DF929625EA0E}">
        <p15:presenceInfo xmlns:p15="http://schemas.microsoft.com/office/powerpoint/2012/main" userId="Window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73" autoAdjust="0"/>
    <p:restoredTop sz="94660"/>
  </p:normalViewPr>
  <p:slideViewPr>
    <p:cSldViewPr snapToGrid="0">
      <p:cViewPr varScale="1">
        <p:scale>
          <a:sx n="85" d="100"/>
          <a:sy n="85" d="100"/>
        </p:scale>
        <p:origin x="342"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051463-38AD-44D0-82E0-22F178E5D11E}" type="datetimeFigureOut">
              <a:rPr lang="en-US" smtClean="0"/>
              <a:t>8/24/2022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505E7F-62A9-4701-BFC2-BAF91B9808FB}" type="slidenum">
              <a:rPr lang="en-US" smtClean="0"/>
              <a:t>‹#›</a:t>
            </a:fld>
            <a:endParaRPr lang="en-US"/>
          </a:p>
        </p:txBody>
      </p:sp>
    </p:spTree>
    <p:extLst>
      <p:ext uri="{BB962C8B-B14F-4D97-AF65-F5344CB8AC3E}">
        <p14:creationId xmlns:p14="http://schemas.microsoft.com/office/powerpoint/2010/main" val="1589775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latin typeface="UTM Avo" panose="02040603050506020204" pitchFamily="18" charset="0"/>
              </a:rPr>
              <a:t>1</a:t>
            </a:fld>
            <a:endParaRPr lang="zh-CN" altLang="en-US">
              <a:latin typeface="UTM Avo" panose="02040603050506020204" pitchFamily="18" charset="0"/>
            </a:endParaRPr>
          </a:p>
        </p:txBody>
      </p:sp>
    </p:spTree>
    <p:extLst>
      <p:ext uri="{BB962C8B-B14F-4D97-AF65-F5344CB8AC3E}">
        <p14:creationId xmlns:p14="http://schemas.microsoft.com/office/powerpoint/2010/main" val="2019991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E505E7F-62A9-4701-BFC2-BAF91B9808FB}" type="slidenum">
              <a:rPr lang="en-US" smtClean="0"/>
              <a:t>3</a:t>
            </a:fld>
            <a:endParaRPr lang="en-US"/>
          </a:p>
        </p:txBody>
      </p:sp>
    </p:spTree>
    <p:extLst>
      <p:ext uri="{BB962C8B-B14F-4D97-AF65-F5344CB8AC3E}">
        <p14:creationId xmlns:p14="http://schemas.microsoft.com/office/powerpoint/2010/main" val="3814712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1"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5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4001"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8/24/2022</a:t>
            </a:fld>
            <a:endParaRPr lang="en-US"/>
          </a:p>
        </p:txBody>
      </p:sp>
      <p:sp>
        <p:nvSpPr>
          <p:cNvPr id="16" name="Google Shape;16;p7"/>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362" y="1930595"/>
            <a:ext cx="852022" cy="852022"/>
          </a:xfrm>
          <a:prstGeom prst="ellipse">
            <a:avLst/>
          </a:prstGeom>
          <a:solidFill>
            <a:srgbClr val="FEE599"/>
          </a:solidFill>
          <a:ln>
            <a:noFill/>
          </a:ln>
        </p:spPr>
        <p:txBody>
          <a:bodyPr spcFirstLastPara="1" wrap="square" lIns="91413" tIns="45694" rIns="91413" bIns="45694"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 name="Oval 8">
            <a:extLst>
              <a:ext uri="{FF2B5EF4-FFF2-40B4-BE49-F238E27FC236}">
                <a16:creationId xmlns:a16="http://schemas.microsoft.com/office/drawing/2014/main" id="{1146B2CB-5A67-4AB8-9A1B-7AE29B183FB4}"/>
              </a:ext>
            </a:extLst>
          </p:cNvPr>
          <p:cNvSpPr/>
          <p:nvPr userDrawn="1"/>
        </p:nvSpPr>
        <p:spPr>
          <a:xfrm>
            <a:off x="2629362"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Oval 1">
            <a:extLst>
              <a:ext uri="{FF2B5EF4-FFF2-40B4-BE49-F238E27FC236}">
                <a16:creationId xmlns:a16="http://schemas.microsoft.com/office/drawing/2014/main" id="{55BF17BB-90D7-48D1-A408-C4A17A18C95C}"/>
              </a:ext>
            </a:extLst>
          </p:cNvPr>
          <p:cNvSpPr/>
          <p:nvPr userDrawn="1"/>
        </p:nvSpPr>
        <p:spPr>
          <a:xfrm>
            <a:off x="11139855" y="2"/>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412602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reserve="1" userDrawn="1">
  <p:cSld name="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1" y="20645"/>
            <a:ext cx="12184879" cy="6816715"/>
          </a:xfrm>
          <a:prstGeom prst="rect">
            <a:avLst/>
          </a:prstGeom>
          <a:noFill/>
          <a:ln>
            <a:noFill/>
          </a:ln>
        </p:spPr>
      </p:pic>
      <p:sp>
        <p:nvSpPr>
          <p:cNvPr id="23" name="Google Shape;23;p8"/>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8/24/2022</a:t>
            </a:fld>
            <a:endParaRPr lang="en-US"/>
          </a:p>
        </p:txBody>
      </p:sp>
      <p:sp>
        <p:nvSpPr>
          <p:cNvPr id="24" name="Google Shape;24;p8"/>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2338130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1" y="2004"/>
            <a:ext cx="12165839" cy="6853994"/>
          </a:xfrm>
          <a:prstGeom prst="rect">
            <a:avLst/>
          </a:prstGeom>
          <a:noFill/>
          <a:ln>
            <a:noFill/>
          </a:ln>
        </p:spPr>
      </p:pic>
    </p:spTree>
    <p:extLst>
      <p:ext uri="{BB962C8B-B14F-4D97-AF65-F5344CB8AC3E}">
        <p14:creationId xmlns:p14="http://schemas.microsoft.com/office/powerpoint/2010/main" val="1110346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1" y="2006"/>
            <a:ext cx="12165839" cy="6853993"/>
          </a:xfrm>
          <a:prstGeom prst="rect">
            <a:avLst/>
          </a:prstGeom>
          <a:noFill/>
          <a:ln>
            <a:noFill/>
          </a:ln>
        </p:spPr>
      </p:pic>
      <p:sp>
        <p:nvSpPr>
          <p:cNvPr id="37" name="Google Shape;37;p10"/>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8/24/2022</a:t>
            </a:fld>
            <a:endParaRPr lang="en-US"/>
          </a:p>
        </p:txBody>
      </p:sp>
      <p:sp>
        <p:nvSpPr>
          <p:cNvPr id="38" name="Google Shape;38;p10"/>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571876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preserve="1" userDrawn="1">
  <p:cSld name="Comparison">
    <p:spTree>
      <p:nvGrpSpPr>
        <p:cNvPr id="1" name="Shape 40"/>
        <p:cNvGrpSpPr/>
        <p:nvPr/>
      </p:nvGrpSpPr>
      <p:grpSpPr>
        <a:xfrm>
          <a:off x="0" y="0"/>
          <a:ext cx="0" cy="0"/>
          <a:chOff x="0" y="0"/>
          <a:chExt cx="0" cy="0"/>
        </a:xfrm>
      </p:grpSpPr>
      <p:pic>
        <p:nvPicPr>
          <p:cNvPr id="49" name="Google Shape;49;p11"/>
          <p:cNvPicPr preferRelativeResize="0"/>
          <p:nvPr userDrawn="1"/>
        </p:nvPicPr>
        <p:blipFill rotWithShape="1">
          <a:blip r:embed="rId2">
            <a:alphaModFix/>
          </a:blip>
          <a:srcRect/>
          <a:stretch/>
        </p:blipFill>
        <p:spPr>
          <a:xfrm>
            <a:off x="-165099" y="-68826"/>
            <a:ext cx="12513464" cy="7000539"/>
          </a:xfrm>
          <a:prstGeom prst="rect">
            <a:avLst/>
          </a:prstGeom>
          <a:noFill/>
          <a:ln>
            <a:noFill/>
          </a:ln>
        </p:spPr>
      </p:pic>
      <p:sp>
        <p:nvSpPr>
          <p:cNvPr id="46" name="Google Shape;46;p11"/>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t>8/24/2022</a:t>
            </a:fld>
            <a:endParaRPr lang="en-US"/>
          </a:p>
        </p:txBody>
      </p:sp>
      <p:sp>
        <p:nvSpPr>
          <p:cNvPr id="47" name="Google Shape;47;p11"/>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t>‹#›</a:t>
            </a:fld>
            <a:endParaRPr lang="en-US"/>
          </a:p>
        </p:txBody>
      </p:sp>
      <p:sp>
        <p:nvSpPr>
          <p:cNvPr id="11" name="Oval 10">
            <a:extLst>
              <a:ext uri="{FF2B5EF4-FFF2-40B4-BE49-F238E27FC236}">
                <a16:creationId xmlns:a16="http://schemas.microsoft.com/office/drawing/2014/main" id="{20C92834-F07F-4579-8623-1CF3469E4D08}"/>
              </a:ext>
            </a:extLst>
          </p:cNvPr>
          <p:cNvSpPr/>
          <p:nvPr userDrawn="1"/>
        </p:nvSpPr>
        <p:spPr>
          <a:xfrm>
            <a:off x="10917876" y="186276"/>
            <a:ext cx="1284651"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412540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48" y="-90897"/>
            <a:ext cx="12613691" cy="70952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8/24/2022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id="{E36E4766-883B-4D27-9EF0-95A9BD22266C}"/>
              </a:ext>
            </a:extLst>
          </p:cNvPr>
          <p:cNvSpPr/>
          <p:nvPr userDrawn="1"/>
        </p:nvSpPr>
        <p:spPr>
          <a:xfrm>
            <a:off x="2629390" y="1930595"/>
            <a:ext cx="852023"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Oval 8">
            <a:extLst>
              <a:ext uri="{FF2B5EF4-FFF2-40B4-BE49-F238E27FC236}">
                <a16:creationId xmlns:a16="http://schemas.microsoft.com/office/drawing/2014/main" id="{EEF1C6FB-07C6-4172-BB68-6BB1E9B49B58}"/>
              </a:ext>
            </a:extLst>
          </p:cNvPr>
          <p:cNvSpPr/>
          <p:nvPr userDrawn="1"/>
        </p:nvSpPr>
        <p:spPr>
          <a:xfrm>
            <a:off x="11308356" y="136525"/>
            <a:ext cx="985092" cy="1196516"/>
          </a:xfrm>
          <a:prstGeom prst="ellipse">
            <a:avLst/>
          </a:prstGeom>
          <a:solidFill>
            <a:srgbClr val="29AD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9738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58C8D-0F65-41F2-8D2B-8E662F01D8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23DC4F-F04B-4EF7-855D-738F4446DC45}"/>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8/24/2022</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8E48651F-A381-4808-8187-C91BA00346D9}"/>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5FA18D3B-4ACD-4E73-89EB-965186A195BA}"/>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1531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201"/>
            <a:ext cx="5384800" cy="3394075"/>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201"/>
            <a:ext cx="5384800" cy="3394075"/>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019217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5" name="Google Shape;15;p7"/>
          <p:cNvSpPr txBox="1">
            <a:spLocks noGrp="1"/>
          </p:cNvSpPr>
          <p:nvPr>
            <p:ph type="dt" idx="10"/>
          </p:nvPr>
        </p:nvSpPr>
        <p:spPr>
          <a:xfrm>
            <a:off x="838202"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8/24/2022</a:t>
            </a:fld>
            <a:endParaRPr lang="en-US"/>
          </a:p>
        </p:txBody>
      </p:sp>
      <p:sp>
        <p:nvSpPr>
          <p:cNvPr id="16" name="Google Shape;16;p7"/>
          <p:cNvSpPr txBox="1">
            <a:spLocks noGrp="1"/>
          </p:cNvSpPr>
          <p:nvPr>
            <p:ph type="ftr" idx="11"/>
          </p:nvPr>
        </p:nvSpPr>
        <p:spPr>
          <a:xfrm>
            <a:off x="4038601"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2629363" y="1930595"/>
            <a:ext cx="852022" cy="852022"/>
          </a:xfrm>
          <a:prstGeom prst="ellipse">
            <a:avLst/>
          </a:prstGeom>
          <a:solidFill>
            <a:srgbClr val="FEE599"/>
          </a:solidFill>
          <a:ln>
            <a:noFill/>
          </a:ln>
        </p:spPr>
        <p:txBody>
          <a:bodyPr spcFirstLastPara="1" wrap="square" lIns="91401" tIns="45688" rIns="91401" bIns="45688"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Oval 6">
            <a:extLst>
              <a:ext uri="{FF2B5EF4-FFF2-40B4-BE49-F238E27FC236}">
                <a16:creationId xmlns:a16="http://schemas.microsoft.com/office/drawing/2014/main" id="{C94BE59B-8762-4673-A68F-7BB4BC8F730A}"/>
              </a:ext>
            </a:extLst>
          </p:cNvPr>
          <p:cNvSpPr/>
          <p:nvPr userDrawn="1"/>
        </p:nvSpPr>
        <p:spPr>
          <a:xfrm>
            <a:off x="11134893" y="136525"/>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101044286"/>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200" y="635639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1C8935-5503-46B3-AA64-FDD06962785D}" type="datetimeFigureOut">
              <a:rPr lang="en-US" smtClean="0">
                <a:solidFill>
                  <a:prstClr val="black">
                    <a:tint val="75000"/>
                  </a:prstClr>
                </a:solidFill>
              </a:rPr>
              <a:pPr/>
              <a:t>8/24/2022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600" y="635639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10600" y="635639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02114686"/>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31" r:id="rId6"/>
    <p:sldLayoutId id="2147483736" r:id="rId7"/>
    <p:sldLayoutId id="2147483737" r:id="rId8"/>
    <p:sldLayoutId id="2147483743"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2824134" y="1838954"/>
            <a:ext cx="6615914" cy="2492990"/>
          </a:xfrm>
          <a:prstGeom prst="rect">
            <a:avLst/>
          </a:prstGeom>
        </p:spPr>
        <p:txBody>
          <a:bodyPr wrap="none">
            <a:spAutoFit/>
          </a:bodyPr>
          <a:lstStyle/>
          <a:p>
            <a:pPr algn="ctr" defTabSz="914377">
              <a:lnSpc>
                <a:spcPct val="150000"/>
              </a:lnSpc>
              <a:defRPr/>
            </a:pPr>
            <a:r>
              <a:rPr lang="en-US" sz="5200" b="1" dirty="0" err="1">
                <a:solidFill>
                  <a:srgbClr val="002060"/>
                </a:solidFill>
                <a:latin typeface="UTM Avo" panose="02040603050506020204" pitchFamily="18" charset="0"/>
                <a:cs typeface="Arial" panose="020B0604020202020204" pitchFamily="34" charset="0"/>
              </a:rPr>
              <a:t>Tuần</a:t>
            </a:r>
            <a:r>
              <a:rPr lang="en-US" sz="5200" b="1" dirty="0">
                <a:solidFill>
                  <a:srgbClr val="002060"/>
                </a:solidFill>
                <a:latin typeface="UTM Avo" panose="02040603050506020204" pitchFamily="18" charset="0"/>
                <a:cs typeface="Arial" panose="020B0604020202020204" pitchFamily="34" charset="0"/>
              </a:rPr>
              <a:t> 6</a:t>
            </a:r>
            <a:endParaRPr lang="en-US" sz="5200" dirty="0">
              <a:solidFill>
                <a:srgbClr val="002060"/>
              </a:solidFill>
              <a:latin typeface="UTM Avo" panose="02040603050506020204" pitchFamily="18" charset="0"/>
              <a:cs typeface="Arial" panose="020B0604020202020204" pitchFamily="34" charset="0"/>
            </a:endParaRPr>
          </a:p>
          <a:p>
            <a:pPr algn="ctr" defTabSz="914377">
              <a:lnSpc>
                <a:spcPct val="150000"/>
              </a:lnSpc>
              <a:defRPr/>
            </a:pPr>
            <a:r>
              <a:rPr lang="en-US" sz="5200" b="1" dirty="0" err="1">
                <a:solidFill>
                  <a:srgbClr val="FF0000"/>
                </a:solidFill>
                <a:latin typeface="UTM Avo" panose="02040603050506020204" pitchFamily="18" charset="0"/>
                <a:cs typeface="Arial" panose="020B0604020202020204" pitchFamily="34" charset="0"/>
              </a:rPr>
              <a:t>Tập</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viết</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Chữ</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hoa</a:t>
            </a:r>
            <a:r>
              <a:rPr lang="en-US" sz="5200" b="1" dirty="0">
                <a:solidFill>
                  <a:srgbClr val="FF0000"/>
                </a:solidFill>
                <a:latin typeface="UTM Avo" panose="02040603050506020204" pitchFamily="18" charset="0"/>
                <a:cs typeface="Arial" panose="020B0604020202020204" pitchFamily="34" charset="0"/>
              </a:rPr>
              <a:t> Đ</a:t>
            </a:r>
          </a:p>
        </p:txBody>
      </p:sp>
      <p:sp>
        <p:nvSpPr>
          <p:cNvPr id="4" name="Rectangle 3">
            <a:extLst>
              <a:ext uri="{FF2B5EF4-FFF2-40B4-BE49-F238E27FC236}">
                <a16:creationId xmlns:a16="http://schemas.microsoft.com/office/drawing/2014/main" id="{508EF6DA-C8F1-435A-8108-A2019195E96B}"/>
              </a:ext>
            </a:extLst>
          </p:cNvPr>
          <p:cNvSpPr/>
          <p:nvPr/>
        </p:nvSpPr>
        <p:spPr>
          <a:xfrm>
            <a:off x="9467278" y="99936"/>
            <a:ext cx="2563522" cy="584775"/>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5" name="Rectangle 4">
            <a:extLst>
              <a:ext uri="{FF2B5EF4-FFF2-40B4-BE49-F238E27FC236}">
                <a16:creationId xmlns:a16="http://schemas.microsoft.com/office/drawing/2014/main" id="{3FE75980-B8E4-42A9-95B4-7B4E5FA54707}"/>
              </a:ext>
            </a:extLst>
          </p:cNvPr>
          <p:cNvSpPr/>
          <p:nvPr/>
        </p:nvSpPr>
        <p:spPr>
          <a:xfrm>
            <a:off x="11039823" y="684711"/>
            <a:ext cx="990977" cy="46166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1</a:t>
            </a:r>
          </a:p>
        </p:txBody>
      </p:sp>
    </p:spTree>
    <p:extLst>
      <p:ext uri="{BB962C8B-B14F-4D97-AF65-F5344CB8AC3E}">
        <p14:creationId xmlns:p14="http://schemas.microsoft.com/office/powerpoint/2010/main" val="15030542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Box 9">
            <a:extLst>
              <a:ext uri="{FF2B5EF4-FFF2-40B4-BE49-F238E27FC236}">
                <a16:creationId xmlns:a16="http://schemas.microsoft.com/office/drawing/2014/main" id="{82D14F4D-ECA6-48FA-86EF-3B71DA06F5CB}"/>
              </a:ext>
            </a:extLst>
          </p:cNvPr>
          <p:cNvSpPr txBox="1">
            <a:spLocks noChangeArrowheads="1"/>
          </p:cNvSpPr>
          <p:nvPr/>
        </p:nvSpPr>
        <p:spPr bwMode="auto">
          <a:xfrm>
            <a:off x="287818" y="1724582"/>
            <a:ext cx="6083066" cy="523220"/>
          </a:xfrm>
          <a:prstGeom prst="rect">
            <a:avLst/>
          </a:prstGeom>
          <a:noFill/>
          <a:ln w="9525">
            <a:noFill/>
            <a:miter lim="800000"/>
            <a:headEnd/>
            <a:tailEnd/>
          </a:ln>
          <a:effectLst/>
        </p:spPr>
        <p:txBody>
          <a:bodyPr wrap="square">
            <a:spAutoFit/>
          </a:bodyPr>
          <a:lstStyle/>
          <a:p>
            <a:pPr marL="0" marR="0" lvl="0" indent="0" algn="just" defTabSz="914400" rtl="0" eaLnBrk="1" fontAlgn="auto" latinLnBrk="0" hangingPunct="1">
              <a:lnSpc>
                <a:spcPct val="100000"/>
              </a:lnSpc>
              <a:spcBef>
                <a:spcPct val="50000"/>
              </a:spcBef>
              <a:spcAft>
                <a:spcPts val="0"/>
              </a:spcAft>
              <a:buClrTx/>
              <a:buSzTx/>
              <a:buFontTx/>
              <a:buNone/>
              <a:tabLst/>
              <a:defRPr/>
            </a:pPr>
            <a:r>
              <a:rPr lang="en-US" sz="2800">
                <a:solidFill>
                  <a:srgbClr val="FF0000"/>
                </a:solidFill>
                <a:effectLst>
                  <a:outerShdw blurRad="38100" dist="38100" dir="2700000" algn="tl">
                    <a:srgbClr val="000000">
                      <a:alpha val="43137"/>
                    </a:srgbClr>
                  </a:outerShdw>
                </a:effectLst>
              </a:rPr>
              <a:t>Quan sát và trả lời câu hỏi:</a:t>
            </a:r>
            <a:endParaRPr kumimoji="0" lang="en-US" sz="2800" strike="noStrike" kern="1200" cap="none" spc="0" normalizeH="0" baseline="0" noProof="0" dirty="0">
              <a:ln>
                <a:noFill/>
              </a:ln>
              <a:solidFill>
                <a:srgbClr val="FF0000"/>
              </a:solidFill>
              <a:effectLst>
                <a:outerShdw blurRad="38100" dist="38100" dir="2700000" algn="tl">
                  <a:srgbClr val="000000">
                    <a:alpha val="43137"/>
                  </a:srgbClr>
                </a:outerShdw>
              </a:effectLst>
              <a:uLnTx/>
              <a:uFillTx/>
            </a:endParaRPr>
          </a:p>
        </p:txBody>
      </p:sp>
      <p:sp>
        <p:nvSpPr>
          <p:cNvPr id="22" name="Text Box 14">
            <a:extLst>
              <a:ext uri="{FF2B5EF4-FFF2-40B4-BE49-F238E27FC236}">
                <a16:creationId xmlns:a16="http://schemas.microsoft.com/office/drawing/2014/main" id="{6ADF3D78-F4D5-4701-8139-6253EDC03E6A}"/>
              </a:ext>
            </a:extLst>
          </p:cNvPr>
          <p:cNvSpPr txBox="1">
            <a:spLocks noChangeArrowheads="1"/>
          </p:cNvSpPr>
          <p:nvPr/>
        </p:nvSpPr>
        <p:spPr bwMode="auto">
          <a:xfrm>
            <a:off x="568115" y="2489726"/>
            <a:ext cx="5744740" cy="340158"/>
          </a:xfrm>
          <a:prstGeom prst="rect">
            <a:avLst/>
          </a:prstGeom>
          <a:noFill/>
          <a:ln w="9525">
            <a:noFill/>
            <a:miter lim="800000"/>
            <a:headEnd/>
            <a:tailEnd/>
          </a:ln>
          <a:effectLst/>
        </p:spPr>
        <p:txBody>
          <a:bodyPr wrap="square">
            <a:spAutoFit/>
          </a:bodyPr>
          <a:lstStyle>
            <a:lvl1pPr>
              <a:defRPr sz="3600">
                <a:solidFill>
                  <a:schemeClr val="tx2"/>
                </a:solidFill>
                <a:latin typeface=".VnTime" pitchFamily="34" charset="0"/>
              </a:defRPr>
            </a:lvl1pPr>
            <a:lvl2pPr marL="742950" indent="-285750">
              <a:defRPr sz="3600">
                <a:solidFill>
                  <a:schemeClr val="tx2"/>
                </a:solidFill>
                <a:latin typeface=".VnTime" pitchFamily="34" charset="0"/>
              </a:defRPr>
            </a:lvl2pPr>
            <a:lvl3pPr marL="1143000" indent="-228600">
              <a:defRPr sz="3600">
                <a:solidFill>
                  <a:schemeClr val="tx2"/>
                </a:solidFill>
                <a:latin typeface=".VnTime" pitchFamily="34" charset="0"/>
              </a:defRPr>
            </a:lvl3pPr>
            <a:lvl4pPr marL="1600200" indent="-228600">
              <a:defRPr sz="3600">
                <a:solidFill>
                  <a:schemeClr val="tx2"/>
                </a:solidFill>
                <a:latin typeface=".VnTime" pitchFamily="34" charset="0"/>
              </a:defRPr>
            </a:lvl4pPr>
            <a:lvl5pPr marL="2057400" indent="-228600">
              <a:defRPr sz="3600">
                <a:solidFill>
                  <a:schemeClr val="tx2"/>
                </a:solidFill>
                <a:latin typeface=".VnTime" pitchFamily="34" charset="0"/>
              </a:defRPr>
            </a:lvl5pPr>
            <a:lvl6pPr marL="2514600" indent="-228600" eaLnBrk="0" fontAlgn="base" hangingPunct="0">
              <a:spcBef>
                <a:spcPct val="0"/>
              </a:spcBef>
              <a:spcAft>
                <a:spcPct val="0"/>
              </a:spcAft>
              <a:defRPr sz="3600">
                <a:solidFill>
                  <a:schemeClr val="tx2"/>
                </a:solidFill>
                <a:latin typeface=".VnTime" pitchFamily="34" charset="0"/>
              </a:defRPr>
            </a:lvl6pPr>
            <a:lvl7pPr marL="2971800" indent="-228600" eaLnBrk="0" fontAlgn="base" hangingPunct="0">
              <a:spcBef>
                <a:spcPct val="0"/>
              </a:spcBef>
              <a:spcAft>
                <a:spcPct val="0"/>
              </a:spcAft>
              <a:defRPr sz="3600">
                <a:solidFill>
                  <a:schemeClr val="tx2"/>
                </a:solidFill>
                <a:latin typeface=".VnTime" pitchFamily="34" charset="0"/>
              </a:defRPr>
            </a:lvl7pPr>
            <a:lvl8pPr marL="3429000" indent="-228600" eaLnBrk="0" fontAlgn="base" hangingPunct="0">
              <a:spcBef>
                <a:spcPct val="0"/>
              </a:spcBef>
              <a:spcAft>
                <a:spcPct val="0"/>
              </a:spcAft>
              <a:defRPr sz="3600">
                <a:solidFill>
                  <a:schemeClr val="tx2"/>
                </a:solidFill>
                <a:latin typeface=".VnTime" pitchFamily="34" charset="0"/>
              </a:defRPr>
            </a:lvl8pPr>
            <a:lvl9pPr marL="3886200" indent="-228600" eaLnBrk="0" fontAlgn="base" hangingPunct="0">
              <a:spcBef>
                <a:spcPct val="0"/>
              </a:spcBef>
              <a:spcAft>
                <a:spcPct val="0"/>
              </a:spcAft>
              <a:defRPr sz="3600">
                <a:solidFill>
                  <a:schemeClr val="tx2"/>
                </a:solidFill>
                <a:latin typeface=".VnTime" pitchFamily="34" charset="0"/>
              </a:defRPr>
            </a:lvl9pPr>
          </a:lstStyle>
          <a:p>
            <a:pPr marL="0" marR="0" lvl="0" indent="0" algn="just" defTabSz="914400" rtl="0" eaLnBrk="1" fontAlgn="auto" latinLnBrk="0" hangingPunct="1">
              <a:lnSpc>
                <a:spcPct val="55000"/>
              </a:lnSpc>
              <a:spcBef>
                <a:spcPct val="50000"/>
              </a:spcBef>
              <a:spcAft>
                <a:spcPts val="0"/>
              </a:spcAft>
              <a:buClrTx/>
              <a:buSzTx/>
              <a:buFontTx/>
              <a:buNone/>
              <a:tabLst/>
              <a:defRPr/>
            </a:pPr>
            <a:r>
              <a:rPr kumimoji="0" lang="en-US" sz="2800"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rPr>
              <a:t>  - Chữ </a:t>
            </a:r>
            <a:r>
              <a:rPr lang="en-US" sz="2800" noProof="0">
                <a:solidFill>
                  <a:srgbClr val="FF0000"/>
                </a:solidFill>
                <a:latin typeface="UTM Avo" panose="02040603050506020204" pitchFamily="18" charset="0"/>
              </a:rPr>
              <a:t>Đ</a:t>
            </a:r>
            <a:r>
              <a:rPr kumimoji="0" lang="en-US" sz="2800"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rPr>
              <a:t> </a:t>
            </a:r>
            <a:r>
              <a:rPr kumimoji="0" lang="en-US" sz="2800" i="0" u="none" strike="noStrike" kern="1200" cap="none" spc="0" normalizeH="0" baseline="0" noProof="0" err="1">
                <a:ln>
                  <a:noFill/>
                </a:ln>
                <a:solidFill>
                  <a:srgbClr val="0000FF"/>
                </a:solidFill>
                <a:effectLst>
                  <a:outerShdw blurRad="38100" dist="38100" dir="2700000" algn="tl">
                    <a:srgbClr val="C0C0C0"/>
                  </a:outerShdw>
                </a:effectLst>
                <a:uLnTx/>
                <a:uFillTx/>
                <a:latin typeface="UTM Avo" panose="02040603050506020204" pitchFamily="18" charset="0"/>
              </a:rPr>
              <a:t>cỡ</a:t>
            </a:r>
            <a:r>
              <a:rPr kumimoji="0" lang="en-US" sz="2800"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rPr>
              <a:t> vừa</a:t>
            </a:r>
            <a:r>
              <a:rPr kumimoji="0" lang="en-US" sz="2800" i="0" u="none" strike="noStrike" kern="1200" cap="none" spc="0" normalizeH="0" baseline="0" noProof="0">
                <a:ln>
                  <a:noFill/>
                </a:ln>
                <a:solidFill>
                  <a:srgbClr val="44546A"/>
                </a:solidFill>
                <a:effectLst>
                  <a:outerShdw blurRad="38100" dist="38100" dir="2700000" algn="tl">
                    <a:srgbClr val="C0C0C0"/>
                  </a:outerShdw>
                </a:effectLst>
                <a:uLnTx/>
                <a:uFillTx/>
                <a:latin typeface="UTM Avo" panose="02040603050506020204" pitchFamily="18" charset="0"/>
              </a:rPr>
              <a:t> </a:t>
            </a:r>
            <a:r>
              <a:rPr kumimoji="0" lang="en-US" sz="2800" i="0" u="none" strike="noStrike" kern="1200" cap="none" spc="0" normalizeH="0" baseline="0" noProof="0" dirty="0" err="1">
                <a:ln>
                  <a:noFill/>
                </a:ln>
                <a:solidFill>
                  <a:srgbClr val="0000FF"/>
                </a:solidFill>
                <a:effectLst>
                  <a:outerShdw blurRad="38100" dist="38100" dir="2700000" algn="tl">
                    <a:srgbClr val="C0C0C0"/>
                  </a:outerShdw>
                </a:effectLst>
                <a:uLnTx/>
                <a:uFillTx/>
                <a:latin typeface="UTM Avo" panose="02040603050506020204" pitchFamily="18" charset="0"/>
              </a:rPr>
              <a:t>cao</a:t>
            </a:r>
            <a:r>
              <a:rPr kumimoji="0" lang="en-US" sz="2800"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rPr>
              <a:t> </a:t>
            </a:r>
            <a:r>
              <a:rPr kumimoji="0" lang="en-US" sz="2800" i="0" u="none" strike="noStrike" kern="1200" cap="none" spc="0" normalizeH="0" baseline="0" noProof="0" dirty="0" err="1">
                <a:ln>
                  <a:noFill/>
                </a:ln>
                <a:solidFill>
                  <a:srgbClr val="0000FF"/>
                </a:solidFill>
                <a:effectLst>
                  <a:outerShdw blurRad="38100" dist="38100" dir="2700000" algn="tl">
                    <a:srgbClr val="C0C0C0"/>
                  </a:outerShdw>
                </a:effectLst>
                <a:uLnTx/>
                <a:uFillTx/>
                <a:latin typeface="UTM Avo" panose="02040603050506020204" pitchFamily="18" charset="0"/>
              </a:rPr>
              <a:t>mấy</a:t>
            </a:r>
            <a:r>
              <a:rPr kumimoji="0" lang="en-US" sz="2800"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rPr>
              <a:t> </a:t>
            </a:r>
            <a:r>
              <a:rPr kumimoji="0" lang="en-US" sz="2800"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rPr>
              <a:t>ô li?</a:t>
            </a:r>
            <a:endParaRPr kumimoji="0" lang="en-US" sz="2800"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endParaRPr>
          </a:p>
        </p:txBody>
      </p:sp>
      <p:sp>
        <p:nvSpPr>
          <p:cNvPr id="23" name="Text Box 17">
            <a:extLst>
              <a:ext uri="{FF2B5EF4-FFF2-40B4-BE49-F238E27FC236}">
                <a16:creationId xmlns:a16="http://schemas.microsoft.com/office/drawing/2014/main" id="{AEE37DDA-4591-4C16-87A0-668E4E898E54}"/>
              </a:ext>
            </a:extLst>
          </p:cNvPr>
          <p:cNvSpPr txBox="1">
            <a:spLocks noChangeArrowheads="1"/>
          </p:cNvSpPr>
          <p:nvPr/>
        </p:nvSpPr>
        <p:spPr bwMode="auto">
          <a:xfrm>
            <a:off x="1119207" y="2989346"/>
            <a:ext cx="2167592" cy="519112"/>
          </a:xfrm>
          <a:prstGeom prst="rect">
            <a:avLst/>
          </a:prstGeom>
          <a:noFill/>
          <a:ln w="9525">
            <a:noFill/>
            <a:miter lim="800000"/>
            <a:headEnd/>
            <a:tailEnd/>
          </a:ln>
          <a:effectLst/>
        </p:spPr>
        <p:txBody>
          <a:bodyPr wrap="square">
            <a:spAutoFit/>
          </a:bodyPr>
          <a:lstStyle>
            <a:lvl1pPr>
              <a:defRPr sz="3600">
                <a:solidFill>
                  <a:schemeClr val="tx2"/>
                </a:solidFill>
                <a:latin typeface=".VnTime" pitchFamily="34" charset="0"/>
              </a:defRPr>
            </a:lvl1pPr>
            <a:lvl2pPr marL="742950" indent="-285750">
              <a:defRPr sz="3600">
                <a:solidFill>
                  <a:schemeClr val="tx2"/>
                </a:solidFill>
                <a:latin typeface=".VnTime" pitchFamily="34" charset="0"/>
              </a:defRPr>
            </a:lvl2pPr>
            <a:lvl3pPr marL="1143000" indent="-228600">
              <a:defRPr sz="3600">
                <a:solidFill>
                  <a:schemeClr val="tx2"/>
                </a:solidFill>
                <a:latin typeface=".VnTime" pitchFamily="34" charset="0"/>
              </a:defRPr>
            </a:lvl3pPr>
            <a:lvl4pPr marL="1600200" indent="-228600">
              <a:defRPr sz="3600">
                <a:solidFill>
                  <a:schemeClr val="tx2"/>
                </a:solidFill>
                <a:latin typeface=".VnTime" pitchFamily="34" charset="0"/>
              </a:defRPr>
            </a:lvl4pPr>
            <a:lvl5pPr marL="2057400" indent="-228600">
              <a:defRPr sz="3600">
                <a:solidFill>
                  <a:schemeClr val="tx2"/>
                </a:solidFill>
                <a:latin typeface=".VnTime" pitchFamily="34" charset="0"/>
              </a:defRPr>
            </a:lvl5pPr>
            <a:lvl6pPr marL="2514600" indent="-228600" eaLnBrk="0" fontAlgn="base" hangingPunct="0">
              <a:spcBef>
                <a:spcPct val="0"/>
              </a:spcBef>
              <a:spcAft>
                <a:spcPct val="0"/>
              </a:spcAft>
              <a:defRPr sz="3600">
                <a:solidFill>
                  <a:schemeClr val="tx2"/>
                </a:solidFill>
                <a:latin typeface=".VnTime" pitchFamily="34" charset="0"/>
              </a:defRPr>
            </a:lvl6pPr>
            <a:lvl7pPr marL="2971800" indent="-228600" eaLnBrk="0" fontAlgn="base" hangingPunct="0">
              <a:spcBef>
                <a:spcPct val="0"/>
              </a:spcBef>
              <a:spcAft>
                <a:spcPct val="0"/>
              </a:spcAft>
              <a:defRPr sz="3600">
                <a:solidFill>
                  <a:schemeClr val="tx2"/>
                </a:solidFill>
                <a:latin typeface=".VnTime" pitchFamily="34" charset="0"/>
              </a:defRPr>
            </a:lvl7pPr>
            <a:lvl8pPr marL="3429000" indent="-228600" eaLnBrk="0" fontAlgn="base" hangingPunct="0">
              <a:spcBef>
                <a:spcPct val="0"/>
              </a:spcBef>
              <a:spcAft>
                <a:spcPct val="0"/>
              </a:spcAft>
              <a:defRPr sz="3600">
                <a:solidFill>
                  <a:schemeClr val="tx2"/>
                </a:solidFill>
                <a:latin typeface=".VnTime" pitchFamily="34" charset="0"/>
              </a:defRPr>
            </a:lvl8pPr>
            <a:lvl9pPr marL="3886200" indent="-228600" eaLnBrk="0" fontAlgn="base" hangingPunct="0">
              <a:spcBef>
                <a:spcPct val="0"/>
              </a:spcBef>
              <a:spcAft>
                <a:spcPct val="0"/>
              </a:spcAft>
              <a:defRPr sz="3600">
                <a:solidFill>
                  <a:schemeClr val="tx2"/>
                </a:solidFill>
                <a:latin typeface=".VnTime" pitchFamily="34" charset="0"/>
              </a:defRPr>
            </a:lvl9pPr>
          </a:lstStyle>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en-US" sz="2800"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rPr>
              <a:t>a</a:t>
            </a:r>
            <a:r>
              <a:rPr kumimoji="0" lang="en-US" sz="2800"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rPr>
              <a:t>) 4 </a:t>
            </a:r>
            <a:r>
              <a:rPr kumimoji="0" lang="en-US" sz="2800"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rPr>
              <a:t>ô li</a:t>
            </a:r>
          </a:p>
        </p:txBody>
      </p:sp>
      <p:sp>
        <p:nvSpPr>
          <p:cNvPr id="24" name="Text Box 19">
            <a:extLst>
              <a:ext uri="{FF2B5EF4-FFF2-40B4-BE49-F238E27FC236}">
                <a16:creationId xmlns:a16="http://schemas.microsoft.com/office/drawing/2014/main" id="{34F7F29F-52DC-48A8-BDF1-6F5D90AB24F7}"/>
              </a:ext>
            </a:extLst>
          </p:cNvPr>
          <p:cNvSpPr txBox="1">
            <a:spLocks noChangeArrowheads="1"/>
          </p:cNvSpPr>
          <p:nvPr/>
        </p:nvSpPr>
        <p:spPr bwMode="auto">
          <a:xfrm>
            <a:off x="1077114" y="4357730"/>
            <a:ext cx="1919817" cy="519113"/>
          </a:xfrm>
          <a:prstGeom prst="rect">
            <a:avLst/>
          </a:prstGeom>
          <a:noFill/>
          <a:ln w="9525">
            <a:noFill/>
            <a:miter lim="800000"/>
            <a:headEnd/>
            <a:tailEnd/>
          </a:ln>
          <a:effectLst/>
        </p:spPr>
        <p:txBody>
          <a:bodyPr wrap="square">
            <a:spAutoFit/>
          </a:bodyPr>
          <a:lstStyle>
            <a:lvl1pPr>
              <a:defRPr sz="3600">
                <a:solidFill>
                  <a:schemeClr val="tx2"/>
                </a:solidFill>
                <a:latin typeface=".VnTime" pitchFamily="34" charset="0"/>
              </a:defRPr>
            </a:lvl1pPr>
            <a:lvl2pPr marL="742950" indent="-285750">
              <a:defRPr sz="3600">
                <a:solidFill>
                  <a:schemeClr val="tx2"/>
                </a:solidFill>
                <a:latin typeface=".VnTime" pitchFamily="34" charset="0"/>
              </a:defRPr>
            </a:lvl2pPr>
            <a:lvl3pPr marL="1143000" indent="-228600">
              <a:defRPr sz="3600">
                <a:solidFill>
                  <a:schemeClr val="tx2"/>
                </a:solidFill>
                <a:latin typeface=".VnTime" pitchFamily="34" charset="0"/>
              </a:defRPr>
            </a:lvl3pPr>
            <a:lvl4pPr marL="1600200" indent="-228600">
              <a:defRPr sz="3600">
                <a:solidFill>
                  <a:schemeClr val="tx2"/>
                </a:solidFill>
                <a:latin typeface=".VnTime" pitchFamily="34" charset="0"/>
              </a:defRPr>
            </a:lvl4pPr>
            <a:lvl5pPr marL="2057400" indent="-228600">
              <a:defRPr sz="3600">
                <a:solidFill>
                  <a:schemeClr val="tx2"/>
                </a:solidFill>
                <a:latin typeface=".VnTime" pitchFamily="34" charset="0"/>
              </a:defRPr>
            </a:lvl5pPr>
            <a:lvl6pPr marL="2514600" indent="-228600" eaLnBrk="0" fontAlgn="base" hangingPunct="0">
              <a:spcBef>
                <a:spcPct val="0"/>
              </a:spcBef>
              <a:spcAft>
                <a:spcPct val="0"/>
              </a:spcAft>
              <a:defRPr sz="3600">
                <a:solidFill>
                  <a:schemeClr val="tx2"/>
                </a:solidFill>
                <a:latin typeface=".VnTime" pitchFamily="34" charset="0"/>
              </a:defRPr>
            </a:lvl6pPr>
            <a:lvl7pPr marL="2971800" indent="-228600" eaLnBrk="0" fontAlgn="base" hangingPunct="0">
              <a:spcBef>
                <a:spcPct val="0"/>
              </a:spcBef>
              <a:spcAft>
                <a:spcPct val="0"/>
              </a:spcAft>
              <a:defRPr sz="3600">
                <a:solidFill>
                  <a:schemeClr val="tx2"/>
                </a:solidFill>
                <a:latin typeface=".VnTime" pitchFamily="34" charset="0"/>
              </a:defRPr>
            </a:lvl7pPr>
            <a:lvl8pPr marL="3429000" indent="-228600" eaLnBrk="0" fontAlgn="base" hangingPunct="0">
              <a:spcBef>
                <a:spcPct val="0"/>
              </a:spcBef>
              <a:spcAft>
                <a:spcPct val="0"/>
              </a:spcAft>
              <a:defRPr sz="3600">
                <a:solidFill>
                  <a:schemeClr val="tx2"/>
                </a:solidFill>
                <a:latin typeface=".VnTime" pitchFamily="34" charset="0"/>
              </a:defRPr>
            </a:lvl8pPr>
            <a:lvl9pPr marL="3886200" indent="-228600" eaLnBrk="0" fontAlgn="base" hangingPunct="0">
              <a:spcBef>
                <a:spcPct val="0"/>
              </a:spcBef>
              <a:spcAft>
                <a:spcPct val="0"/>
              </a:spcAft>
              <a:defRPr sz="3600">
                <a:solidFill>
                  <a:schemeClr val="tx2"/>
                </a:solidFill>
                <a:latin typeface=".VnTime" pitchFamily="34" charset="0"/>
              </a:defRPr>
            </a:lvl9pPr>
          </a:lstStyle>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en-US" sz="2800"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rPr>
              <a:t>c</a:t>
            </a:r>
            <a:r>
              <a:rPr kumimoji="0" lang="en-US" sz="2800"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rPr>
              <a:t>) 6 </a:t>
            </a:r>
            <a:r>
              <a:rPr kumimoji="0" lang="en-US" sz="2800"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rPr>
              <a:t>ô li</a:t>
            </a:r>
          </a:p>
        </p:txBody>
      </p:sp>
      <p:sp>
        <p:nvSpPr>
          <p:cNvPr id="25" name="Text Box 16">
            <a:extLst>
              <a:ext uri="{FF2B5EF4-FFF2-40B4-BE49-F238E27FC236}">
                <a16:creationId xmlns:a16="http://schemas.microsoft.com/office/drawing/2014/main" id="{828127B2-B65C-4B62-8BA8-924DF3103166}"/>
              </a:ext>
            </a:extLst>
          </p:cNvPr>
          <p:cNvSpPr txBox="1">
            <a:spLocks noChangeArrowheads="1"/>
          </p:cNvSpPr>
          <p:nvPr/>
        </p:nvSpPr>
        <p:spPr bwMode="auto">
          <a:xfrm>
            <a:off x="1097588" y="3643908"/>
            <a:ext cx="2878667" cy="519113"/>
          </a:xfrm>
          <a:prstGeom prst="rect">
            <a:avLst/>
          </a:prstGeom>
          <a:noFill/>
          <a:ln w="9525">
            <a:noFill/>
            <a:miter lim="800000"/>
            <a:headEnd/>
            <a:tailEnd/>
          </a:ln>
          <a:effectLst/>
        </p:spPr>
        <p:txBody>
          <a:bodyPr>
            <a:spAutoFit/>
          </a:bodyPr>
          <a:lstStyle>
            <a:lvl1pPr>
              <a:defRPr sz="3600">
                <a:solidFill>
                  <a:schemeClr val="tx2"/>
                </a:solidFill>
                <a:latin typeface=".VnTime" pitchFamily="34" charset="0"/>
              </a:defRPr>
            </a:lvl1pPr>
            <a:lvl2pPr marL="742950" indent="-285750">
              <a:defRPr sz="3600">
                <a:solidFill>
                  <a:schemeClr val="tx2"/>
                </a:solidFill>
                <a:latin typeface=".VnTime" pitchFamily="34" charset="0"/>
              </a:defRPr>
            </a:lvl2pPr>
            <a:lvl3pPr marL="1143000" indent="-228600">
              <a:defRPr sz="3600">
                <a:solidFill>
                  <a:schemeClr val="tx2"/>
                </a:solidFill>
                <a:latin typeface=".VnTime" pitchFamily="34" charset="0"/>
              </a:defRPr>
            </a:lvl3pPr>
            <a:lvl4pPr marL="1600200" indent="-228600">
              <a:defRPr sz="3600">
                <a:solidFill>
                  <a:schemeClr val="tx2"/>
                </a:solidFill>
                <a:latin typeface=".VnTime" pitchFamily="34" charset="0"/>
              </a:defRPr>
            </a:lvl4pPr>
            <a:lvl5pPr marL="2057400" indent="-228600">
              <a:defRPr sz="3600">
                <a:solidFill>
                  <a:schemeClr val="tx2"/>
                </a:solidFill>
                <a:latin typeface=".VnTime" pitchFamily="34" charset="0"/>
              </a:defRPr>
            </a:lvl5pPr>
            <a:lvl6pPr marL="2514600" indent="-228600" eaLnBrk="0" fontAlgn="base" hangingPunct="0">
              <a:spcBef>
                <a:spcPct val="0"/>
              </a:spcBef>
              <a:spcAft>
                <a:spcPct val="0"/>
              </a:spcAft>
              <a:defRPr sz="3600">
                <a:solidFill>
                  <a:schemeClr val="tx2"/>
                </a:solidFill>
                <a:latin typeface=".VnTime" pitchFamily="34" charset="0"/>
              </a:defRPr>
            </a:lvl6pPr>
            <a:lvl7pPr marL="2971800" indent="-228600" eaLnBrk="0" fontAlgn="base" hangingPunct="0">
              <a:spcBef>
                <a:spcPct val="0"/>
              </a:spcBef>
              <a:spcAft>
                <a:spcPct val="0"/>
              </a:spcAft>
              <a:defRPr sz="3600">
                <a:solidFill>
                  <a:schemeClr val="tx2"/>
                </a:solidFill>
                <a:latin typeface=".VnTime" pitchFamily="34" charset="0"/>
              </a:defRPr>
            </a:lvl7pPr>
            <a:lvl8pPr marL="3429000" indent="-228600" eaLnBrk="0" fontAlgn="base" hangingPunct="0">
              <a:spcBef>
                <a:spcPct val="0"/>
              </a:spcBef>
              <a:spcAft>
                <a:spcPct val="0"/>
              </a:spcAft>
              <a:defRPr sz="3600">
                <a:solidFill>
                  <a:schemeClr val="tx2"/>
                </a:solidFill>
                <a:latin typeface=".VnTime" pitchFamily="34" charset="0"/>
              </a:defRPr>
            </a:lvl8pPr>
            <a:lvl9pPr marL="3886200" indent="-228600" eaLnBrk="0" fontAlgn="base" hangingPunct="0">
              <a:spcBef>
                <a:spcPct val="0"/>
              </a:spcBef>
              <a:spcAft>
                <a:spcPct val="0"/>
              </a:spcAft>
              <a:defRPr sz="3600">
                <a:solidFill>
                  <a:schemeClr val="tx2"/>
                </a:solidFill>
                <a:latin typeface=".VnTime" pitchFamily="34" charset="0"/>
              </a:defRPr>
            </a:lvl9pPr>
          </a:lstStyle>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en-US" sz="2800"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rPr>
              <a:t>b</a:t>
            </a:r>
            <a:r>
              <a:rPr kumimoji="0" lang="en-US" sz="2800"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rPr>
              <a:t>) 5 </a:t>
            </a:r>
            <a:r>
              <a:rPr kumimoji="0" lang="en-US" sz="2800"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rPr>
              <a:t>ô </a:t>
            </a:r>
            <a:r>
              <a:rPr kumimoji="0" lang="en-US" sz="2800"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rPr>
              <a:t>li </a:t>
            </a:r>
            <a:endParaRPr kumimoji="0" lang="en-US" sz="2800"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endParaRPr>
          </a:p>
        </p:txBody>
      </p:sp>
      <p:sp>
        <p:nvSpPr>
          <p:cNvPr id="27" name="Rounded Rectangle 13">
            <a:extLst>
              <a:ext uri="{FF2B5EF4-FFF2-40B4-BE49-F238E27FC236}">
                <a16:creationId xmlns:a16="http://schemas.microsoft.com/office/drawing/2014/main" id="{EEBA228A-C0CC-4C69-9E8E-56C6D3DA067D}"/>
              </a:ext>
            </a:extLst>
          </p:cNvPr>
          <p:cNvSpPr/>
          <p:nvPr/>
        </p:nvSpPr>
        <p:spPr>
          <a:xfrm>
            <a:off x="287818" y="1044782"/>
            <a:ext cx="3643637" cy="638343"/>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ea typeface="+mn-ea"/>
                <a:cs typeface="Times New Roman" panose="02020603050405020304" pitchFamily="18" charset="0"/>
              </a:rPr>
              <a:t>A. </a:t>
            </a:r>
            <a:r>
              <a:rPr kumimoji="0" lang="en-US" sz="3200"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ea typeface="+mn-ea"/>
                <a:cs typeface="Times New Roman" panose="02020603050405020304" pitchFamily="18" charset="0"/>
              </a:rPr>
              <a:t>Viết</a:t>
            </a:r>
            <a:r>
              <a:rPr kumimoji="0" lang="en-US" sz="32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ea typeface="+mn-ea"/>
                <a:cs typeface="Times New Roman" panose="02020603050405020304" pitchFamily="18" charset="0"/>
              </a:rPr>
              <a:t> </a:t>
            </a:r>
            <a:r>
              <a:rPr kumimoji="0" lang="en-US" sz="3200"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ea typeface="+mn-ea"/>
                <a:cs typeface="Times New Roman" panose="02020603050405020304" pitchFamily="18" charset="0"/>
              </a:rPr>
              <a:t>chữ</a:t>
            </a:r>
            <a:r>
              <a:rPr kumimoji="0" lang="en-US" sz="32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ea typeface="+mn-ea"/>
                <a:cs typeface="Times New Roman" panose="02020603050405020304" pitchFamily="18" charset="0"/>
              </a:rPr>
              <a:t> </a:t>
            </a:r>
            <a:r>
              <a:rPr kumimoji="0" lang="en-US" sz="3200"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ea typeface="+mn-ea"/>
                <a:cs typeface="Times New Roman" panose="02020603050405020304" pitchFamily="18" charset="0"/>
              </a:rPr>
              <a:t>hoa</a:t>
            </a:r>
            <a:endParaRPr kumimoji="0" lang="en-US" sz="32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ea typeface="+mn-ea"/>
              <a:cs typeface="Times New Roman" panose="02020603050405020304" pitchFamily="18" charset="0"/>
            </a:endParaRPr>
          </a:p>
        </p:txBody>
      </p:sp>
      <p:sp>
        <p:nvSpPr>
          <p:cNvPr id="14" name="Google Shape;187;p5">
            <a:extLst>
              <a:ext uri="{FF2B5EF4-FFF2-40B4-BE49-F238E27FC236}">
                <a16:creationId xmlns:a16="http://schemas.microsoft.com/office/drawing/2014/main" id="{CEC8D368-5FCE-42F2-933F-D8C131B57F72}"/>
              </a:ext>
            </a:extLst>
          </p:cNvPr>
          <p:cNvSpPr txBox="1"/>
          <p:nvPr/>
        </p:nvSpPr>
        <p:spPr>
          <a:xfrm>
            <a:off x="4367336" y="470748"/>
            <a:ext cx="2919729" cy="6155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400" i="0" u="none" strike="noStrike" cap="none" dirty="0" err="1">
                <a:solidFill>
                  <a:srgbClr val="FF0000"/>
                </a:solidFill>
                <a:latin typeface="UTM Avo" panose="02040603050506020204" pitchFamily="18" charset="0"/>
                <a:sym typeface="Arial"/>
              </a:rPr>
              <a:t>Chữ</a:t>
            </a:r>
            <a:r>
              <a:rPr lang="en-US" sz="3400" i="0" u="none" strike="noStrike" cap="none" dirty="0">
                <a:solidFill>
                  <a:srgbClr val="FF0000"/>
                </a:solidFill>
                <a:latin typeface="UTM Avo" panose="02040603050506020204" pitchFamily="18" charset="0"/>
                <a:sym typeface="Arial"/>
              </a:rPr>
              <a:t> </a:t>
            </a:r>
            <a:r>
              <a:rPr lang="en-US" sz="3400" i="0" u="none" strike="noStrike" cap="none" err="1">
                <a:solidFill>
                  <a:srgbClr val="FF0000"/>
                </a:solidFill>
                <a:latin typeface="UTM Avo" panose="02040603050506020204" pitchFamily="18" charset="0"/>
                <a:sym typeface="Arial"/>
              </a:rPr>
              <a:t>hoa</a:t>
            </a:r>
            <a:r>
              <a:rPr lang="en-US" sz="3400" i="0" u="none" strike="noStrike" cap="none">
                <a:solidFill>
                  <a:srgbClr val="FF0000"/>
                </a:solidFill>
                <a:latin typeface="UTM Avo" panose="02040603050506020204" pitchFamily="18" charset="0"/>
                <a:sym typeface="Arial"/>
              </a:rPr>
              <a:t> </a:t>
            </a:r>
            <a:r>
              <a:rPr lang="en-US" sz="3400">
                <a:solidFill>
                  <a:srgbClr val="FF0000"/>
                </a:solidFill>
                <a:latin typeface="UTM Avo" panose="02040603050506020204" pitchFamily="18" charset="0"/>
                <a:sym typeface="Arial"/>
              </a:rPr>
              <a:t>Đ</a:t>
            </a:r>
            <a:endParaRPr sz="3400" dirty="0">
              <a:solidFill>
                <a:srgbClr val="FF0000"/>
              </a:solidFill>
              <a:latin typeface="UTM Avo" panose="02040603050506020204" pitchFamily="18" charset="0"/>
              <a:sym typeface="Arial"/>
            </a:endParaRPr>
          </a:p>
        </p:txBody>
      </p:sp>
      <p:sp>
        <p:nvSpPr>
          <p:cNvPr id="2" name="Oval 1">
            <a:extLst>
              <a:ext uri="{FF2B5EF4-FFF2-40B4-BE49-F238E27FC236}">
                <a16:creationId xmlns:a16="http://schemas.microsoft.com/office/drawing/2014/main" id="{21456E14-2927-494A-9E3E-5B20AEA5688E}"/>
              </a:ext>
            </a:extLst>
          </p:cNvPr>
          <p:cNvSpPr/>
          <p:nvPr/>
        </p:nvSpPr>
        <p:spPr>
          <a:xfrm>
            <a:off x="1077113" y="3508458"/>
            <a:ext cx="545209" cy="7900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343" t="19456"/>
          <a:stretch/>
        </p:blipFill>
        <p:spPr bwMode="auto">
          <a:xfrm>
            <a:off x="7449954" y="1767990"/>
            <a:ext cx="3868605" cy="3897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2578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barn(inVertical)">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arn(inVertical)">
                                      <p:cBhvr>
                                        <p:cTn id="17" dur="500"/>
                                        <p:tgtEl>
                                          <p:spTgt spid="18"/>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barn(inVertical)">
                                      <p:cBhvr>
                                        <p:cTn id="20" dur="500"/>
                                        <p:tgtEl>
                                          <p:spTgt spid="22"/>
                                        </p:tgtEl>
                                      </p:cBhvr>
                                    </p:animEffect>
                                  </p:childTnLst>
                                </p:cTn>
                              </p:par>
                            </p:childTnLst>
                          </p:cTn>
                        </p:par>
                        <p:par>
                          <p:cTn id="21" fill="hold">
                            <p:stCondLst>
                              <p:cond delay="500"/>
                            </p:stCondLst>
                            <p:childTnLst>
                              <p:par>
                                <p:cTn id="22" presetID="27" presetClass="entr" presetSubtype="0" fill="hold" grpId="0" nodeType="afterEffect">
                                  <p:stCondLst>
                                    <p:cond delay="0"/>
                                  </p:stCondLst>
                                  <p:iterate type="lt">
                                    <p:tmPct val="50000"/>
                                  </p:iterate>
                                  <p:childTnLst>
                                    <p:set>
                                      <p:cBhvr>
                                        <p:cTn id="23" dur="1" fill="hold">
                                          <p:stCondLst>
                                            <p:cond delay="0"/>
                                          </p:stCondLst>
                                        </p:cTn>
                                        <p:tgtEl>
                                          <p:spTgt spid="23"/>
                                        </p:tgtEl>
                                        <p:attrNameLst>
                                          <p:attrName>style.visibility</p:attrName>
                                        </p:attrNameLst>
                                      </p:cBhvr>
                                      <p:to>
                                        <p:strVal val="visible"/>
                                      </p:to>
                                    </p:set>
                                    <p:anim calcmode="discrete" valueType="clr">
                                      <p:cBhvr override="childStyle">
                                        <p:cTn id="24" dur="80"/>
                                        <p:tgtEl>
                                          <p:spTgt spid="23"/>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23"/>
                                        </p:tgtEl>
                                        <p:attrNameLst>
                                          <p:attrName>fillcolor</p:attrName>
                                        </p:attrNameLst>
                                      </p:cBhvr>
                                      <p:tavLst>
                                        <p:tav tm="0">
                                          <p:val>
                                            <p:clrVal>
                                              <a:schemeClr val="accent2"/>
                                            </p:clrVal>
                                          </p:val>
                                        </p:tav>
                                        <p:tav tm="50000">
                                          <p:val>
                                            <p:clrVal>
                                              <a:schemeClr val="hlink"/>
                                            </p:clrVal>
                                          </p:val>
                                        </p:tav>
                                      </p:tavLst>
                                    </p:anim>
                                    <p:set>
                                      <p:cBhvr>
                                        <p:cTn id="26" dur="80"/>
                                        <p:tgtEl>
                                          <p:spTgt spid="23"/>
                                        </p:tgtEl>
                                        <p:attrNameLst>
                                          <p:attrName>fill.type</p:attrName>
                                        </p:attrNameLst>
                                      </p:cBhvr>
                                      <p:to>
                                        <p:strVal val="solid"/>
                                      </p:to>
                                    </p:set>
                                  </p:childTnLst>
                                </p:cTn>
                              </p:par>
                            </p:childTnLst>
                          </p:cTn>
                        </p:par>
                        <p:par>
                          <p:cTn id="27" fill="hold">
                            <p:stCondLst>
                              <p:cond delay="780"/>
                            </p:stCondLst>
                            <p:childTnLst>
                              <p:par>
                                <p:cTn id="28" presetID="27" presetClass="entr" presetSubtype="0" fill="hold" grpId="0" nodeType="afterEffect">
                                  <p:stCondLst>
                                    <p:cond delay="0"/>
                                  </p:stCondLst>
                                  <p:iterate type="lt">
                                    <p:tmPct val="50000"/>
                                  </p:iterate>
                                  <p:childTnLst>
                                    <p:set>
                                      <p:cBhvr>
                                        <p:cTn id="29" dur="1" fill="hold">
                                          <p:stCondLst>
                                            <p:cond delay="0"/>
                                          </p:stCondLst>
                                        </p:cTn>
                                        <p:tgtEl>
                                          <p:spTgt spid="25">
                                            <p:txEl>
                                              <p:pRg st="0" end="0"/>
                                            </p:txEl>
                                          </p:spTgt>
                                        </p:tgtEl>
                                        <p:attrNameLst>
                                          <p:attrName>style.visibility</p:attrName>
                                        </p:attrNameLst>
                                      </p:cBhvr>
                                      <p:to>
                                        <p:strVal val="visible"/>
                                      </p:to>
                                    </p:set>
                                    <p:anim calcmode="discrete" valueType="clr">
                                      <p:cBhvr override="childStyle">
                                        <p:cTn id="30" dur="80"/>
                                        <p:tgtEl>
                                          <p:spTgt spid="2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25">
                                            <p:txEl>
                                              <p:pRg st="0" end="0"/>
                                            </p:txEl>
                                          </p:spTgt>
                                        </p:tgtEl>
                                        <p:attrNameLst>
                                          <p:attrName>fillcolor</p:attrName>
                                        </p:attrNameLst>
                                      </p:cBhvr>
                                      <p:tavLst>
                                        <p:tav tm="0">
                                          <p:val>
                                            <p:clrVal>
                                              <a:schemeClr val="accent2"/>
                                            </p:clrVal>
                                          </p:val>
                                        </p:tav>
                                        <p:tav tm="50000">
                                          <p:val>
                                            <p:clrVal>
                                              <a:schemeClr val="hlink"/>
                                            </p:clrVal>
                                          </p:val>
                                        </p:tav>
                                      </p:tavLst>
                                    </p:anim>
                                    <p:set>
                                      <p:cBhvr>
                                        <p:cTn id="32" dur="80"/>
                                        <p:tgtEl>
                                          <p:spTgt spid="25">
                                            <p:txEl>
                                              <p:pRg st="0" end="0"/>
                                            </p:txEl>
                                          </p:spTgt>
                                        </p:tgtEl>
                                        <p:attrNameLst>
                                          <p:attrName>fill.type</p:attrName>
                                        </p:attrNameLst>
                                      </p:cBhvr>
                                      <p:to>
                                        <p:strVal val="solid"/>
                                      </p:to>
                                    </p:set>
                                  </p:childTnLst>
                                </p:cTn>
                              </p:par>
                            </p:childTnLst>
                          </p:cTn>
                        </p:par>
                        <p:par>
                          <p:cTn id="33" fill="hold">
                            <p:stCondLst>
                              <p:cond delay="1060"/>
                            </p:stCondLst>
                            <p:childTnLst>
                              <p:par>
                                <p:cTn id="34" presetID="27" presetClass="entr" presetSubtype="0" fill="hold" grpId="0" nodeType="afterEffect">
                                  <p:stCondLst>
                                    <p:cond delay="0"/>
                                  </p:stCondLst>
                                  <p:iterate type="lt">
                                    <p:tmPct val="50000"/>
                                  </p:iterate>
                                  <p:childTnLst>
                                    <p:set>
                                      <p:cBhvr>
                                        <p:cTn id="35" dur="1" fill="hold">
                                          <p:stCondLst>
                                            <p:cond delay="0"/>
                                          </p:stCondLst>
                                        </p:cTn>
                                        <p:tgtEl>
                                          <p:spTgt spid="24"/>
                                        </p:tgtEl>
                                        <p:attrNameLst>
                                          <p:attrName>style.visibility</p:attrName>
                                        </p:attrNameLst>
                                      </p:cBhvr>
                                      <p:to>
                                        <p:strVal val="visible"/>
                                      </p:to>
                                    </p:set>
                                    <p:anim calcmode="discrete" valueType="clr">
                                      <p:cBhvr override="childStyle">
                                        <p:cTn id="36" dur="80"/>
                                        <p:tgtEl>
                                          <p:spTgt spid="24"/>
                                        </p:tgtEl>
                                        <p:attrNameLst>
                                          <p:attrName>style.color</p:attrName>
                                        </p:attrNameLst>
                                      </p:cBhvr>
                                      <p:tavLst>
                                        <p:tav tm="0">
                                          <p:val>
                                            <p:clrVal>
                                              <a:schemeClr val="accent2"/>
                                            </p:clrVal>
                                          </p:val>
                                        </p:tav>
                                        <p:tav tm="50000">
                                          <p:val>
                                            <p:clrVal>
                                              <a:schemeClr val="hlink"/>
                                            </p:clrVal>
                                          </p:val>
                                        </p:tav>
                                      </p:tavLst>
                                    </p:anim>
                                    <p:anim calcmode="discrete" valueType="clr">
                                      <p:cBhvr>
                                        <p:cTn id="37" dur="80"/>
                                        <p:tgtEl>
                                          <p:spTgt spid="24"/>
                                        </p:tgtEl>
                                        <p:attrNameLst>
                                          <p:attrName>fillcolor</p:attrName>
                                        </p:attrNameLst>
                                      </p:cBhvr>
                                      <p:tavLst>
                                        <p:tav tm="0">
                                          <p:val>
                                            <p:clrVal>
                                              <a:schemeClr val="accent2"/>
                                            </p:clrVal>
                                          </p:val>
                                        </p:tav>
                                        <p:tav tm="50000">
                                          <p:val>
                                            <p:clrVal>
                                              <a:schemeClr val="hlink"/>
                                            </p:clrVal>
                                          </p:val>
                                        </p:tav>
                                      </p:tavLst>
                                    </p:anim>
                                    <p:set>
                                      <p:cBhvr>
                                        <p:cTn id="38" dur="80"/>
                                        <p:tgtEl>
                                          <p:spTgt spid="24"/>
                                        </p:tgtEl>
                                        <p:attrNameLst>
                                          <p:attrName>fill.type</p:attrName>
                                        </p:attrNameLst>
                                      </p:cBhvr>
                                      <p:to>
                                        <p:strVal val="solid"/>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ipe(down)">
                                      <p:cBhvr>
                                        <p:cTn id="4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p:bldP spid="23" grpId="0"/>
      <p:bldP spid="24" grpId="0"/>
      <p:bldP spid="25" grpId="0" build="allAtOnce"/>
      <p:bldP spid="27" grpId="0" animBg="1"/>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14">
            <a:extLst>
              <a:ext uri="{FF2B5EF4-FFF2-40B4-BE49-F238E27FC236}">
                <a16:creationId xmlns:a16="http://schemas.microsoft.com/office/drawing/2014/main" id="{6ADF3D78-F4D5-4701-8139-6253EDC03E6A}"/>
              </a:ext>
            </a:extLst>
          </p:cNvPr>
          <p:cNvSpPr txBox="1">
            <a:spLocks noChangeArrowheads="1"/>
          </p:cNvSpPr>
          <p:nvPr/>
        </p:nvSpPr>
        <p:spPr bwMode="auto">
          <a:xfrm>
            <a:off x="666588" y="1547191"/>
            <a:ext cx="6114039" cy="375552"/>
          </a:xfrm>
          <a:prstGeom prst="rect">
            <a:avLst/>
          </a:prstGeom>
          <a:noFill/>
          <a:ln w="9525">
            <a:noFill/>
            <a:miter lim="800000"/>
            <a:headEnd/>
            <a:tailEnd/>
          </a:ln>
          <a:effectLst/>
        </p:spPr>
        <p:txBody>
          <a:bodyPr wrap="square">
            <a:spAutoFit/>
          </a:bodyPr>
          <a:lstStyle>
            <a:lvl1pPr>
              <a:defRPr sz="3600">
                <a:solidFill>
                  <a:schemeClr val="tx2"/>
                </a:solidFill>
                <a:latin typeface=".VnTime" pitchFamily="34" charset="0"/>
              </a:defRPr>
            </a:lvl1pPr>
            <a:lvl2pPr marL="742950" indent="-285750">
              <a:defRPr sz="3600">
                <a:solidFill>
                  <a:schemeClr val="tx2"/>
                </a:solidFill>
                <a:latin typeface=".VnTime" pitchFamily="34" charset="0"/>
              </a:defRPr>
            </a:lvl2pPr>
            <a:lvl3pPr marL="1143000" indent="-228600">
              <a:defRPr sz="3600">
                <a:solidFill>
                  <a:schemeClr val="tx2"/>
                </a:solidFill>
                <a:latin typeface=".VnTime" pitchFamily="34" charset="0"/>
              </a:defRPr>
            </a:lvl3pPr>
            <a:lvl4pPr marL="1600200" indent="-228600">
              <a:defRPr sz="3600">
                <a:solidFill>
                  <a:schemeClr val="tx2"/>
                </a:solidFill>
                <a:latin typeface=".VnTime" pitchFamily="34" charset="0"/>
              </a:defRPr>
            </a:lvl4pPr>
            <a:lvl5pPr marL="2057400" indent="-228600">
              <a:defRPr sz="3600">
                <a:solidFill>
                  <a:schemeClr val="tx2"/>
                </a:solidFill>
                <a:latin typeface=".VnTime" pitchFamily="34" charset="0"/>
              </a:defRPr>
            </a:lvl5pPr>
            <a:lvl6pPr marL="2514600" indent="-228600" eaLnBrk="0" fontAlgn="base" hangingPunct="0">
              <a:spcBef>
                <a:spcPct val="0"/>
              </a:spcBef>
              <a:spcAft>
                <a:spcPct val="0"/>
              </a:spcAft>
              <a:defRPr sz="3600">
                <a:solidFill>
                  <a:schemeClr val="tx2"/>
                </a:solidFill>
                <a:latin typeface=".VnTime" pitchFamily="34" charset="0"/>
              </a:defRPr>
            </a:lvl6pPr>
            <a:lvl7pPr marL="2971800" indent="-228600" eaLnBrk="0" fontAlgn="base" hangingPunct="0">
              <a:spcBef>
                <a:spcPct val="0"/>
              </a:spcBef>
              <a:spcAft>
                <a:spcPct val="0"/>
              </a:spcAft>
              <a:defRPr sz="3600">
                <a:solidFill>
                  <a:schemeClr val="tx2"/>
                </a:solidFill>
                <a:latin typeface=".VnTime" pitchFamily="34" charset="0"/>
              </a:defRPr>
            </a:lvl7pPr>
            <a:lvl8pPr marL="3429000" indent="-228600" eaLnBrk="0" fontAlgn="base" hangingPunct="0">
              <a:spcBef>
                <a:spcPct val="0"/>
              </a:spcBef>
              <a:spcAft>
                <a:spcPct val="0"/>
              </a:spcAft>
              <a:defRPr sz="3600">
                <a:solidFill>
                  <a:schemeClr val="tx2"/>
                </a:solidFill>
                <a:latin typeface=".VnTime" pitchFamily="34" charset="0"/>
              </a:defRPr>
            </a:lvl8pPr>
            <a:lvl9pPr marL="3886200" indent="-228600" eaLnBrk="0" fontAlgn="base" hangingPunct="0">
              <a:spcBef>
                <a:spcPct val="0"/>
              </a:spcBef>
              <a:spcAft>
                <a:spcPct val="0"/>
              </a:spcAft>
              <a:defRPr sz="3600">
                <a:solidFill>
                  <a:schemeClr val="tx2"/>
                </a:solidFill>
                <a:latin typeface=".VnTime" pitchFamily="34" charset="0"/>
              </a:defRPr>
            </a:lvl9pPr>
          </a:lstStyle>
          <a:p>
            <a:pPr marL="0" marR="0" lvl="0" indent="0" algn="just" defTabSz="914400" rtl="0" eaLnBrk="1" fontAlgn="auto" latinLnBrk="0" hangingPunct="1">
              <a:lnSpc>
                <a:spcPct val="55000"/>
              </a:lnSpc>
              <a:spcBef>
                <a:spcPct val="50000"/>
              </a:spcBef>
              <a:spcAft>
                <a:spcPts val="0"/>
              </a:spcAft>
              <a:buClrTx/>
              <a:buSzTx/>
              <a:buFontTx/>
              <a:buNone/>
              <a:tabLst/>
              <a:defRPr/>
            </a:pPr>
            <a:r>
              <a:rPr kumimoji="0" lang="en-US" sz="28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  </a:t>
            </a:r>
            <a:r>
              <a:rPr kumimoji="0" lang="en-US" sz="3200" i="0" u="none" strike="noStrike" kern="1200" cap="none" spc="0" normalizeH="0" baseline="0" noProof="0" err="1">
                <a:ln>
                  <a:noFill/>
                </a:ln>
                <a:solidFill>
                  <a:srgbClr val="0000FF"/>
                </a:solidFill>
                <a:effectLst>
                  <a:outerShdw blurRad="38100" dist="38100" dir="2700000" algn="tl">
                    <a:srgbClr val="C0C0C0"/>
                  </a:outerShdw>
                </a:effectLst>
                <a:uLnTx/>
                <a:uFillTx/>
                <a:latin typeface="UTM Avo" panose="02040603050506020204" pitchFamily="18" charset="0"/>
              </a:rPr>
              <a:t>Chữ</a:t>
            </a:r>
            <a:r>
              <a:rPr kumimoji="0" lang="en-US" sz="3200"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rPr>
              <a:t> </a:t>
            </a:r>
            <a:r>
              <a:rPr lang="en-US" sz="3200" noProof="0">
                <a:solidFill>
                  <a:srgbClr val="FF0000"/>
                </a:solidFill>
                <a:latin typeface="UTM Avo" panose="02040603050506020204" pitchFamily="18" charset="0"/>
              </a:rPr>
              <a:t>Đ</a:t>
            </a:r>
            <a:r>
              <a:rPr kumimoji="0" lang="en-US" sz="3200"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rPr>
              <a:t> </a:t>
            </a:r>
            <a:r>
              <a:rPr kumimoji="0" lang="en-US" sz="3200" i="0" u="none" strike="noStrike" kern="1200" cap="none" spc="0" normalizeH="0" baseline="0" noProof="0" err="1">
                <a:ln>
                  <a:noFill/>
                </a:ln>
                <a:solidFill>
                  <a:srgbClr val="0000FF"/>
                </a:solidFill>
                <a:effectLst>
                  <a:outerShdw blurRad="38100" dist="38100" dir="2700000" algn="tl">
                    <a:srgbClr val="C0C0C0"/>
                  </a:outerShdw>
                </a:effectLst>
                <a:uLnTx/>
                <a:uFillTx/>
                <a:latin typeface="UTM Avo" panose="02040603050506020204" pitchFamily="18" charset="0"/>
              </a:rPr>
              <a:t>cỡ</a:t>
            </a:r>
            <a:r>
              <a:rPr kumimoji="0" lang="en-US" sz="3200"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rPr>
              <a:t> </a:t>
            </a:r>
            <a:r>
              <a:rPr lang="en-US" sz="3200">
                <a:solidFill>
                  <a:srgbClr val="0000FF"/>
                </a:solidFill>
                <a:effectLst>
                  <a:outerShdw blurRad="38100" dist="38100" dir="2700000" algn="tl">
                    <a:srgbClr val="C0C0C0"/>
                  </a:outerShdw>
                </a:effectLst>
                <a:latin typeface="UTM Avo" panose="02040603050506020204" pitchFamily="18" charset="0"/>
              </a:rPr>
              <a:t>nhỏ</a:t>
            </a:r>
            <a:r>
              <a:rPr kumimoji="0" lang="en-US" sz="3200" i="0" u="none" strike="noStrike" kern="1200" cap="none" spc="0" normalizeH="0" baseline="0" noProof="0">
                <a:ln>
                  <a:noFill/>
                </a:ln>
                <a:solidFill>
                  <a:srgbClr val="44546A"/>
                </a:solidFill>
                <a:effectLst>
                  <a:outerShdw blurRad="38100" dist="38100" dir="2700000" algn="tl">
                    <a:srgbClr val="C0C0C0"/>
                  </a:outerShdw>
                </a:effectLst>
                <a:uLnTx/>
                <a:uFillTx/>
                <a:latin typeface="UTM Avo" panose="02040603050506020204" pitchFamily="18" charset="0"/>
              </a:rPr>
              <a:t> </a:t>
            </a:r>
            <a:r>
              <a:rPr kumimoji="0" lang="en-US" sz="3200" i="0" u="none" strike="noStrike" kern="1200" cap="none" spc="0" normalizeH="0" baseline="0" noProof="0" dirty="0" err="1">
                <a:ln>
                  <a:noFill/>
                </a:ln>
                <a:solidFill>
                  <a:srgbClr val="0000FF"/>
                </a:solidFill>
                <a:effectLst>
                  <a:outerShdw blurRad="38100" dist="38100" dir="2700000" algn="tl">
                    <a:srgbClr val="C0C0C0"/>
                  </a:outerShdw>
                </a:effectLst>
                <a:uLnTx/>
                <a:uFillTx/>
                <a:latin typeface="UTM Avo" panose="02040603050506020204" pitchFamily="18" charset="0"/>
              </a:rPr>
              <a:t>cao</a:t>
            </a:r>
            <a:r>
              <a:rPr kumimoji="0" lang="en-US" sz="3200"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rPr>
              <a:t> </a:t>
            </a:r>
            <a:r>
              <a:rPr kumimoji="0" lang="en-US" sz="3200" i="0" u="none" strike="noStrike" kern="1200" cap="none" spc="0" normalizeH="0" baseline="0" noProof="0" dirty="0" err="1">
                <a:ln>
                  <a:noFill/>
                </a:ln>
                <a:solidFill>
                  <a:srgbClr val="0000FF"/>
                </a:solidFill>
                <a:effectLst>
                  <a:outerShdw blurRad="38100" dist="38100" dir="2700000" algn="tl">
                    <a:srgbClr val="C0C0C0"/>
                  </a:outerShdw>
                </a:effectLst>
                <a:uLnTx/>
                <a:uFillTx/>
                <a:latin typeface="UTM Avo" panose="02040603050506020204" pitchFamily="18" charset="0"/>
              </a:rPr>
              <a:t>mấy</a:t>
            </a:r>
            <a:r>
              <a:rPr kumimoji="0" lang="en-US" sz="3200"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rPr>
              <a:t> ô li ?</a:t>
            </a:r>
            <a:endParaRPr kumimoji="0" lang="en-US" sz="2800"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endParaRPr>
          </a:p>
        </p:txBody>
      </p:sp>
      <p:sp>
        <p:nvSpPr>
          <p:cNvPr id="23" name="Text Box 17">
            <a:extLst>
              <a:ext uri="{FF2B5EF4-FFF2-40B4-BE49-F238E27FC236}">
                <a16:creationId xmlns:a16="http://schemas.microsoft.com/office/drawing/2014/main" id="{AEE37DDA-4591-4C16-87A0-668E4E898E54}"/>
              </a:ext>
            </a:extLst>
          </p:cNvPr>
          <p:cNvSpPr txBox="1">
            <a:spLocks noChangeArrowheads="1"/>
          </p:cNvSpPr>
          <p:nvPr/>
        </p:nvSpPr>
        <p:spPr bwMode="auto">
          <a:xfrm>
            <a:off x="1161300" y="2165597"/>
            <a:ext cx="2167592" cy="519112"/>
          </a:xfrm>
          <a:prstGeom prst="rect">
            <a:avLst/>
          </a:prstGeom>
          <a:noFill/>
          <a:ln w="9525">
            <a:noFill/>
            <a:miter lim="800000"/>
            <a:headEnd/>
            <a:tailEnd/>
          </a:ln>
          <a:effectLst/>
        </p:spPr>
        <p:txBody>
          <a:bodyPr wrap="square">
            <a:spAutoFit/>
          </a:bodyPr>
          <a:lstStyle>
            <a:lvl1pPr>
              <a:defRPr sz="3600">
                <a:solidFill>
                  <a:schemeClr val="tx2"/>
                </a:solidFill>
                <a:latin typeface=".VnTime" pitchFamily="34" charset="0"/>
              </a:defRPr>
            </a:lvl1pPr>
            <a:lvl2pPr marL="742950" indent="-285750">
              <a:defRPr sz="3600">
                <a:solidFill>
                  <a:schemeClr val="tx2"/>
                </a:solidFill>
                <a:latin typeface=".VnTime" pitchFamily="34" charset="0"/>
              </a:defRPr>
            </a:lvl2pPr>
            <a:lvl3pPr marL="1143000" indent="-228600">
              <a:defRPr sz="3600">
                <a:solidFill>
                  <a:schemeClr val="tx2"/>
                </a:solidFill>
                <a:latin typeface=".VnTime" pitchFamily="34" charset="0"/>
              </a:defRPr>
            </a:lvl3pPr>
            <a:lvl4pPr marL="1600200" indent="-228600">
              <a:defRPr sz="3600">
                <a:solidFill>
                  <a:schemeClr val="tx2"/>
                </a:solidFill>
                <a:latin typeface=".VnTime" pitchFamily="34" charset="0"/>
              </a:defRPr>
            </a:lvl4pPr>
            <a:lvl5pPr marL="2057400" indent="-228600">
              <a:defRPr sz="3600">
                <a:solidFill>
                  <a:schemeClr val="tx2"/>
                </a:solidFill>
                <a:latin typeface=".VnTime" pitchFamily="34" charset="0"/>
              </a:defRPr>
            </a:lvl5pPr>
            <a:lvl6pPr marL="2514600" indent="-228600" eaLnBrk="0" fontAlgn="base" hangingPunct="0">
              <a:spcBef>
                <a:spcPct val="0"/>
              </a:spcBef>
              <a:spcAft>
                <a:spcPct val="0"/>
              </a:spcAft>
              <a:defRPr sz="3600">
                <a:solidFill>
                  <a:schemeClr val="tx2"/>
                </a:solidFill>
                <a:latin typeface=".VnTime" pitchFamily="34" charset="0"/>
              </a:defRPr>
            </a:lvl6pPr>
            <a:lvl7pPr marL="2971800" indent="-228600" eaLnBrk="0" fontAlgn="base" hangingPunct="0">
              <a:spcBef>
                <a:spcPct val="0"/>
              </a:spcBef>
              <a:spcAft>
                <a:spcPct val="0"/>
              </a:spcAft>
              <a:defRPr sz="3600">
                <a:solidFill>
                  <a:schemeClr val="tx2"/>
                </a:solidFill>
                <a:latin typeface=".VnTime" pitchFamily="34" charset="0"/>
              </a:defRPr>
            </a:lvl7pPr>
            <a:lvl8pPr marL="3429000" indent="-228600" eaLnBrk="0" fontAlgn="base" hangingPunct="0">
              <a:spcBef>
                <a:spcPct val="0"/>
              </a:spcBef>
              <a:spcAft>
                <a:spcPct val="0"/>
              </a:spcAft>
              <a:defRPr sz="3600">
                <a:solidFill>
                  <a:schemeClr val="tx2"/>
                </a:solidFill>
                <a:latin typeface=".VnTime" pitchFamily="34" charset="0"/>
              </a:defRPr>
            </a:lvl8pPr>
            <a:lvl9pPr marL="3886200" indent="-228600" eaLnBrk="0" fontAlgn="base" hangingPunct="0">
              <a:spcBef>
                <a:spcPct val="0"/>
              </a:spcBef>
              <a:spcAft>
                <a:spcPct val="0"/>
              </a:spcAft>
              <a:defRPr sz="3600">
                <a:solidFill>
                  <a:schemeClr val="tx2"/>
                </a:solidFill>
                <a:latin typeface=".VnTime" pitchFamily="34" charset="0"/>
              </a:defRPr>
            </a:lvl9pPr>
          </a:lstStyle>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en-US" sz="2800"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a) 2,5 ô li</a:t>
            </a:r>
          </a:p>
        </p:txBody>
      </p:sp>
      <p:sp>
        <p:nvSpPr>
          <p:cNvPr id="24" name="Text Box 19">
            <a:extLst>
              <a:ext uri="{FF2B5EF4-FFF2-40B4-BE49-F238E27FC236}">
                <a16:creationId xmlns:a16="http://schemas.microsoft.com/office/drawing/2014/main" id="{34F7F29F-52DC-48A8-BDF1-6F5D90AB24F7}"/>
              </a:ext>
            </a:extLst>
          </p:cNvPr>
          <p:cNvSpPr txBox="1">
            <a:spLocks noChangeArrowheads="1"/>
          </p:cNvSpPr>
          <p:nvPr/>
        </p:nvSpPr>
        <p:spPr bwMode="auto">
          <a:xfrm>
            <a:off x="1119207" y="3533981"/>
            <a:ext cx="1919817" cy="519113"/>
          </a:xfrm>
          <a:prstGeom prst="rect">
            <a:avLst/>
          </a:prstGeom>
          <a:noFill/>
          <a:ln w="9525">
            <a:noFill/>
            <a:miter lim="800000"/>
            <a:headEnd/>
            <a:tailEnd/>
          </a:ln>
          <a:effectLst/>
        </p:spPr>
        <p:txBody>
          <a:bodyPr wrap="square">
            <a:spAutoFit/>
          </a:bodyPr>
          <a:lstStyle>
            <a:lvl1pPr>
              <a:defRPr sz="3600">
                <a:solidFill>
                  <a:schemeClr val="tx2"/>
                </a:solidFill>
                <a:latin typeface=".VnTime" pitchFamily="34" charset="0"/>
              </a:defRPr>
            </a:lvl1pPr>
            <a:lvl2pPr marL="742950" indent="-285750">
              <a:defRPr sz="3600">
                <a:solidFill>
                  <a:schemeClr val="tx2"/>
                </a:solidFill>
                <a:latin typeface=".VnTime" pitchFamily="34" charset="0"/>
              </a:defRPr>
            </a:lvl2pPr>
            <a:lvl3pPr marL="1143000" indent="-228600">
              <a:defRPr sz="3600">
                <a:solidFill>
                  <a:schemeClr val="tx2"/>
                </a:solidFill>
                <a:latin typeface=".VnTime" pitchFamily="34" charset="0"/>
              </a:defRPr>
            </a:lvl3pPr>
            <a:lvl4pPr marL="1600200" indent="-228600">
              <a:defRPr sz="3600">
                <a:solidFill>
                  <a:schemeClr val="tx2"/>
                </a:solidFill>
                <a:latin typeface=".VnTime" pitchFamily="34" charset="0"/>
              </a:defRPr>
            </a:lvl4pPr>
            <a:lvl5pPr marL="2057400" indent="-228600">
              <a:defRPr sz="3600">
                <a:solidFill>
                  <a:schemeClr val="tx2"/>
                </a:solidFill>
                <a:latin typeface=".VnTime" pitchFamily="34" charset="0"/>
              </a:defRPr>
            </a:lvl5pPr>
            <a:lvl6pPr marL="2514600" indent="-228600" eaLnBrk="0" fontAlgn="base" hangingPunct="0">
              <a:spcBef>
                <a:spcPct val="0"/>
              </a:spcBef>
              <a:spcAft>
                <a:spcPct val="0"/>
              </a:spcAft>
              <a:defRPr sz="3600">
                <a:solidFill>
                  <a:schemeClr val="tx2"/>
                </a:solidFill>
                <a:latin typeface=".VnTime" pitchFamily="34" charset="0"/>
              </a:defRPr>
            </a:lvl6pPr>
            <a:lvl7pPr marL="2971800" indent="-228600" eaLnBrk="0" fontAlgn="base" hangingPunct="0">
              <a:spcBef>
                <a:spcPct val="0"/>
              </a:spcBef>
              <a:spcAft>
                <a:spcPct val="0"/>
              </a:spcAft>
              <a:defRPr sz="3600">
                <a:solidFill>
                  <a:schemeClr val="tx2"/>
                </a:solidFill>
                <a:latin typeface=".VnTime" pitchFamily="34" charset="0"/>
              </a:defRPr>
            </a:lvl7pPr>
            <a:lvl8pPr marL="3429000" indent="-228600" eaLnBrk="0" fontAlgn="base" hangingPunct="0">
              <a:spcBef>
                <a:spcPct val="0"/>
              </a:spcBef>
              <a:spcAft>
                <a:spcPct val="0"/>
              </a:spcAft>
              <a:defRPr sz="3600">
                <a:solidFill>
                  <a:schemeClr val="tx2"/>
                </a:solidFill>
                <a:latin typeface=".VnTime" pitchFamily="34" charset="0"/>
              </a:defRPr>
            </a:lvl8pPr>
            <a:lvl9pPr marL="3886200" indent="-228600" eaLnBrk="0" fontAlgn="base" hangingPunct="0">
              <a:spcBef>
                <a:spcPct val="0"/>
              </a:spcBef>
              <a:spcAft>
                <a:spcPct val="0"/>
              </a:spcAft>
              <a:defRPr sz="3600">
                <a:solidFill>
                  <a:schemeClr val="tx2"/>
                </a:solidFill>
                <a:latin typeface=".VnTime" pitchFamily="34" charset="0"/>
              </a:defRPr>
            </a:lvl9pPr>
          </a:lstStyle>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en-US" sz="2800"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c</a:t>
            </a:r>
            <a:r>
              <a:rPr kumimoji="0" lang="en-US" sz="2800" i="0" u="none" strike="noStrike" kern="1200" cap="none" spc="0" normalizeH="0" baseline="0" noProof="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 4 </a:t>
            </a:r>
            <a:r>
              <a:rPr kumimoji="0" lang="en-US" sz="2800"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ô li</a:t>
            </a:r>
          </a:p>
        </p:txBody>
      </p:sp>
      <p:sp>
        <p:nvSpPr>
          <p:cNvPr id="25" name="Text Box 16">
            <a:extLst>
              <a:ext uri="{FF2B5EF4-FFF2-40B4-BE49-F238E27FC236}">
                <a16:creationId xmlns:a16="http://schemas.microsoft.com/office/drawing/2014/main" id="{828127B2-B65C-4B62-8BA8-924DF3103166}"/>
              </a:ext>
            </a:extLst>
          </p:cNvPr>
          <p:cNvSpPr txBox="1">
            <a:spLocks noChangeArrowheads="1"/>
          </p:cNvSpPr>
          <p:nvPr/>
        </p:nvSpPr>
        <p:spPr bwMode="auto">
          <a:xfrm>
            <a:off x="1139681" y="2820159"/>
            <a:ext cx="2878667" cy="519113"/>
          </a:xfrm>
          <a:prstGeom prst="rect">
            <a:avLst/>
          </a:prstGeom>
          <a:noFill/>
          <a:ln w="9525">
            <a:noFill/>
            <a:miter lim="800000"/>
            <a:headEnd/>
            <a:tailEnd/>
          </a:ln>
          <a:effectLst/>
        </p:spPr>
        <p:txBody>
          <a:bodyPr>
            <a:spAutoFit/>
          </a:bodyPr>
          <a:lstStyle>
            <a:lvl1pPr>
              <a:defRPr sz="3600">
                <a:solidFill>
                  <a:schemeClr val="tx2"/>
                </a:solidFill>
                <a:latin typeface=".VnTime" pitchFamily="34" charset="0"/>
              </a:defRPr>
            </a:lvl1pPr>
            <a:lvl2pPr marL="742950" indent="-285750">
              <a:defRPr sz="3600">
                <a:solidFill>
                  <a:schemeClr val="tx2"/>
                </a:solidFill>
                <a:latin typeface=".VnTime" pitchFamily="34" charset="0"/>
              </a:defRPr>
            </a:lvl2pPr>
            <a:lvl3pPr marL="1143000" indent="-228600">
              <a:defRPr sz="3600">
                <a:solidFill>
                  <a:schemeClr val="tx2"/>
                </a:solidFill>
                <a:latin typeface=".VnTime" pitchFamily="34" charset="0"/>
              </a:defRPr>
            </a:lvl3pPr>
            <a:lvl4pPr marL="1600200" indent="-228600">
              <a:defRPr sz="3600">
                <a:solidFill>
                  <a:schemeClr val="tx2"/>
                </a:solidFill>
                <a:latin typeface=".VnTime" pitchFamily="34" charset="0"/>
              </a:defRPr>
            </a:lvl4pPr>
            <a:lvl5pPr marL="2057400" indent="-228600">
              <a:defRPr sz="3600">
                <a:solidFill>
                  <a:schemeClr val="tx2"/>
                </a:solidFill>
                <a:latin typeface=".VnTime" pitchFamily="34" charset="0"/>
              </a:defRPr>
            </a:lvl5pPr>
            <a:lvl6pPr marL="2514600" indent="-228600" eaLnBrk="0" fontAlgn="base" hangingPunct="0">
              <a:spcBef>
                <a:spcPct val="0"/>
              </a:spcBef>
              <a:spcAft>
                <a:spcPct val="0"/>
              </a:spcAft>
              <a:defRPr sz="3600">
                <a:solidFill>
                  <a:schemeClr val="tx2"/>
                </a:solidFill>
                <a:latin typeface=".VnTime" pitchFamily="34" charset="0"/>
              </a:defRPr>
            </a:lvl6pPr>
            <a:lvl7pPr marL="2971800" indent="-228600" eaLnBrk="0" fontAlgn="base" hangingPunct="0">
              <a:spcBef>
                <a:spcPct val="0"/>
              </a:spcBef>
              <a:spcAft>
                <a:spcPct val="0"/>
              </a:spcAft>
              <a:defRPr sz="3600">
                <a:solidFill>
                  <a:schemeClr val="tx2"/>
                </a:solidFill>
                <a:latin typeface=".VnTime" pitchFamily="34" charset="0"/>
              </a:defRPr>
            </a:lvl7pPr>
            <a:lvl8pPr marL="3429000" indent="-228600" eaLnBrk="0" fontAlgn="base" hangingPunct="0">
              <a:spcBef>
                <a:spcPct val="0"/>
              </a:spcBef>
              <a:spcAft>
                <a:spcPct val="0"/>
              </a:spcAft>
              <a:defRPr sz="3600">
                <a:solidFill>
                  <a:schemeClr val="tx2"/>
                </a:solidFill>
                <a:latin typeface=".VnTime" pitchFamily="34" charset="0"/>
              </a:defRPr>
            </a:lvl8pPr>
            <a:lvl9pPr marL="3886200" indent="-228600" eaLnBrk="0" fontAlgn="base" hangingPunct="0">
              <a:spcBef>
                <a:spcPct val="0"/>
              </a:spcBef>
              <a:spcAft>
                <a:spcPct val="0"/>
              </a:spcAft>
              <a:defRPr sz="3600">
                <a:solidFill>
                  <a:schemeClr val="tx2"/>
                </a:solidFill>
                <a:latin typeface=".VnTime" pitchFamily="34" charset="0"/>
              </a:defRPr>
            </a:lvl9pPr>
          </a:lstStyle>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en-US" sz="2800" i="0" u="none" strike="noStrike" kern="1200" cap="none" spc="0" normalizeH="0" baseline="0" noProof="0" dirty="0">
                <a:ln>
                  <a:noFill/>
                </a:ln>
                <a:solidFill>
                  <a:srgbClr val="0000FF"/>
                </a:solidFill>
                <a:effectLst>
                  <a:outerShdw blurRad="38100" dist="38100" dir="2700000" algn="tl">
                    <a:srgbClr val="C0C0C0"/>
                  </a:outerShdw>
                </a:effectLst>
                <a:uLnTx/>
                <a:uFillTx/>
                <a:latin typeface="UTM Avo" panose="02040603050506020204" pitchFamily="18" charset="0"/>
                <a:ea typeface="+mn-ea"/>
                <a:cs typeface="+mn-cs"/>
              </a:rPr>
              <a:t>b) 3 ô li </a:t>
            </a:r>
          </a:p>
        </p:txBody>
      </p:sp>
      <p:sp>
        <p:nvSpPr>
          <p:cNvPr id="2" name="Oval 1">
            <a:extLst>
              <a:ext uri="{FF2B5EF4-FFF2-40B4-BE49-F238E27FC236}">
                <a16:creationId xmlns:a16="http://schemas.microsoft.com/office/drawing/2014/main" id="{21456E14-2927-494A-9E3E-5B20AEA5688E}"/>
              </a:ext>
            </a:extLst>
          </p:cNvPr>
          <p:cNvSpPr/>
          <p:nvPr/>
        </p:nvSpPr>
        <p:spPr>
          <a:xfrm>
            <a:off x="1161300" y="2182998"/>
            <a:ext cx="446357" cy="60273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a:ea typeface="+mn-ea"/>
              <a:cs typeface="+mn-cs"/>
            </a:endParaRPr>
          </a:p>
        </p:txBody>
      </p:sp>
      <p:pic>
        <p:nvPicPr>
          <p:cNvPr id="3074" name="Picture 2" descr="Bản mềm bộ mẫu chữ cao 2,5 ô ly dành cho học sinh tiểu học"/>
          <p:cNvPicPr>
            <a:picLocks noChangeAspect="1" noChangeArrowheads="1"/>
          </p:cNvPicPr>
          <p:nvPr/>
        </p:nvPicPr>
        <p:blipFill rotWithShape="1">
          <a:blip r:embed="rId3">
            <a:extLst>
              <a:ext uri="{28A0092B-C50C-407E-A947-70E740481C1C}">
                <a14:useLocalDpi xmlns:a14="http://schemas.microsoft.com/office/drawing/2010/main" val="0"/>
              </a:ext>
            </a:extLst>
          </a:blip>
          <a:srcRect l="11157" t="22314" r="10697" b="21405"/>
          <a:stretch/>
        </p:blipFill>
        <p:spPr bwMode="auto">
          <a:xfrm>
            <a:off x="7074568" y="1829657"/>
            <a:ext cx="4620127" cy="4446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8884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23"/>
                                        </p:tgtEl>
                                        <p:attrNameLst>
                                          <p:attrName>style.visibility</p:attrName>
                                        </p:attrNameLst>
                                      </p:cBhvr>
                                      <p:to>
                                        <p:strVal val="visible"/>
                                      </p:to>
                                    </p:set>
                                    <p:anim calcmode="discrete" valueType="clr">
                                      <p:cBhvr override="childStyle">
                                        <p:cTn id="11" dur="80"/>
                                        <p:tgtEl>
                                          <p:spTgt spid="23"/>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23"/>
                                        </p:tgtEl>
                                        <p:attrNameLst>
                                          <p:attrName>fillcolor</p:attrName>
                                        </p:attrNameLst>
                                      </p:cBhvr>
                                      <p:tavLst>
                                        <p:tav tm="0">
                                          <p:val>
                                            <p:clrVal>
                                              <a:schemeClr val="accent2"/>
                                            </p:clrVal>
                                          </p:val>
                                        </p:tav>
                                        <p:tav tm="50000">
                                          <p:val>
                                            <p:clrVal>
                                              <a:schemeClr val="hlink"/>
                                            </p:clrVal>
                                          </p:val>
                                        </p:tav>
                                      </p:tavLst>
                                    </p:anim>
                                    <p:set>
                                      <p:cBhvr>
                                        <p:cTn id="13" dur="80"/>
                                        <p:tgtEl>
                                          <p:spTgt spid="23"/>
                                        </p:tgtEl>
                                        <p:attrNameLst>
                                          <p:attrName>fill.type</p:attrName>
                                        </p:attrNameLst>
                                      </p:cBhvr>
                                      <p:to>
                                        <p:strVal val="solid"/>
                                      </p:to>
                                    </p:set>
                                  </p:childTnLst>
                                </p:cTn>
                              </p:par>
                            </p:childTnLst>
                          </p:cTn>
                        </p:par>
                        <p:par>
                          <p:cTn id="14" fill="hold">
                            <p:stCondLst>
                              <p:cond delay="86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25">
                                            <p:txEl>
                                              <p:pRg st="0" end="0"/>
                                            </p:txEl>
                                          </p:spTgt>
                                        </p:tgtEl>
                                        <p:attrNameLst>
                                          <p:attrName>style.visibility</p:attrName>
                                        </p:attrNameLst>
                                      </p:cBhvr>
                                      <p:to>
                                        <p:strVal val="visible"/>
                                      </p:to>
                                    </p:set>
                                    <p:anim calcmode="discrete" valueType="clr">
                                      <p:cBhvr override="childStyle">
                                        <p:cTn id="17" dur="80"/>
                                        <p:tgtEl>
                                          <p:spTgt spid="2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25">
                                            <p:txEl>
                                              <p:pRg st="0" end="0"/>
                                            </p:txEl>
                                          </p:spTgt>
                                        </p:tgtEl>
                                        <p:attrNameLst>
                                          <p:attrName>fillcolor</p:attrName>
                                        </p:attrNameLst>
                                      </p:cBhvr>
                                      <p:tavLst>
                                        <p:tav tm="0">
                                          <p:val>
                                            <p:clrVal>
                                              <a:schemeClr val="accent2"/>
                                            </p:clrVal>
                                          </p:val>
                                        </p:tav>
                                        <p:tav tm="50000">
                                          <p:val>
                                            <p:clrVal>
                                              <a:schemeClr val="hlink"/>
                                            </p:clrVal>
                                          </p:val>
                                        </p:tav>
                                      </p:tavLst>
                                    </p:anim>
                                    <p:set>
                                      <p:cBhvr>
                                        <p:cTn id="19" dur="80"/>
                                        <p:tgtEl>
                                          <p:spTgt spid="25">
                                            <p:txEl>
                                              <p:pRg st="0" end="0"/>
                                            </p:txEl>
                                          </p:spTgt>
                                        </p:tgtEl>
                                        <p:attrNameLst>
                                          <p:attrName>fill.type</p:attrName>
                                        </p:attrNameLst>
                                      </p:cBhvr>
                                      <p:to>
                                        <p:strVal val="solid"/>
                                      </p:to>
                                    </p:set>
                                  </p:childTnLst>
                                </p:cTn>
                              </p:par>
                            </p:childTnLst>
                          </p:cTn>
                        </p:par>
                        <p:par>
                          <p:cTn id="20" fill="hold">
                            <p:stCondLst>
                              <p:cond delay="114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24"/>
                                        </p:tgtEl>
                                        <p:attrNameLst>
                                          <p:attrName>style.visibility</p:attrName>
                                        </p:attrNameLst>
                                      </p:cBhvr>
                                      <p:to>
                                        <p:strVal val="visible"/>
                                      </p:to>
                                    </p:set>
                                    <p:anim calcmode="discrete" valueType="clr">
                                      <p:cBhvr override="childStyle">
                                        <p:cTn id="23" dur="80"/>
                                        <p:tgtEl>
                                          <p:spTgt spid="24"/>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24"/>
                                        </p:tgtEl>
                                        <p:attrNameLst>
                                          <p:attrName>fillcolor</p:attrName>
                                        </p:attrNameLst>
                                      </p:cBhvr>
                                      <p:tavLst>
                                        <p:tav tm="0">
                                          <p:val>
                                            <p:clrVal>
                                              <a:schemeClr val="accent2"/>
                                            </p:clrVal>
                                          </p:val>
                                        </p:tav>
                                        <p:tav tm="50000">
                                          <p:val>
                                            <p:clrVal>
                                              <a:schemeClr val="hlink"/>
                                            </p:clrVal>
                                          </p:val>
                                        </p:tav>
                                      </p:tavLst>
                                    </p:anim>
                                    <p:set>
                                      <p:cBhvr>
                                        <p:cTn id="25" dur="80"/>
                                        <p:tgtEl>
                                          <p:spTgt spid="24"/>
                                        </p:tgtEl>
                                        <p:attrNameLst>
                                          <p:attrName>fill.type</p:attrName>
                                        </p:attrNameLst>
                                      </p:cBhvr>
                                      <p:to>
                                        <p:strVal val="solid"/>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down)">
                                      <p:cBhvr>
                                        <p:cTn id="3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build="allAtOnce"/>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0F2F0BC-D0B5-4F59-A347-EC4969A07A4C}"/>
              </a:ext>
            </a:extLst>
          </p:cNvPr>
          <p:cNvSpPr txBox="1"/>
          <p:nvPr/>
        </p:nvSpPr>
        <p:spPr>
          <a:xfrm>
            <a:off x="658092" y="1991110"/>
            <a:ext cx="4378036"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UTM Avo" panose="02040603050506020204" pitchFamily="18" charset="0"/>
                <a:cs typeface="Times New Roman" panose="02020603050405020304" pitchFamily="18" charset="0"/>
              </a:rPr>
              <a:t>Chữ </a:t>
            </a:r>
            <a:r>
              <a:rPr lang="en-US" sz="2800">
                <a:solidFill>
                  <a:prstClr val="black"/>
                </a:solidFill>
                <a:latin typeface="UTM Avo" panose="02040603050506020204" pitchFamily="18" charset="0"/>
                <a:cs typeface="Times New Roman" panose="02020603050405020304" pitchFamily="18" charset="0"/>
              </a:rPr>
              <a:t>Đ </a:t>
            </a:r>
            <a:r>
              <a:rPr kumimoji="0" lang="en-US" sz="2800" b="0" i="0" u="none" strike="noStrike" kern="1200" cap="none" spc="0" normalizeH="0" baseline="0" noProof="0">
                <a:ln>
                  <a:noFill/>
                </a:ln>
                <a:solidFill>
                  <a:prstClr val="black"/>
                </a:solidFill>
                <a:effectLst/>
                <a:uLnTx/>
                <a:uFillTx/>
                <a:latin typeface="UTM Avo" panose="02040603050506020204" pitchFamily="18" charset="0"/>
                <a:cs typeface="Times New Roman" panose="02020603050405020304" pitchFamily="18" charset="0"/>
              </a:rPr>
              <a:t>gồm </a:t>
            </a:r>
            <a:r>
              <a:rPr lang="en-US" sz="2800" noProof="0">
                <a:solidFill>
                  <a:prstClr val="black"/>
                </a:solidFill>
                <a:latin typeface="UTM Avo" panose="02040603050506020204" pitchFamily="18" charset="0"/>
                <a:cs typeface="Times New Roman" panose="02020603050405020304" pitchFamily="18" charset="0"/>
              </a:rPr>
              <a:t>2</a:t>
            </a:r>
            <a:r>
              <a:rPr kumimoji="0" lang="en-US" sz="2800" b="0" i="0" u="none" strike="noStrike" kern="1200" cap="none" spc="0" normalizeH="0" baseline="0" noProof="0">
                <a:ln>
                  <a:noFill/>
                </a:ln>
                <a:solidFill>
                  <a:prstClr val="black"/>
                </a:solidFill>
                <a:effectLst/>
                <a:uLnTx/>
                <a:uFillTx/>
                <a:latin typeface="UTM Avo" panose="02040603050506020204" pitchFamily="18" charset="0"/>
                <a:cs typeface="Times New Roman" panose="02020603050405020304" pitchFamily="18" charset="0"/>
              </a:rPr>
              <a:t> nét.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ndParaRPr>
          </a:p>
        </p:txBody>
      </p:sp>
      <p:sp>
        <p:nvSpPr>
          <p:cNvPr id="11" name="TextBox 10">
            <a:extLst>
              <a:ext uri="{FF2B5EF4-FFF2-40B4-BE49-F238E27FC236}">
                <a16:creationId xmlns:a16="http://schemas.microsoft.com/office/drawing/2014/main" id="{2B98A532-1B0E-480A-8EE8-7B09BA6C6217}"/>
              </a:ext>
            </a:extLst>
          </p:cNvPr>
          <p:cNvSpPr txBox="1"/>
          <p:nvPr/>
        </p:nvSpPr>
        <p:spPr>
          <a:xfrm>
            <a:off x="475193" y="3617590"/>
            <a:ext cx="5597236" cy="954107"/>
          </a:xfrm>
          <a:prstGeom prst="rect">
            <a:avLst/>
          </a:prstGeom>
          <a:noFill/>
        </p:spPr>
        <p:txBody>
          <a:bodyPr wrap="square" rtlCol="0">
            <a:spAutoFit/>
          </a:bodyPr>
          <a:lstStyle/>
          <a:p>
            <a:pPr algn="just"/>
            <a:r>
              <a:rPr lang="en-US" sz="2800">
                <a:solidFill>
                  <a:schemeClr val="dk1"/>
                </a:solidFill>
                <a:latin typeface="UTM Avo" panose="02040603050506020204" pitchFamily="18" charset="0"/>
                <a:sym typeface="Arial"/>
              </a:rPr>
              <a:t>  - Nét 1: Như chữ hoa D</a:t>
            </a:r>
          </a:p>
          <a:p>
            <a:pPr algn="just"/>
            <a:r>
              <a:rPr lang="en-US" sz="2800">
                <a:solidFill>
                  <a:schemeClr val="dk1"/>
                </a:solidFill>
                <a:latin typeface="UTM Avo" panose="02040603050506020204" pitchFamily="18" charset="0"/>
                <a:cs typeface="Times New Roman" panose="02020603050405020304" pitchFamily="18" charset="0"/>
                <a:sym typeface="Arial"/>
              </a:rPr>
              <a:t>  - Nét 2: Thẳng ngang (ngắn)</a:t>
            </a:r>
            <a:endParaRPr lang="en-US" sz="2800" dirty="0">
              <a:solidFill>
                <a:srgbClr val="FF0000"/>
              </a:solidFill>
              <a:cs typeface="Times New Roman" panose="02020603050405020304" pitchFamily="18" charset="0"/>
            </a:endParaRPr>
          </a:p>
        </p:txBody>
      </p:sp>
      <p:sp>
        <p:nvSpPr>
          <p:cNvPr id="12" name="Rounded Rectangle 1">
            <a:extLst>
              <a:ext uri="{FF2B5EF4-FFF2-40B4-BE49-F238E27FC236}">
                <a16:creationId xmlns:a16="http://schemas.microsoft.com/office/drawing/2014/main" id="{85828243-D5B9-484E-B41A-23614E626FAE}"/>
              </a:ext>
            </a:extLst>
          </p:cNvPr>
          <p:cNvSpPr/>
          <p:nvPr/>
        </p:nvSpPr>
        <p:spPr>
          <a:xfrm>
            <a:off x="314929" y="1160530"/>
            <a:ext cx="5064362" cy="747550"/>
          </a:xfrm>
          <a:prstGeom prst="roundRect">
            <a:avLst>
              <a:gd name="adj" fmla="val 34880"/>
            </a:avLst>
          </a:prstGeom>
          <a:solidFill>
            <a:srgbClr val="034E6D"/>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UTM Avo" panose="02040603050506020204" pitchFamily="18" charset="0"/>
                <a:cs typeface="Times New Roman" panose="02020603050405020304" pitchFamily="18" charset="0"/>
              </a:rPr>
              <a:t>- Chữ </a:t>
            </a:r>
            <a:r>
              <a:rPr lang="en-US" sz="3200" noProof="0">
                <a:solidFill>
                  <a:prstClr val="white"/>
                </a:solidFill>
                <a:latin typeface="UTM Avo" panose="02040603050506020204" pitchFamily="18" charset="0"/>
                <a:cs typeface="Times New Roman" panose="02020603050405020304" pitchFamily="18" charset="0"/>
              </a:rPr>
              <a:t>Đ</a:t>
            </a:r>
            <a:r>
              <a:rPr kumimoji="0" lang="en-US" sz="3200" b="0" i="0" u="none" strike="noStrike" kern="1200" cap="none" spc="0" normalizeH="0" baseline="0" noProof="0">
                <a:ln>
                  <a:noFill/>
                </a:ln>
                <a:solidFill>
                  <a:prstClr val="white"/>
                </a:solidFill>
                <a:effectLst/>
                <a:uLnTx/>
                <a:uFillTx/>
                <a:latin typeface="UTM Avo" panose="02040603050506020204" pitchFamily="18" charset="0"/>
                <a:cs typeface="Times New Roman" panose="02020603050405020304" pitchFamily="18" charset="0"/>
              </a:rPr>
              <a:t> gồm mấy nét?</a:t>
            </a:r>
          </a:p>
        </p:txBody>
      </p:sp>
      <p:sp>
        <p:nvSpPr>
          <p:cNvPr id="13" name="Rounded Rectangle 1">
            <a:extLst>
              <a:ext uri="{FF2B5EF4-FFF2-40B4-BE49-F238E27FC236}">
                <a16:creationId xmlns:a16="http://schemas.microsoft.com/office/drawing/2014/main" id="{67381EAD-92E0-4DF8-899B-FA3C389B37FA}"/>
              </a:ext>
            </a:extLst>
          </p:cNvPr>
          <p:cNvSpPr/>
          <p:nvPr/>
        </p:nvSpPr>
        <p:spPr>
          <a:xfrm>
            <a:off x="314929" y="2685085"/>
            <a:ext cx="5064362" cy="747550"/>
          </a:xfrm>
          <a:prstGeom prst="roundRect">
            <a:avLst>
              <a:gd name="adj" fmla="val 34880"/>
            </a:avLst>
          </a:prstGeom>
          <a:solidFill>
            <a:srgbClr val="034E6D"/>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UTM Avo" panose="02040603050506020204" pitchFamily="18" charset="0"/>
                <a:cs typeface="Times New Roman" panose="02020603050405020304" pitchFamily="18" charset="0"/>
              </a:rPr>
              <a:t>- Đó là nét nào?</a:t>
            </a:r>
          </a:p>
        </p:txBody>
      </p:sp>
      <p:sp>
        <p:nvSpPr>
          <p:cNvPr id="8" name="Google Shape;187;p5">
            <a:extLst>
              <a:ext uri="{FF2B5EF4-FFF2-40B4-BE49-F238E27FC236}">
                <a16:creationId xmlns:a16="http://schemas.microsoft.com/office/drawing/2014/main" id="{0DA322E8-E81E-44EA-A92F-8DE2D834FAC7}"/>
              </a:ext>
            </a:extLst>
          </p:cNvPr>
          <p:cNvSpPr txBox="1"/>
          <p:nvPr/>
        </p:nvSpPr>
        <p:spPr>
          <a:xfrm>
            <a:off x="4589437" y="185192"/>
            <a:ext cx="3013126"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i="0" u="none" strike="noStrike" cap="none" dirty="0" err="1">
                <a:solidFill>
                  <a:srgbClr val="FF0000"/>
                </a:solidFill>
                <a:latin typeface="UTM Avo" panose="02040603050506020204" pitchFamily="18" charset="0"/>
                <a:sym typeface="Arial"/>
              </a:rPr>
              <a:t>Chữ</a:t>
            </a:r>
            <a:r>
              <a:rPr lang="en-US" sz="4000" b="1" i="0" u="none" strike="noStrike" cap="none" dirty="0">
                <a:solidFill>
                  <a:srgbClr val="FF0000"/>
                </a:solidFill>
                <a:latin typeface="UTM Avo" panose="02040603050506020204" pitchFamily="18" charset="0"/>
                <a:sym typeface="Arial"/>
              </a:rPr>
              <a:t> </a:t>
            </a:r>
            <a:r>
              <a:rPr lang="en-US" sz="4000" b="1" i="0" u="none" strike="noStrike" cap="none" err="1">
                <a:solidFill>
                  <a:srgbClr val="FF0000"/>
                </a:solidFill>
                <a:latin typeface="UTM Avo" panose="02040603050506020204" pitchFamily="18" charset="0"/>
                <a:sym typeface="Arial"/>
              </a:rPr>
              <a:t>hoa</a:t>
            </a:r>
            <a:r>
              <a:rPr lang="en-US" sz="4000" b="1" i="0" u="none" strike="noStrike" cap="none">
                <a:solidFill>
                  <a:srgbClr val="FF0000"/>
                </a:solidFill>
                <a:latin typeface="UTM Avo" panose="02040603050506020204" pitchFamily="18" charset="0"/>
                <a:sym typeface="Arial"/>
              </a:rPr>
              <a:t> </a:t>
            </a:r>
            <a:r>
              <a:rPr lang="en-US" sz="4000" b="1">
                <a:solidFill>
                  <a:srgbClr val="FF0000"/>
                </a:solidFill>
                <a:latin typeface="UTM Avo" panose="02040603050506020204" pitchFamily="18" charset="0"/>
                <a:sym typeface="Arial"/>
              </a:rPr>
              <a:t>Đ</a:t>
            </a:r>
            <a:endParaRPr sz="4000" dirty="0">
              <a:solidFill>
                <a:srgbClr val="FF0000"/>
              </a:solidFill>
              <a:latin typeface="UTM Avo" panose="02040603050506020204" pitchFamily="18" charset="0"/>
              <a:sym typeface="Arial"/>
            </a:endParaRP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6833" t="18983"/>
          <a:stretch/>
        </p:blipFill>
        <p:spPr bwMode="auto">
          <a:xfrm>
            <a:off x="7334451" y="1514751"/>
            <a:ext cx="3895730" cy="3920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2818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inVertic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E8D7F13-5E7C-499B-BAC2-0309ED064C78}"/>
              </a:ext>
            </a:extLst>
          </p:cNvPr>
          <p:cNvSpPr txBox="1"/>
          <p:nvPr/>
        </p:nvSpPr>
        <p:spPr>
          <a:xfrm>
            <a:off x="2382716" y="556020"/>
            <a:ext cx="742656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i="0" u="none" strike="noStrike" kern="1200" cap="none" spc="0" normalizeH="0" baseline="0" noProof="0" dirty="0">
                <a:ln>
                  <a:noFill/>
                </a:ln>
                <a:solidFill>
                  <a:srgbClr val="FF0000"/>
                </a:solidFill>
                <a:effectLst/>
                <a:uLnTx/>
                <a:uFillTx/>
                <a:latin typeface="UTM Avo" panose="02040603050506020204" pitchFamily="18" charset="0"/>
                <a:cs typeface="Times New Roman" panose="02020603050405020304" pitchFamily="18" charset="0"/>
              </a:rPr>
              <a:t>HƯỚNG</a:t>
            </a:r>
            <a:r>
              <a:rPr kumimoji="0" lang="en-US" sz="3200" i="0" u="none" strike="noStrike" kern="1200" cap="none" spc="0" normalizeH="0" noProof="0" dirty="0">
                <a:ln>
                  <a:noFill/>
                </a:ln>
                <a:solidFill>
                  <a:srgbClr val="FF0000"/>
                </a:solidFill>
                <a:effectLst/>
                <a:uLnTx/>
                <a:uFillTx/>
                <a:latin typeface="UTM Avo" panose="02040603050506020204" pitchFamily="18" charset="0"/>
                <a:cs typeface="Times New Roman" panose="02020603050405020304" pitchFamily="18" charset="0"/>
              </a:rPr>
              <a:t> DẪN </a:t>
            </a:r>
            <a:r>
              <a:rPr kumimoji="0" lang="en-US" sz="3200" i="0" u="none" strike="noStrike" kern="1200" cap="none" spc="0" normalizeH="0" baseline="0" noProof="0" dirty="0">
                <a:ln>
                  <a:noFill/>
                </a:ln>
                <a:solidFill>
                  <a:srgbClr val="FF0000"/>
                </a:solidFill>
                <a:effectLst/>
                <a:uLnTx/>
                <a:uFillTx/>
                <a:latin typeface="UTM Avo" panose="02040603050506020204" pitchFamily="18" charset="0"/>
                <a:cs typeface="Times New Roman" panose="02020603050405020304" pitchFamily="18" charset="0"/>
              </a:rPr>
              <a:t>CÁCH VIẾT CHỮ </a:t>
            </a:r>
            <a:r>
              <a:rPr kumimoji="0" lang="en-US" sz="3200" i="0" u="none" strike="noStrike" kern="1200" cap="none" spc="0" normalizeH="0" baseline="0" noProof="0">
                <a:ln>
                  <a:noFill/>
                </a:ln>
                <a:solidFill>
                  <a:srgbClr val="FF0000"/>
                </a:solidFill>
                <a:effectLst/>
                <a:uLnTx/>
                <a:uFillTx/>
                <a:latin typeface="UTM Avo" panose="02040603050506020204" pitchFamily="18" charset="0"/>
                <a:cs typeface="Times New Roman" panose="02020603050405020304" pitchFamily="18" charset="0"/>
              </a:rPr>
              <a:t>HOA </a:t>
            </a:r>
            <a:r>
              <a:rPr lang="en-US" sz="3200" noProof="0">
                <a:solidFill>
                  <a:srgbClr val="FF0000"/>
                </a:solidFill>
                <a:latin typeface="UTM Avo" panose="02040603050506020204" pitchFamily="18" charset="0"/>
                <a:cs typeface="Times New Roman" panose="02020603050405020304" pitchFamily="18" charset="0"/>
              </a:rPr>
              <a:t>Đ</a:t>
            </a:r>
            <a:endParaRPr kumimoji="0" lang="en-US" sz="3200" i="0" u="none" strike="noStrike" kern="1200" cap="none" spc="0" normalizeH="0" baseline="0" noProof="0" dirty="0">
              <a:ln>
                <a:noFill/>
              </a:ln>
              <a:solidFill>
                <a:srgbClr val="00B050"/>
              </a:solidFill>
              <a:effectLst/>
              <a:uLnTx/>
              <a:uFillTx/>
              <a:latin typeface="UTM Avo" panose="020406030505060202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597AF6A7-C777-4DF2-BE78-B262AAD04E29}"/>
              </a:ext>
            </a:extLst>
          </p:cNvPr>
          <p:cNvSpPr txBox="1"/>
          <p:nvPr/>
        </p:nvSpPr>
        <p:spPr>
          <a:xfrm>
            <a:off x="6392203" y="1718939"/>
            <a:ext cx="5171440" cy="3539430"/>
          </a:xfrm>
          <a:prstGeom prst="rect">
            <a:avLst/>
          </a:prstGeom>
          <a:noFill/>
        </p:spPr>
        <p:txBody>
          <a:bodyPr wrap="square">
            <a:spAutoFit/>
          </a:bodyPr>
          <a:lstStyle/>
          <a:p>
            <a:pPr algn="just"/>
            <a:r>
              <a:rPr lang="en-US" sz="2800" dirty="0">
                <a:solidFill>
                  <a:srgbClr val="222222"/>
                </a:solidFill>
                <a:latin typeface="+mj-lt"/>
                <a:cs typeface="Times New Roman" panose="02020603050405020304" pitchFamily="18" charset="0"/>
              </a:rPr>
              <a:t>- </a:t>
            </a:r>
            <a:r>
              <a:rPr lang="en-US" sz="2800" dirty="0" err="1">
                <a:solidFill>
                  <a:srgbClr val="222222"/>
                </a:solidFill>
                <a:latin typeface="+mj-lt"/>
                <a:cs typeface="Times New Roman" panose="02020603050405020304" pitchFamily="18" charset="0"/>
              </a:rPr>
              <a:t>Nét</a:t>
            </a:r>
            <a:r>
              <a:rPr lang="en-US" sz="2800" dirty="0">
                <a:solidFill>
                  <a:srgbClr val="222222"/>
                </a:solidFill>
                <a:latin typeface="+mj-lt"/>
                <a:cs typeface="Times New Roman" panose="02020603050405020304" pitchFamily="18" charset="0"/>
              </a:rPr>
              <a:t> 1: </a:t>
            </a:r>
            <a:r>
              <a:rPr lang="en-US" sz="2800" dirty="0" err="1">
                <a:solidFill>
                  <a:srgbClr val="222222"/>
                </a:solidFill>
                <a:latin typeface="+mj-lt"/>
                <a:cs typeface="Times New Roman" panose="02020603050405020304" pitchFamily="18" charset="0"/>
              </a:rPr>
              <a:t>Viết</a:t>
            </a:r>
            <a:r>
              <a:rPr lang="en-US" sz="2800" dirty="0">
                <a:solidFill>
                  <a:srgbClr val="222222"/>
                </a:solidFill>
                <a:latin typeface="+mj-lt"/>
                <a:cs typeface="Times New Roman" panose="02020603050405020304" pitchFamily="18" charset="0"/>
              </a:rPr>
              <a:t> </a:t>
            </a:r>
            <a:r>
              <a:rPr lang="en-US" sz="2800" dirty="0" err="1">
                <a:solidFill>
                  <a:srgbClr val="222222"/>
                </a:solidFill>
                <a:latin typeface="+mj-lt"/>
                <a:cs typeface="Times New Roman" panose="02020603050405020304" pitchFamily="18" charset="0"/>
              </a:rPr>
              <a:t>liền</a:t>
            </a:r>
            <a:r>
              <a:rPr lang="en-US" sz="2800" dirty="0">
                <a:solidFill>
                  <a:srgbClr val="222222"/>
                </a:solidFill>
                <a:latin typeface="+mj-lt"/>
                <a:cs typeface="Times New Roman" panose="02020603050405020304" pitchFamily="18" charset="0"/>
              </a:rPr>
              <a:t> </a:t>
            </a:r>
            <a:r>
              <a:rPr lang="en-US" sz="2800" dirty="0" err="1">
                <a:solidFill>
                  <a:srgbClr val="222222"/>
                </a:solidFill>
                <a:latin typeface="+mj-lt"/>
                <a:cs typeface="Times New Roman" panose="02020603050405020304" pitchFamily="18" charset="0"/>
              </a:rPr>
              <a:t>một</a:t>
            </a:r>
            <a:r>
              <a:rPr lang="en-US" sz="2800" dirty="0">
                <a:solidFill>
                  <a:srgbClr val="222222"/>
                </a:solidFill>
                <a:latin typeface="+mj-lt"/>
                <a:cs typeface="Times New Roman" panose="02020603050405020304" pitchFamily="18" charset="0"/>
              </a:rPr>
              <a:t> </a:t>
            </a:r>
            <a:r>
              <a:rPr lang="en-US" sz="2800" dirty="0" err="1">
                <a:solidFill>
                  <a:srgbClr val="222222"/>
                </a:solidFill>
                <a:latin typeface="+mj-lt"/>
                <a:cs typeface="Times New Roman" panose="02020603050405020304" pitchFamily="18" charset="0"/>
              </a:rPr>
              <a:t>nét</a:t>
            </a:r>
            <a:r>
              <a:rPr lang="en-US" sz="2800" dirty="0">
                <a:solidFill>
                  <a:srgbClr val="222222"/>
                </a:solidFill>
                <a:latin typeface="+mj-lt"/>
                <a:cs typeface="Times New Roman" panose="02020603050405020304" pitchFamily="18" charset="0"/>
              </a:rPr>
              <a:t> </a:t>
            </a:r>
            <a:r>
              <a:rPr lang="en-US" sz="2800" dirty="0" err="1">
                <a:solidFill>
                  <a:srgbClr val="222222"/>
                </a:solidFill>
                <a:latin typeface="+mj-lt"/>
                <a:cs typeface="Times New Roman" panose="02020603050405020304" pitchFamily="18" charset="0"/>
              </a:rPr>
              <a:t>để</a:t>
            </a:r>
            <a:r>
              <a:rPr lang="en-US" sz="2800" dirty="0">
                <a:solidFill>
                  <a:srgbClr val="222222"/>
                </a:solidFill>
                <a:latin typeface="+mj-lt"/>
                <a:cs typeface="Times New Roman" panose="02020603050405020304" pitchFamily="18" charset="0"/>
              </a:rPr>
              <a:t> </a:t>
            </a:r>
            <a:r>
              <a:rPr lang="en-US" sz="2800" dirty="0" err="1">
                <a:solidFill>
                  <a:srgbClr val="222222"/>
                </a:solidFill>
                <a:latin typeface="+mj-lt"/>
                <a:cs typeface="Times New Roman" panose="02020603050405020304" pitchFamily="18" charset="0"/>
              </a:rPr>
              <a:t>tạo</a:t>
            </a:r>
            <a:r>
              <a:rPr lang="en-US" sz="2800" dirty="0">
                <a:solidFill>
                  <a:srgbClr val="222222"/>
                </a:solidFill>
                <a:latin typeface="+mj-lt"/>
                <a:cs typeface="Times New Roman" panose="02020603050405020304" pitchFamily="18" charset="0"/>
              </a:rPr>
              <a:t> </a:t>
            </a:r>
            <a:r>
              <a:rPr lang="en-US" sz="2800" dirty="0" err="1">
                <a:solidFill>
                  <a:srgbClr val="222222"/>
                </a:solidFill>
                <a:latin typeface="+mj-lt"/>
                <a:cs typeface="Times New Roman" panose="02020603050405020304" pitchFamily="18" charset="0"/>
              </a:rPr>
              <a:t>thành</a:t>
            </a:r>
            <a:r>
              <a:rPr lang="en-US" sz="2800" dirty="0">
                <a:solidFill>
                  <a:srgbClr val="222222"/>
                </a:solidFill>
                <a:latin typeface="+mj-lt"/>
                <a:cs typeface="Times New Roman" panose="02020603050405020304" pitchFamily="18" charset="0"/>
              </a:rPr>
              <a:t> </a:t>
            </a:r>
            <a:r>
              <a:rPr lang="en-US" sz="2800" dirty="0" err="1">
                <a:solidFill>
                  <a:srgbClr val="222222"/>
                </a:solidFill>
                <a:latin typeface="+mj-lt"/>
                <a:cs typeface="Times New Roman" panose="02020603050405020304" pitchFamily="18" charset="0"/>
              </a:rPr>
              <a:t>chữ</a:t>
            </a:r>
            <a:r>
              <a:rPr lang="en-US" sz="2800" dirty="0">
                <a:solidFill>
                  <a:srgbClr val="222222"/>
                </a:solidFill>
                <a:latin typeface="+mj-lt"/>
                <a:cs typeface="Times New Roman" panose="02020603050405020304" pitchFamily="18" charset="0"/>
              </a:rPr>
              <a:t> </a:t>
            </a:r>
            <a:r>
              <a:rPr lang="en-US" sz="2800" dirty="0" err="1">
                <a:solidFill>
                  <a:srgbClr val="222222"/>
                </a:solidFill>
                <a:latin typeface="+mj-lt"/>
                <a:cs typeface="Times New Roman" panose="02020603050405020304" pitchFamily="18" charset="0"/>
              </a:rPr>
              <a:t>hoa</a:t>
            </a:r>
            <a:r>
              <a:rPr lang="en-US" sz="2800" dirty="0">
                <a:solidFill>
                  <a:srgbClr val="222222"/>
                </a:solidFill>
                <a:latin typeface="+mj-lt"/>
                <a:cs typeface="Times New Roman" panose="02020603050405020304" pitchFamily="18" charset="0"/>
              </a:rPr>
              <a:t> D</a:t>
            </a:r>
            <a:r>
              <a:rPr lang="vi-VN" sz="2800" dirty="0">
                <a:solidFill>
                  <a:srgbClr val="222222"/>
                </a:solidFill>
                <a:latin typeface="+mj-lt"/>
                <a:cs typeface="Times New Roman" panose="02020603050405020304" pitchFamily="18" charset="0"/>
              </a:rPr>
              <a:t>.</a:t>
            </a:r>
            <a:endParaRPr lang="en-US" sz="2800" dirty="0">
              <a:solidFill>
                <a:srgbClr val="222222"/>
              </a:solidFill>
              <a:latin typeface="+mj-lt"/>
              <a:cs typeface="Times New Roman" panose="02020603050405020304" pitchFamily="18" charset="0"/>
            </a:endParaRPr>
          </a:p>
          <a:p>
            <a:pPr algn="just"/>
            <a:r>
              <a:rPr lang="en-US" sz="2800" b="0" i="0" dirty="0">
                <a:solidFill>
                  <a:srgbClr val="222222"/>
                </a:solidFill>
                <a:effectLst/>
                <a:latin typeface="+mj-lt"/>
                <a:cs typeface="Times New Roman" panose="02020603050405020304" pitchFamily="18" charset="0"/>
              </a:rPr>
              <a:t>- </a:t>
            </a:r>
            <a:r>
              <a:rPr lang="en-US" sz="2800" b="0" i="0" dirty="0" err="1">
                <a:solidFill>
                  <a:srgbClr val="222222"/>
                </a:solidFill>
                <a:effectLst/>
                <a:latin typeface="+mj-lt"/>
                <a:cs typeface="Times New Roman" panose="02020603050405020304" pitchFamily="18" charset="0"/>
              </a:rPr>
              <a:t>Nét</a:t>
            </a:r>
            <a:r>
              <a:rPr lang="en-US" sz="2800" b="0" i="0" dirty="0">
                <a:solidFill>
                  <a:srgbClr val="222222"/>
                </a:solidFill>
                <a:effectLst/>
                <a:latin typeface="+mj-lt"/>
                <a:cs typeface="Times New Roman" panose="02020603050405020304" pitchFamily="18" charset="0"/>
              </a:rPr>
              <a:t> 2:</a:t>
            </a:r>
            <a:r>
              <a:rPr lang="vi-VN" sz="2800" b="0" i="0" dirty="0">
                <a:solidFill>
                  <a:srgbClr val="222222"/>
                </a:solidFill>
                <a:effectLst/>
                <a:latin typeface="+mj-lt"/>
                <a:cs typeface="Times New Roman" panose="02020603050405020304" pitchFamily="18" charset="0"/>
              </a:rPr>
              <a:t> </a:t>
            </a:r>
            <a:r>
              <a:rPr lang="en-US" sz="2800" b="0" i="0" dirty="0" err="1">
                <a:solidFill>
                  <a:srgbClr val="222222"/>
                </a:solidFill>
                <a:effectLst/>
                <a:latin typeface="+mj-lt"/>
                <a:cs typeface="Times New Roman" panose="02020603050405020304" pitchFamily="18" charset="0"/>
              </a:rPr>
              <a:t>Từ</a:t>
            </a:r>
            <a:r>
              <a:rPr lang="en-US" sz="2800" b="0" i="0" dirty="0">
                <a:solidFill>
                  <a:srgbClr val="222222"/>
                </a:solidFill>
                <a:effectLst/>
                <a:latin typeface="+mj-lt"/>
                <a:cs typeface="Times New Roman" panose="02020603050405020304" pitchFamily="18" charset="0"/>
              </a:rPr>
              <a:t> </a:t>
            </a:r>
            <a:r>
              <a:rPr lang="en-US" sz="2800" b="0" i="0" dirty="0" err="1">
                <a:solidFill>
                  <a:srgbClr val="222222"/>
                </a:solidFill>
                <a:effectLst/>
                <a:latin typeface="+mj-lt"/>
                <a:cs typeface="Times New Roman" panose="02020603050405020304" pitchFamily="18" charset="0"/>
              </a:rPr>
              <a:t>điểm</a:t>
            </a:r>
            <a:r>
              <a:rPr lang="en-US" sz="2800" b="0" i="0" dirty="0">
                <a:solidFill>
                  <a:srgbClr val="222222"/>
                </a:solidFill>
                <a:effectLst/>
                <a:latin typeface="+mj-lt"/>
                <a:cs typeface="Times New Roman" panose="02020603050405020304" pitchFamily="18" charset="0"/>
              </a:rPr>
              <a:t> </a:t>
            </a:r>
            <a:r>
              <a:rPr lang="en-US" sz="2800" b="0" i="0" dirty="0" err="1">
                <a:solidFill>
                  <a:srgbClr val="222222"/>
                </a:solidFill>
                <a:effectLst/>
                <a:latin typeface="+mj-lt"/>
                <a:cs typeface="Times New Roman" panose="02020603050405020304" pitchFamily="18" charset="0"/>
              </a:rPr>
              <a:t>dừng</a:t>
            </a:r>
            <a:r>
              <a:rPr lang="en-US" sz="2800" b="0" i="0" dirty="0">
                <a:solidFill>
                  <a:srgbClr val="222222"/>
                </a:solidFill>
                <a:effectLst/>
                <a:latin typeface="+mj-lt"/>
                <a:cs typeface="Times New Roman" panose="02020603050405020304" pitchFamily="18" charset="0"/>
              </a:rPr>
              <a:t> </a:t>
            </a:r>
            <a:r>
              <a:rPr lang="en-US" sz="2800" b="0" i="0" dirty="0" err="1">
                <a:solidFill>
                  <a:srgbClr val="222222"/>
                </a:solidFill>
                <a:effectLst/>
                <a:latin typeface="+mj-lt"/>
                <a:cs typeface="Times New Roman" panose="02020603050405020304" pitchFamily="18" charset="0"/>
              </a:rPr>
              <a:t>nét</a:t>
            </a:r>
            <a:r>
              <a:rPr lang="en-US" sz="2800" b="0" i="0" dirty="0">
                <a:solidFill>
                  <a:srgbClr val="222222"/>
                </a:solidFill>
                <a:effectLst/>
                <a:latin typeface="+mj-lt"/>
                <a:cs typeface="Times New Roman" panose="02020603050405020304" pitchFamily="18" charset="0"/>
              </a:rPr>
              <a:t> 1, </a:t>
            </a:r>
            <a:r>
              <a:rPr lang="en-US" sz="2800" b="0" i="0" dirty="0" err="1">
                <a:solidFill>
                  <a:srgbClr val="222222"/>
                </a:solidFill>
                <a:effectLst/>
                <a:latin typeface="+mj-lt"/>
                <a:cs typeface="Times New Roman" panose="02020603050405020304" pitchFamily="18" charset="0"/>
              </a:rPr>
              <a:t>lia</a:t>
            </a:r>
            <a:r>
              <a:rPr lang="en-US" sz="2800" b="0" i="0" dirty="0">
                <a:solidFill>
                  <a:srgbClr val="222222"/>
                </a:solidFill>
                <a:effectLst/>
                <a:latin typeface="+mj-lt"/>
                <a:cs typeface="Times New Roman" panose="02020603050405020304" pitchFamily="18" charset="0"/>
              </a:rPr>
              <a:t> </a:t>
            </a:r>
            <a:r>
              <a:rPr lang="en-US" sz="2800" b="0" i="0" dirty="0" err="1">
                <a:solidFill>
                  <a:srgbClr val="222222"/>
                </a:solidFill>
                <a:effectLst/>
                <a:latin typeface="+mj-lt"/>
                <a:cs typeface="Times New Roman" panose="02020603050405020304" pitchFamily="18" charset="0"/>
              </a:rPr>
              <a:t>bút</a:t>
            </a:r>
            <a:r>
              <a:rPr lang="vi-VN" sz="2800" dirty="0">
                <a:solidFill>
                  <a:srgbClr val="222222"/>
                </a:solidFill>
                <a:latin typeface="+mj-lt"/>
                <a:cs typeface="Times New Roman" panose="02020603050405020304" pitchFamily="18" charset="0"/>
              </a:rPr>
              <a:t> </a:t>
            </a:r>
            <a:r>
              <a:rPr lang="en-US" sz="2800" b="0" i="0" dirty="0" err="1">
                <a:solidFill>
                  <a:srgbClr val="222222"/>
                </a:solidFill>
                <a:effectLst/>
                <a:latin typeface="+mj-lt"/>
                <a:cs typeface="Times New Roman" panose="02020603050405020304" pitchFamily="18" charset="0"/>
              </a:rPr>
              <a:t>xuống</a:t>
            </a:r>
            <a:r>
              <a:rPr lang="en-US" sz="2800" b="0" i="0" dirty="0">
                <a:solidFill>
                  <a:srgbClr val="222222"/>
                </a:solidFill>
                <a:effectLst/>
                <a:latin typeface="+mj-lt"/>
                <a:cs typeface="Times New Roman" panose="02020603050405020304" pitchFamily="18" charset="0"/>
              </a:rPr>
              <a:t> </a:t>
            </a:r>
            <a:r>
              <a:rPr lang="en-US" sz="2800" dirty="0" err="1">
                <a:solidFill>
                  <a:srgbClr val="222222"/>
                </a:solidFill>
                <a:latin typeface="+mj-lt"/>
                <a:cs typeface="Times New Roman" panose="02020603050405020304" pitchFamily="18" charset="0"/>
              </a:rPr>
              <a:t>đường</a:t>
            </a:r>
            <a:r>
              <a:rPr lang="en-US" sz="2800" dirty="0">
                <a:solidFill>
                  <a:srgbClr val="222222"/>
                </a:solidFill>
                <a:latin typeface="+mj-lt"/>
                <a:cs typeface="Times New Roman" panose="02020603050405020304" pitchFamily="18" charset="0"/>
              </a:rPr>
              <a:t> </a:t>
            </a:r>
            <a:r>
              <a:rPr lang="en-US" sz="2800" dirty="0" err="1">
                <a:solidFill>
                  <a:srgbClr val="222222"/>
                </a:solidFill>
                <a:latin typeface="+mj-lt"/>
                <a:cs typeface="Times New Roman" panose="02020603050405020304" pitchFamily="18" charset="0"/>
              </a:rPr>
              <a:t>kẻ</a:t>
            </a:r>
            <a:r>
              <a:rPr lang="en-US" sz="2800" b="0" i="0" dirty="0">
                <a:solidFill>
                  <a:srgbClr val="222222"/>
                </a:solidFill>
                <a:effectLst/>
                <a:latin typeface="+mj-lt"/>
                <a:cs typeface="Times New Roman" panose="02020603050405020304" pitchFamily="18" charset="0"/>
              </a:rPr>
              <a:t> 3 (</a:t>
            </a:r>
            <a:r>
              <a:rPr lang="en-US" sz="2800" b="0" i="0" dirty="0" err="1">
                <a:solidFill>
                  <a:srgbClr val="222222"/>
                </a:solidFill>
                <a:effectLst/>
                <a:latin typeface="+mj-lt"/>
                <a:cs typeface="Times New Roman" panose="02020603050405020304" pitchFamily="18" charset="0"/>
              </a:rPr>
              <a:t>gần</a:t>
            </a:r>
            <a:r>
              <a:rPr lang="en-US" sz="2800" b="0" i="0" dirty="0">
                <a:solidFill>
                  <a:srgbClr val="222222"/>
                </a:solidFill>
                <a:effectLst/>
                <a:latin typeface="+mj-lt"/>
                <a:cs typeface="Times New Roman" panose="02020603050405020304" pitchFamily="18" charset="0"/>
              </a:rPr>
              <a:t> </a:t>
            </a:r>
            <a:r>
              <a:rPr lang="en-US" sz="2800" b="0" i="0" dirty="0" err="1">
                <a:solidFill>
                  <a:srgbClr val="222222"/>
                </a:solidFill>
                <a:effectLst/>
                <a:latin typeface="+mj-lt"/>
                <a:cs typeface="Times New Roman" panose="02020603050405020304" pitchFamily="18" charset="0"/>
              </a:rPr>
              <a:t>giữa</a:t>
            </a:r>
            <a:r>
              <a:rPr lang="en-US" sz="2800" b="0" i="0" dirty="0">
                <a:solidFill>
                  <a:srgbClr val="222222"/>
                </a:solidFill>
                <a:effectLst/>
                <a:latin typeface="+mj-lt"/>
                <a:cs typeface="Times New Roman" panose="02020603050405020304" pitchFamily="18" charset="0"/>
              </a:rPr>
              <a:t> </a:t>
            </a:r>
            <a:r>
              <a:rPr lang="en-US" sz="2800" b="0" i="0" dirty="0" err="1">
                <a:solidFill>
                  <a:srgbClr val="222222"/>
                </a:solidFill>
                <a:effectLst/>
                <a:latin typeface="+mj-lt"/>
                <a:cs typeface="Times New Roman" panose="02020603050405020304" pitchFamily="18" charset="0"/>
              </a:rPr>
              <a:t>thân</a:t>
            </a:r>
            <a:r>
              <a:rPr lang="en-US" sz="2800" b="0" i="0" dirty="0">
                <a:solidFill>
                  <a:srgbClr val="222222"/>
                </a:solidFill>
                <a:effectLst/>
                <a:latin typeface="+mj-lt"/>
                <a:cs typeface="Times New Roman" panose="02020603050405020304" pitchFamily="18" charset="0"/>
              </a:rPr>
              <a:t> </a:t>
            </a:r>
            <a:r>
              <a:rPr lang="en-US" sz="2800" b="0" i="0" dirty="0" err="1">
                <a:solidFill>
                  <a:srgbClr val="222222"/>
                </a:solidFill>
                <a:effectLst/>
                <a:latin typeface="+mj-lt"/>
                <a:cs typeface="Times New Roman" panose="02020603050405020304" pitchFamily="18" charset="0"/>
              </a:rPr>
              <a:t>chữ</a:t>
            </a:r>
            <a:r>
              <a:rPr lang="en-US" sz="2800" b="0" i="0" dirty="0">
                <a:solidFill>
                  <a:srgbClr val="222222"/>
                </a:solidFill>
                <a:effectLst/>
                <a:latin typeface="+mj-lt"/>
                <a:cs typeface="Times New Roman" panose="02020603050405020304" pitchFamily="18" charset="0"/>
              </a:rPr>
              <a:t>), </a:t>
            </a:r>
            <a:r>
              <a:rPr lang="en-US" sz="2800" b="0" i="0" dirty="0" err="1">
                <a:solidFill>
                  <a:srgbClr val="222222"/>
                </a:solidFill>
                <a:effectLst/>
                <a:latin typeface="+mj-lt"/>
                <a:cs typeface="Times New Roman" panose="02020603050405020304" pitchFamily="18" charset="0"/>
              </a:rPr>
              <a:t>viết</a:t>
            </a:r>
            <a:r>
              <a:rPr lang="en-US" sz="2800" b="0" i="0" dirty="0">
                <a:solidFill>
                  <a:srgbClr val="222222"/>
                </a:solidFill>
                <a:effectLst/>
                <a:latin typeface="+mj-lt"/>
                <a:cs typeface="Times New Roman" panose="02020603050405020304" pitchFamily="18" charset="0"/>
              </a:rPr>
              <a:t> </a:t>
            </a:r>
            <a:r>
              <a:rPr lang="en-US" sz="2800" b="0" i="0" dirty="0" err="1">
                <a:solidFill>
                  <a:srgbClr val="222222"/>
                </a:solidFill>
                <a:effectLst/>
                <a:latin typeface="+mj-lt"/>
                <a:cs typeface="Times New Roman" panose="02020603050405020304" pitchFamily="18" charset="0"/>
              </a:rPr>
              <a:t>nét</a:t>
            </a:r>
            <a:r>
              <a:rPr lang="en-US" sz="2800" b="0" i="0" dirty="0">
                <a:solidFill>
                  <a:srgbClr val="222222"/>
                </a:solidFill>
                <a:effectLst/>
                <a:latin typeface="+mj-lt"/>
                <a:cs typeface="Times New Roman" panose="02020603050405020304" pitchFamily="18" charset="0"/>
              </a:rPr>
              <a:t> </a:t>
            </a:r>
            <a:r>
              <a:rPr lang="en-US" sz="2800" b="0" i="0" dirty="0" err="1">
                <a:solidFill>
                  <a:srgbClr val="222222"/>
                </a:solidFill>
                <a:effectLst/>
                <a:latin typeface="+mj-lt"/>
                <a:cs typeface="Times New Roman" panose="02020603050405020304" pitchFamily="18" charset="0"/>
              </a:rPr>
              <a:t>thẳng</a:t>
            </a:r>
            <a:r>
              <a:rPr lang="en-US" sz="2800" b="0" i="0" dirty="0">
                <a:solidFill>
                  <a:srgbClr val="222222"/>
                </a:solidFill>
                <a:effectLst/>
                <a:latin typeface="+mj-lt"/>
                <a:cs typeface="Times New Roman" panose="02020603050405020304" pitchFamily="18" charset="0"/>
              </a:rPr>
              <a:t> </a:t>
            </a:r>
            <a:r>
              <a:rPr lang="en-US" sz="2800" b="0" i="0" dirty="0" err="1">
                <a:solidFill>
                  <a:srgbClr val="222222"/>
                </a:solidFill>
                <a:effectLst/>
                <a:latin typeface="+mj-lt"/>
                <a:cs typeface="Times New Roman" panose="02020603050405020304" pitchFamily="18" charset="0"/>
              </a:rPr>
              <a:t>ngang</a:t>
            </a:r>
            <a:r>
              <a:rPr lang="en-US" sz="2800" b="0" i="0" dirty="0">
                <a:solidFill>
                  <a:srgbClr val="222222"/>
                </a:solidFill>
                <a:effectLst/>
                <a:latin typeface="+mj-lt"/>
                <a:cs typeface="Times New Roman" panose="02020603050405020304" pitchFamily="18" charset="0"/>
              </a:rPr>
              <a:t> </a:t>
            </a:r>
            <a:r>
              <a:rPr lang="en-US" sz="2800" b="0" i="0" dirty="0" err="1">
                <a:solidFill>
                  <a:srgbClr val="222222"/>
                </a:solidFill>
                <a:effectLst/>
                <a:latin typeface="+mj-lt"/>
                <a:cs typeface="Times New Roman" panose="02020603050405020304" pitchFamily="18" charset="0"/>
              </a:rPr>
              <a:t>ngắn</a:t>
            </a:r>
            <a:r>
              <a:rPr lang="en-US" sz="2800" b="0" i="0" dirty="0">
                <a:solidFill>
                  <a:srgbClr val="222222"/>
                </a:solidFill>
                <a:effectLst/>
                <a:latin typeface="+mj-lt"/>
                <a:cs typeface="Times New Roman" panose="02020603050405020304" pitchFamily="18" charset="0"/>
              </a:rPr>
              <a:t> (</a:t>
            </a:r>
            <a:r>
              <a:rPr lang="en-US" sz="2800" b="0" i="0" dirty="0" err="1">
                <a:solidFill>
                  <a:srgbClr val="222222"/>
                </a:solidFill>
                <a:effectLst/>
                <a:latin typeface="+mj-lt"/>
                <a:cs typeface="Times New Roman" panose="02020603050405020304" pitchFamily="18" charset="0"/>
              </a:rPr>
              <a:t>nét</a:t>
            </a:r>
            <a:r>
              <a:rPr lang="en-US" sz="2800" b="0" i="0" dirty="0">
                <a:solidFill>
                  <a:srgbClr val="222222"/>
                </a:solidFill>
                <a:effectLst/>
                <a:latin typeface="+mj-lt"/>
                <a:cs typeface="Times New Roman" panose="02020603050405020304" pitchFamily="18" charset="0"/>
              </a:rPr>
              <a:t> </a:t>
            </a:r>
            <a:r>
              <a:rPr lang="en-US" sz="2800" b="0" i="0" dirty="0" err="1">
                <a:solidFill>
                  <a:srgbClr val="222222"/>
                </a:solidFill>
                <a:effectLst/>
                <a:latin typeface="+mj-lt"/>
                <a:cs typeface="Times New Roman" panose="02020603050405020304" pitchFamily="18" charset="0"/>
              </a:rPr>
              <a:t>viết</a:t>
            </a:r>
            <a:r>
              <a:rPr lang="en-US" sz="2800" b="0" i="0" dirty="0">
                <a:solidFill>
                  <a:srgbClr val="222222"/>
                </a:solidFill>
                <a:effectLst/>
                <a:latin typeface="+mj-lt"/>
                <a:cs typeface="Times New Roman" panose="02020603050405020304" pitchFamily="18" charset="0"/>
              </a:rPr>
              <a:t> </a:t>
            </a:r>
            <a:r>
              <a:rPr lang="en-US" sz="2800" b="0" i="0" dirty="0" err="1">
                <a:solidFill>
                  <a:srgbClr val="222222"/>
                </a:solidFill>
                <a:effectLst/>
                <a:latin typeface="+mj-lt"/>
                <a:cs typeface="Times New Roman" panose="02020603050405020304" pitchFamily="18" charset="0"/>
              </a:rPr>
              <a:t>trùng</a:t>
            </a:r>
            <a:r>
              <a:rPr lang="en-US" sz="2800" b="0" i="0" dirty="0">
                <a:solidFill>
                  <a:srgbClr val="222222"/>
                </a:solidFill>
                <a:effectLst/>
                <a:latin typeface="+mj-lt"/>
                <a:cs typeface="Times New Roman" panose="02020603050405020304" pitchFamily="18" charset="0"/>
              </a:rPr>
              <a:t> </a:t>
            </a:r>
            <a:r>
              <a:rPr lang="en-US" sz="2800" b="0" i="0" dirty="0" err="1">
                <a:solidFill>
                  <a:srgbClr val="222222"/>
                </a:solidFill>
                <a:effectLst/>
                <a:latin typeface="+mj-lt"/>
                <a:cs typeface="Times New Roman" panose="02020603050405020304" pitchFamily="18" charset="0"/>
              </a:rPr>
              <a:t>đường</a:t>
            </a:r>
            <a:r>
              <a:rPr lang="en-US" sz="2800" b="0" i="0" dirty="0">
                <a:solidFill>
                  <a:srgbClr val="222222"/>
                </a:solidFill>
                <a:effectLst/>
                <a:latin typeface="+mj-lt"/>
                <a:cs typeface="Times New Roman" panose="02020603050405020304" pitchFamily="18" charset="0"/>
              </a:rPr>
              <a:t> </a:t>
            </a:r>
            <a:r>
              <a:rPr lang="en-US" sz="2800" b="0" i="0" dirty="0" err="1">
                <a:solidFill>
                  <a:srgbClr val="222222"/>
                </a:solidFill>
                <a:effectLst/>
                <a:latin typeface="+mj-lt"/>
                <a:cs typeface="Times New Roman" panose="02020603050405020304" pitchFamily="18" charset="0"/>
              </a:rPr>
              <a:t>kẻ</a:t>
            </a:r>
            <a:r>
              <a:rPr lang="en-US" sz="2800" b="0" i="0" dirty="0">
                <a:solidFill>
                  <a:srgbClr val="222222"/>
                </a:solidFill>
                <a:effectLst/>
                <a:latin typeface="+mj-lt"/>
                <a:cs typeface="Times New Roman" panose="02020603050405020304" pitchFamily="18" charset="0"/>
              </a:rPr>
              <a:t>) </a:t>
            </a:r>
            <a:r>
              <a:rPr lang="en-US" sz="2800" b="0" i="0" dirty="0" err="1">
                <a:solidFill>
                  <a:srgbClr val="222222"/>
                </a:solidFill>
                <a:effectLst/>
                <a:latin typeface="+mj-lt"/>
                <a:cs typeface="Times New Roman" panose="02020603050405020304" pitchFamily="18" charset="0"/>
              </a:rPr>
              <a:t>để</a:t>
            </a:r>
            <a:r>
              <a:rPr lang="en-US" sz="2800" b="0" i="0" dirty="0">
                <a:solidFill>
                  <a:srgbClr val="222222"/>
                </a:solidFill>
                <a:effectLst/>
                <a:latin typeface="+mj-lt"/>
                <a:cs typeface="Times New Roman" panose="02020603050405020304" pitchFamily="18" charset="0"/>
              </a:rPr>
              <a:t> </a:t>
            </a:r>
            <a:r>
              <a:rPr lang="en-US" sz="2800" b="0" i="0" dirty="0" err="1">
                <a:solidFill>
                  <a:srgbClr val="222222"/>
                </a:solidFill>
                <a:effectLst/>
                <a:latin typeface="+mj-lt"/>
                <a:cs typeface="Times New Roman" panose="02020603050405020304" pitchFamily="18" charset="0"/>
              </a:rPr>
              <a:t>thành</a:t>
            </a:r>
            <a:r>
              <a:rPr lang="en-US" sz="2800" b="0" i="0" dirty="0">
                <a:solidFill>
                  <a:srgbClr val="222222"/>
                </a:solidFill>
                <a:effectLst/>
                <a:latin typeface="+mj-lt"/>
                <a:cs typeface="Times New Roman" panose="02020603050405020304" pitchFamily="18" charset="0"/>
              </a:rPr>
              <a:t> </a:t>
            </a:r>
            <a:r>
              <a:rPr lang="en-US" sz="2800" b="0" i="0" dirty="0" err="1">
                <a:solidFill>
                  <a:srgbClr val="222222"/>
                </a:solidFill>
                <a:effectLst/>
                <a:latin typeface="+mj-lt"/>
                <a:cs typeface="Times New Roman" panose="02020603050405020304" pitchFamily="18" charset="0"/>
              </a:rPr>
              <a:t>chữ</a:t>
            </a:r>
            <a:r>
              <a:rPr lang="en-US" sz="2800" b="0" i="0" dirty="0">
                <a:solidFill>
                  <a:srgbClr val="222222"/>
                </a:solidFill>
                <a:effectLst/>
                <a:latin typeface="+mj-lt"/>
                <a:cs typeface="Times New Roman" panose="02020603050405020304" pitchFamily="18" charset="0"/>
              </a:rPr>
              <a:t> </a:t>
            </a:r>
            <a:r>
              <a:rPr lang="en-US" sz="2800" b="0" i="0" dirty="0" err="1">
                <a:solidFill>
                  <a:srgbClr val="222222"/>
                </a:solidFill>
                <a:effectLst/>
                <a:latin typeface="+mj-lt"/>
                <a:cs typeface="Times New Roman" panose="02020603050405020304" pitchFamily="18" charset="0"/>
              </a:rPr>
              <a:t>hoa</a:t>
            </a:r>
            <a:r>
              <a:rPr lang="en-US" sz="2800" b="0" i="0" dirty="0">
                <a:solidFill>
                  <a:srgbClr val="222222"/>
                </a:solidFill>
                <a:effectLst/>
                <a:latin typeface="+mj-lt"/>
                <a:cs typeface="Times New Roman" panose="02020603050405020304" pitchFamily="18" charset="0"/>
              </a:rPr>
              <a:t> Đ.</a:t>
            </a:r>
            <a:endParaRPr lang="vi-VN" sz="2800" b="0" i="0" dirty="0">
              <a:solidFill>
                <a:srgbClr val="222222"/>
              </a:solidFill>
              <a:effectLst/>
              <a:latin typeface="+mj-lt"/>
              <a:cs typeface="Times New Roman" panose="02020603050405020304" pitchFamily="18" charset="0"/>
            </a:endParaRPr>
          </a:p>
        </p:txBody>
      </p:sp>
      <p:pic>
        <p:nvPicPr>
          <p:cNvPr id="3" name="TFXpjHJ9l8QhdqMRTRtTKPHvNLSo3mUr.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272414"/>
            <a:ext cx="6283958" cy="4432480"/>
          </a:xfrm>
          <a:prstGeom prst="rect">
            <a:avLst/>
          </a:prstGeom>
        </p:spPr>
      </p:pic>
      <p:sp>
        <p:nvSpPr>
          <p:cNvPr id="2" name="Rectangle 1"/>
          <p:cNvSpPr/>
          <p:nvPr/>
        </p:nvSpPr>
        <p:spPr>
          <a:xfrm>
            <a:off x="0" y="1260909"/>
            <a:ext cx="933651" cy="1607419"/>
          </a:xfrm>
          <a:prstGeom prst="rect">
            <a:avLst/>
          </a:prstGeom>
          <a:solidFill>
            <a:srgbClr val="F8F8F8"/>
          </a:solid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Tree>
    <p:extLst>
      <p:ext uri="{BB962C8B-B14F-4D97-AF65-F5344CB8AC3E}">
        <p14:creationId xmlns:p14="http://schemas.microsoft.com/office/powerpoint/2010/main" val="396236132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par>
                          <p:cTn id="13" fill="hold">
                            <p:stCondLst>
                              <p:cond delay="500"/>
                            </p:stCondLst>
                            <p:childTnLst>
                              <p:par>
                                <p:cTn id="14" presetID="1" presetClass="mediacall" presetSubtype="0" fill="hold" nodeType="afterEffect">
                                  <p:stCondLst>
                                    <p:cond delay="0"/>
                                  </p:stCondLst>
                                  <p:childTnLst>
                                    <p:cmd type="call" cmd="playFrom(0.0)">
                                      <p:cBhvr>
                                        <p:cTn id="15" dur="2980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6" fill="hold" display="0">
                  <p:stCondLst>
                    <p:cond delay="indefinite"/>
                  </p:stCondLst>
                </p:cTn>
                <p:tgtEl>
                  <p:spTgt spid="3"/>
                </p:tgtEl>
              </p:cMediaNode>
            </p:video>
            <p:seq concurrent="1" nextAc="seek">
              <p:cTn id="17" restart="whenNotActive" fill="hold" evtFilter="cancelBubble" nodeType="interactiveSeq">
                <p:stCondLst>
                  <p:cond evt="onClick" delay="0">
                    <p:tgtEl>
                      <p:spTgt spid="3"/>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3"/>
                                        </p:tgtEl>
                                      </p:cBhvr>
                                    </p:cmd>
                                  </p:childTnLst>
                                </p:cTn>
                              </p:par>
                            </p:childTnLst>
                          </p:cTn>
                        </p:par>
                      </p:childTnLst>
                    </p:cTn>
                  </p:par>
                </p:childTnLst>
              </p:cTn>
              <p:nextCondLst>
                <p:cond evt="onClick" delay="0">
                  <p:tgtEl>
                    <p:spTgt spid="3"/>
                  </p:tgtEl>
                </p:cond>
              </p:nextCondLst>
            </p:seq>
          </p:childTnLst>
        </p:cTn>
      </p:par>
    </p:tnLst>
    <p:bldLst>
      <p:bldP spid="5"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241;p12">
            <a:extLst>
              <a:ext uri="{FF2B5EF4-FFF2-40B4-BE49-F238E27FC236}">
                <a16:creationId xmlns:a16="http://schemas.microsoft.com/office/drawing/2014/main" id="{BC11DE93-5C34-4CA6-B94B-755264B8C74B}"/>
              </a:ext>
            </a:extLst>
          </p:cNvPr>
          <p:cNvGrpSpPr/>
          <p:nvPr/>
        </p:nvGrpSpPr>
        <p:grpSpPr>
          <a:xfrm>
            <a:off x="8274152" y="3594928"/>
            <a:ext cx="3917848" cy="3263072"/>
            <a:chOff x="-591423" y="1707337"/>
            <a:chExt cx="7679682" cy="5787085"/>
          </a:xfrm>
        </p:grpSpPr>
        <p:pic>
          <p:nvPicPr>
            <p:cNvPr id="6" name="Google Shape;242;p12">
              <a:extLst>
                <a:ext uri="{FF2B5EF4-FFF2-40B4-BE49-F238E27FC236}">
                  <a16:creationId xmlns:a16="http://schemas.microsoft.com/office/drawing/2014/main" id="{41B6A757-D6AF-4D79-A281-2D17BBB86AFE}"/>
                </a:ext>
              </a:extLst>
            </p:cNvPr>
            <p:cNvPicPr preferRelativeResize="0"/>
            <p:nvPr/>
          </p:nvPicPr>
          <p:blipFill rotWithShape="1">
            <a:blip r:embed="rId2">
              <a:alphaModFix/>
            </a:blip>
            <a:srcRect l="8007" t="35025" r="59440" b="34782"/>
            <a:stretch/>
          </p:blipFill>
          <p:spPr>
            <a:xfrm>
              <a:off x="-591423" y="1707337"/>
              <a:ext cx="4429760" cy="5492902"/>
            </a:xfrm>
            <a:prstGeom prst="rect">
              <a:avLst/>
            </a:prstGeom>
            <a:noFill/>
            <a:ln>
              <a:noFill/>
            </a:ln>
          </p:spPr>
        </p:pic>
        <p:pic>
          <p:nvPicPr>
            <p:cNvPr id="7" name="Google Shape;243;p12">
              <a:extLst>
                <a:ext uri="{FF2B5EF4-FFF2-40B4-BE49-F238E27FC236}">
                  <a16:creationId xmlns:a16="http://schemas.microsoft.com/office/drawing/2014/main" id="{79D26F66-65F3-408F-B908-064B1A9D865C}"/>
                </a:ext>
              </a:extLst>
            </p:cNvPr>
            <p:cNvPicPr preferRelativeResize="0"/>
            <p:nvPr/>
          </p:nvPicPr>
          <p:blipFill rotWithShape="1">
            <a:blip r:embed="rId2">
              <a:alphaModFix/>
            </a:blip>
            <a:srcRect l="56471" t="36973" r="10977" b="32834"/>
            <a:stretch/>
          </p:blipFill>
          <p:spPr>
            <a:xfrm>
              <a:off x="2621901" y="2001520"/>
              <a:ext cx="4466358" cy="5492902"/>
            </a:xfrm>
            <a:prstGeom prst="rect">
              <a:avLst/>
            </a:prstGeom>
            <a:noFill/>
            <a:ln>
              <a:noFill/>
            </a:ln>
          </p:spPr>
        </p:pic>
      </p:grpSp>
      <p:pic>
        <p:nvPicPr>
          <p:cNvPr id="8" name="Picture 7">
            <a:extLst>
              <a:ext uri="{FF2B5EF4-FFF2-40B4-BE49-F238E27FC236}">
                <a16:creationId xmlns:a16="http://schemas.microsoft.com/office/drawing/2014/main" id="{0C1A0C1B-A001-45D8-A18D-B8DB07045E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81" y="165876"/>
            <a:ext cx="8445898" cy="4803238"/>
          </a:xfrm>
          <a:prstGeom prst="rect">
            <a:avLst/>
          </a:prstGeom>
        </p:spPr>
      </p:pic>
      <p:sp>
        <p:nvSpPr>
          <p:cNvPr id="9" name="TextBox 8">
            <a:extLst>
              <a:ext uri="{FF2B5EF4-FFF2-40B4-BE49-F238E27FC236}">
                <a16:creationId xmlns:a16="http://schemas.microsoft.com/office/drawing/2014/main" id="{FC3216DD-9C52-49C3-8B34-61D2BF26B114}"/>
              </a:ext>
            </a:extLst>
          </p:cNvPr>
          <p:cNvSpPr txBox="1"/>
          <p:nvPr/>
        </p:nvSpPr>
        <p:spPr>
          <a:xfrm>
            <a:off x="684268" y="1801598"/>
            <a:ext cx="7921411" cy="1169551"/>
          </a:xfrm>
          <a:prstGeom prst="rect">
            <a:avLst/>
          </a:prstGeom>
          <a:noFill/>
        </p:spPr>
        <p:txBody>
          <a:bodyPr wrap="square" rtlCol="0">
            <a:spAutoFit/>
          </a:bodyPr>
          <a:lstStyle/>
          <a:p>
            <a:r>
              <a:rPr lang="en-US" sz="7000" b="1" dirty="0">
                <a:solidFill>
                  <a:srgbClr val="FFFF00"/>
                </a:solidFill>
                <a:latin typeface="UTM Avo" panose="02040603050506020204" pitchFamily="18" charset="0"/>
              </a:rPr>
              <a:t>VIẾT BẢNG CON</a:t>
            </a:r>
          </a:p>
        </p:txBody>
      </p:sp>
    </p:spTree>
    <p:extLst>
      <p:ext uri="{BB962C8B-B14F-4D97-AF65-F5344CB8AC3E}">
        <p14:creationId xmlns:p14="http://schemas.microsoft.com/office/powerpoint/2010/main" val="2537777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13">
            <a:extLst>
              <a:ext uri="{FF2B5EF4-FFF2-40B4-BE49-F238E27FC236}">
                <a16:creationId xmlns:a16="http://schemas.microsoft.com/office/drawing/2014/main" id="{DA592BCE-374B-4C62-93C3-F3E273CAF377}"/>
              </a:ext>
            </a:extLst>
          </p:cNvPr>
          <p:cNvSpPr/>
          <p:nvPr/>
        </p:nvSpPr>
        <p:spPr>
          <a:xfrm>
            <a:off x="152507" y="541272"/>
            <a:ext cx="3895618" cy="638343"/>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b. </a:t>
            </a:r>
            <a:r>
              <a:rPr kumimoji="0" lang="en-US" sz="32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Viết</a:t>
            </a: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 </a:t>
            </a:r>
            <a:r>
              <a:rPr kumimoji="0" lang="en-US" sz="32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ứng</a:t>
            </a: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 </a:t>
            </a:r>
            <a:r>
              <a:rPr kumimoji="0" lang="en-US" sz="32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dụng</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endParaRPr>
          </a:p>
        </p:txBody>
      </p:sp>
      <p:sp>
        <p:nvSpPr>
          <p:cNvPr id="12" name="TextBox 11">
            <a:extLst>
              <a:ext uri="{FF2B5EF4-FFF2-40B4-BE49-F238E27FC236}">
                <a16:creationId xmlns:a16="http://schemas.microsoft.com/office/drawing/2014/main" id="{4C1E9659-F298-426B-94CB-A3634575FF63}"/>
              </a:ext>
            </a:extLst>
          </p:cNvPr>
          <p:cNvSpPr txBox="1"/>
          <p:nvPr/>
        </p:nvSpPr>
        <p:spPr>
          <a:xfrm>
            <a:off x="6970246" y="4488346"/>
            <a:ext cx="4281782" cy="738664"/>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FF0000"/>
                </a:solidFill>
                <a:effectLst/>
                <a:uLnTx/>
                <a:uFillTx/>
                <a:latin typeface="Times New Roman" panose="02020603050405020304" pitchFamily="18" charset="0"/>
                <a:ea typeface="Arial-Rounded" panose="020B0500000000000000" pitchFamily="34" charset="0"/>
                <a:cs typeface="Times New Roman" panose="02020603050405020304" pitchFamily="18" charset="0"/>
                <a:sym typeface="Wingdings" panose="05000000000000000000" pitchFamily="2" charset="2"/>
              </a:rPr>
              <a:t> </a:t>
            </a:r>
            <a:r>
              <a:rPr kumimoji="0" lang="en-US" sz="2800" b="0" i="0" u="none" strike="noStrike" kern="1200" cap="none" spc="0" normalizeH="0" baseline="0" noProof="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Chữ</a:t>
            </a:r>
            <a:r>
              <a:rPr kumimoji="0" lang="en-US" sz="2800" b="0" i="0" u="none" strike="noStrike" kern="1200" cap="none" spc="0" normalizeH="0" baseline="0" noProof="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lang="en-US" sz="2800">
                <a:solidFill>
                  <a:srgbClr val="FF0000"/>
                </a:solidFill>
                <a:latin typeface="UTM Avo" panose="02040603050506020204" pitchFamily="18" charset="0"/>
                <a:ea typeface="Arial-Rounded" panose="020B0500000000000000" pitchFamily="34" charset="0"/>
                <a:cs typeface="Times New Roman" panose="02020603050405020304" pitchFamily="18" charset="0"/>
              </a:rPr>
              <a:t>Đ</a:t>
            </a:r>
            <a:r>
              <a:rPr kumimoji="0" lang="en-US" sz="2800" b="0" i="0" u="none" strike="noStrike" kern="1200" cap="none" spc="0" normalizeH="0" baseline="0" noProof="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,k ,l</a:t>
            </a:r>
            <a:r>
              <a:rPr kumimoji="0" lang="en-US" sz="2800" b="0" i="0" u="none" strike="noStrike" kern="1200" cap="none" spc="0" normalizeH="0" baseline="0" noProof="0">
                <a:ln>
                  <a:noFill/>
                </a:ln>
                <a:solidFill>
                  <a:srgbClr val="FF0000"/>
                </a:solidFill>
                <a:effectLst/>
                <a:uLnTx/>
                <a:uFillTx/>
                <a:latin typeface="UTM Avo" panose="02040603050506020204" pitchFamily="18" charset="0"/>
                <a:ea typeface="Arial-Rounded" panose="020B0500000000000000" pitchFamily="34" charset="0"/>
                <a:cs typeface="Arial-Rounded" panose="020B0500000000000000" pitchFamily="34" charset="0"/>
              </a:rPr>
              <a:t>.</a:t>
            </a:r>
            <a:endParaRPr kumimoji="0" lang="vi-VN" sz="28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13" name="TextBox 12">
            <a:extLst>
              <a:ext uri="{FF2B5EF4-FFF2-40B4-BE49-F238E27FC236}">
                <a16:creationId xmlns:a16="http://schemas.microsoft.com/office/drawing/2014/main" id="{C3D6586B-4A7A-423E-8B14-2DA1B7EC9154}"/>
              </a:ext>
            </a:extLst>
          </p:cNvPr>
          <p:cNvSpPr txBox="1"/>
          <p:nvPr/>
        </p:nvSpPr>
        <p:spPr>
          <a:xfrm>
            <a:off x="6330048" y="2862188"/>
            <a:ext cx="3050386" cy="738664"/>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FF0000"/>
                </a:solidFill>
                <a:effectLst/>
                <a:uLnTx/>
                <a:uFillTx/>
                <a:latin typeface="Times New Roman" panose="02020603050405020304" pitchFamily="18" charset="0"/>
                <a:ea typeface="Arial-Rounded" panose="020B0500000000000000" pitchFamily="34" charset="0"/>
                <a:cs typeface="Times New Roman" panose="02020603050405020304" pitchFamily="18" charset="0"/>
                <a:sym typeface="Wingdings" panose="05000000000000000000" pitchFamily="2" charset="2"/>
              </a:rPr>
              <a:t></a:t>
            </a:r>
            <a:r>
              <a:rPr kumimoji="0" lang="en-US" sz="2800" b="0" i="0" u="none" strike="noStrike" kern="1200" cap="none" spc="0" normalizeH="0" baseline="0" noProof="0" dirty="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sym typeface="Wingdings" panose="05000000000000000000" pitchFamily="2" charset="2"/>
              </a:rPr>
              <a:t> </a:t>
            </a:r>
            <a:r>
              <a:rPr kumimoji="0" lang="en-US" sz="2800" b="0" i="0" u="none" strike="noStrike" kern="1200" cap="none" spc="0" normalizeH="0" baseline="0" noProof="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sym typeface="Wingdings" panose="05000000000000000000" pitchFamily="2" charset="2"/>
              </a:rPr>
              <a:t>Chữ</a:t>
            </a:r>
            <a:r>
              <a:rPr kumimoji="0" lang="en-US" sz="2800" b="0" i="0" u="none" strike="noStrike" kern="1200" cap="none" spc="0" normalizeH="0" baseline="0" noProof="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sym typeface="Wingdings" panose="05000000000000000000" pitchFamily="2" charset="2"/>
              </a:rPr>
              <a:t> </a:t>
            </a:r>
            <a:r>
              <a:rPr lang="en-US" sz="2800">
                <a:solidFill>
                  <a:srgbClr val="FF0000"/>
                </a:solidFill>
                <a:latin typeface="UTM Avo" panose="02040603050506020204" pitchFamily="18" charset="0"/>
                <a:ea typeface="Arial-Rounded" panose="020B0500000000000000" pitchFamily="34" charset="0"/>
                <a:cs typeface="Times New Roman" panose="02020603050405020304" pitchFamily="18" charset="0"/>
                <a:sym typeface="Wingdings" panose="05000000000000000000" pitchFamily="2" charset="2"/>
              </a:rPr>
              <a:t>Đ</a:t>
            </a:r>
            <a:endParaRPr kumimoji="0" lang="vi-VN" sz="2800" b="0" i="0" u="none" strike="noStrike" kern="1200" cap="none" spc="0" normalizeH="0" baseline="0" noProof="0" dirty="0">
              <a:ln>
                <a:noFill/>
              </a:ln>
              <a:solidFill>
                <a:srgbClr val="70AD47">
                  <a:lumMod val="75000"/>
                </a:srgbClr>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351A93AB-C464-4C69-A922-67FB2E475127}"/>
              </a:ext>
            </a:extLst>
          </p:cNvPr>
          <p:cNvSpPr txBox="1"/>
          <p:nvPr/>
        </p:nvSpPr>
        <p:spPr>
          <a:xfrm>
            <a:off x="939972" y="3931914"/>
            <a:ext cx="9724710" cy="658963"/>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FF0000"/>
                </a:solidFill>
                <a:effectLst/>
                <a:uLnTx/>
                <a:uFillTx/>
                <a:latin typeface="Times New Roman" panose="02020603050405020304" pitchFamily="18" charset="0"/>
                <a:ea typeface="Arial-Rounded" panose="020B0500000000000000" pitchFamily="34" charset="0"/>
                <a:cs typeface="Times New Roman" panose="02020603050405020304" pitchFamily="18" charset="0"/>
                <a:sym typeface="Wingdings" panose="05000000000000000000" pitchFamily="2" charset="2"/>
              </a:rPr>
              <a:t> </a:t>
            </a:r>
            <a:r>
              <a:rPr kumimoji="0" lang="en-US" sz="2800" b="0" i="0" u="none" strike="noStrike" kern="1200" cap="none" spc="0" normalizeH="0" baseline="0" noProof="0" dirty="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Khoảng</a:t>
            </a:r>
            <a:r>
              <a:rPr kumimoji="0" lang="en-US" sz="2800" b="0" i="0" u="none" strike="noStrike" kern="1200" cap="none" spc="0" normalizeH="0" baseline="0" noProof="0" dirty="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cách</a:t>
            </a:r>
            <a:r>
              <a:rPr kumimoji="0" lang="en-US" sz="2800" b="0" i="0" u="none" strike="noStrike" kern="1200" cap="none" spc="0" normalizeH="0" baseline="0" noProof="0" dirty="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giữa</a:t>
            </a:r>
            <a:r>
              <a:rPr kumimoji="0" lang="en-US" sz="2800" b="0" i="0" u="none" strike="noStrike" kern="1200" cap="none" spc="0" normalizeH="0" baseline="0" noProof="0" dirty="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các</a:t>
            </a:r>
            <a:r>
              <a:rPr kumimoji="0" lang="en-US" sz="2800" b="0" i="0" u="none" strike="noStrike" kern="1200" cap="none" spc="0" normalizeH="0" baseline="0" noProof="0" dirty="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chữ</a:t>
            </a:r>
            <a:r>
              <a:rPr kumimoji="0" lang="en-US" sz="2800" b="0" i="0" u="none" strike="noStrike" kern="1200" cap="none" spc="0" normalizeH="0" baseline="0" noProof="0" dirty="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ghi</a:t>
            </a:r>
            <a:r>
              <a:rPr kumimoji="0" lang="en-US" sz="2800" b="0" i="0" u="none" strike="noStrike" kern="1200" cap="none" spc="0" normalizeH="0" baseline="0" noProof="0" dirty="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tiếng</a:t>
            </a:r>
            <a:r>
              <a:rPr kumimoji="0" lang="en-US" sz="2800" b="0" i="0" u="none" strike="noStrike" kern="1200" cap="none" spc="0" normalizeH="0" baseline="0" noProof="0" dirty="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là</a:t>
            </a:r>
            <a:r>
              <a:rPr kumimoji="0" lang="en-US" sz="2800" b="0" i="0" u="none" strike="noStrike" kern="1200" cap="none" spc="0" normalizeH="0" baseline="0" noProof="0" dirty="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1 con </a:t>
            </a:r>
            <a:r>
              <a:rPr kumimoji="0" lang="en-US" sz="2800" b="0" i="0" u="none" strike="noStrike" kern="1200" cap="none" spc="0" normalizeH="0" baseline="0" noProof="0" dirty="0" err="1">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chữ</a:t>
            </a:r>
            <a:r>
              <a:rPr kumimoji="0" lang="en-US" sz="2800" b="0" i="0" u="none" strike="noStrike" kern="1200" cap="none" spc="0" normalizeH="0" baseline="0" noProof="0" dirty="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 o.</a:t>
            </a:r>
            <a:endParaRPr kumimoji="0" lang="vi-VN" sz="2800" b="0" i="0" u="none" strike="noStrike" kern="1200" cap="none" spc="0" normalizeH="0" baseline="0" noProof="0" dirty="0">
              <a:ln>
                <a:noFill/>
              </a:ln>
              <a:solidFill>
                <a:srgbClr val="FF0000"/>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06517877-C17E-42A2-B7AA-4EDA5977FE38}"/>
              </a:ext>
            </a:extLst>
          </p:cNvPr>
          <p:cNvSpPr txBox="1"/>
          <p:nvPr/>
        </p:nvSpPr>
        <p:spPr>
          <a:xfrm>
            <a:off x="784137" y="2700808"/>
            <a:ext cx="5944164" cy="1231106"/>
          </a:xfrm>
          <a:prstGeom prst="rect">
            <a:avLst/>
          </a:prstGeom>
          <a:noFill/>
        </p:spPr>
        <p:txBody>
          <a:bodyPr wrap="square" rtlCol="0">
            <a:spAutoFit/>
          </a:bodyPr>
          <a:lstStyle/>
          <a:p>
            <a:pPr marL="0" marR="0" lvl="0" indent="0" algn="just" defTabSz="914400" rtl="0" eaLnBrk="1" fontAlgn="auto" latinLnBrk="0" hangingPunct="1">
              <a:lnSpc>
                <a:spcPct val="2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a. Chữ cái nào được viết hoa?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Times New Roman" panose="02020603050405020304" pitchFamily="18" charset="0"/>
            </a:endParaRPr>
          </a:p>
        </p:txBody>
      </p:sp>
      <p:sp>
        <p:nvSpPr>
          <p:cNvPr id="16" name="TextBox 15">
            <a:extLst>
              <a:ext uri="{FF2B5EF4-FFF2-40B4-BE49-F238E27FC236}">
                <a16:creationId xmlns:a16="http://schemas.microsoft.com/office/drawing/2014/main" id="{1907DCF9-EFED-4EC8-88BB-8AFA719A2898}"/>
              </a:ext>
            </a:extLst>
          </p:cNvPr>
          <p:cNvSpPr txBox="1"/>
          <p:nvPr/>
        </p:nvSpPr>
        <p:spPr>
          <a:xfrm>
            <a:off x="794058" y="3188627"/>
            <a:ext cx="10016539" cy="1231106"/>
          </a:xfrm>
          <a:prstGeom prst="rect">
            <a:avLst/>
          </a:prstGeom>
          <a:noFill/>
        </p:spPr>
        <p:txBody>
          <a:bodyPr wrap="square" rtlCol="0">
            <a:spAutoFit/>
          </a:bodyPr>
          <a:lstStyle/>
          <a:p>
            <a:pPr marL="0" marR="0" lvl="0" indent="0" algn="just" defTabSz="914400" rtl="0" eaLnBrk="1" fontAlgn="auto" latinLnBrk="0" hangingPunct="1">
              <a:lnSpc>
                <a:spcPct val="2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mj-lt"/>
                <a:ea typeface="Arial-Rounded" panose="020B0500000000000000" pitchFamily="34" charset="0"/>
                <a:cs typeface="Times New Roman" panose="02020603050405020304" pitchFamily="18" charset="0"/>
              </a:rPr>
              <a:t>b. </a:t>
            </a:r>
            <a:r>
              <a:rPr kumimoji="0" lang="en-US" sz="2800" b="0" i="0" u="none" strike="noStrike" kern="1200" cap="none" spc="0" normalizeH="0" baseline="0" noProof="0" dirty="0" err="1">
                <a:ln>
                  <a:noFill/>
                </a:ln>
                <a:solidFill>
                  <a:prstClr val="black"/>
                </a:solidFill>
                <a:effectLst/>
                <a:uLnTx/>
                <a:uFillTx/>
                <a:latin typeface="+mj-lt"/>
                <a:ea typeface="Arial-Rounded" panose="020B0500000000000000" pitchFamily="34" charset="0"/>
                <a:cs typeface="Times New Roman" panose="02020603050405020304" pitchFamily="18" charset="0"/>
              </a:rPr>
              <a:t>Khoảng</a:t>
            </a:r>
            <a:r>
              <a:rPr kumimoji="0" lang="en-US" sz="2800" b="0" i="0" u="none" strike="noStrike" kern="1200" cap="none" spc="0" normalizeH="0" baseline="0" noProof="0" dirty="0">
                <a:ln>
                  <a:noFill/>
                </a:ln>
                <a:solidFill>
                  <a:prstClr val="black"/>
                </a:solidFill>
                <a:effectLst/>
                <a:uLnTx/>
                <a:uFillTx/>
                <a:latin typeface="+mj-lt"/>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prstClr val="black"/>
                </a:solidFill>
                <a:effectLst/>
                <a:uLnTx/>
                <a:uFillTx/>
                <a:latin typeface="+mj-lt"/>
                <a:ea typeface="Arial-Rounded" panose="020B0500000000000000" pitchFamily="34" charset="0"/>
                <a:cs typeface="Times New Roman" panose="02020603050405020304" pitchFamily="18" charset="0"/>
              </a:rPr>
              <a:t>cách</a:t>
            </a:r>
            <a:r>
              <a:rPr kumimoji="0" lang="en-US" sz="2800" b="0" i="0" u="none" strike="noStrike" kern="1200" cap="none" spc="0" normalizeH="0" baseline="0" noProof="0" dirty="0">
                <a:ln>
                  <a:noFill/>
                </a:ln>
                <a:solidFill>
                  <a:prstClr val="black"/>
                </a:solidFill>
                <a:effectLst/>
                <a:uLnTx/>
                <a:uFillTx/>
                <a:latin typeface="+mj-lt"/>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prstClr val="black"/>
                </a:solidFill>
                <a:effectLst/>
                <a:uLnTx/>
                <a:uFillTx/>
                <a:latin typeface="+mj-lt"/>
                <a:ea typeface="Arial-Rounded" panose="020B0500000000000000" pitchFamily="34" charset="0"/>
                <a:cs typeface="Times New Roman" panose="02020603050405020304" pitchFamily="18" charset="0"/>
              </a:rPr>
              <a:t>giữa</a:t>
            </a:r>
            <a:r>
              <a:rPr kumimoji="0" lang="en-US" sz="2800" b="0" i="0" u="none" strike="noStrike" kern="1200" cap="none" spc="0" normalizeH="0" baseline="0" noProof="0" dirty="0">
                <a:ln>
                  <a:noFill/>
                </a:ln>
                <a:solidFill>
                  <a:prstClr val="black"/>
                </a:solidFill>
                <a:effectLst/>
                <a:uLnTx/>
                <a:uFillTx/>
                <a:latin typeface="+mj-lt"/>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prstClr val="black"/>
                </a:solidFill>
                <a:effectLst/>
                <a:uLnTx/>
                <a:uFillTx/>
                <a:latin typeface="+mj-lt"/>
                <a:ea typeface="Arial-Rounded" panose="020B0500000000000000" pitchFamily="34" charset="0"/>
                <a:cs typeface="Times New Roman" panose="02020603050405020304" pitchFamily="18" charset="0"/>
              </a:rPr>
              <a:t>các</a:t>
            </a:r>
            <a:r>
              <a:rPr kumimoji="0" lang="en-US" sz="2800" b="0" i="0" u="none" strike="noStrike" kern="1200" cap="none" spc="0" normalizeH="0" baseline="0" noProof="0" dirty="0">
                <a:ln>
                  <a:noFill/>
                </a:ln>
                <a:solidFill>
                  <a:prstClr val="black"/>
                </a:solidFill>
                <a:effectLst/>
                <a:uLnTx/>
                <a:uFillTx/>
                <a:latin typeface="+mj-lt"/>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prstClr val="black"/>
                </a:solidFill>
                <a:effectLst/>
                <a:uLnTx/>
                <a:uFillTx/>
                <a:latin typeface="+mj-lt"/>
                <a:ea typeface="Arial-Rounded" panose="020B0500000000000000" pitchFamily="34" charset="0"/>
                <a:cs typeface="Times New Roman" panose="02020603050405020304" pitchFamily="18" charset="0"/>
              </a:rPr>
              <a:t>chữ</a:t>
            </a:r>
            <a:r>
              <a:rPr kumimoji="0" lang="en-US" sz="2800" b="0" i="0" u="none" strike="noStrike" kern="1200" cap="none" spc="0" normalizeH="0" baseline="0" noProof="0" dirty="0">
                <a:ln>
                  <a:noFill/>
                </a:ln>
                <a:solidFill>
                  <a:prstClr val="black"/>
                </a:solidFill>
                <a:effectLst/>
                <a:uLnTx/>
                <a:uFillTx/>
                <a:latin typeface="+mj-lt"/>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prstClr val="black"/>
                </a:solidFill>
                <a:effectLst/>
                <a:uLnTx/>
                <a:uFillTx/>
                <a:latin typeface="+mj-lt"/>
                <a:ea typeface="Arial-Rounded" panose="020B0500000000000000" pitchFamily="34" charset="0"/>
                <a:cs typeface="Times New Roman" panose="02020603050405020304" pitchFamily="18" charset="0"/>
              </a:rPr>
              <a:t>ghi</a:t>
            </a:r>
            <a:r>
              <a:rPr kumimoji="0" lang="en-US" sz="2800" b="0" i="0" u="none" strike="noStrike" kern="1200" cap="none" spc="0" normalizeH="0" baseline="0" noProof="0" dirty="0">
                <a:ln>
                  <a:noFill/>
                </a:ln>
                <a:solidFill>
                  <a:prstClr val="black"/>
                </a:solidFill>
                <a:effectLst/>
                <a:uLnTx/>
                <a:uFillTx/>
                <a:latin typeface="+mj-lt"/>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prstClr val="black"/>
                </a:solidFill>
                <a:effectLst/>
                <a:uLnTx/>
                <a:uFillTx/>
                <a:latin typeface="+mj-lt"/>
                <a:ea typeface="Arial-Rounded" panose="020B0500000000000000" pitchFamily="34" charset="0"/>
                <a:cs typeface="Times New Roman" panose="02020603050405020304" pitchFamily="18" charset="0"/>
              </a:rPr>
              <a:t>tiếng</a:t>
            </a:r>
            <a:r>
              <a:rPr kumimoji="0" lang="en-US" sz="2800" b="0" i="0" u="none" strike="noStrike" kern="1200" cap="none" spc="0" normalizeH="0" baseline="0" noProof="0" dirty="0">
                <a:ln>
                  <a:noFill/>
                </a:ln>
                <a:solidFill>
                  <a:prstClr val="black"/>
                </a:solidFill>
                <a:effectLst/>
                <a:uLnTx/>
                <a:uFillTx/>
                <a:latin typeface="+mj-lt"/>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prstClr val="black"/>
                </a:solidFill>
                <a:effectLst/>
                <a:uLnTx/>
                <a:uFillTx/>
                <a:latin typeface="+mj-lt"/>
                <a:ea typeface="Arial-Rounded" panose="020B0500000000000000" pitchFamily="34" charset="0"/>
                <a:cs typeface="Times New Roman" panose="02020603050405020304" pitchFamily="18" charset="0"/>
              </a:rPr>
              <a:t>như</a:t>
            </a:r>
            <a:r>
              <a:rPr kumimoji="0" lang="en-US" sz="2800" b="0" i="0" u="none" strike="noStrike" kern="1200" cap="none" spc="0" normalizeH="0" baseline="0" noProof="0" dirty="0">
                <a:ln>
                  <a:noFill/>
                </a:ln>
                <a:solidFill>
                  <a:prstClr val="black"/>
                </a:solidFill>
                <a:effectLst/>
                <a:uLnTx/>
                <a:uFillTx/>
                <a:latin typeface="+mj-lt"/>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prstClr val="black"/>
                </a:solidFill>
                <a:effectLst/>
                <a:uLnTx/>
                <a:uFillTx/>
                <a:latin typeface="+mj-lt"/>
                <a:ea typeface="Arial-Rounded" panose="020B0500000000000000" pitchFamily="34" charset="0"/>
                <a:cs typeface="Times New Roman" panose="02020603050405020304" pitchFamily="18" charset="0"/>
              </a:rPr>
              <a:t>thế</a:t>
            </a:r>
            <a:r>
              <a:rPr kumimoji="0" lang="en-US" sz="2800" b="0" i="0" u="none" strike="noStrike" kern="1200" cap="none" spc="0" normalizeH="0" baseline="0" noProof="0" dirty="0">
                <a:ln>
                  <a:noFill/>
                </a:ln>
                <a:solidFill>
                  <a:prstClr val="black"/>
                </a:solidFill>
                <a:effectLst/>
                <a:uLnTx/>
                <a:uFillTx/>
                <a:latin typeface="+mj-lt"/>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prstClr val="black"/>
                </a:solidFill>
                <a:effectLst/>
                <a:uLnTx/>
                <a:uFillTx/>
                <a:latin typeface="+mj-lt"/>
                <a:ea typeface="Arial-Rounded" panose="020B0500000000000000" pitchFamily="34" charset="0"/>
                <a:cs typeface="Times New Roman" panose="02020603050405020304" pitchFamily="18" charset="0"/>
              </a:rPr>
              <a:t>nào</a:t>
            </a:r>
            <a:r>
              <a:rPr kumimoji="0" lang="en-US" sz="2800" b="0" i="0" u="none" strike="noStrike" kern="1200" cap="none" spc="0" normalizeH="0" baseline="0" noProof="0" dirty="0">
                <a:ln>
                  <a:noFill/>
                </a:ln>
                <a:solidFill>
                  <a:prstClr val="black"/>
                </a:solidFill>
                <a:effectLst/>
                <a:uLnTx/>
                <a:uFillTx/>
                <a:latin typeface="+mj-lt"/>
                <a:ea typeface="Arial-Rounded" panose="020B0500000000000000"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mj-lt"/>
            </a:endParaRPr>
          </a:p>
        </p:txBody>
      </p:sp>
      <p:sp>
        <p:nvSpPr>
          <p:cNvPr id="17" name="TextBox 16">
            <a:extLst>
              <a:ext uri="{FF2B5EF4-FFF2-40B4-BE49-F238E27FC236}">
                <a16:creationId xmlns:a16="http://schemas.microsoft.com/office/drawing/2014/main" id="{02AD1E2B-A988-4566-8EAD-409F43C7072F}"/>
              </a:ext>
            </a:extLst>
          </p:cNvPr>
          <p:cNvSpPr txBox="1"/>
          <p:nvPr/>
        </p:nvSpPr>
        <p:spPr>
          <a:xfrm>
            <a:off x="794058" y="4266417"/>
            <a:ext cx="6975747" cy="1231106"/>
          </a:xfrm>
          <a:prstGeom prst="rect">
            <a:avLst/>
          </a:prstGeom>
          <a:noFill/>
        </p:spPr>
        <p:txBody>
          <a:bodyPr wrap="square" rtlCol="0">
            <a:spAutoFit/>
          </a:bodyPr>
          <a:lstStyle/>
          <a:p>
            <a:pPr marL="0" marR="0" lvl="0" indent="0" algn="just" defTabSz="914400" rtl="0" eaLnBrk="1" fontAlgn="auto" latinLnBrk="0" hangingPunct="1">
              <a:lnSpc>
                <a:spcPct val="2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c.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Những</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chữ</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cái</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nào</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cao</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 2.5 ô li ?</a:t>
            </a:r>
            <a:endParaRPr kumimoji="0" lang="vi-VN" sz="2800" b="0"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8" name="TextBox 17">
            <a:extLst>
              <a:ext uri="{FF2B5EF4-FFF2-40B4-BE49-F238E27FC236}">
                <a16:creationId xmlns:a16="http://schemas.microsoft.com/office/drawing/2014/main" id="{46D02CAC-F1AE-4BDF-A664-FDA5E4568B58}"/>
              </a:ext>
            </a:extLst>
          </p:cNvPr>
          <p:cNvSpPr txBox="1"/>
          <p:nvPr/>
        </p:nvSpPr>
        <p:spPr>
          <a:xfrm>
            <a:off x="794058" y="4850776"/>
            <a:ext cx="7339853" cy="1231106"/>
          </a:xfrm>
          <a:prstGeom prst="rect">
            <a:avLst/>
          </a:prstGeom>
          <a:noFill/>
        </p:spPr>
        <p:txBody>
          <a:bodyPr wrap="square" rtlCol="0">
            <a:spAutoFit/>
          </a:bodyPr>
          <a:lstStyle/>
          <a:p>
            <a:pPr marL="0" marR="0" lvl="0" indent="0" algn="just" defTabSz="914400" rtl="0" eaLnBrk="1" fontAlgn="auto" latinLnBrk="0" hangingPunct="1">
              <a:lnSpc>
                <a:spcPct val="2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d.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Những</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chữ</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cái</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nào</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cao</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 1,5 ô li ?</a:t>
            </a:r>
            <a:endParaRPr kumimoji="0" lang="vi-VN" sz="2800" b="0"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a:ea typeface="+mn-ea"/>
              <a:cs typeface="+mn-cs"/>
            </a:endParaRPr>
          </a:p>
        </p:txBody>
      </p:sp>
      <p:sp>
        <p:nvSpPr>
          <p:cNvPr id="19" name="TextBox 18">
            <a:extLst>
              <a:ext uri="{FF2B5EF4-FFF2-40B4-BE49-F238E27FC236}">
                <a16:creationId xmlns:a16="http://schemas.microsoft.com/office/drawing/2014/main" id="{0DF85A96-917B-458A-B503-AB2DEAB5C9BB}"/>
              </a:ext>
            </a:extLst>
          </p:cNvPr>
          <p:cNvSpPr txBox="1"/>
          <p:nvPr/>
        </p:nvSpPr>
        <p:spPr>
          <a:xfrm>
            <a:off x="6970246" y="5081069"/>
            <a:ext cx="4281782" cy="658963"/>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a:ln>
                  <a:noFill/>
                </a:ln>
                <a:solidFill>
                  <a:srgbClr val="FF0000"/>
                </a:solidFill>
                <a:effectLst/>
                <a:uLnTx/>
                <a:uFillTx/>
                <a:latin typeface="Times New Roman" panose="02020603050405020304" pitchFamily="18" charset="0"/>
                <a:ea typeface="Arial-Rounded" panose="020B0500000000000000" pitchFamily="34" charset="0"/>
                <a:cs typeface="Times New Roman" panose="02020603050405020304" pitchFamily="18" charset="0"/>
                <a:sym typeface="Wingdings" panose="05000000000000000000" pitchFamily="2" charset="2"/>
              </a:rPr>
              <a:t> </a:t>
            </a:r>
            <a:r>
              <a:rPr kumimoji="0" lang="en-US" sz="2800" b="0" i="0" u="none" strike="noStrike" kern="1200" cap="none" spc="0" normalizeH="0" baseline="0" noProof="0">
                <a:ln>
                  <a:noFill/>
                </a:ln>
                <a:solidFill>
                  <a:srgbClr val="FF0000"/>
                </a:solidFill>
                <a:effectLst/>
                <a:uLnTx/>
                <a:uFillTx/>
                <a:latin typeface="UTM Avo" panose="02040603050506020204" pitchFamily="18" charset="0"/>
                <a:ea typeface="Arial-Rounded" panose="020B0500000000000000" pitchFamily="34" charset="0"/>
                <a:cs typeface="Times New Roman" panose="02020603050405020304" pitchFamily="18" charset="0"/>
              </a:rPr>
              <a:t>Chữ  t.</a:t>
            </a:r>
            <a:endParaRPr kumimoji="0" lang="vi-VN" sz="2800" b="0" i="0" u="none" strike="noStrike" kern="1200" cap="none" spc="0" normalizeH="0" baseline="0" noProof="0" dirty="0">
              <a:ln>
                <a:noFill/>
              </a:ln>
              <a:solidFill>
                <a:srgbClr val="FF0000"/>
              </a:solidFill>
              <a:effectLst/>
              <a:uLnTx/>
              <a:uFillTx/>
              <a:latin typeface="Arial-Rounded" panose="020B0500000000000000" pitchFamily="34" charset="0"/>
              <a:ea typeface="Arial-Rounded" panose="020B0500000000000000" pitchFamily="34" charset="0"/>
              <a:cs typeface="Arial-Rounded" panose="020B0500000000000000" pitchFamily="34" charset="0"/>
            </a:endParaRPr>
          </a:p>
        </p:txBody>
      </p:sp>
      <p:sp>
        <p:nvSpPr>
          <p:cNvPr id="20" name="Google Shape;187;p5">
            <a:extLst>
              <a:ext uri="{FF2B5EF4-FFF2-40B4-BE49-F238E27FC236}">
                <a16:creationId xmlns:a16="http://schemas.microsoft.com/office/drawing/2014/main" id="{F4108BE6-58B5-4366-8A21-7537332B9124}"/>
              </a:ext>
            </a:extLst>
          </p:cNvPr>
          <p:cNvSpPr txBox="1"/>
          <p:nvPr/>
        </p:nvSpPr>
        <p:spPr>
          <a:xfrm>
            <a:off x="4855012" y="602817"/>
            <a:ext cx="4677822" cy="615513"/>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err="1">
                <a:ln>
                  <a:noFill/>
                </a:ln>
                <a:solidFill>
                  <a:srgbClr val="FF0000"/>
                </a:solidFill>
                <a:effectLst/>
                <a:uLnTx/>
                <a:uFillTx/>
                <a:latin typeface="UTM Avo" panose="02040603050506020204" pitchFamily="18" charset="0"/>
                <a:ea typeface="+mn-ea"/>
                <a:cs typeface="+mn-cs"/>
                <a:sym typeface="Arial"/>
              </a:rPr>
              <a:t>Chữ</a:t>
            </a:r>
            <a:r>
              <a:rPr kumimoji="0" lang="en-US" sz="3400" b="1" i="0" u="none" strike="noStrike" kern="1200" cap="none" spc="0" normalizeH="0" baseline="0" noProof="0" dirty="0">
                <a:ln>
                  <a:noFill/>
                </a:ln>
                <a:solidFill>
                  <a:srgbClr val="FF0000"/>
                </a:solidFill>
                <a:effectLst/>
                <a:uLnTx/>
                <a:uFillTx/>
                <a:latin typeface="UTM Avo" panose="02040603050506020204" pitchFamily="18" charset="0"/>
                <a:ea typeface="+mn-ea"/>
                <a:cs typeface="+mn-cs"/>
                <a:sym typeface="Arial"/>
              </a:rPr>
              <a:t> </a:t>
            </a:r>
            <a:r>
              <a:rPr kumimoji="0" lang="en-US" sz="3400" b="1" i="0" u="none" strike="noStrike" kern="1200" cap="none" spc="0" normalizeH="0" baseline="0" noProof="0" err="1">
                <a:ln>
                  <a:noFill/>
                </a:ln>
                <a:solidFill>
                  <a:srgbClr val="FF0000"/>
                </a:solidFill>
                <a:effectLst/>
                <a:uLnTx/>
                <a:uFillTx/>
                <a:latin typeface="UTM Avo" panose="02040603050506020204" pitchFamily="18" charset="0"/>
                <a:ea typeface="+mn-ea"/>
                <a:cs typeface="+mn-cs"/>
                <a:sym typeface="Arial"/>
              </a:rPr>
              <a:t>hoa</a:t>
            </a:r>
            <a:r>
              <a:rPr kumimoji="0" lang="en-US" sz="3400" b="1" i="0" u="none" strike="noStrike" kern="1200" cap="none" spc="0" normalizeH="0" baseline="0" noProof="0">
                <a:ln>
                  <a:noFill/>
                </a:ln>
                <a:solidFill>
                  <a:srgbClr val="FF0000"/>
                </a:solidFill>
                <a:effectLst/>
                <a:uLnTx/>
                <a:uFillTx/>
                <a:latin typeface="UTM Avo" panose="02040603050506020204" pitchFamily="18" charset="0"/>
                <a:ea typeface="+mn-ea"/>
                <a:cs typeface="+mn-cs"/>
                <a:sym typeface="Arial"/>
              </a:rPr>
              <a:t> </a:t>
            </a:r>
            <a:r>
              <a:rPr lang="en-US" sz="3400" b="1">
                <a:solidFill>
                  <a:srgbClr val="FF0000"/>
                </a:solidFill>
                <a:latin typeface="UTM Avo" panose="02040603050506020204" pitchFamily="18" charset="0"/>
                <a:sym typeface="Arial"/>
              </a:rPr>
              <a:t>Đ</a:t>
            </a:r>
            <a:endParaRPr kumimoji="0" sz="3400" b="0" i="0" u="none" strike="noStrike" kern="1200" cap="none" spc="0" normalizeH="0" baseline="0" noProof="0" dirty="0">
              <a:ln>
                <a:noFill/>
              </a:ln>
              <a:solidFill>
                <a:srgbClr val="FF0000"/>
              </a:solidFill>
              <a:effectLst/>
              <a:uLnTx/>
              <a:uFillTx/>
              <a:latin typeface="UTM Avo" panose="02040603050506020204" pitchFamily="18" charset="0"/>
              <a:ea typeface="+mn-ea"/>
              <a:cs typeface="+mn-cs"/>
              <a:sym typeface="Arial"/>
            </a:endParaRPr>
          </a:p>
        </p:txBody>
      </p:sp>
      <p:sp>
        <p:nvSpPr>
          <p:cNvPr id="21" name="TextBox 20">
            <a:extLst>
              <a:ext uri="{FF2B5EF4-FFF2-40B4-BE49-F238E27FC236}">
                <a16:creationId xmlns:a16="http://schemas.microsoft.com/office/drawing/2014/main" id="{41D72E91-C379-4A4E-83BE-AA32FB24D8B0}"/>
              </a:ext>
            </a:extLst>
          </p:cNvPr>
          <p:cNvSpPr txBox="1"/>
          <p:nvPr/>
        </p:nvSpPr>
        <p:spPr>
          <a:xfrm>
            <a:off x="784137" y="5415572"/>
            <a:ext cx="7339853" cy="1231106"/>
          </a:xfrm>
          <a:prstGeom prst="rect">
            <a:avLst/>
          </a:prstGeom>
          <a:noFill/>
        </p:spPr>
        <p:txBody>
          <a:bodyPr wrap="square" rtlCol="0">
            <a:spAutoFit/>
          </a:bodyPr>
          <a:lstStyle/>
          <a:p>
            <a:pPr marL="0" marR="0" lvl="0" indent="0" algn="just" defTabSz="914400" rtl="0" eaLnBrk="1" fontAlgn="auto" latinLnBrk="0" hangingPunct="1">
              <a:lnSpc>
                <a:spcPct val="2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e.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Những</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chữ</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cái</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còn</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lại</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cao</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mấy</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Arial-Rounded" panose="020B0500000000000000" pitchFamily="34" charset="0"/>
                <a:cs typeface="Times New Roman" panose="02020603050405020304" pitchFamily="18" charset="0"/>
              </a:rPr>
              <a:t> ô li ?</a:t>
            </a:r>
            <a:endParaRPr kumimoji="0" lang="vi-VN" sz="2800" b="0" i="0" u="none" strike="noStrike" kern="1200" cap="none" spc="0" normalizeH="0" baseline="0" noProof="0" dirty="0">
              <a:ln>
                <a:noFill/>
              </a:ln>
              <a:solidFill>
                <a:prstClr val="black"/>
              </a:solidFill>
              <a:effectLst/>
              <a:uLnTx/>
              <a:uFillTx/>
              <a:latin typeface="Times New Roman" panose="02020603050405020304" pitchFamily="18" charset="0"/>
              <a:ea typeface="Arial-Rounded" panose="020B0500000000000000"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a:ea typeface="+mn-ea"/>
              <a:cs typeface="+mn-cs"/>
            </a:endParaRPr>
          </a:p>
        </p:txBody>
      </p:sp>
      <p:sp>
        <p:nvSpPr>
          <p:cNvPr id="22" name="TextBox 21">
            <a:extLst>
              <a:ext uri="{FF2B5EF4-FFF2-40B4-BE49-F238E27FC236}">
                <a16:creationId xmlns:a16="http://schemas.microsoft.com/office/drawing/2014/main" id="{5AABF1A0-140A-4CC7-ADCC-102D5F7F3541}"/>
              </a:ext>
            </a:extLst>
          </p:cNvPr>
          <p:cNvSpPr txBox="1"/>
          <p:nvPr/>
        </p:nvSpPr>
        <p:spPr>
          <a:xfrm>
            <a:off x="1350423" y="6031125"/>
            <a:ext cx="7891465" cy="656783"/>
          </a:xfrm>
          <a:prstGeom prst="rect">
            <a:avLst/>
          </a:prstGeom>
          <a:noFill/>
        </p:spPr>
        <p:txBody>
          <a:bodyPr wrap="square" rtlCol="0">
            <a:spAutoFit/>
          </a:bodyPr>
          <a:lstStyle/>
          <a:p>
            <a:pPr marL="574675" marR="0" lvl="0" indent="-515938" algn="l"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FF0000"/>
                </a:solidFill>
                <a:effectLst/>
                <a:uLnTx/>
                <a:uFillTx/>
                <a:latin typeface="+mj-lt"/>
                <a:ea typeface="Arial-Rounded" panose="020B0500000000000000" pitchFamily="34" charset="0"/>
                <a:cs typeface="Times New Roman" panose="02020603050405020304" pitchFamily="18" charset="0"/>
                <a:sym typeface="Wingdings" panose="05000000000000000000" pitchFamily="2" charset="2"/>
              </a:rPr>
              <a:t> </a:t>
            </a:r>
            <a:r>
              <a:rPr kumimoji="0" lang="en-US" sz="2800" b="0" i="0" u="none" strike="noStrike" kern="1200" cap="none" spc="0" normalizeH="0" baseline="0" noProof="0" dirty="0" err="1">
                <a:ln>
                  <a:noFill/>
                </a:ln>
                <a:solidFill>
                  <a:srgbClr val="FF0000"/>
                </a:solidFill>
                <a:effectLst/>
                <a:uLnTx/>
                <a:uFillTx/>
                <a:latin typeface="+mj-lt"/>
                <a:ea typeface="Arial-Rounded" panose="020B0500000000000000" pitchFamily="34" charset="0"/>
                <a:cs typeface="Times New Roman" panose="02020603050405020304" pitchFamily="18" charset="0"/>
                <a:sym typeface="Wingdings" panose="05000000000000000000" pitchFamily="2" charset="2"/>
              </a:rPr>
              <a:t>Những</a:t>
            </a:r>
            <a:r>
              <a:rPr kumimoji="0" lang="en-US" sz="2800" b="0" i="0" u="none" strike="noStrike" kern="1200" cap="none" spc="0" normalizeH="0" noProof="0" dirty="0">
                <a:ln>
                  <a:noFill/>
                </a:ln>
                <a:solidFill>
                  <a:srgbClr val="FF0000"/>
                </a:solidFill>
                <a:effectLst/>
                <a:uLnTx/>
                <a:uFillTx/>
                <a:latin typeface="+mj-lt"/>
                <a:ea typeface="Arial-Rounded" panose="020B0500000000000000" pitchFamily="34" charset="0"/>
                <a:cs typeface="Times New Roman" panose="02020603050405020304" pitchFamily="18" charset="0"/>
                <a:sym typeface="Wingdings" panose="05000000000000000000" pitchFamily="2" charset="2"/>
              </a:rPr>
              <a:t> </a:t>
            </a:r>
            <a:r>
              <a:rPr kumimoji="0" lang="en-US" sz="2800" b="0" i="0" u="none" strike="noStrike" kern="1200" cap="none" spc="0" normalizeH="0" noProof="0" dirty="0" err="1">
                <a:ln>
                  <a:noFill/>
                </a:ln>
                <a:solidFill>
                  <a:srgbClr val="FF0000"/>
                </a:solidFill>
                <a:effectLst/>
                <a:uLnTx/>
                <a:uFillTx/>
                <a:latin typeface="+mj-lt"/>
                <a:ea typeface="Arial-Rounded" panose="020B0500000000000000" pitchFamily="34" charset="0"/>
                <a:cs typeface="Times New Roman" panose="02020603050405020304" pitchFamily="18" charset="0"/>
                <a:sym typeface="Wingdings" panose="05000000000000000000" pitchFamily="2" charset="2"/>
              </a:rPr>
              <a:t>chữ</a:t>
            </a:r>
            <a:r>
              <a:rPr kumimoji="0" lang="en-US" sz="2800" b="0" i="0" u="none" strike="noStrike" kern="1200" cap="none" spc="0" normalizeH="0" noProof="0" dirty="0">
                <a:ln>
                  <a:noFill/>
                </a:ln>
                <a:solidFill>
                  <a:srgbClr val="FF0000"/>
                </a:solidFill>
                <a:effectLst/>
                <a:uLnTx/>
                <a:uFillTx/>
                <a:latin typeface="+mj-lt"/>
                <a:ea typeface="Arial-Rounded" panose="020B0500000000000000" pitchFamily="34" charset="0"/>
                <a:cs typeface="Times New Roman" panose="02020603050405020304" pitchFamily="18" charset="0"/>
                <a:sym typeface="Wingdings" panose="05000000000000000000" pitchFamily="2" charset="2"/>
              </a:rPr>
              <a:t> </a:t>
            </a:r>
            <a:r>
              <a:rPr lang="en-US" sz="2800" dirty="0">
                <a:solidFill>
                  <a:srgbClr val="FF0000"/>
                </a:solidFill>
                <a:latin typeface="+mj-lt"/>
                <a:ea typeface="Arial-Rounded" panose="020B0500000000000000" pitchFamily="34" charset="0"/>
                <a:cs typeface="Times New Roman" panose="02020603050405020304" pitchFamily="18" charset="0"/>
                <a:sym typeface="Wingdings" panose="05000000000000000000" pitchFamily="2" charset="2"/>
              </a:rPr>
              <a:t>c</a:t>
            </a:r>
            <a:r>
              <a:rPr kumimoji="0" lang="en-US" sz="2800" b="0" i="0" u="none" strike="noStrike" kern="1200" cap="none" spc="0" normalizeH="0" baseline="0" noProof="0" dirty="0" err="1">
                <a:ln>
                  <a:noFill/>
                </a:ln>
                <a:solidFill>
                  <a:srgbClr val="FF0000"/>
                </a:solidFill>
                <a:effectLst/>
                <a:uLnTx/>
                <a:uFillTx/>
                <a:latin typeface="+mj-lt"/>
                <a:ea typeface="Arial-Rounded" panose="020B0500000000000000" pitchFamily="34" charset="0"/>
                <a:cs typeface="Times New Roman" panose="02020603050405020304" pitchFamily="18" charset="0"/>
              </a:rPr>
              <a:t>òn</a:t>
            </a:r>
            <a:r>
              <a:rPr kumimoji="0" lang="en-US" sz="2800" b="0" i="0" u="none" strike="noStrike" kern="1200" cap="none" spc="0" normalizeH="0" baseline="0" noProof="0" dirty="0">
                <a:ln>
                  <a:noFill/>
                </a:ln>
                <a:solidFill>
                  <a:srgbClr val="FF0000"/>
                </a:solidFill>
                <a:effectLst/>
                <a:uLnTx/>
                <a:uFillTx/>
                <a:latin typeface="+mj-lt"/>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srgbClr val="FF0000"/>
                </a:solidFill>
                <a:effectLst/>
                <a:uLnTx/>
                <a:uFillTx/>
                <a:latin typeface="+mj-lt"/>
                <a:ea typeface="Arial-Rounded" panose="020B0500000000000000" pitchFamily="34" charset="0"/>
                <a:cs typeface="Times New Roman" panose="02020603050405020304" pitchFamily="18" charset="0"/>
              </a:rPr>
              <a:t>lại</a:t>
            </a:r>
            <a:r>
              <a:rPr kumimoji="0" lang="en-US" sz="2800" b="0" i="0" u="none" strike="noStrike" kern="1200" cap="none" spc="0" normalizeH="0" baseline="0" noProof="0" dirty="0">
                <a:ln>
                  <a:noFill/>
                </a:ln>
                <a:solidFill>
                  <a:srgbClr val="FF0000"/>
                </a:solidFill>
                <a:effectLst/>
                <a:uLnTx/>
                <a:uFillTx/>
                <a:latin typeface="+mj-lt"/>
                <a:ea typeface="Arial-Rounded" panose="020B0500000000000000" pitchFamily="34" charset="0"/>
                <a:cs typeface="Times New Roman" panose="02020603050405020304" pitchFamily="18" charset="0"/>
              </a:rPr>
              <a:t> </a:t>
            </a:r>
            <a:r>
              <a:rPr kumimoji="0" lang="en-US" sz="2800" b="0" i="0" u="none" strike="noStrike" kern="1200" cap="none" spc="0" normalizeH="0" baseline="0" noProof="0" dirty="0" err="1">
                <a:ln>
                  <a:noFill/>
                </a:ln>
                <a:solidFill>
                  <a:srgbClr val="FF0000"/>
                </a:solidFill>
                <a:effectLst/>
                <a:uLnTx/>
                <a:uFillTx/>
                <a:latin typeface="+mj-lt"/>
                <a:ea typeface="Arial-Rounded" panose="020B0500000000000000" pitchFamily="34" charset="0"/>
                <a:cs typeface="Times New Roman" panose="02020603050405020304" pitchFamily="18" charset="0"/>
              </a:rPr>
              <a:t>cao</a:t>
            </a:r>
            <a:r>
              <a:rPr kumimoji="0" lang="en-US" sz="2800" b="0" i="0" u="none" strike="noStrike" kern="1200" cap="none" spc="0" normalizeH="0" baseline="0" noProof="0" dirty="0">
                <a:ln>
                  <a:noFill/>
                </a:ln>
                <a:solidFill>
                  <a:srgbClr val="FF0000"/>
                </a:solidFill>
                <a:effectLst/>
                <a:uLnTx/>
                <a:uFillTx/>
                <a:latin typeface="+mj-lt"/>
                <a:ea typeface="Arial-Rounded" panose="020B0500000000000000" pitchFamily="34" charset="0"/>
                <a:cs typeface="Times New Roman" panose="02020603050405020304" pitchFamily="18" charset="0"/>
              </a:rPr>
              <a:t> 1 ô li.</a:t>
            </a:r>
            <a:endParaRPr kumimoji="0" lang="vi-VN" sz="2800" b="0" i="0" u="none" strike="noStrike" kern="1200" cap="none" spc="0" normalizeH="0" baseline="0" noProof="0" dirty="0">
              <a:ln>
                <a:noFill/>
              </a:ln>
              <a:solidFill>
                <a:srgbClr val="FF0000"/>
              </a:solidFill>
              <a:effectLst/>
              <a:uLnTx/>
              <a:uFillTx/>
              <a:latin typeface="+mj-lt"/>
              <a:ea typeface="Arial-Rounded" panose="020B0500000000000000" pitchFamily="34" charset="0"/>
              <a:cs typeface="Arial-Rounded" panose="020B0500000000000000" pitchFamily="34" charset="0"/>
            </a:endParaRP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7606" y="1440873"/>
            <a:ext cx="7638758"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46489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down)">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barn(inVertical)">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barn(inVertical)">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down)">
                                      <p:cBhvr>
                                        <p:cTn id="45" dur="500"/>
                                        <p:tgtEl>
                                          <p:spTgt spid="18"/>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500" fill="hold"/>
                                        <p:tgtEl>
                                          <p:spTgt spid="19"/>
                                        </p:tgtEl>
                                        <p:attrNameLst>
                                          <p:attrName>ppt_x</p:attrName>
                                        </p:attrNameLst>
                                      </p:cBhvr>
                                      <p:tavLst>
                                        <p:tav tm="0">
                                          <p:val>
                                            <p:strVal val="#ppt_x"/>
                                          </p:val>
                                        </p:tav>
                                        <p:tav tm="100000">
                                          <p:val>
                                            <p:strVal val="#ppt_x"/>
                                          </p:val>
                                        </p:tav>
                                      </p:tavLst>
                                    </p:anim>
                                    <p:anim calcmode="lin" valueType="num">
                                      <p:cBhvr additive="base">
                                        <p:cTn id="51"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additive="base">
                                        <p:cTn id="56" dur="500" fill="hold"/>
                                        <p:tgtEl>
                                          <p:spTgt spid="21"/>
                                        </p:tgtEl>
                                        <p:attrNameLst>
                                          <p:attrName>ppt_x</p:attrName>
                                        </p:attrNameLst>
                                      </p:cBhvr>
                                      <p:tavLst>
                                        <p:tav tm="0">
                                          <p:val>
                                            <p:strVal val="#ppt_x"/>
                                          </p:val>
                                        </p:tav>
                                        <p:tav tm="100000">
                                          <p:val>
                                            <p:strVal val="#ppt_x"/>
                                          </p:val>
                                        </p:tav>
                                      </p:tavLst>
                                    </p:anim>
                                    <p:anim calcmode="lin" valueType="num">
                                      <p:cBhvr additive="base">
                                        <p:cTn id="57"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22"/>
                                        </p:tgtEl>
                                        <p:attrNameLst>
                                          <p:attrName>style.visibility</p:attrName>
                                        </p:attrNameLst>
                                      </p:cBhvr>
                                      <p:to>
                                        <p:strVal val="visible"/>
                                      </p:to>
                                    </p:set>
                                    <p:anim calcmode="lin" valueType="num">
                                      <p:cBhvr additive="base">
                                        <p:cTn id="62" dur="500" fill="hold"/>
                                        <p:tgtEl>
                                          <p:spTgt spid="22"/>
                                        </p:tgtEl>
                                        <p:attrNameLst>
                                          <p:attrName>ppt_x</p:attrName>
                                        </p:attrNameLst>
                                      </p:cBhvr>
                                      <p:tavLst>
                                        <p:tav tm="0">
                                          <p:val>
                                            <p:strVal val="#ppt_x"/>
                                          </p:val>
                                        </p:tav>
                                        <p:tav tm="100000">
                                          <p:val>
                                            <p:strVal val="#ppt_x"/>
                                          </p:val>
                                        </p:tav>
                                      </p:tavLst>
                                    </p:anim>
                                    <p:anim calcmode="lin" valueType="num">
                                      <p:cBhvr additive="base">
                                        <p:cTn id="63"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P spid="13" grpId="0"/>
      <p:bldP spid="14" grpId="0"/>
      <p:bldP spid="15" grpId="0"/>
      <p:bldP spid="16" grpId="0"/>
      <p:bldP spid="17" grpId="0"/>
      <p:bldP spid="18" grpId="0"/>
      <p:bldP spid="19" grpId="0"/>
      <p:bldP spid="21"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56580E7-A4B8-43B1-8FEA-D6FE207B4B87}"/>
              </a:ext>
            </a:extLst>
          </p:cNvPr>
          <p:cNvSpPr txBox="1"/>
          <p:nvPr/>
        </p:nvSpPr>
        <p:spPr>
          <a:xfrm>
            <a:off x="1785948" y="3183960"/>
            <a:ext cx="5944164" cy="523220"/>
          </a:xfrm>
          <a:prstGeom prst="rect">
            <a:avLst/>
          </a:prstGeom>
          <a:solidFill>
            <a:srgbClr val="92D050"/>
          </a:solid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a:solidFill>
                  <a:prstClr val="black"/>
                </a:solidFill>
                <a:latin typeface="UTM Avo" panose="02040603050506020204" pitchFamily="18" charset="0"/>
                <a:cs typeface="Times New Roman" panose="02020603050405020304" pitchFamily="18" charset="0"/>
              </a:rPr>
              <a:t>Ý nghĩa của câu nói trên?</a:t>
            </a:r>
          </a:p>
        </p:txBody>
      </p:sp>
      <p:sp>
        <p:nvSpPr>
          <p:cNvPr id="7" name="Rounded Rectangle 13">
            <a:extLst>
              <a:ext uri="{FF2B5EF4-FFF2-40B4-BE49-F238E27FC236}">
                <a16:creationId xmlns:a16="http://schemas.microsoft.com/office/drawing/2014/main" id="{BB979944-1F9B-442F-B3D1-238CB3C4E93D}"/>
              </a:ext>
            </a:extLst>
          </p:cNvPr>
          <p:cNvSpPr/>
          <p:nvPr/>
        </p:nvSpPr>
        <p:spPr>
          <a:xfrm>
            <a:off x="152506" y="768166"/>
            <a:ext cx="3867044" cy="638343"/>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b. </a:t>
            </a:r>
            <a:r>
              <a:rPr kumimoji="0" lang="en-US" sz="32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Viết</a:t>
            </a: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 </a:t>
            </a:r>
            <a:r>
              <a:rPr kumimoji="0" lang="en-US" sz="32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ứng</a:t>
            </a: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 </a:t>
            </a:r>
            <a:r>
              <a:rPr kumimoji="0" lang="en-US" sz="32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rPr>
              <a:t>dụng</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j-lt"/>
              <a:ea typeface="+mn-ea"/>
              <a:cs typeface="Times New Roman" panose="02020603050405020304" pitchFamily="18" charset="0"/>
            </a:endParaRPr>
          </a:p>
        </p:txBody>
      </p:sp>
      <p:sp>
        <p:nvSpPr>
          <p:cNvPr id="10" name="Google Shape;187;p5">
            <a:extLst>
              <a:ext uri="{FF2B5EF4-FFF2-40B4-BE49-F238E27FC236}">
                <a16:creationId xmlns:a16="http://schemas.microsoft.com/office/drawing/2014/main" id="{B4535F30-5689-45DB-8B18-7AF2A5D5909B}"/>
              </a:ext>
            </a:extLst>
          </p:cNvPr>
          <p:cNvSpPr txBox="1"/>
          <p:nvPr/>
        </p:nvSpPr>
        <p:spPr>
          <a:xfrm>
            <a:off x="4758030" y="471825"/>
            <a:ext cx="4677822" cy="615513"/>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err="1">
                <a:ln>
                  <a:noFill/>
                </a:ln>
                <a:solidFill>
                  <a:srgbClr val="FF0000"/>
                </a:solidFill>
                <a:effectLst/>
                <a:uLnTx/>
                <a:uFillTx/>
                <a:latin typeface="UTM Avo" panose="02040603050506020204" pitchFamily="18" charset="0"/>
                <a:ea typeface="+mn-ea"/>
                <a:cs typeface="+mn-cs"/>
                <a:sym typeface="Arial"/>
              </a:rPr>
              <a:t>Chữ</a:t>
            </a:r>
            <a:r>
              <a:rPr kumimoji="0" lang="en-US" sz="3400" b="1" i="0" u="none" strike="noStrike" kern="1200" cap="none" spc="0" normalizeH="0" baseline="0" noProof="0" dirty="0">
                <a:ln>
                  <a:noFill/>
                </a:ln>
                <a:solidFill>
                  <a:srgbClr val="FF0000"/>
                </a:solidFill>
                <a:effectLst/>
                <a:uLnTx/>
                <a:uFillTx/>
                <a:latin typeface="UTM Avo" panose="02040603050506020204" pitchFamily="18" charset="0"/>
                <a:ea typeface="+mn-ea"/>
                <a:cs typeface="+mn-cs"/>
                <a:sym typeface="Arial"/>
              </a:rPr>
              <a:t> </a:t>
            </a:r>
            <a:r>
              <a:rPr kumimoji="0" lang="en-US" sz="3400" b="1" i="0" u="none" strike="noStrike" kern="1200" cap="none" spc="0" normalizeH="0" baseline="0" noProof="0" err="1">
                <a:ln>
                  <a:noFill/>
                </a:ln>
                <a:solidFill>
                  <a:srgbClr val="FF0000"/>
                </a:solidFill>
                <a:effectLst/>
                <a:uLnTx/>
                <a:uFillTx/>
                <a:latin typeface="UTM Avo" panose="02040603050506020204" pitchFamily="18" charset="0"/>
                <a:ea typeface="+mn-ea"/>
                <a:cs typeface="+mn-cs"/>
                <a:sym typeface="Arial"/>
              </a:rPr>
              <a:t>hoa</a:t>
            </a:r>
            <a:r>
              <a:rPr kumimoji="0" lang="en-US" sz="3400" b="1" i="0" u="none" strike="noStrike" kern="1200" cap="none" spc="0" normalizeH="0" baseline="0" noProof="0">
                <a:ln>
                  <a:noFill/>
                </a:ln>
                <a:solidFill>
                  <a:srgbClr val="FF0000"/>
                </a:solidFill>
                <a:effectLst/>
                <a:uLnTx/>
                <a:uFillTx/>
                <a:latin typeface="UTM Avo" panose="02040603050506020204" pitchFamily="18" charset="0"/>
                <a:ea typeface="+mn-ea"/>
                <a:cs typeface="+mn-cs"/>
                <a:sym typeface="Arial"/>
              </a:rPr>
              <a:t> </a:t>
            </a:r>
            <a:r>
              <a:rPr lang="en-US" sz="3400" b="1">
                <a:solidFill>
                  <a:srgbClr val="FF0000"/>
                </a:solidFill>
                <a:latin typeface="UTM Avo" panose="02040603050506020204" pitchFamily="18" charset="0"/>
                <a:sym typeface="Arial"/>
              </a:rPr>
              <a:t>Đ</a:t>
            </a:r>
            <a:endParaRPr kumimoji="0" sz="3400" b="0" i="0" u="none" strike="noStrike" kern="1200" cap="none" spc="0" normalizeH="0" baseline="0" noProof="0" dirty="0">
              <a:ln>
                <a:noFill/>
              </a:ln>
              <a:solidFill>
                <a:srgbClr val="FF0000"/>
              </a:solidFill>
              <a:effectLst/>
              <a:uLnTx/>
              <a:uFillTx/>
              <a:latin typeface="UTM Avo" panose="02040603050506020204" pitchFamily="18" charset="0"/>
              <a:ea typeface="+mn-ea"/>
              <a:cs typeface="+mn-cs"/>
              <a:sym typeface="Arial"/>
            </a:endParaRPr>
          </a:p>
        </p:txBody>
      </p:sp>
      <p:sp>
        <p:nvSpPr>
          <p:cNvPr id="11" name="TextBox 10">
            <a:extLst>
              <a:ext uri="{FF2B5EF4-FFF2-40B4-BE49-F238E27FC236}">
                <a16:creationId xmlns:a16="http://schemas.microsoft.com/office/drawing/2014/main" id="{D6D94260-798A-479B-8312-ABCF82A6950D}"/>
              </a:ext>
            </a:extLst>
          </p:cNvPr>
          <p:cNvSpPr txBox="1"/>
          <p:nvPr/>
        </p:nvSpPr>
        <p:spPr>
          <a:xfrm>
            <a:off x="799369" y="4402167"/>
            <a:ext cx="11115540" cy="138499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800">
                <a:solidFill>
                  <a:prstClr val="black"/>
                </a:solidFill>
                <a:latin typeface="UTM Avo" panose="02040603050506020204" pitchFamily="18" charset="0"/>
                <a:cs typeface="Times New Roman" panose="02020603050405020304" pitchFamily="18" charset="0"/>
              </a:rPr>
              <a:t>- Trong một tập thể, phải có sự đoàn kết, che chở lẫn nhau. Nhưng không vì sự đoàn kết đó mà bao che khuyết điểm cho nhau. Đoàn kết tốt, kỉ luật tốt mới mang lại sự thành công.</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3537" y="1801091"/>
            <a:ext cx="7315201"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4689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0422F1-F90E-4B3B-8EC7-1663A67D2C5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4556" y="-368922"/>
            <a:ext cx="7487444" cy="8605066"/>
          </a:xfrm>
          <a:prstGeom prst="rect">
            <a:avLst/>
          </a:prstGeom>
        </p:spPr>
      </p:pic>
      <p:sp>
        <p:nvSpPr>
          <p:cNvPr id="6" name="TextBox 5">
            <a:extLst>
              <a:ext uri="{FF2B5EF4-FFF2-40B4-BE49-F238E27FC236}">
                <a16:creationId xmlns:a16="http://schemas.microsoft.com/office/drawing/2014/main" id="{AA483164-52C7-4691-95F4-4638E2BDF902}"/>
              </a:ext>
            </a:extLst>
          </p:cNvPr>
          <p:cNvSpPr txBox="1"/>
          <p:nvPr/>
        </p:nvSpPr>
        <p:spPr>
          <a:xfrm>
            <a:off x="5160947" y="2468641"/>
            <a:ext cx="4249241" cy="1569660"/>
          </a:xfrm>
          <a:prstGeom prst="rect">
            <a:avLst/>
          </a:prstGeom>
          <a:noFill/>
        </p:spPr>
        <p:txBody>
          <a:bodyPr wrap="square" rtlCol="0">
            <a:spAutoFit/>
          </a:bodyPr>
          <a:lstStyle/>
          <a:p>
            <a:pPr algn="ctr"/>
            <a:r>
              <a:rPr lang="en-US" sz="4800" b="1" dirty="0">
                <a:solidFill>
                  <a:schemeClr val="bg1"/>
                </a:solidFill>
              </a:rPr>
              <a:t>THỰC HÀNH </a:t>
            </a:r>
          </a:p>
          <a:p>
            <a:pPr algn="ctr"/>
            <a:r>
              <a:rPr lang="en-US" sz="4800" b="1" dirty="0">
                <a:solidFill>
                  <a:schemeClr val="bg1"/>
                </a:solidFill>
              </a:rPr>
              <a:t>VIẾT VỞ</a:t>
            </a:r>
          </a:p>
        </p:txBody>
      </p:sp>
      <p:pic>
        <p:nvPicPr>
          <p:cNvPr id="7" name="55">
            <a:extLst>
              <a:ext uri="{FF2B5EF4-FFF2-40B4-BE49-F238E27FC236}">
                <a16:creationId xmlns:a16="http://schemas.microsoft.com/office/drawing/2014/main" id="{0BC6E11F-564B-4085-ADEF-B1F0E1E433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315" y="1711743"/>
            <a:ext cx="4249241" cy="4653116"/>
          </a:xfrm>
          <a:prstGeom prst="rect">
            <a:avLst/>
          </a:prstGeom>
        </p:spPr>
      </p:pic>
    </p:spTree>
    <p:extLst>
      <p:ext uri="{BB962C8B-B14F-4D97-AF65-F5344CB8AC3E}">
        <p14:creationId xmlns:p14="http://schemas.microsoft.com/office/powerpoint/2010/main" val="116310127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par>
                                <p:cTn id="14" presetID="3" presetClass="entr" presetSubtype="1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linds(horizontal)">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8295" y="554181"/>
            <a:ext cx="9523828" cy="63038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9732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421167B2-B9C0-4A1A-B847-1459A6305C33}"/>
              </a:ext>
            </a:extLst>
          </p:cNvPr>
          <p:cNvSpPr txBox="1">
            <a:spLocks/>
          </p:cNvSpPr>
          <p:nvPr/>
        </p:nvSpPr>
        <p:spPr>
          <a:xfrm>
            <a:off x="1940315" y="2866322"/>
            <a:ext cx="9144000" cy="8985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a:lstStyle>
          <a:p>
            <a:r>
              <a:rPr lang="en-US" sz="4800" b="1" dirty="0">
                <a:solidFill>
                  <a:srgbClr val="FF8119"/>
                </a:solidFill>
              </a:rPr>
              <a:t>Hoc10 </a:t>
            </a:r>
            <a:r>
              <a:rPr lang="en-US" sz="4800" b="1" dirty="0" err="1">
                <a:solidFill>
                  <a:srgbClr val="FF8119"/>
                </a:solidFill>
              </a:rPr>
              <a:t>chúc</a:t>
            </a:r>
            <a:r>
              <a:rPr lang="en-US" sz="4800" b="1" dirty="0">
                <a:solidFill>
                  <a:srgbClr val="FF8119"/>
                </a:solidFill>
              </a:rPr>
              <a:t> </a:t>
            </a:r>
            <a:r>
              <a:rPr lang="en-US" sz="4800" b="1" dirty="0" err="1">
                <a:solidFill>
                  <a:srgbClr val="FF8119"/>
                </a:solidFill>
              </a:rPr>
              <a:t>các</a:t>
            </a:r>
            <a:r>
              <a:rPr lang="en-US" sz="4800" b="1" dirty="0">
                <a:solidFill>
                  <a:srgbClr val="FF8119"/>
                </a:solidFill>
              </a:rPr>
              <a:t> </a:t>
            </a:r>
            <a:r>
              <a:rPr lang="en-US" sz="4800" b="1" dirty="0" err="1">
                <a:solidFill>
                  <a:srgbClr val="FF8119"/>
                </a:solidFill>
              </a:rPr>
              <a:t>em</a:t>
            </a:r>
            <a:r>
              <a:rPr lang="en-US" sz="4800" b="1" dirty="0">
                <a:solidFill>
                  <a:srgbClr val="FF8119"/>
                </a:solidFill>
              </a:rPr>
              <a:t> </a:t>
            </a:r>
            <a:r>
              <a:rPr lang="en-US" sz="4800" b="1" dirty="0" err="1">
                <a:solidFill>
                  <a:srgbClr val="FF8119"/>
                </a:solidFill>
              </a:rPr>
              <a:t>học</a:t>
            </a:r>
            <a:r>
              <a:rPr lang="en-US" sz="4800" b="1" dirty="0">
                <a:solidFill>
                  <a:srgbClr val="FF8119"/>
                </a:solidFill>
              </a:rPr>
              <a:t> </a:t>
            </a:r>
            <a:r>
              <a:rPr lang="en-US" sz="4800" b="1" dirty="0" err="1">
                <a:solidFill>
                  <a:srgbClr val="FF8119"/>
                </a:solidFill>
              </a:rPr>
              <a:t>tốt</a:t>
            </a:r>
            <a:r>
              <a:rPr lang="en-US" sz="4800" b="1" dirty="0">
                <a:solidFill>
                  <a:srgbClr val="FF8119"/>
                </a:solidFill>
              </a:rPr>
              <a:t>!</a:t>
            </a:r>
          </a:p>
        </p:txBody>
      </p:sp>
    </p:spTree>
    <p:extLst>
      <p:ext uri="{BB962C8B-B14F-4D97-AF65-F5344CB8AC3E}">
        <p14:creationId xmlns:p14="http://schemas.microsoft.com/office/powerpoint/2010/main" val="29277994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1170</TotalTime>
  <Words>363</Words>
  <Application>Microsoft Office PowerPoint</Application>
  <PresentationFormat>Widescreen</PresentationFormat>
  <Paragraphs>46</Paragraphs>
  <Slides>11</Slides>
  <Notes>2</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等线</vt:lpstr>
      <vt:lpstr>Arial</vt:lpstr>
      <vt:lpstr>Arial-Rounded</vt:lpstr>
      <vt:lpstr>Calibri</vt:lpstr>
      <vt:lpstr>Times New Roman</vt:lpstr>
      <vt:lpstr>UTM Avo</vt:lpstr>
      <vt:lpstr>Wingdings</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tran thao</dc:creator>
  <cp:lastModifiedBy>Administrator</cp:lastModifiedBy>
  <cp:revision>174</cp:revision>
  <dcterms:created xsi:type="dcterms:W3CDTF">2021-06-07T06:59:14Z</dcterms:created>
  <dcterms:modified xsi:type="dcterms:W3CDTF">2022-08-24T09:12:02Z</dcterms:modified>
</cp:coreProperties>
</file>