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mp3" ContentType="audio/m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tags/tag2.xml" ContentType="application/vnd.openxmlformats-officedocument.presentationml.tags+xml"/>
  <Override PartName="/ppt/notesSlides/notesSlide5.xml" ContentType="application/vnd.openxmlformats-officedocument.presentationml.notesSlide+xml"/>
  <Override PartName="/ppt/tags/tag3.xml" ContentType="application/vnd.openxmlformats-officedocument.presentationml.tags+xml"/>
  <Override PartName="/ppt/notesSlides/notesSlide6.xml" ContentType="application/vnd.openxmlformats-officedocument.presentationml.notesSlide+xml"/>
  <Override PartName="/ppt/tags/tag4.xml" ContentType="application/vnd.openxmlformats-officedocument.presentationml.tags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30"/>
  </p:notesMasterIdLst>
  <p:sldIdLst>
    <p:sldId id="351" r:id="rId2"/>
    <p:sldId id="300" r:id="rId3"/>
    <p:sldId id="321" r:id="rId4"/>
    <p:sldId id="322" r:id="rId5"/>
    <p:sldId id="326" r:id="rId6"/>
    <p:sldId id="323" r:id="rId7"/>
    <p:sldId id="316" r:id="rId8"/>
    <p:sldId id="324" r:id="rId9"/>
    <p:sldId id="318" r:id="rId10"/>
    <p:sldId id="325" r:id="rId11"/>
    <p:sldId id="333" r:id="rId12"/>
    <p:sldId id="260" r:id="rId13"/>
    <p:sldId id="334" r:id="rId14"/>
    <p:sldId id="328" r:id="rId15"/>
    <p:sldId id="278" r:id="rId16"/>
    <p:sldId id="340" r:id="rId17"/>
    <p:sldId id="297" r:id="rId18"/>
    <p:sldId id="308" r:id="rId19"/>
    <p:sldId id="309" r:id="rId20"/>
    <p:sldId id="292" r:id="rId21"/>
    <p:sldId id="341" r:id="rId22"/>
    <p:sldId id="337" r:id="rId23"/>
    <p:sldId id="343" r:id="rId24"/>
    <p:sldId id="346" r:id="rId25"/>
    <p:sldId id="344" r:id="rId26"/>
    <p:sldId id="350" r:id="rId27"/>
    <p:sldId id="349" r:id="rId28"/>
    <p:sldId id="311" r:id="rId29"/>
  </p:sldIdLst>
  <p:sldSz cx="12192000" cy="6858000"/>
  <p:notesSz cx="6858000" cy="9144000"/>
  <p:embeddedFontLst>
    <p:embeddedFont>
      <p:font typeface="HP001 4 hàng" panose="020B0603050302020204" pitchFamily="34" charset="0"/>
      <p:regular r:id="rId31"/>
      <p:bold r:id="rId32"/>
    </p:embeddedFont>
    <p:embeddedFont>
      <p:font typeface="UTM Avo" panose="02040603050506020204" pitchFamily="18" charset="0"/>
      <p:regular r:id="rId33"/>
      <p:bold r:id="rId34"/>
      <p:italic r:id="rId35"/>
      <p:boldItalic r:id="rId36"/>
    </p:embeddedFont>
  </p:embeddedFontLst>
  <p:custDataLst>
    <p:tags r:id="rId3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7707"/>
    <a:srgbClr val="FF8119"/>
    <a:srgbClr val="FFAF6C"/>
    <a:srgbClr val="FFFFFF"/>
    <a:srgbClr val="FFFF99"/>
    <a:srgbClr val="404040"/>
    <a:srgbClr val="FFFB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100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306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3.fntdata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2.fntdata"/><Relationship Id="rId37" Type="http://schemas.openxmlformats.org/officeDocument/2006/relationships/tags" Target="tags/tag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6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UTM Avo" panose="02040603050506020204" pitchFamily="18" charset="0"/>
              </a:defRPr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UTM Avo" panose="02040603050506020204" pitchFamily="18" charset="0"/>
              </a:defRPr>
            </a:lvl1pPr>
          </a:lstStyle>
          <a:p>
            <a:fld id="{8A75D3AF-C001-46F6-A2AB-A53922A9E540}" type="datetimeFigureOut">
              <a:rPr lang="en-US" smtClean="0"/>
              <a:pPr/>
              <a:t>3/30/2022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UTM Avo" panose="02040603050506020204" pitchFamily="18" charset="0"/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UTM Avo" panose="02040603050506020204" pitchFamily="18" charset="0"/>
              </a:defRPr>
            </a:lvl1pPr>
          </a:lstStyle>
          <a:p>
            <a:fld id="{CA3B68AD-D346-44F1-8A2C-3235B8AE223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58488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UTM Avo" panose="02040603050506020204" pitchFamily="18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UTM Avo" panose="02040603050506020204" pitchFamily="18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UTM Avo" panose="02040603050506020204" pitchFamily="18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UTM Avo" panose="02040603050506020204" pitchFamily="18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UTM Avo" panose="020406030505060202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AE39EF-C0E5-4896-B9D3-7E7938E4611D}" type="slidenum">
              <a:rPr lang="zh-CN" altLang="en-US" smtClean="0">
                <a:latin typeface="UTM Avo" panose="02040603050506020204" pitchFamily="18" charset="0"/>
              </a:rPr>
              <a:t>1</a:t>
            </a:fld>
            <a:endParaRPr lang="zh-CN" altLang="en-US"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684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A3B68AD-D346-44F1-8A2C-3235B8AE2233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673561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3B68AD-D346-44F1-8A2C-3235B8AE2233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560899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/>
              <a:t>GV click trình</a:t>
            </a:r>
            <a:r>
              <a:rPr lang="en-US" b="1" baseline="0"/>
              <a:t> chiếu slide như bình thường.</a:t>
            </a:r>
            <a:endParaRPr lang="en-US" b="1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3B68AD-D346-44F1-8A2C-3235B8AE2233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262706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>
              <a:lnSpc>
                <a:spcPct val="150000"/>
              </a:lnSpc>
              <a:spcAft>
                <a:spcPts val="1000"/>
              </a:spcAft>
            </a:pPr>
            <a:endParaRPr lang="en-US" sz="18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9827681-B913-4050-BF70-0CBB0321C47E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5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4474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>
              <a:lnSpc>
                <a:spcPct val="150000"/>
              </a:lnSpc>
              <a:spcAft>
                <a:spcPts val="1000"/>
              </a:spcAft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9827681-B913-4050-BF70-0CBB0321C47E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7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604643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>
              <a:lnSpc>
                <a:spcPct val="150000"/>
              </a:lnSpc>
              <a:spcAft>
                <a:spcPts val="1000"/>
              </a:spcAft>
            </a:pPr>
            <a:endParaRPr lang="en-US" sz="18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9827681-B913-4050-BF70-0CBB0321C47E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9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4375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preserve="1" userDrawn="1">
  <p:cSld name="2_Title and Conten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61891" y="0"/>
            <a:ext cx="12253891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pPr/>
              <a:t>3/30/2022</a:t>
            </a:fld>
            <a:endParaRPr lang="en-US"/>
          </a:p>
        </p:txBody>
      </p:sp>
      <p:sp>
        <p:nvSpPr>
          <p:cNvPr id="24" name="Google Shape;24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25" name="Google Shape;25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89420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preserve="1" userDrawn="1">
  <p:cSld name="2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pPr/>
              <a:t>3/30/2022</a:t>
            </a:fld>
            <a:endParaRPr lang="en-US"/>
          </a:p>
        </p:txBody>
      </p:sp>
      <p:sp>
        <p:nvSpPr>
          <p:cNvPr id="31" name="Google Shape;31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2" name="Google Shape;32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64581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and Content" preserve="1" userDrawn="1">
  <p:cSld name="2_Title and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10"/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3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Google Shape;37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pPr/>
              <a:t>3/30/2022</a:t>
            </a:fld>
            <a:endParaRPr lang="en-US"/>
          </a:p>
        </p:txBody>
      </p:sp>
      <p:sp>
        <p:nvSpPr>
          <p:cNvPr id="38" name="Google Shape;38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9" name="Google Shape;39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11689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 preserve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7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4" name="Google Shape;14;p7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3/30/2022</a:t>
            </a:fld>
            <a:endParaRPr lang="en-US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Google Shape;18;p7"/>
          <p:cNvSpPr/>
          <p:nvPr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1146B2CB-5A67-4AB8-9A1B-7AE29B183FB4}"/>
              </a:ext>
            </a:extLst>
          </p:cNvPr>
          <p:cNvSpPr/>
          <p:nvPr userDrawn="1"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57175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preserve="1" userDrawn="1">
  <p:cSld name="2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3/30/2022</a:t>
            </a:fld>
            <a:endParaRPr lang="en-US"/>
          </a:p>
        </p:txBody>
      </p:sp>
      <p:sp>
        <p:nvSpPr>
          <p:cNvPr id="31" name="Google Shape;31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2" name="Google Shape;32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57292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 preserve="1">
  <p:cSld name="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1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2" name="Google Shape;42;p11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3" name="Google Shape;43;p11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4" name="Google Shape;44;p11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5" name="Google Shape;45;p11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3/30/2022</a:t>
            </a:fld>
            <a:endParaRPr lang="en-US"/>
          </a:p>
        </p:txBody>
      </p:sp>
      <p:sp>
        <p:nvSpPr>
          <p:cNvPr id="47" name="Google Shape;47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48" name="Google Shape;48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pic>
        <p:nvPicPr>
          <p:cNvPr id="49" name="Google Shape;49;p1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18651"/>
            <a:ext cx="12191999" cy="682069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182854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B350663-EC9A-4C44-B607-B63DB2B7FE3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"/>
            <a:ext cx="12184879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5246000-100C-40C4-BEF3-5A3E38B69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FDF0F9-3FE1-432B-9703-5AE876434F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75A5E0-2AFF-4AB5-ACE6-7DA7CD466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3/30/2022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F69C67-F520-4179-9639-626A99809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5F03E5-824A-4731-8801-F2B2084D9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4336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B350663-EC9A-4C44-B607-B63DB2B7FE3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5246000-100C-40C4-BEF3-5A3E38B69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FDF0F9-3FE1-432B-9703-5AE876434F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75A5E0-2AFF-4AB5-ACE6-7DA7CD466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3/30/2022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F69C67-F520-4179-9639-626A99809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5F03E5-824A-4731-8801-F2B2084D9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28110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56D94F5-CFF9-40EA-9987-8B1A63E8847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EE6104B-2458-498C-ABBA-C0DED10B73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3/30/2022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7C4E4CF-1B85-4D09-81A8-6864E71AE7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8E9558-AFB0-4D59-A785-A2FDA35555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02081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userDrawn="1">
  <p:cSld name="3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354FBDB-570B-47DF-96E0-31EC931D5420}" type="datetimeFigureOut">
              <a:rPr lang="en-US" smtClean="0"/>
              <a:pPr/>
              <a:t>3/30/2022</a:t>
            </a:fld>
            <a:endParaRPr lang="en-US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7FA4BBA6-1016-4661-98DC-FB176A95F2C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8" name="Google Shape;18;p7"/>
          <p:cNvSpPr/>
          <p:nvPr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9AD1DDED-7DF5-4CD6-A1A3-FC0C2ECC92B2}"/>
              </a:ext>
            </a:extLst>
          </p:cNvPr>
          <p:cNvSpPr/>
          <p:nvPr userDrawn="1"/>
        </p:nvSpPr>
        <p:spPr>
          <a:xfrm>
            <a:off x="11050607" y="136525"/>
            <a:ext cx="1284651" cy="1284651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659012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8929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EE5A00-8F8E-42AF-90E2-066651466F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D880EE-B25B-4758-91EB-EBD635871C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8255D9-F2D3-47EC-8DB1-5B378E86D5E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1C8935-5503-46B3-AA64-FDD06962785D}" type="datetimeFigureOut">
              <a:rPr lang="en-US" smtClean="0"/>
              <a:t>3/30/2022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92A118-F643-4454-B34F-A87946B13F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A72231-B6D0-41EB-A4EC-39B7F5689F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93393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48" r:id="rId2"/>
    <p:sldLayoutId id="2147483749" r:id="rId3"/>
    <p:sldLayoutId id="2147483686" r:id="rId4"/>
    <p:sldLayoutId id="2147483688" r:id="rId5"/>
    <p:sldLayoutId id="2147483691" r:id="rId6"/>
    <p:sldLayoutId id="2147483650" r:id="rId7"/>
    <p:sldLayoutId id="2147483685" r:id="rId8"/>
    <p:sldLayoutId id="2147483655" r:id="rId9"/>
    <p:sldLayoutId id="2147483745" r:id="rId10"/>
    <p:sldLayoutId id="2147483746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9.png"/><Relationship Id="rId7" Type="http://schemas.microsoft.com/office/2007/relationships/hdphoto" Target="../media/hdphoto2.wdp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microsoft.com/office/2007/relationships/hdphoto" Target="../media/hdphoto1.wdp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media" Target="../media/media1.mp3"/><Relationship Id="rId7" Type="http://schemas.openxmlformats.org/officeDocument/2006/relationships/image" Target="../media/image14.png"/><Relationship Id="rId2" Type="http://schemas.openxmlformats.org/officeDocument/2006/relationships/audio" Target="NULL" TargetMode="External"/><Relationship Id="rId1" Type="http://schemas.openxmlformats.org/officeDocument/2006/relationships/tags" Target="../tags/tag2.xml"/><Relationship Id="rId6" Type="http://schemas.openxmlformats.org/officeDocument/2006/relationships/image" Target="../media/image13.png"/><Relationship Id="rId5" Type="http://schemas.openxmlformats.org/officeDocument/2006/relationships/notesSlide" Target="../notesSlides/notesSlide5.xml"/><Relationship Id="rId4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microsoft.com/office/2007/relationships/hdphoto" Target="../media/hdphoto3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2.png"/><Relationship Id="rId4" Type="http://schemas.microsoft.com/office/2007/relationships/hdphoto" Target="../media/hdphoto2.wdp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microsoft.com/office/2007/relationships/media" Target="../media/media1.mp3"/><Relationship Id="rId7" Type="http://schemas.openxmlformats.org/officeDocument/2006/relationships/image" Target="../media/image13.png"/><Relationship Id="rId2" Type="http://schemas.openxmlformats.org/officeDocument/2006/relationships/audio" Target="NULL" TargetMode="External"/><Relationship Id="rId1" Type="http://schemas.openxmlformats.org/officeDocument/2006/relationships/tags" Target="../tags/tag3.xml"/><Relationship Id="rId6" Type="http://schemas.openxmlformats.org/officeDocument/2006/relationships/image" Target="../media/image16.png"/><Relationship Id="rId5" Type="http://schemas.openxmlformats.org/officeDocument/2006/relationships/notesSlide" Target="../notesSlides/notesSlide6.xml"/><Relationship Id="rId4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slide" Target="slide6.xml"/><Relationship Id="rId7" Type="http://schemas.microsoft.com/office/2007/relationships/hdphoto" Target="../media/hdphoto4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microsoft.com/office/2007/relationships/hdphoto" Target="../media/hdphoto2.wdp"/><Relationship Id="rId10" Type="http://schemas.microsoft.com/office/2007/relationships/hdphoto" Target="../media/hdphoto5.wdp"/><Relationship Id="rId4" Type="http://schemas.openxmlformats.org/officeDocument/2006/relationships/image" Target="../media/image11.png"/><Relationship Id="rId9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microsoft.com/office/2007/relationships/media" Target="../media/media1.mp3"/><Relationship Id="rId7" Type="http://schemas.openxmlformats.org/officeDocument/2006/relationships/image" Target="../media/image13.png"/><Relationship Id="rId2" Type="http://schemas.openxmlformats.org/officeDocument/2006/relationships/audio" Target="NULL" TargetMode="External"/><Relationship Id="rId1" Type="http://schemas.openxmlformats.org/officeDocument/2006/relationships/tags" Target="../tags/tag4.xml"/><Relationship Id="rId6" Type="http://schemas.openxmlformats.org/officeDocument/2006/relationships/image" Target="../media/image16.png"/><Relationship Id="rId5" Type="http://schemas.openxmlformats.org/officeDocument/2006/relationships/notesSlide" Target="../notesSlides/notesSlide7.xml"/><Relationship Id="rId4" Type="http://schemas.openxmlformats.org/officeDocument/2006/relationships/slideLayout" Target="../slideLayouts/slideLayout2.xml"/><Relationship Id="rId9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12.png"/><Relationship Id="rId7" Type="http://schemas.openxmlformats.org/officeDocument/2006/relationships/image" Target="../media/image2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microsoft.com/office/2007/relationships/hdphoto" Target="../media/hdphoto4.wdp"/><Relationship Id="rId5" Type="http://schemas.openxmlformats.org/officeDocument/2006/relationships/image" Target="../media/image17.png"/><Relationship Id="rId10" Type="http://schemas.microsoft.com/office/2007/relationships/hdphoto" Target="../media/hdphoto7.wdp"/><Relationship Id="rId4" Type="http://schemas.microsoft.com/office/2007/relationships/hdphoto" Target="../media/hdphoto2.wdp"/><Relationship Id="rId9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gif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5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microsoft.com/office/2007/relationships/media" Target="../media/media2.mp4"/><Relationship Id="rId1" Type="http://schemas.openxmlformats.org/officeDocument/2006/relationships/video" Target="NULL" TargetMode="External"/><Relationship Id="rId4" Type="http://schemas.openxmlformats.org/officeDocument/2006/relationships/image" Target="../media/image3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9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1.png"/><Relationship Id="rId4" Type="http://schemas.openxmlformats.org/officeDocument/2006/relationships/image" Target="../media/image25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.xml"/><Relationship Id="rId5" Type="http://schemas.microsoft.com/office/2007/relationships/hdphoto" Target="../media/hdphoto8.wdp"/><Relationship Id="rId4" Type="http://schemas.openxmlformats.org/officeDocument/2006/relationships/image" Target="../media/image44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DA144B1-BC48-4FB5-81A0-5EEE0F41D92F}"/>
              </a:ext>
            </a:extLst>
          </p:cNvPr>
          <p:cNvSpPr/>
          <p:nvPr/>
        </p:nvSpPr>
        <p:spPr>
          <a:xfrm>
            <a:off x="3940627" y="1648606"/>
            <a:ext cx="4310795" cy="23469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914377">
              <a:lnSpc>
                <a:spcPct val="150000"/>
              </a:lnSpc>
              <a:defRPr/>
            </a:pPr>
            <a:r>
              <a:rPr lang="en-US" sz="5200" b="1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Tuần</a:t>
            </a:r>
            <a:r>
              <a:rPr lang="en-US" sz="5200" b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6</a:t>
            </a:r>
            <a:endParaRPr lang="en-US" sz="5200" b="1" dirty="0">
              <a:solidFill>
                <a:srgbClr val="00206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  <a:p>
            <a:pPr algn="ctr" defTabSz="914377">
              <a:lnSpc>
                <a:spcPct val="150000"/>
              </a:lnSpc>
              <a:defRPr/>
            </a:pPr>
            <a:r>
              <a:rPr lang="en-US" sz="5200" b="1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Bài</a:t>
            </a:r>
            <a:r>
              <a:rPr lang="en-US" sz="5200" b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30: u – ư</a:t>
            </a:r>
            <a:endParaRPr lang="en-US" sz="5200" b="1" dirty="0">
              <a:solidFill>
                <a:srgbClr val="FF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08EF6DA-C8F1-435A-8108-A2019195E96B}"/>
              </a:ext>
            </a:extLst>
          </p:cNvPr>
          <p:cNvSpPr/>
          <p:nvPr/>
        </p:nvSpPr>
        <p:spPr>
          <a:xfrm>
            <a:off x="9467278" y="99936"/>
            <a:ext cx="256352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TIẾNG VIỆT 1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FE75980-B8E4-42A9-95B4-7B4E5FA54707}"/>
              </a:ext>
            </a:extLst>
          </p:cNvPr>
          <p:cNvSpPr/>
          <p:nvPr/>
        </p:nvSpPr>
        <p:spPr>
          <a:xfrm>
            <a:off x="11039823" y="684711"/>
            <a:ext cx="9909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Tập</a:t>
            </a:r>
            <a:r>
              <a:rPr lang="en-US" sz="24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 1</a:t>
            </a:r>
            <a:endParaRPr lang="en-US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116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https://i.pinimg.com/564x/fe/2f/ff/fe2fffbd26a53bd80199a232307e4ad4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47" b="7432"/>
          <a:stretch/>
        </p:blipFill>
        <p:spPr bwMode="auto">
          <a:xfrm>
            <a:off x="2194560" y="567848"/>
            <a:ext cx="7802879" cy="57223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4157489" y="3060915"/>
            <a:ext cx="4249882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000" b="1" cap="none" spc="0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Khởi</a:t>
            </a:r>
            <a:r>
              <a:rPr lang="en-US" sz="60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 </a:t>
            </a:r>
            <a:r>
              <a:rPr lang="en-US" sz="6000" b="1" cap="none" spc="0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động</a:t>
            </a:r>
            <a:endParaRPr lang="en-US" sz="60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803700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03412"/>
            <a:ext cx="12192000" cy="6585217"/>
          </a:xfrm>
          <a:prstGeom prst="rect">
            <a:avLst/>
          </a:prstGeom>
        </p:spPr>
      </p:pic>
      <p:sp>
        <p:nvSpPr>
          <p:cNvPr id="5" name="Scroll: Horizontal 6"/>
          <p:cNvSpPr/>
          <p:nvPr/>
        </p:nvSpPr>
        <p:spPr>
          <a:xfrm>
            <a:off x="2652765" y="1019894"/>
            <a:ext cx="6923314" cy="3165243"/>
          </a:xfrm>
          <a:prstGeom prst="horizontalScroll">
            <a:avLst/>
          </a:prstGeom>
          <a:ln w="38100">
            <a:prstDash val="sysDash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defRPr/>
            </a:pPr>
            <a:endParaRPr lang="en-US" sz="7200" b="1" dirty="0">
              <a:ln w="19050">
                <a:solidFill>
                  <a:srgbClr val="FFFF00"/>
                </a:solidFill>
                <a:prstDash val="solid"/>
              </a:ln>
              <a:solidFill>
                <a:srgbClr val="FF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UTM Avo" panose="02040603050506020204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033969" y="2085420"/>
            <a:ext cx="637225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5400" b="1">
                <a:ln/>
                <a:solidFill>
                  <a:schemeClr val="accent4"/>
                </a:solidFill>
              </a:rPr>
              <a:t>Quả</a:t>
            </a:r>
            <a:r>
              <a:rPr lang="en-US" sz="5400" b="1" cap="none" spc="0">
                <a:ln/>
                <a:solidFill>
                  <a:schemeClr val="accent4"/>
                </a:solidFill>
                <a:effectLst/>
              </a:rPr>
              <a:t> trứng kì diệu</a:t>
            </a:r>
          </a:p>
        </p:txBody>
      </p:sp>
    </p:spTree>
    <p:extLst>
      <p:ext uri="{BB962C8B-B14F-4D97-AF65-F5344CB8AC3E}">
        <p14:creationId xmlns:p14="http://schemas.microsoft.com/office/powerpoint/2010/main" val="20821018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32" presetClass="emph" presetSubtype="0" repeatCount="2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Rot by="120000">
                                      <p:cBhvr>
                                        <p:cTn id="1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16859"/>
            <a:ext cx="12192000" cy="6657181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48704" b="90000" l="514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8881" t="49333" r="11119" b="16667"/>
          <a:stretch/>
        </p:blipFill>
        <p:spPr>
          <a:xfrm>
            <a:off x="8886697" y="2966720"/>
            <a:ext cx="1688408" cy="2066612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24815" b="47963" l="73800" r="93400"/>
                    </a14:imgEffect>
                    <a14:imgEffect>
                      <a14:colorTemperature colorTemp="47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2560" t="24666" r="8480" b="53556"/>
          <a:stretch/>
        </p:blipFill>
        <p:spPr>
          <a:xfrm rot="845761">
            <a:off x="1512094" y="3440062"/>
            <a:ext cx="1578523" cy="195816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24167" b="45370" l="50000" r="7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1499" t="24167" r="29901" b="54167"/>
          <a:stretch/>
        </p:blipFill>
        <p:spPr>
          <a:xfrm rot="1127673">
            <a:off x="3959839" y="1756641"/>
            <a:ext cx="1523403" cy="1916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4031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381411"/>
            <a:ext cx="12191999" cy="6476590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>
          <a:xfrm>
            <a:off x="10934715" y="455086"/>
            <a:ext cx="788765" cy="762738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defRPr/>
            </a:pPr>
            <a:endParaRPr lang="en-US" sz="6000" dirty="0">
              <a:solidFill>
                <a:srgbClr val="FF0066"/>
              </a:solidFill>
              <a:latin typeface="UTM Avo" panose="02040603050506020204" pitchFamily="18" charset="0"/>
            </a:endParaRPr>
          </a:p>
        </p:txBody>
      </p:sp>
      <p:pic>
        <p:nvPicPr>
          <p:cNvPr id="8" name="Am-thanh-tra-loi-dung-www_yeualo_com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3">
                  <p14:trim st="141" end="5188.8333"/>
                </p14:media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2192000" y="-1428750"/>
            <a:ext cx="1085850" cy="1085850"/>
          </a:xfrm>
          <a:prstGeom prst="rect">
            <a:avLst/>
          </a:prstGeom>
        </p:spPr>
      </p:pic>
      <p:sp>
        <p:nvSpPr>
          <p:cNvPr id="11" name="Rounded Rectangle 1">
            <a:extLst>
              <a:ext uri="{FF2B5EF4-FFF2-40B4-BE49-F238E27FC236}">
                <a16:creationId xmlns:a16="http://schemas.microsoft.com/office/drawing/2014/main" id="{B958C684-540A-4E40-B575-252535902BF5}"/>
              </a:ext>
            </a:extLst>
          </p:cNvPr>
          <p:cNvSpPr/>
          <p:nvPr/>
        </p:nvSpPr>
        <p:spPr>
          <a:xfrm>
            <a:off x="660400" y="393413"/>
            <a:ext cx="5832867" cy="1562129"/>
          </a:xfrm>
          <a:prstGeom prst="roundRect">
            <a:avLst/>
          </a:prstGeom>
          <a:solidFill>
            <a:schemeClr val="lt1">
              <a:alpha val="80000"/>
            </a:schemeClr>
          </a:solidFill>
          <a:ln w="381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defRPr/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2" name="Cloud 1">
            <a:extLst>
              <a:ext uri="{FF2B5EF4-FFF2-40B4-BE49-F238E27FC236}">
                <a16:creationId xmlns:a16="http://schemas.microsoft.com/office/drawing/2014/main" id="{655F9E5C-1358-4C33-BDB5-9362DFC96F2C}"/>
              </a:ext>
            </a:extLst>
          </p:cNvPr>
          <p:cNvSpPr/>
          <p:nvPr/>
        </p:nvSpPr>
        <p:spPr>
          <a:xfrm rot="480208">
            <a:off x="3603721" y="2142709"/>
            <a:ext cx="4736100" cy="2953995"/>
          </a:xfrm>
          <a:prstGeom prst="cloud">
            <a:avLst/>
          </a:prstGeom>
          <a:solidFill>
            <a:schemeClr val="bg1"/>
          </a:solidFill>
          <a:ln w="3810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385480" y="719677"/>
            <a:ext cx="524719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err="1">
                <a:solidFill>
                  <a:srgbClr val="002060"/>
                </a:solidFill>
              </a:rPr>
              <a:t>Em</a:t>
            </a:r>
            <a:r>
              <a:rPr lang="en-US" sz="4400" dirty="0">
                <a:solidFill>
                  <a:srgbClr val="002060"/>
                </a:solidFill>
              </a:rPr>
              <a:t> </a:t>
            </a:r>
            <a:r>
              <a:rPr lang="en-US" sz="4400" dirty="0" err="1">
                <a:solidFill>
                  <a:srgbClr val="002060"/>
                </a:solidFill>
              </a:rPr>
              <a:t>đọc</a:t>
            </a:r>
            <a:r>
              <a:rPr lang="en-US" sz="4400" dirty="0">
                <a:solidFill>
                  <a:srgbClr val="002060"/>
                </a:solidFill>
              </a:rPr>
              <a:t> </a:t>
            </a:r>
            <a:r>
              <a:rPr lang="en-US" sz="4400" dirty="0" err="1">
                <a:solidFill>
                  <a:srgbClr val="002060"/>
                </a:solidFill>
              </a:rPr>
              <a:t>từ</a:t>
            </a:r>
            <a:r>
              <a:rPr lang="en-US" sz="4400" dirty="0">
                <a:solidFill>
                  <a:srgbClr val="002060"/>
                </a:solidFill>
              </a:rPr>
              <a:t> </a:t>
            </a:r>
            <a:r>
              <a:rPr lang="en-US" sz="4400" dirty="0" err="1">
                <a:solidFill>
                  <a:srgbClr val="002060"/>
                </a:solidFill>
              </a:rPr>
              <a:t>sau</a:t>
            </a:r>
            <a:r>
              <a:rPr lang="en-US" sz="4400" dirty="0">
                <a:solidFill>
                  <a:srgbClr val="002060"/>
                </a:solidFill>
              </a:rPr>
              <a:t>: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85446" y="3158041"/>
            <a:ext cx="36979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 err="1">
                <a:solidFill>
                  <a:srgbClr val="FF0000"/>
                </a:solidFill>
              </a:rPr>
              <a:t>nhà</a:t>
            </a:r>
            <a:r>
              <a:rPr lang="en-US" sz="5400" dirty="0">
                <a:solidFill>
                  <a:srgbClr val="FF0000"/>
                </a:solidFill>
              </a:rPr>
              <a:t> </a:t>
            </a:r>
            <a:r>
              <a:rPr lang="en-US" sz="5400" dirty="0" err="1">
                <a:solidFill>
                  <a:srgbClr val="FF0000"/>
                </a:solidFill>
              </a:rPr>
              <a:t>trẻ</a:t>
            </a:r>
            <a:endParaRPr lang="en-US" sz="5400" dirty="0">
              <a:solidFill>
                <a:srgbClr val="FF000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5563273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797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  <p:extLst>
    <p:ext uri="{E180D4A7-C9FB-4DFB-919C-405C955672EB}">
      <p14:showEvtLst xmlns:p14="http://schemas.microsoft.com/office/powerpoint/2010/main">
        <p14:playEvt time="25351" objId="8"/>
        <p14:stopEvt time="28241" objId="8"/>
      </p14:showEvtLst>
    </p:ext>
  </p:extLs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26128"/>
            <a:ext cx="12192000" cy="673332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4815" b="47963" l="73800" r="93400"/>
                    </a14:imgEffect>
                    <a14:imgEffect>
                      <a14:colorTemperature colorTemp="47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2560" t="24666" r="8480" b="53556"/>
          <a:stretch/>
        </p:blipFill>
        <p:spPr>
          <a:xfrm rot="845761">
            <a:off x="1512094" y="3440062"/>
            <a:ext cx="1578523" cy="195816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4167" b="45370" l="50000" r="7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1499" t="24167" r="29901" b="54167"/>
          <a:stretch/>
        </p:blipFill>
        <p:spPr>
          <a:xfrm rot="1127673">
            <a:off x="3959839" y="1756641"/>
            <a:ext cx="1523403" cy="191653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92593" l="3429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7334"/>
          <a:stretch/>
        </p:blipFill>
        <p:spPr>
          <a:xfrm>
            <a:off x="8949384" y="2563845"/>
            <a:ext cx="1451844" cy="20757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79134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2" presetClass="emph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398589"/>
            <a:ext cx="12192000" cy="6459411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10910800" y="398589"/>
            <a:ext cx="836596" cy="83820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defRPr/>
            </a:pPr>
            <a:endParaRPr lang="en-US" sz="6000" dirty="0">
              <a:solidFill>
                <a:srgbClr val="FF0066"/>
              </a:solidFill>
              <a:latin typeface="UTM Avo" panose="02040603050506020204" pitchFamily="18" charset="0"/>
            </a:endParaRPr>
          </a:p>
        </p:txBody>
      </p:sp>
      <p:pic>
        <p:nvPicPr>
          <p:cNvPr id="7" name="Am-thanh-tra-loi-dung-www_yeualo_com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3">
                  <p14:trim st="141" end="5188.8333"/>
                </p14:media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2192000" y="-1428750"/>
            <a:ext cx="1085850" cy="1085850"/>
          </a:xfrm>
          <a:prstGeom prst="rect">
            <a:avLst/>
          </a:prstGeom>
        </p:spPr>
      </p:pic>
      <p:sp>
        <p:nvSpPr>
          <p:cNvPr id="30" name="Rounded Rectangle 1">
            <a:extLst>
              <a:ext uri="{FF2B5EF4-FFF2-40B4-BE49-F238E27FC236}">
                <a16:creationId xmlns:a16="http://schemas.microsoft.com/office/drawing/2014/main" id="{A037F85F-687F-4905-9482-FEA9314395AE}"/>
              </a:ext>
            </a:extLst>
          </p:cNvPr>
          <p:cNvSpPr/>
          <p:nvPr/>
        </p:nvSpPr>
        <p:spPr>
          <a:xfrm>
            <a:off x="1753731" y="432374"/>
            <a:ext cx="4727751" cy="1425073"/>
          </a:xfrm>
          <a:prstGeom prst="roundRect">
            <a:avLst/>
          </a:prstGeom>
          <a:solidFill>
            <a:schemeClr val="lt1">
              <a:alpha val="80000"/>
            </a:schemeClr>
          </a:solidFill>
          <a:ln w="381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10" name="Cloud 9">
            <a:extLst>
              <a:ext uri="{FF2B5EF4-FFF2-40B4-BE49-F238E27FC236}">
                <a16:creationId xmlns:a16="http://schemas.microsoft.com/office/drawing/2014/main" id="{63E3F87E-F2D7-4817-95D7-DBD4E75FA4F9}"/>
              </a:ext>
            </a:extLst>
          </p:cNvPr>
          <p:cNvSpPr/>
          <p:nvPr/>
        </p:nvSpPr>
        <p:spPr>
          <a:xfrm rot="580512">
            <a:off x="4580102" y="2729486"/>
            <a:ext cx="3779977" cy="2752663"/>
          </a:xfrm>
          <a:prstGeom prst="cloud">
            <a:avLst/>
          </a:prstGeom>
          <a:solidFill>
            <a:schemeClr val="bg1"/>
          </a:solidFill>
          <a:ln w="3810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059455" y="676178"/>
            <a:ext cx="441063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>
                <a:solidFill>
                  <a:srgbClr val="002060"/>
                </a:solidFill>
              </a:rPr>
              <a:t>Em đọc từ sau: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302069" y="3514667"/>
            <a:ext cx="291128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 err="1">
                <a:solidFill>
                  <a:srgbClr val="FF0000"/>
                </a:solidFill>
              </a:rPr>
              <a:t>chị</a:t>
            </a:r>
            <a:r>
              <a:rPr lang="en-US" sz="5400" dirty="0">
                <a:solidFill>
                  <a:srgbClr val="FF0000"/>
                </a:solidFill>
              </a:rPr>
              <a:t> </a:t>
            </a:r>
            <a:r>
              <a:rPr lang="en-US" sz="5400" dirty="0" err="1">
                <a:solidFill>
                  <a:srgbClr val="FF0000"/>
                </a:solidFill>
              </a:rPr>
              <a:t>Hà</a:t>
            </a:r>
            <a:endParaRPr lang="en-US" sz="5400" dirty="0">
              <a:solidFill>
                <a:srgbClr val="FF000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978063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79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  <p:extLst>
    <p:ext uri="{E180D4A7-C9FB-4DFB-919C-405C955672EB}">
      <p14:showEvtLst xmlns:p14="http://schemas.microsoft.com/office/powerpoint/2010/main">
        <p14:playEvt time="23488" objId="7"/>
        <p14:stopEvt time="26379" objId="7"/>
      </p14:showEvtLst>
    </p:ext>
  </p:extLs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9769" y="417250"/>
            <a:ext cx="12192000" cy="6631891"/>
          </a:xfrm>
          <a:prstGeom prst="rect">
            <a:avLst/>
          </a:prstGeom>
        </p:spPr>
      </p:pic>
      <p:pic>
        <p:nvPicPr>
          <p:cNvPr id="6" name="Picture 5">
            <a:hlinkClick r:id="rId3" action="ppaction://hlinksldjump"/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4815" b="47963" l="73800" r="93400"/>
                    </a14:imgEffect>
                    <a14:imgEffect>
                      <a14:colorTemperature colorTemp="47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2560" t="24666" r="8480" b="53556"/>
          <a:stretch/>
        </p:blipFill>
        <p:spPr>
          <a:xfrm rot="845761">
            <a:off x="1542240" y="3704820"/>
            <a:ext cx="1578523" cy="1880826"/>
          </a:xfrm>
          <a:prstGeom prst="rect">
            <a:avLst/>
          </a:prstGeom>
        </p:spPr>
      </p:pic>
      <p:pic>
        <p:nvPicPr>
          <p:cNvPr id="7" name="Picture 2" descr="Cute baduck cartoon Royalty Free Vector Image - VectorStock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278" b="93241" l="0" r="100000">
                        <a14:backgroundMark x1="17946" y1="3241" x2="10270" y2="35463"/>
                        <a14:backgroundMark x1="5514" y1="2130" x2="13838" y2="52963"/>
                        <a14:backgroundMark x1="21514" y1="40093" x2="24108" y2="52963"/>
                        <a14:backgroundMark x1="22486" y1="64907" x2="22486" y2="64907"/>
                        <a14:backgroundMark x1="54595" y1="1204" x2="24108" y2="8241"/>
                        <a14:backgroundMark x1="70162" y1="2778" x2="91784" y2="14722"/>
                        <a14:backgroundMark x1="86919" y1="19815" x2="85730" y2="31296"/>
                        <a14:backgroundMark x1="96865" y1="35741" x2="96108" y2="56389"/>
                        <a14:backgroundMark x1="91243" y1="59907" x2="86919" y2="61481"/>
                        <a14:backgroundMark x1="82595" y1="63796" x2="74270" y2="74537"/>
                        <a14:backgroundMark x1="98378" y1="82778" x2="87676" y2="90926"/>
                        <a14:backgroundMark x1="63784" y1="90185" x2="20757" y2="91574"/>
                        <a14:backgroundMark x1="1189" y1="84815" x2="6486" y2="90185"/>
                        <a14:backgroundMark x1="22595" y1="76667" x2="21946" y2="7787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6200" y="3781075"/>
            <a:ext cx="1770602" cy="20672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4167" b="45370" l="50000" r="7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1499" t="24167" r="29901" b="54167"/>
          <a:stretch/>
        </p:blipFill>
        <p:spPr>
          <a:xfrm rot="1127673">
            <a:off x="3989985" y="1982728"/>
            <a:ext cx="1523403" cy="191653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92593" l="3429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7334"/>
          <a:stretch/>
        </p:blipFill>
        <p:spPr>
          <a:xfrm>
            <a:off x="8829330" y="2780955"/>
            <a:ext cx="1502148" cy="21476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73321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ntr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2" presetClass="emph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412489"/>
            <a:ext cx="12192000" cy="6435437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>
          <a:xfrm>
            <a:off x="10890648" y="412490"/>
            <a:ext cx="876899" cy="875529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defRPr/>
            </a:pPr>
            <a:endParaRPr lang="en-US" sz="6000" dirty="0">
              <a:solidFill>
                <a:srgbClr val="FF0066"/>
              </a:solidFill>
              <a:latin typeface="UTM Avo" panose="02040603050506020204" pitchFamily="18" charset="0"/>
            </a:endParaRPr>
          </a:p>
        </p:txBody>
      </p:sp>
      <p:pic>
        <p:nvPicPr>
          <p:cNvPr id="8" name="Am-thanh-tra-loi-dung-www_yeualo_com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3">
                  <p14:trim st="141" end="5188.8333"/>
                </p14:media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2192000" y="-1428750"/>
            <a:ext cx="1085850" cy="1085850"/>
          </a:xfrm>
          <a:prstGeom prst="rect">
            <a:avLst/>
          </a:prstGeom>
        </p:spPr>
      </p:pic>
      <p:sp>
        <p:nvSpPr>
          <p:cNvPr id="12" name="Rounded Rectangle 1">
            <a:extLst>
              <a:ext uri="{FF2B5EF4-FFF2-40B4-BE49-F238E27FC236}">
                <a16:creationId xmlns:a16="http://schemas.microsoft.com/office/drawing/2014/main" id="{1EF0FF11-9D95-4719-84AA-9D40AF80128E}"/>
              </a:ext>
            </a:extLst>
          </p:cNvPr>
          <p:cNvSpPr/>
          <p:nvPr/>
        </p:nvSpPr>
        <p:spPr>
          <a:xfrm>
            <a:off x="1798321" y="412490"/>
            <a:ext cx="5608320" cy="875529"/>
          </a:xfrm>
          <a:prstGeom prst="roundRect">
            <a:avLst/>
          </a:prstGeom>
          <a:solidFill>
            <a:schemeClr val="lt1">
              <a:alpha val="80000"/>
            </a:schemeClr>
          </a:solidFill>
          <a:ln w="381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3" name="Cloud 2">
            <a:extLst>
              <a:ext uri="{FF2B5EF4-FFF2-40B4-BE49-F238E27FC236}">
                <a16:creationId xmlns:a16="http://schemas.microsoft.com/office/drawing/2014/main" id="{CACCF029-D2CF-4209-B896-3B3765127CC6}"/>
              </a:ext>
            </a:extLst>
          </p:cNvPr>
          <p:cNvSpPr/>
          <p:nvPr/>
        </p:nvSpPr>
        <p:spPr>
          <a:xfrm rot="268614">
            <a:off x="1526731" y="1245730"/>
            <a:ext cx="10318575" cy="4748304"/>
          </a:xfrm>
          <a:prstGeom prst="cloud">
            <a:avLst/>
          </a:prstGeom>
          <a:solidFill>
            <a:schemeClr val="bg1"/>
          </a:solidFill>
          <a:ln w="5715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117252" y="410224"/>
            <a:ext cx="500185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err="1">
                <a:solidFill>
                  <a:srgbClr val="002060"/>
                </a:solidFill>
              </a:rPr>
              <a:t>Em</a:t>
            </a:r>
            <a:r>
              <a:rPr lang="en-US" sz="4800" dirty="0">
                <a:solidFill>
                  <a:srgbClr val="002060"/>
                </a:solidFill>
              </a:rPr>
              <a:t> </a:t>
            </a:r>
            <a:r>
              <a:rPr lang="en-US" sz="4800" dirty="0" err="1">
                <a:solidFill>
                  <a:srgbClr val="002060"/>
                </a:solidFill>
              </a:rPr>
              <a:t>đọc</a:t>
            </a:r>
            <a:r>
              <a:rPr lang="en-US" sz="4800" dirty="0">
                <a:solidFill>
                  <a:srgbClr val="002060"/>
                </a:solidFill>
              </a:rPr>
              <a:t> </a:t>
            </a:r>
            <a:r>
              <a:rPr lang="en-US" sz="4800" dirty="0" err="1">
                <a:solidFill>
                  <a:srgbClr val="002060"/>
                </a:solidFill>
              </a:rPr>
              <a:t>bài</a:t>
            </a:r>
            <a:r>
              <a:rPr lang="en-US" sz="4800" dirty="0">
                <a:solidFill>
                  <a:srgbClr val="002060"/>
                </a:solidFill>
              </a:rPr>
              <a:t> </a:t>
            </a:r>
            <a:r>
              <a:rPr lang="en-US" sz="4800" dirty="0" err="1">
                <a:solidFill>
                  <a:srgbClr val="002060"/>
                </a:solidFill>
              </a:rPr>
              <a:t>sau</a:t>
            </a:r>
            <a:r>
              <a:rPr lang="en-US" sz="4800" dirty="0">
                <a:solidFill>
                  <a:srgbClr val="002060"/>
                </a:solidFill>
              </a:rPr>
              <a:t>: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039C64A-9E61-480B-B55D-A9EEB1A8CA11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87" t="7101" r="12477" b="61740"/>
          <a:stretch/>
        </p:blipFill>
        <p:spPr>
          <a:xfrm>
            <a:off x="2945411" y="2043408"/>
            <a:ext cx="7665251" cy="2479343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8143107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797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  <p:extLst>
    <p:ext uri="{E180D4A7-C9FB-4DFB-919C-405C955672EB}">
      <p14:showEvtLst xmlns:p14="http://schemas.microsoft.com/office/powerpoint/2010/main">
        <p14:playEvt time="39821" objId="8"/>
        <p14:stopEvt time="42691" objId="8"/>
      </p14:showEvtLst>
    </p:ext>
  </p:extLs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386079"/>
            <a:ext cx="12232640" cy="653301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A9A6A63-2BE6-4627-9F9F-D2F7112BBBD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4167" b="45370" l="50000" r="7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1499" t="24167" r="29901" b="54167"/>
          <a:stretch/>
        </p:blipFill>
        <p:spPr>
          <a:xfrm rot="1127673">
            <a:off x="3959839" y="1756641"/>
            <a:ext cx="1523403" cy="1916539"/>
          </a:xfrm>
          <a:prstGeom prst="rect">
            <a:avLst/>
          </a:prstGeom>
        </p:spPr>
      </p:pic>
      <p:pic>
        <p:nvPicPr>
          <p:cNvPr id="4" name="Picture 2" descr="Cute baduck cartoon Royalty Free Vector Image - VectorStock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278" b="93241" l="0" r="100000">
                        <a14:backgroundMark x1="17946" y1="3241" x2="10270" y2="35463"/>
                        <a14:backgroundMark x1="5514" y1="2130" x2="13838" y2="52963"/>
                        <a14:backgroundMark x1="21514" y1="40093" x2="24108" y2="52963"/>
                        <a14:backgroundMark x1="22486" y1="64907" x2="22486" y2="64907"/>
                        <a14:backgroundMark x1="54595" y1="1204" x2="24108" y2="8241"/>
                        <a14:backgroundMark x1="70162" y1="2778" x2="91784" y2="14722"/>
                        <a14:backgroundMark x1="86919" y1="19815" x2="85730" y2="31296"/>
                        <a14:backgroundMark x1="96865" y1="35741" x2="96108" y2="56389"/>
                        <a14:backgroundMark x1="91243" y1="59907" x2="86919" y2="61481"/>
                        <a14:backgroundMark x1="82595" y1="63796" x2="74270" y2="74537"/>
                        <a14:backgroundMark x1="98378" y1="82778" x2="87676" y2="90926"/>
                        <a14:backgroundMark x1="63784" y1="90185" x2="20757" y2="91574"/>
                        <a14:backgroundMark x1="1189" y1="84815" x2="6486" y2="90185"/>
                        <a14:backgroundMark x1="22595" y1="76667" x2="21946" y2="7787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5328" y="3511499"/>
            <a:ext cx="1769615" cy="2066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92593" l="3429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7334"/>
          <a:stretch/>
        </p:blipFill>
        <p:spPr>
          <a:xfrm>
            <a:off x="8779285" y="2543305"/>
            <a:ext cx="1505401" cy="2152293"/>
          </a:xfrm>
          <a:prstGeom prst="rect">
            <a:avLst/>
          </a:prstGeom>
        </p:spPr>
      </p:pic>
      <p:sp>
        <p:nvSpPr>
          <p:cNvPr id="7" name="Cloud 6"/>
          <p:cNvSpPr/>
          <p:nvPr/>
        </p:nvSpPr>
        <p:spPr>
          <a:xfrm>
            <a:off x="0" y="449854"/>
            <a:ext cx="4172041" cy="2486469"/>
          </a:xfrm>
          <a:prstGeom prst="cloud">
            <a:avLst/>
          </a:prstGeom>
          <a:solidFill>
            <a:sysClr val="window" lastClr="FFFFFF"/>
          </a:solidFill>
          <a:ln w="28575" cap="flat" cmpd="sng" algn="ctr">
            <a:solidFill>
              <a:srgbClr val="70AD47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41E3BBE-C668-4A0B-A8FE-FA0BD2C2A4C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4167" b="95278" l="9966" r="91065">
                        <a14:foregroundMark x1="33333" y1="8333" x2="27148" y2="10278"/>
                        <a14:foregroundMark x1="36770" y1="4444" x2="24055" y2="9444"/>
                        <a14:foregroundMark x1="39519" y1="83889" x2="32990" y2="89722"/>
                        <a14:foregroundMark x1="48797" y1="89722" x2="45704" y2="95278"/>
                        <a14:foregroundMark x1="91065" y1="57500" x2="90034" y2="575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5946" y="1562335"/>
            <a:ext cx="2007203" cy="2305152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731377" y="908258"/>
            <a:ext cx="286692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>
                <a:solidFill>
                  <a:srgbClr val="002060"/>
                </a:solidFill>
              </a:rPr>
              <a:t>Xin chào các bạn</a:t>
            </a:r>
          </a:p>
        </p:txBody>
      </p:sp>
    </p:spTree>
    <p:extLst>
      <p:ext uri="{BB962C8B-B14F-4D97-AF65-F5344CB8AC3E}">
        <p14:creationId xmlns:p14="http://schemas.microsoft.com/office/powerpoint/2010/main" val="42097344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24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2" presetClass="emph" presetSubtype="0" repeatCount="5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" presetID="32" presetClass="emph" presetSubtype="0" repeatCount="5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5" presetID="32" presetClass="emph" presetSubtype="0" repeatCount="5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1" presetID="32" presetClass="emph" presetSubtype="0" repeatCount="5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2" descr="觅元素584a989cd6c5a">
            <a:extLst>
              <a:ext uri="{FF2B5EF4-FFF2-40B4-BE49-F238E27FC236}">
                <a16:creationId xmlns:a16="http://schemas.microsoft.com/office/drawing/2014/main" id="{E91D5F37-F64E-49E7-9CA5-547FDB6F4C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46254" y="134118"/>
            <a:ext cx="8872989" cy="1879015"/>
          </a:xfrm>
          <a:prstGeom prst="rect">
            <a:avLst/>
          </a:prstGeom>
        </p:spPr>
      </p:pic>
      <p:pic>
        <p:nvPicPr>
          <p:cNvPr id="5" name="图片 1" descr="31f7217a017c2d9a8a7bcbd9844c1629">
            <a:extLst>
              <a:ext uri="{FF2B5EF4-FFF2-40B4-BE49-F238E27FC236}">
                <a16:creationId xmlns:a16="http://schemas.microsoft.com/office/drawing/2014/main" id="{E4C27F98-F461-483D-B298-819FDFEFF46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39505" y="1942742"/>
            <a:ext cx="8872990" cy="3756791"/>
          </a:xfrm>
          <a:prstGeom prst="rect">
            <a:avLst/>
          </a:prstGeom>
        </p:spPr>
      </p:pic>
      <p:pic>
        <p:nvPicPr>
          <p:cNvPr id="6" name="图片 8" descr="觅元素58b0fbac4bf92">
            <a:extLst>
              <a:ext uri="{FF2B5EF4-FFF2-40B4-BE49-F238E27FC236}">
                <a16:creationId xmlns:a16="http://schemas.microsoft.com/office/drawing/2014/main" id="{550D6546-B9D5-4A11-82A4-F34FA21F5BF7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6909" y="5051935"/>
            <a:ext cx="11777345" cy="1574700"/>
          </a:xfrm>
          <a:prstGeom prst="rect">
            <a:avLst/>
          </a:prstGeom>
        </p:spPr>
      </p:pic>
      <p:pic>
        <p:nvPicPr>
          <p:cNvPr id="7" name="图片 15" descr="a05684f714522ad77246dba9447411ba">
            <a:extLst>
              <a:ext uri="{FF2B5EF4-FFF2-40B4-BE49-F238E27FC236}">
                <a16:creationId xmlns:a16="http://schemas.microsoft.com/office/drawing/2014/main" id="{DF481CFE-6CC8-49A4-A839-3CFE14156082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254215" y="3190424"/>
            <a:ext cx="2428219" cy="273370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AADCE84-ECE6-481E-AE29-0A51D944B1A2}"/>
              </a:ext>
            </a:extLst>
          </p:cNvPr>
          <p:cNvSpPr txBox="1"/>
          <p:nvPr/>
        </p:nvSpPr>
        <p:spPr>
          <a:xfrm>
            <a:off x="4442019" y="2875002"/>
            <a:ext cx="749576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6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Bài </a:t>
            </a:r>
            <a:r>
              <a:rPr kumimoji="0" lang="en-US" sz="6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30</a:t>
            </a:r>
            <a:r>
              <a:rPr kumimoji="0" lang="vi-VN" sz="6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: </a:t>
            </a:r>
            <a:r>
              <a:rPr lang="en-US" sz="6600" b="1" dirty="0">
                <a:solidFill>
                  <a:prstClr val="white"/>
                </a:solidFill>
                <a:latin typeface="UTM Avo" panose="02040603050506020204" pitchFamily="18" charset="0"/>
              </a:rPr>
              <a:t>u</a:t>
            </a:r>
            <a:r>
              <a:rPr kumimoji="0" lang="en-US" sz="6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- </a:t>
            </a:r>
            <a:r>
              <a:rPr lang="en-US" sz="6600" b="1" dirty="0">
                <a:solidFill>
                  <a:prstClr val="white"/>
                </a:solidFill>
                <a:latin typeface="UTM Avo" panose="02040603050506020204" pitchFamily="18" charset="0"/>
              </a:rPr>
              <a:t>ư</a:t>
            </a:r>
            <a:endParaRPr kumimoji="0" lang="en-US" sz="6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168064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1FBAA8D8-C721-4080-BCFD-4CC7D0124A3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6452" y="228744"/>
            <a:ext cx="9115548" cy="6449484"/>
          </a:xfrm>
          <a:prstGeom prst="rect">
            <a:avLst/>
          </a:prstGeom>
        </p:spPr>
      </p:pic>
      <p:sp>
        <p:nvSpPr>
          <p:cNvPr id="4" name="Shape 233">
            <a:extLst>
              <a:ext uri="{FF2B5EF4-FFF2-40B4-BE49-F238E27FC236}">
                <a16:creationId xmlns:a16="http://schemas.microsoft.com/office/drawing/2014/main" id="{7DF390D5-FD81-4C0B-95D5-90A528D13082}"/>
              </a:ext>
            </a:extLst>
          </p:cNvPr>
          <p:cNvSpPr/>
          <p:nvPr/>
        </p:nvSpPr>
        <p:spPr>
          <a:xfrm>
            <a:off x="5685184" y="2913210"/>
            <a:ext cx="6016487" cy="13738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25400" tIns="25400" rIns="25400" bIns="25400" anchor="ctr">
            <a:spAutoFit/>
          </a:bodyPr>
          <a:lstStyle/>
          <a:p>
            <a:pPr marL="0" marR="0" lvl="0" indent="0" algn="l" defTabSz="412750" rtl="0" eaLnBrk="1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600" cap="none">
                <a:solidFill>
                  <a:srgbClr val="717172"/>
                </a:solidFill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rPr kumimoji="0" lang="en-US" sz="66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字魂7号-温暖童稚体" panose="00000500000000000000" pitchFamily="2" charset="-122"/>
                <a:cs typeface="Lato Regular"/>
                <a:sym typeface="Lato Regular"/>
              </a:rPr>
              <a:t>Làm</a:t>
            </a:r>
            <a:r>
              <a:rPr kumimoji="0" lang="en-US" sz="66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字魂7号-温暖童稚体" panose="00000500000000000000" pitchFamily="2" charset="-122"/>
                <a:cs typeface="Lato Regular"/>
                <a:sym typeface="Lato Regular"/>
              </a:rPr>
              <a:t> </a:t>
            </a:r>
            <a:r>
              <a:rPr kumimoji="0" lang="en-US" sz="66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字魂7号-温暖童稚体" panose="00000500000000000000" pitchFamily="2" charset="-122"/>
                <a:cs typeface="Lato Regular"/>
                <a:sym typeface="Lato Regular"/>
              </a:rPr>
              <a:t>quen</a:t>
            </a:r>
            <a:endParaRPr kumimoji="0" sz="66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  <a:ea typeface="字魂7号-温暖童稚体" panose="00000500000000000000" pitchFamily="2" charset="-122"/>
              <a:cs typeface="Lato Regular"/>
              <a:sym typeface="Lato Regular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7D0D70D4-3184-49A2-9EC4-D6789940093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65" t="5074" r="12177" b="15106"/>
          <a:stretch/>
        </p:blipFill>
        <p:spPr>
          <a:xfrm flipH="1">
            <a:off x="-301512" y="1635795"/>
            <a:ext cx="5303569" cy="4392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69302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7112F03-4A4D-4B62-905B-38B6988BEEE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594" t="21736" r="36648" b="26126"/>
          <a:stretch/>
        </p:blipFill>
        <p:spPr>
          <a:xfrm>
            <a:off x="1026160" y="925960"/>
            <a:ext cx="4541520" cy="399662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FA7D232-271D-44E2-9226-7EC9DE3ED671}"/>
              </a:ext>
            </a:extLst>
          </p:cNvPr>
          <p:cNvSpPr txBox="1"/>
          <p:nvPr/>
        </p:nvSpPr>
        <p:spPr>
          <a:xfrm>
            <a:off x="2416568" y="5109408"/>
            <a:ext cx="115715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err="1"/>
              <a:t>tủ</a:t>
            </a:r>
            <a:endParaRPr lang="en-US" sz="5400" b="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6033218-CD06-4E72-8093-5AA446AD28D2}"/>
              </a:ext>
            </a:extLst>
          </p:cNvPr>
          <p:cNvSpPr txBox="1"/>
          <p:nvPr/>
        </p:nvSpPr>
        <p:spPr>
          <a:xfrm>
            <a:off x="2646421" y="5109408"/>
            <a:ext cx="115715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>
                <a:solidFill>
                  <a:srgbClr val="FF0000"/>
                </a:solidFill>
              </a:rPr>
              <a:t>u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8D8014A7-5B21-4546-B812-354457E0C728}"/>
              </a:ext>
            </a:extLst>
          </p:cNvPr>
          <p:cNvGrpSpPr/>
          <p:nvPr/>
        </p:nvGrpSpPr>
        <p:grpSpPr>
          <a:xfrm>
            <a:off x="6754087" y="1159602"/>
            <a:ext cx="4411753" cy="3057889"/>
            <a:chOff x="3809998" y="1444181"/>
            <a:chExt cx="2209802" cy="1527619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B0C136A5-3F13-4835-953E-10B41AB1AB3C}"/>
                </a:ext>
              </a:extLst>
            </p:cNvPr>
            <p:cNvSpPr/>
            <p:nvPr/>
          </p:nvSpPr>
          <p:spPr>
            <a:xfrm>
              <a:off x="3809999" y="1444181"/>
              <a:ext cx="2209800" cy="838200"/>
            </a:xfrm>
            <a:prstGeom prst="rect">
              <a:avLst/>
            </a:prstGeom>
            <a:solidFill>
              <a:srgbClr val="FFFF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0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7200" b="1" dirty="0" err="1">
                  <a:solidFill>
                    <a:schemeClr val="tx1"/>
                  </a:solidFill>
                  <a:latin typeface="UTM Avo" panose="02040603050506020204" pitchFamily="18" charset="0"/>
                </a:rPr>
                <a:t>t</a:t>
              </a:r>
              <a:r>
                <a:rPr lang="en-US" sz="7200" b="1" dirty="0" err="1">
                  <a:solidFill>
                    <a:srgbClr val="FF0000"/>
                  </a:solidFill>
                  <a:latin typeface="UTM Avo" panose="02040603050506020204" pitchFamily="18" charset="0"/>
                </a:rPr>
                <a:t>ủ</a:t>
              </a:r>
              <a:endParaRPr kumimoji="0" lang="en-US" sz="7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74AE8774-5F76-4E60-B654-7C0E370E85E6}"/>
                </a:ext>
              </a:extLst>
            </p:cNvPr>
            <p:cNvSpPr/>
            <p:nvPr/>
          </p:nvSpPr>
          <p:spPr>
            <a:xfrm>
              <a:off x="3809998" y="2286000"/>
              <a:ext cx="1104900" cy="68580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0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7200" b="1" noProof="0" dirty="0">
                  <a:solidFill>
                    <a:schemeClr val="tx1"/>
                  </a:solidFill>
                  <a:latin typeface="UTM Avo" panose="02040603050506020204" pitchFamily="18" charset="0"/>
                </a:rPr>
                <a:t>t</a:t>
              </a:r>
              <a:endParaRPr kumimoji="0" lang="en-US" sz="7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607CED4F-F00A-4FBD-9051-792C7F49D6AA}"/>
                </a:ext>
              </a:extLst>
            </p:cNvPr>
            <p:cNvSpPr/>
            <p:nvPr/>
          </p:nvSpPr>
          <p:spPr>
            <a:xfrm>
              <a:off x="4914900" y="2286000"/>
              <a:ext cx="1104900" cy="685800"/>
            </a:xfrm>
            <a:prstGeom prst="rect">
              <a:avLst/>
            </a:prstGeom>
            <a:solidFill>
              <a:srgbClr val="E9A5C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0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7200" b="1" dirty="0">
                  <a:solidFill>
                    <a:srgbClr val="FF0000"/>
                  </a:solidFill>
                  <a:latin typeface="UTM Avo" panose="02040603050506020204" pitchFamily="18" charset="0"/>
                </a:rPr>
                <a:t>ủ</a:t>
              </a:r>
              <a:endParaRPr kumimoji="0" lang="en-US" sz="7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920073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72DEE1B-E9B2-4996-A615-B1978C0DE27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1061" t="26902" r="22197" b="44950"/>
          <a:stretch/>
        </p:blipFill>
        <p:spPr>
          <a:xfrm>
            <a:off x="923842" y="1211910"/>
            <a:ext cx="4890654" cy="28956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04C01FB-6488-45B5-9734-B395D615611C}"/>
              </a:ext>
            </a:extLst>
          </p:cNvPr>
          <p:cNvSpPr txBox="1"/>
          <p:nvPr/>
        </p:nvSpPr>
        <p:spPr>
          <a:xfrm>
            <a:off x="2167424" y="4851120"/>
            <a:ext cx="186301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b="1" dirty="0" err="1"/>
              <a:t>sư</a:t>
            </a:r>
            <a:r>
              <a:rPr lang="en-US" sz="5400" b="1" dirty="0"/>
              <a:t> </a:t>
            </a:r>
            <a:r>
              <a:rPr lang="en-US" sz="5400" b="1" dirty="0" err="1"/>
              <a:t>tử</a:t>
            </a:r>
            <a:endParaRPr lang="en-US" sz="5400" b="1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89D1290-7801-4ACB-84F1-DBFAE86C4883}"/>
              </a:ext>
            </a:extLst>
          </p:cNvPr>
          <p:cNvSpPr txBox="1"/>
          <p:nvPr/>
        </p:nvSpPr>
        <p:spPr>
          <a:xfrm>
            <a:off x="2167424" y="4851120"/>
            <a:ext cx="186301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b="1" dirty="0" err="1"/>
              <a:t>s</a:t>
            </a:r>
            <a:r>
              <a:rPr lang="en-US" sz="5400" b="1" dirty="0" err="1">
                <a:solidFill>
                  <a:srgbClr val="FF0000"/>
                </a:solidFill>
              </a:rPr>
              <a:t>ư</a:t>
            </a:r>
            <a:r>
              <a:rPr lang="en-US" sz="5400" b="1" dirty="0"/>
              <a:t> </a:t>
            </a:r>
            <a:r>
              <a:rPr lang="en-US" sz="5400" b="1" dirty="0" err="1"/>
              <a:t>t</a:t>
            </a:r>
            <a:r>
              <a:rPr lang="en-US" sz="5400" b="1" dirty="0" err="1">
                <a:solidFill>
                  <a:srgbClr val="FF0000"/>
                </a:solidFill>
              </a:rPr>
              <a:t>ư</a:t>
            </a:r>
            <a:endParaRPr lang="en-US" sz="5400" b="1" dirty="0">
              <a:solidFill>
                <a:srgbClr val="FF0000"/>
              </a:solidFill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D66512C-9725-4791-9770-D2E98404DDC3}"/>
              </a:ext>
            </a:extLst>
          </p:cNvPr>
          <p:cNvGrpSpPr/>
          <p:nvPr/>
        </p:nvGrpSpPr>
        <p:grpSpPr>
          <a:xfrm>
            <a:off x="6754087" y="256854"/>
            <a:ext cx="4411753" cy="2496621"/>
            <a:chOff x="3809998" y="1444181"/>
            <a:chExt cx="2209802" cy="1527619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037F597F-6976-4481-A039-98F11FFDFD4B}"/>
                </a:ext>
              </a:extLst>
            </p:cNvPr>
            <p:cNvSpPr/>
            <p:nvPr/>
          </p:nvSpPr>
          <p:spPr>
            <a:xfrm>
              <a:off x="3809999" y="1444181"/>
              <a:ext cx="2209800" cy="838200"/>
            </a:xfrm>
            <a:prstGeom prst="rect">
              <a:avLst/>
            </a:prstGeom>
            <a:solidFill>
              <a:srgbClr val="FFFF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0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7200" b="1" dirty="0" err="1">
                  <a:solidFill>
                    <a:schemeClr val="tx1"/>
                  </a:solidFill>
                  <a:latin typeface="UTM Avo" panose="02040603050506020204" pitchFamily="18" charset="0"/>
                </a:rPr>
                <a:t>s</a:t>
              </a:r>
              <a:r>
                <a:rPr lang="en-US" sz="7200" b="1" dirty="0" err="1">
                  <a:solidFill>
                    <a:srgbClr val="FF0000"/>
                  </a:solidFill>
                  <a:latin typeface="UTM Avo" panose="02040603050506020204" pitchFamily="18" charset="0"/>
                </a:rPr>
                <a:t>ư</a:t>
              </a:r>
              <a:endParaRPr kumimoji="0" lang="en-US" sz="7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8F812CF0-50EB-4DEE-A8E6-426485A7126D}"/>
                </a:ext>
              </a:extLst>
            </p:cNvPr>
            <p:cNvSpPr/>
            <p:nvPr/>
          </p:nvSpPr>
          <p:spPr>
            <a:xfrm>
              <a:off x="3809998" y="2286000"/>
              <a:ext cx="1104900" cy="68580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0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7200" b="1" i="0" u="none" strike="noStrike" kern="1200" cap="none" spc="0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UTM Avo" panose="02040603050506020204" pitchFamily="18" charset="0"/>
                </a:rPr>
                <a:t>s</a:t>
              </a:r>
              <a:endParaRPr kumimoji="0" lang="en-US" sz="7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59793791-484B-414A-BFF1-441D92B54759}"/>
                </a:ext>
              </a:extLst>
            </p:cNvPr>
            <p:cNvSpPr/>
            <p:nvPr/>
          </p:nvSpPr>
          <p:spPr>
            <a:xfrm>
              <a:off x="4914900" y="2286000"/>
              <a:ext cx="1104900" cy="685800"/>
            </a:xfrm>
            <a:prstGeom prst="rect">
              <a:avLst/>
            </a:prstGeom>
            <a:solidFill>
              <a:srgbClr val="E9A5C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0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7200" b="1" dirty="0">
                  <a:solidFill>
                    <a:srgbClr val="FF0000"/>
                  </a:solidFill>
                  <a:latin typeface="UTM Avo" panose="02040603050506020204" pitchFamily="18" charset="0"/>
                </a:rPr>
                <a:t>ư</a:t>
              </a:r>
              <a:endParaRPr kumimoji="0" lang="en-US" sz="7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C11FA93A-E8BF-45BD-AD49-0F2F0F1DAA4F}"/>
              </a:ext>
            </a:extLst>
          </p:cNvPr>
          <p:cNvGrpSpPr/>
          <p:nvPr/>
        </p:nvGrpSpPr>
        <p:grpSpPr>
          <a:xfrm>
            <a:off x="6651346" y="3429000"/>
            <a:ext cx="4411753" cy="2249784"/>
            <a:chOff x="3809998" y="1447800"/>
            <a:chExt cx="2209802" cy="1524000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EF139B97-C036-4E7D-9D50-6F37D830D1DF}"/>
                </a:ext>
              </a:extLst>
            </p:cNvPr>
            <p:cNvSpPr/>
            <p:nvPr/>
          </p:nvSpPr>
          <p:spPr>
            <a:xfrm>
              <a:off x="3809998" y="1447800"/>
              <a:ext cx="2209800" cy="838200"/>
            </a:xfrm>
            <a:prstGeom prst="rect">
              <a:avLst/>
            </a:prstGeom>
            <a:solidFill>
              <a:srgbClr val="FFFF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0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7200" b="1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t</a:t>
              </a:r>
              <a:r>
                <a:rPr kumimoji="0" lang="en-US" sz="72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ử</a:t>
              </a:r>
              <a:endParaRPr kumimoji="0" lang="en-US" sz="7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E01BB280-B940-4D30-998D-913CBD34C1B2}"/>
                </a:ext>
              </a:extLst>
            </p:cNvPr>
            <p:cNvSpPr/>
            <p:nvPr/>
          </p:nvSpPr>
          <p:spPr>
            <a:xfrm>
              <a:off x="3809998" y="2286000"/>
              <a:ext cx="1104900" cy="68580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0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7200" b="1" noProof="0" dirty="0">
                  <a:solidFill>
                    <a:schemeClr val="tx1"/>
                  </a:solidFill>
                  <a:latin typeface="UTM Avo" panose="02040603050506020204" pitchFamily="18" charset="0"/>
                </a:rPr>
                <a:t>t</a:t>
              </a:r>
              <a:endParaRPr kumimoji="0" lang="en-US" sz="7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F9797C04-0BE9-4185-A909-2CA829A42A66}"/>
                </a:ext>
              </a:extLst>
            </p:cNvPr>
            <p:cNvSpPr/>
            <p:nvPr/>
          </p:nvSpPr>
          <p:spPr>
            <a:xfrm>
              <a:off x="4914900" y="2286000"/>
              <a:ext cx="1104900" cy="685800"/>
            </a:xfrm>
            <a:prstGeom prst="rect">
              <a:avLst/>
            </a:prstGeom>
            <a:solidFill>
              <a:srgbClr val="E9A5C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0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7200" b="1" dirty="0">
                  <a:solidFill>
                    <a:srgbClr val="FF0000"/>
                  </a:solidFill>
                  <a:latin typeface="UTM Avo" panose="02040603050506020204" pitchFamily="18" charset="0"/>
                </a:rPr>
                <a:t>ử</a:t>
              </a:r>
              <a:endParaRPr kumimoji="0" lang="en-US" sz="7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135658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D5B9D135-338A-4DFA-8FD6-84FBDA07A8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055" y="1167290"/>
            <a:ext cx="6243163" cy="504425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591F08A-48E2-4DA0-95AF-975F748B4A07}"/>
              </a:ext>
            </a:extLst>
          </p:cNvPr>
          <p:cNvSpPr txBox="1"/>
          <p:nvPr/>
        </p:nvSpPr>
        <p:spPr>
          <a:xfrm>
            <a:off x="7141022" y="1167290"/>
            <a:ext cx="62388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5400" b="1" dirty="0">
                <a:solidFill>
                  <a:srgbClr val="FF0000"/>
                </a:solidFill>
                <a:latin typeface="UTM Avo"/>
              </a:rPr>
              <a:t>u</a:t>
            </a:r>
            <a:endParaRPr kumimoji="0" lang="en-US" sz="5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31D3EB0-00DE-4432-8E09-FFB413420C2D}"/>
              </a:ext>
            </a:extLst>
          </p:cNvPr>
          <p:cNvSpPr txBox="1"/>
          <p:nvPr/>
        </p:nvSpPr>
        <p:spPr>
          <a:xfrm>
            <a:off x="9225917" y="1167290"/>
            <a:ext cx="86594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5400" b="1" dirty="0" err="1">
                <a:latin typeface="UTM Avo"/>
              </a:rPr>
              <a:t>t</a:t>
            </a:r>
            <a:r>
              <a:rPr lang="en-US" sz="5400" b="1" dirty="0" err="1">
                <a:solidFill>
                  <a:srgbClr val="FF0000"/>
                </a:solidFill>
                <a:latin typeface="UTM Avo"/>
              </a:rPr>
              <a:t>ủ</a:t>
            </a:r>
            <a:endParaRPr kumimoji="0" lang="en-US" sz="5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F1A54A0-FA5F-4425-9A47-41F11350D7F8}"/>
              </a:ext>
            </a:extLst>
          </p:cNvPr>
          <p:cNvSpPr txBox="1"/>
          <p:nvPr/>
        </p:nvSpPr>
        <p:spPr>
          <a:xfrm>
            <a:off x="7297918" y="3129636"/>
            <a:ext cx="62388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5400" b="1" noProof="0" dirty="0">
                <a:solidFill>
                  <a:srgbClr val="FF0000"/>
                </a:solidFill>
                <a:latin typeface="UTM Avo"/>
              </a:rPr>
              <a:t>ư</a:t>
            </a:r>
            <a:endParaRPr kumimoji="0" lang="en-US" sz="5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279B9AF-E7E7-4603-8529-84C5F1C692C6}"/>
              </a:ext>
            </a:extLst>
          </p:cNvPr>
          <p:cNvSpPr txBox="1"/>
          <p:nvPr/>
        </p:nvSpPr>
        <p:spPr>
          <a:xfrm>
            <a:off x="9529250" y="3129636"/>
            <a:ext cx="186301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5400" b="1" dirty="0">
                <a:latin typeface="UTM Avo"/>
              </a:rPr>
              <a:t>s</a:t>
            </a: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/>
              </a:rPr>
              <a:t>ư</a:t>
            </a:r>
            <a:r>
              <a:rPr kumimoji="0" lang="en-US" sz="5400" b="1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/>
              </a:rPr>
              <a:t> </a:t>
            </a:r>
            <a:r>
              <a:rPr kumimoji="0" lang="en-US" sz="5400" b="1" i="0" u="none" strike="noStrike" kern="1200" cap="none" spc="0" normalizeH="0" noProof="0" dirty="0" err="1">
                <a:ln>
                  <a:noFill/>
                </a:ln>
                <a:effectLst/>
                <a:uLnTx/>
                <a:uFillTx/>
                <a:latin typeface="UTM Avo"/>
              </a:rPr>
              <a:t>t</a:t>
            </a:r>
            <a:r>
              <a:rPr kumimoji="0" lang="en-US" sz="5400" b="1" i="0" u="none" strike="noStrike" kern="1200" cap="none" spc="0" normalizeH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/>
              </a:rPr>
              <a:t>ử</a:t>
            </a:r>
            <a:endParaRPr kumimoji="0" lang="en-US" sz="5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/>
            </a:endParaRPr>
          </a:p>
        </p:txBody>
      </p:sp>
      <p:pic>
        <p:nvPicPr>
          <p:cNvPr id="9" name="Picture 4" descr="https://i.pinimg.com/564x/31/c2/d2/31c2d2b5c96930c369995d3bdd41fa25.jpg">
            <a:extLst>
              <a:ext uri="{FF2B5EF4-FFF2-40B4-BE49-F238E27FC236}">
                <a16:creationId xmlns:a16="http://schemas.microsoft.com/office/drawing/2014/main" id="{1A6E8DE5-292E-428E-895C-63EA36BC0C1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185" r="9479" b="7809"/>
          <a:stretch/>
        </p:blipFill>
        <p:spPr bwMode="auto">
          <a:xfrm>
            <a:off x="10760198" y="4306791"/>
            <a:ext cx="1431802" cy="20667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272630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381224A-C67E-4403-BC9E-2F35EC7DD14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91" r="6014"/>
          <a:stretch/>
        </p:blipFill>
        <p:spPr>
          <a:xfrm>
            <a:off x="937822" y="651568"/>
            <a:ext cx="10316356" cy="6006087"/>
          </a:xfrm>
          <a:prstGeom prst="rect">
            <a:avLst/>
          </a:prstGeom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E6656E2F-D25A-457F-8A25-F28CB0A5A7D5}"/>
              </a:ext>
            </a:extLst>
          </p:cNvPr>
          <p:cNvCxnSpPr/>
          <p:nvPr/>
        </p:nvCxnSpPr>
        <p:spPr>
          <a:xfrm>
            <a:off x="1941816" y="3524036"/>
            <a:ext cx="1150705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E7E9B1C9-D18A-4843-8360-BFB7584F7D55}"/>
              </a:ext>
            </a:extLst>
          </p:cNvPr>
          <p:cNvCxnSpPr>
            <a:cxnSpLocks/>
          </p:cNvCxnSpPr>
          <p:nvPr/>
        </p:nvCxnSpPr>
        <p:spPr>
          <a:xfrm>
            <a:off x="5979560" y="3524036"/>
            <a:ext cx="691792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40799533-2F17-414E-8595-498AA73236CD}"/>
              </a:ext>
            </a:extLst>
          </p:cNvPr>
          <p:cNvCxnSpPr>
            <a:cxnSpLocks/>
          </p:cNvCxnSpPr>
          <p:nvPr/>
        </p:nvCxnSpPr>
        <p:spPr>
          <a:xfrm>
            <a:off x="2121612" y="6512103"/>
            <a:ext cx="580491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0C6C94AE-684D-44A0-9567-4EBA89C41E4A}"/>
              </a:ext>
            </a:extLst>
          </p:cNvPr>
          <p:cNvCxnSpPr>
            <a:cxnSpLocks/>
          </p:cNvCxnSpPr>
          <p:nvPr/>
        </p:nvCxnSpPr>
        <p:spPr>
          <a:xfrm>
            <a:off x="8948791" y="3524036"/>
            <a:ext cx="462337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A0E4170C-00C1-4164-8A37-89B7625F5915}"/>
              </a:ext>
            </a:extLst>
          </p:cNvPr>
          <p:cNvCxnSpPr/>
          <p:nvPr/>
        </p:nvCxnSpPr>
        <p:spPr>
          <a:xfrm>
            <a:off x="9544693" y="3524036"/>
            <a:ext cx="47261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4CEF0395-B7F9-4DE1-94BD-E1D5E0E1D799}"/>
              </a:ext>
            </a:extLst>
          </p:cNvPr>
          <p:cNvCxnSpPr/>
          <p:nvPr/>
        </p:nvCxnSpPr>
        <p:spPr>
          <a:xfrm>
            <a:off x="9544693" y="3654611"/>
            <a:ext cx="47261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BEEF52D3-CB53-474C-B8D1-12DE525868E9}"/>
              </a:ext>
            </a:extLst>
          </p:cNvPr>
          <p:cNvCxnSpPr/>
          <p:nvPr/>
        </p:nvCxnSpPr>
        <p:spPr>
          <a:xfrm>
            <a:off x="5909354" y="6527080"/>
            <a:ext cx="47261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C21A7DA7-C59B-4D56-B9B3-E43D58B5B510}"/>
              </a:ext>
            </a:extLst>
          </p:cNvPr>
          <p:cNvCxnSpPr/>
          <p:nvPr/>
        </p:nvCxnSpPr>
        <p:spPr>
          <a:xfrm>
            <a:off x="5909354" y="6657655"/>
            <a:ext cx="47261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DDF9853F-BA78-4261-8ECA-C9DF3FCAE655}"/>
              </a:ext>
            </a:extLst>
          </p:cNvPr>
          <p:cNvCxnSpPr/>
          <p:nvPr/>
        </p:nvCxnSpPr>
        <p:spPr>
          <a:xfrm>
            <a:off x="8948791" y="6484271"/>
            <a:ext cx="47261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57A957AD-D527-4E9B-B04D-0F1E8F0DC085}"/>
              </a:ext>
            </a:extLst>
          </p:cNvPr>
          <p:cNvCxnSpPr/>
          <p:nvPr/>
        </p:nvCxnSpPr>
        <p:spPr>
          <a:xfrm>
            <a:off x="8948791" y="6614846"/>
            <a:ext cx="47261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205693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2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58189" y="1637794"/>
            <a:ext cx="2802288" cy="3582412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2537" y="1378922"/>
            <a:ext cx="2936594" cy="3754108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10830" y="182880"/>
            <a:ext cx="6795513" cy="146875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896217" y="455592"/>
            <a:ext cx="572103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 err="1">
                <a:solidFill>
                  <a:srgbClr val="002060"/>
                </a:solidFill>
              </a:rPr>
              <a:t>Tìm</a:t>
            </a:r>
            <a:r>
              <a:rPr lang="en-US" sz="5400" dirty="0">
                <a:solidFill>
                  <a:srgbClr val="002060"/>
                </a:solidFill>
              </a:rPr>
              <a:t> </a:t>
            </a:r>
            <a:r>
              <a:rPr lang="en-US" sz="5400" dirty="0" err="1">
                <a:solidFill>
                  <a:srgbClr val="002060"/>
                </a:solidFill>
              </a:rPr>
              <a:t>tiếng</a:t>
            </a:r>
            <a:r>
              <a:rPr lang="en-US" sz="5400" dirty="0">
                <a:solidFill>
                  <a:srgbClr val="002060"/>
                </a:solidFill>
              </a:rPr>
              <a:t> </a:t>
            </a:r>
            <a:r>
              <a:rPr lang="en-US" sz="5400" dirty="0" err="1">
                <a:solidFill>
                  <a:srgbClr val="002060"/>
                </a:solidFill>
              </a:rPr>
              <a:t>có</a:t>
            </a:r>
            <a:r>
              <a:rPr lang="en-US" sz="5400" dirty="0">
                <a:solidFill>
                  <a:srgbClr val="002060"/>
                </a:solidFill>
              </a:rPr>
              <a:t> </a:t>
            </a:r>
            <a:r>
              <a:rPr lang="en-US" sz="5400" dirty="0" err="1">
                <a:solidFill>
                  <a:srgbClr val="002060"/>
                </a:solidFill>
              </a:rPr>
              <a:t>âm</a:t>
            </a:r>
            <a:endParaRPr lang="en-US" sz="5400" dirty="0">
              <a:solidFill>
                <a:srgbClr val="002060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9382894" y="3175122"/>
            <a:ext cx="769763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7200" b="1" dirty="0">
                <a:solidFill>
                  <a:srgbClr val="FF0000"/>
                </a:solidFill>
              </a:rPr>
              <a:t>ư</a:t>
            </a:r>
          </a:p>
        </p:txBody>
      </p:sp>
      <p:sp>
        <p:nvSpPr>
          <p:cNvPr id="24" name="Rectangle 23"/>
          <p:cNvSpPr/>
          <p:nvPr/>
        </p:nvSpPr>
        <p:spPr>
          <a:xfrm>
            <a:off x="4345981" y="3115270"/>
            <a:ext cx="1429706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5400" b="1" dirty="0">
                <a:solidFill>
                  <a:srgbClr val="002060"/>
                </a:solidFill>
              </a:rPr>
              <a:t> </a:t>
            </a:r>
            <a:r>
              <a:rPr lang="en-US" sz="5400" b="1" dirty="0">
                <a:solidFill>
                  <a:srgbClr val="FF0000"/>
                </a:solidFill>
              </a:rPr>
              <a:t> </a:t>
            </a:r>
            <a:r>
              <a:rPr lang="en-US" sz="6600" b="1" dirty="0">
                <a:solidFill>
                  <a:srgbClr val="FF0000"/>
                </a:solidFill>
              </a:rPr>
              <a:t>u</a:t>
            </a:r>
          </a:p>
        </p:txBody>
      </p:sp>
      <p:pic>
        <p:nvPicPr>
          <p:cNvPr id="4104" name="Picture 8" descr="https://i.pinimg.com/564x/f6/65/9d/f6659d5cd077e2fd6661e709082b5427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616" y="3010267"/>
            <a:ext cx="2996344" cy="35445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818546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2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https://i.pinimg.com/564x/fe/2f/ff/fe2fffbd26a53bd80199a232307e4ad4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47" b="7432"/>
          <a:stretch/>
        </p:blipFill>
        <p:spPr bwMode="auto">
          <a:xfrm>
            <a:off x="2086350" y="567848"/>
            <a:ext cx="7802879" cy="57223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671873" y="3065110"/>
            <a:ext cx="3505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err="1">
                <a:solidFill>
                  <a:srgbClr val="002060"/>
                </a:solidFill>
              </a:rPr>
              <a:t>Thư</a:t>
            </a:r>
            <a:r>
              <a:rPr lang="en-US" sz="5400" b="1" dirty="0">
                <a:solidFill>
                  <a:srgbClr val="002060"/>
                </a:solidFill>
              </a:rPr>
              <a:t> </a:t>
            </a:r>
            <a:r>
              <a:rPr lang="en-US" sz="5400" b="1" dirty="0" err="1">
                <a:solidFill>
                  <a:srgbClr val="002060"/>
                </a:solidFill>
              </a:rPr>
              <a:t>giãn</a:t>
            </a:r>
            <a:endParaRPr lang="en-US" sz="54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734632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Điệu nhảy Kun 2020 - Đường Đến Khung Thành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1805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14817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568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Picture 6" descr="https://i.pinimg.com/564x/ba/2a/3c/ba2a3c8ea8a8cfb69545e148dce2063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1495" y="645160"/>
            <a:ext cx="7850506" cy="5614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391660" y="1841351"/>
            <a:ext cx="340868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err="1">
                <a:solidFill>
                  <a:srgbClr val="002060"/>
                </a:solidFill>
              </a:rPr>
              <a:t>Tập</a:t>
            </a:r>
            <a:r>
              <a:rPr lang="en-US" sz="5400" b="1" dirty="0">
                <a:solidFill>
                  <a:srgbClr val="002060"/>
                </a:solidFill>
              </a:rPr>
              <a:t> </a:t>
            </a:r>
            <a:r>
              <a:rPr lang="en-US" sz="5400" b="1" dirty="0" err="1">
                <a:solidFill>
                  <a:srgbClr val="002060"/>
                </a:solidFill>
              </a:rPr>
              <a:t>đọc</a:t>
            </a:r>
            <a:endParaRPr lang="en-US" sz="5400" b="1" dirty="0">
              <a:solidFill>
                <a:srgbClr val="002060"/>
              </a:solidFill>
            </a:endParaRPr>
          </a:p>
        </p:txBody>
      </p:sp>
      <p:pic>
        <p:nvPicPr>
          <p:cNvPr id="2056" name="Picture 8" descr="https://i.pinimg.com/564x/0a/75/9f/0a759f8138be06b43a447b00c8a6e392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382" b="7382"/>
          <a:stretch/>
        </p:blipFill>
        <p:spPr bwMode="auto">
          <a:xfrm>
            <a:off x="9652001" y="3317241"/>
            <a:ext cx="1457344" cy="22402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https://i.pinimg.com/564x/76/16/13/7616133f3434ee9562f068db9c1406f8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" y="4216400"/>
            <a:ext cx="1707515" cy="19803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946759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ACD7152-9963-46CA-9F5A-0238C8FBB76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96" t="8240" r="4214" b="7116"/>
          <a:stretch/>
        </p:blipFill>
        <p:spPr>
          <a:xfrm>
            <a:off x="0" y="431515"/>
            <a:ext cx="12192000" cy="6426485"/>
          </a:xfrm>
          <a:prstGeom prst="rect">
            <a:avLst/>
          </a:prstGeom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A1C4598D-3045-40E1-9E8E-D44C3DE5B5F6}"/>
              </a:ext>
            </a:extLst>
          </p:cNvPr>
          <p:cNvCxnSpPr/>
          <p:nvPr/>
        </p:nvCxnSpPr>
        <p:spPr>
          <a:xfrm>
            <a:off x="1187669" y="1397876"/>
            <a:ext cx="1387365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E845185-8EF3-4021-B8DB-FD4D30288186}"/>
              </a:ext>
            </a:extLst>
          </p:cNvPr>
          <p:cNvCxnSpPr/>
          <p:nvPr/>
        </p:nvCxnSpPr>
        <p:spPr>
          <a:xfrm>
            <a:off x="6789683" y="1397876"/>
            <a:ext cx="861848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D2F59654-8AD5-4C55-A59B-C2555AA98607}"/>
              </a:ext>
            </a:extLst>
          </p:cNvPr>
          <p:cNvCxnSpPr/>
          <p:nvPr/>
        </p:nvCxnSpPr>
        <p:spPr>
          <a:xfrm>
            <a:off x="4435366" y="1849821"/>
            <a:ext cx="935420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E8EF89A6-632C-490F-9581-1710819E3B8F}"/>
              </a:ext>
            </a:extLst>
          </p:cNvPr>
          <p:cNvCxnSpPr>
            <a:cxnSpLocks/>
          </p:cNvCxnSpPr>
          <p:nvPr/>
        </p:nvCxnSpPr>
        <p:spPr>
          <a:xfrm flipV="1">
            <a:off x="2575034" y="2753709"/>
            <a:ext cx="1629104" cy="1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3" name="Star: 5 Points 12">
            <a:extLst>
              <a:ext uri="{FF2B5EF4-FFF2-40B4-BE49-F238E27FC236}">
                <a16:creationId xmlns:a16="http://schemas.microsoft.com/office/drawing/2014/main" id="{7D86873F-9C8A-4F89-B30A-2AC6757D7F31}"/>
              </a:ext>
            </a:extLst>
          </p:cNvPr>
          <p:cNvSpPr/>
          <p:nvPr/>
        </p:nvSpPr>
        <p:spPr>
          <a:xfrm>
            <a:off x="588580" y="893678"/>
            <a:ext cx="504496" cy="433253"/>
          </a:xfrm>
          <a:prstGeom prst="star5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14" name="Star: 5 Points 13">
            <a:extLst>
              <a:ext uri="{FF2B5EF4-FFF2-40B4-BE49-F238E27FC236}">
                <a16:creationId xmlns:a16="http://schemas.microsoft.com/office/drawing/2014/main" id="{BB6905FA-D59C-48BB-A50B-A47E969600C6}"/>
              </a:ext>
            </a:extLst>
          </p:cNvPr>
          <p:cNvSpPr/>
          <p:nvPr/>
        </p:nvSpPr>
        <p:spPr>
          <a:xfrm>
            <a:off x="5192110" y="707415"/>
            <a:ext cx="504496" cy="433253"/>
          </a:xfrm>
          <a:prstGeom prst="star5">
            <a:avLst>
              <a:gd name="adj" fmla="val 25681"/>
              <a:gd name="hf" fmla="val 105146"/>
              <a:gd name="vf" fmla="val 110557"/>
            </a:avLst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15" name="Star: 5 Points 14">
            <a:extLst>
              <a:ext uri="{FF2B5EF4-FFF2-40B4-BE49-F238E27FC236}">
                <a16:creationId xmlns:a16="http://schemas.microsoft.com/office/drawing/2014/main" id="{B1533071-336F-42DE-8C1D-8F7B82A2C3CB}"/>
              </a:ext>
            </a:extLst>
          </p:cNvPr>
          <p:cNvSpPr/>
          <p:nvPr/>
        </p:nvSpPr>
        <p:spPr>
          <a:xfrm>
            <a:off x="567558" y="1330575"/>
            <a:ext cx="504496" cy="433253"/>
          </a:xfrm>
          <a:prstGeom prst="star5">
            <a:avLst>
              <a:gd name="adj" fmla="val 25681"/>
              <a:gd name="hf" fmla="val 105146"/>
              <a:gd name="vf" fmla="val 110557"/>
            </a:avLst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16" name="Star: 5 Points 15">
            <a:extLst>
              <a:ext uri="{FF2B5EF4-FFF2-40B4-BE49-F238E27FC236}">
                <a16:creationId xmlns:a16="http://schemas.microsoft.com/office/drawing/2014/main" id="{DD54D374-F107-427F-9176-B857704DDD09}"/>
              </a:ext>
            </a:extLst>
          </p:cNvPr>
          <p:cNvSpPr/>
          <p:nvPr/>
        </p:nvSpPr>
        <p:spPr>
          <a:xfrm>
            <a:off x="3389586" y="1320511"/>
            <a:ext cx="504496" cy="433253"/>
          </a:xfrm>
          <a:prstGeom prst="star5">
            <a:avLst>
              <a:gd name="adj" fmla="val 25681"/>
              <a:gd name="hf" fmla="val 105146"/>
              <a:gd name="vf" fmla="val 110557"/>
            </a:avLst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4</a:t>
            </a:r>
          </a:p>
        </p:txBody>
      </p:sp>
      <p:sp>
        <p:nvSpPr>
          <p:cNvPr id="17" name="Star: 5 Points 16">
            <a:extLst>
              <a:ext uri="{FF2B5EF4-FFF2-40B4-BE49-F238E27FC236}">
                <a16:creationId xmlns:a16="http://schemas.microsoft.com/office/drawing/2014/main" id="{D7046923-4C41-4CA4-B6B4-68DB33A9F9BD}"/>
              </a:ext>
            </a:extLst>
          </p:cNvPr>
          <p:cNvSpPr/>
          <p:nvPr/>
        </p:nvSpPr>
        <p:spPr>
          <a:xfrm>
            <a:off x="567558" y="1792738"/>
            <a:ext cx="504496" cy="433253"/>
          </a:xfrm>
          <a:prstGeom prst="star5">
            <a:avLst>
              <a:gd name="adj" fmla="val 25681"/>
              <a:gd name="hf" fmla="val 105146"/>
              <a:gd name="vf" fmla="val 110557"/>
            </a:avLst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5</a:t>
            </a:r>
          </a:p>
        </p:txBody>
      </p:sp>
      <p:sp>
        <p:nvSpPr>
          <p:cNvPr id="18" name="Star: 5 Points 17">
            <a:extLst>
              <a:ext uri="{FF2B5EF4-FFF2-40B4-BE49-F238E27FC236}">
                <a16:creationId xmlns:a16="http://schemas.microsoft.com/office/drawing/2014/main" id="{2D9DC997-B11A-419E-8D71-459FB09767D3}"/>
              </a:ext>
            </a:extLst>
          </p:cNvPr>
          <p:cNvSpPr/>
          <p:nvPr/>
        </p:nvSpPr>
        <p:spPr>
          <a:xfrm>
            <a:off x="567558" y="2320456"/>
            <a:ext cx="504496" cy="433253"/>
          </a:xfrm>
          <a:prstGeom prst="star5">
            <a:avLst>
              <a:gd name="adj" fmla="val 25681"/>
              <a:gd name="hf" fmla="val 105146"/>
              <a:gd name="vf" fmla="val 110557"/>
            </a:avLst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6</a:t>
            </a:r>
          </a:p>
        </p:txBody>
      </p:sp>
      <p:sp>
        <p:nvSpPr>
          <p:cNvPr id="19" name="Star: 5 Points 18">
            <a:extLst>
              <a:ext uri="{FF2B5EF4-FFF2-40B4-BE49-F238E27FC236}">
                <a16:creationId xmlns:a16="http://schemas.microsoft.com/office/drawing/2014/main" id="{CE26A008-2E4F-4753-8CAE-67C0150ACADE}"/>
              </a:ext>
            </a:extLst>
          </p:cNvPr>
          <p:cNvSpPr/>
          <p:nvPr/>
        </p:nvSpPr>
        <p:spPr>
          <a:xfrm>
            <a:off x="651642" y="2788100"/>
            <a:ext cx="441434" cy="393984"/>
          </a:xfrm>
          <a:prstGeom prst="star5">
            <a:avLst>
              <a:gd name="adj" fmla="val 25681"/>
              <a:gd name="hf" fmla="val 105146"/>
              <a:gd name="vf" fmla="val 110557"/>
            </a:avLst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7</a:t>
            </a:r>
          </a:p>
        </p:txBody>
      </p:sp>
    </p:spTree>
    <p:extLst>
      <p:ext uri="{BB962C8B-B14F-4D97-AF65-F5344CB8AC3E}">
        <p14:creationId xmlns:p14="http://schemas.microsoft.com/office/powerpoint/2010/main" val="897426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1" descr="31f7217a017c2d9a8a7bcbd9844c1629">
            <a:extLst>
              <a:ext uri="{FF2B5EF4-FFF2-40B4-BE49-F238E27FC236}">
                <a16:creationId xmlns:a16="http://schemas.microsoft.com/office/drawing/2014/main" id="{E4C27F98-F461-483D-B298-819FDFEFF467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69822" y="471340"/>
            <a:ext cx="8872990" cy="4387133"/>
          </a:xfrm>
          <a:prstGeom prst="rect">
            <a:avLst/>
          </a:prstGeom>
        </p:spPr>
      </p:pic>
      <p:pic>
        <p:nvPicPr>
          <p:cNvPr id="6" name="图片 8" descr="觅元素58b0fbac4bf92">
            <a:extLst>
              <a:ext uri="{FF2B5EF4-FFF2-40B4-BE49-F238E27FC236}">
                <a16:creationId xmlns:a16="http://schemas.microsoft.com/office/drawing/2014/main" id="{550D6546-B9D5-4A11-82A4-F34FA21F5BF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120" y="3429000"/>
            <a:ext cx="12181132" cy="3197635"/>
          </a:xfrm>
          <a:prstGeom prst="rect">
            <a:avLst/>
          </a:prstGeom>
        </p:spPr>
      </p:pic>
      <p:pic>
        <p:nvPicPr>
          <p:cNvPr id="7" name="图片 15" descr="a05684f714522ad77246dba9447411ba">
            <a:extLst>
              <a:ext uri="{FF2B5EF4-FFF2-40B4-BE49-F238E27FC236}">
                <a16:creationId xmlns:a16="http://schemas.microsoft.com/office/drawing/2014/main" id="{DF481CFE-6CC8-49A4-A839-3CFE14156082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13122" y="3784312"/>
            <a:ext cx="3289953" cy="2733702"/>
          </a:xfrm>
          <a:prstGeom prst="rect">
            <a:avLst/>
          </a:prstGeom>
        </p:spPr>
      </p:pic>
      <p:pic>
        <p:nvPicPr>
          <p:cNvPr id="9" name="图片 3" descr="fc85f2a324e3c42c2067966f589847df">
            <a:extLst>
              <a:ext uri="{FF2B5EF4-FFF2-40B4-BE49-F238E27FC236}">
                <a16:creationId xmlns:a16="http://schemas.microsoft.com/office/drawing/2014/main" id="{F33F0A87-210B-4834-8C16-DC195B6065A2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888115" y="4986498"/>
            <a:ext cx="3406140" cy="1512111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9FA130C2-4675-4822-86A2-5910DCF635BF}"/>
              </a:ext>
            </a:extLst>
          </p:cNvPr>
          <p:cNvSpPr txBox="1"/>
          <p:nvPr/>
        </p:nvSpPr>
        <p:spPr>
          <a:xfrm>
            <a:off x="3360386" y="1463051"/>
            <a:ext cx="709186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8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Tìm hiểu bài </a:t>
            </a:r>
            <a:endParaRPr kumimoji="0" lang="en-US" sz="8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2239819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8CF4F5C-112A-4ABE-A8E6-64FEAB0B62C2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46" r="16515"/>
          <a:stretch/>
        </p:blipFill>
        <p:spPr>
          <a:xfrm>
            <a:off x="760412" y="1055686"/>
            <a:ext cx="10671175" cy="4746625"/>
          </a:xfrm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1BA2DF60-690A-4A63-99E2-273D8C44F63A}"/>
              </a:ext>
            </a:extLst>
          </p:cNvPr>
          <p:cNvSpPr/>
          <p:nvPr/>
        </p:nvSpPr>
        <p:spPr>
          <a:xfrm>
            <a:off x="4338426" y="2816770"/>
            <a:ext cx="641131" cy="61222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61066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2">
            <a:extLst>
              <a:ext uri="{FF2B5EF4-FFF2-40B4-BE49-F238E27FC236}">
                <a16:creationId xmlns:a16="http://schemas.microsoft.com/office/drawing/2014/main" id="{EBC732F1-4B38-4B34-9702-9ADDF4FEBE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19554" y="85191"/>
            <a:ext cx="4376446" cy="5762509"/>
          </a:xfrm>
          <a:prstGeom prst="rect">
            <a:avLst/>
          </a:prstGeom>
        </p:spPr>
      </p:pic>
      <p:pic>
        <p:nvPicPr>
          <p:cNvPr id="5" name="图片 8" descr="觅元素58b0fbac4bf92">
            <a:extLst>
              <a:ext uri="{FF2B5EF4-FFF2-40B4-BE49-F238E27FC236}">
                <a16:creationId xmlns:a16="http://schemas.microsoft.com/office/drawing/2014/main" id="{39A56203-F30D-412E-A3BD-370D2954FD2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4023" y="5622865"/>
            <a:ext cx="6578221" cy="882435"/>
          </a:xfrm>
          <a:prstGeom prst="rect">
            <a:avLst/>
          </a:prstGeom>
        </p:spPr>
      </p:pic>
      <p:pic>
        <p:nvPicPr>
          <p:cNvPr id="6" name="Picture 5" descr="Phim Hoạt Hình Học Sinh Học Sinh Cậu Bé, Phim Hoạt Hình, Nhà, Suốt ...">
            <a:extLst>
              <a:ext uri="{FF2B5EF4-FFF2-40B4-BE49-F238E27FC236}">
                <a16:creationId xmlns:a16="http://schemas.microsoft.com/office/drawing/2014/main" id="{5AB72EEF-5D8B-4E39-8F23-6345D9F61E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7187" b="96250" l="9844" r="91719">
                        <a14:foregroundMark x1="42031" y1="53125" x2="71406" y2="82500"/>
                        <a14:foregroundMark x1="64219" y1="50469" x2="36094" y2="79219"/>
                        <a14:foregroundMark x1="46563" y1="49063" x2="57031" y2="49844"/>
                        <a14:foregroundMark x1="39375" y1="53125" x2="40000" y2="5765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3145" y="1096490"/>
            <a:ext cx="5770177" cy="47512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C64EB4B-473A-49D6-822D-C51301BDE77D}"/>
              </a:ext>
            </a:extLst>
          </p:cNvPr>
          <p:cNvSpPr txBox="1"/>
          <p:nvPr/>
        </p:nvSpPr>
        <p:spPr>
          <a:xfrm>
            <a:off x="2405576" y="1725587"/>
            <a:ext cx="336290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Tập</a:t>
            </a: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vi-VN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viết </a:t>
            </a:r>
            <a:endParaRPr kumimoji="0" lang="en-US" sz="5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430539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4DC4B79-91FE-49FC-BCE1-5917D8E5DA2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7307" t="22853" r="24390" b="61865"/>
          <a:stretch/>
        </p:blipFill>
        <p:spPr>
          <a:xfrm>
            <a:off x="756745" y="1902373"/>
            <a:ext cx="10615448" cy="2165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146296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FF4B7E0-10D1-442B-985B-AF9C98506DA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55" r="17934"/>
          <a:stretch/>
        </p:blipFill>
        <p:spPr bwMode="auto">
          <a:xfrm>
            <a:off x="1860537" y="1244338"/>
            <a:ext cx="8470925" cy="497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9FA5DAA-5AD3-4647-8B28-BD1BD4E6E242}"/>
              </a:ext>
            </a:extLst>
          </p:cNvPr>
          <p:cNvSpPr txBox="1"/>
          <p:nvPr/>
        </p:nvSpPr>
        <p:spPr>
          <a:xfrm>
            <a:off x="3219570" y="2676318"/>
            <a:ext cx="160645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0" b="1" dirty="0">
                <a:solidFill>
                  <a:prstClr val="white"/>
                </a:solidFill>
                <a:latin typeface="HP001 4 hàng" panose="020B0603050302020204" pitchFamily="34" charset="0"/>
              </a:rPr>
              <a:t>u</a:t>
            </a:r>
            <a:endParaRPr kumimoji="0" lang="en-US" sz="1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HP001 4 hàng" panose="020B0603050302020204" pitchFamily="34" charset="0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C00042B-CE93-4AE0-9A20-58B619E97EF1}"/>
              </a:ext>
            </a:extLst>
          </p:cNvPr>
          <p:cNvSpPr txBox="1"/>
          <p:nvPr/>
        </p:nvSpPr>
        <p:spPr>
          <a:xfrm>
            <a:off x="6185054" y="2676318"/>
            <a:ext cx="305833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0" b="1" dirty="0" err="1">
                <a:solidFill>
                  <a:prstClr val="white"/>
                </a:solidFill>
                <a:latin typeface="HP001 4 hàng" panose="020B0603050302020204" pitchFamily="34" charset="0"/>
              </a:rPr>
              <a:t>tủ</a:t>
            </a:r>
            <a:endParaRPr kumimoji="0" lang="en-US" sz="1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HP001 4 hàng" panose="020B06030503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803300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FF4B7E0-10D1-442B-985B-AF9C98506DA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55" r="17934"/>
          <a:stretch/>
        </p:blipFill>
        <p:spPr bwMode="auto">
          <a:xfrm>
            <a:off x="1860537" y="1285435"/>
            <a:ext cx="8470925" cy="497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9FA5DAA-5AD3-4647-8B28-BD1BD4E6E242}"/>
              </a:ext>
            </a:extLst>
          </p:cNvPr>
          <p:cNvSpPr txBox="1"/>
          <p:nvPr/>
        </p:nvSpPr>
        <p:spPr>
          <a:xfrm>
            <a:off x="3219570" y="2676318"/>
            <a:ext cx="160645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0" b="1" noProof="0" dirty="0">
                <a:solidFill>
                  <a:prstClr val="white"/>
                </a:solidFill>
                <a:latin typeface="HP001 4 hàng" panose="020B0603050302020204" pitchFamily="34" charset="0"/>
              </a:rPr>
              <a:t>ư</a:t>
            </a:r>
            <a:endParaRPr kumimoji="0" lang="en-US" sz="1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HP001 4 hàng" panose="020B0603050302020204" pitchFamily="34" charset="0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C00042B-CE93-4AE0-9A20-58B619E97EF1}"/>
              </a:ext>
            </a:extLst>
          </p:cNvPr>
          <p:cNvSpPr txBox="1"/>
          <p:nvPr/>
        </p:nvSpPr>
        <p:spPr>
          <a:xfrm>
            <a:off x="5743265" y="2676318"/>
            <a:ext cx="403773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0" b="1" dirty="0" err="1">
                <a:solidFill>
                  <a:prstClr val="white"/>
                </a:solidFill>
                <a:latin typeface="HP001 4 hàng" panose="020B0603050302020204" pitchFamily="34" charset="0"/>
              </a:rPr>
              <a:t>sư</a:t>
            </a:r>
            <a:r>
              <a:rPr lang="en-US" sz="12000" b="1" dirty="0">
                <a:solidFill>
                  <a:prstClr val="white"/>
                </a:solidFill>
                <a:latin typeface="HP001 4 hàng" panose="020B0603050302020204" pitchFamily="34" charset="0"/>
              </a:rPr>
              <a:t> </a:t>
            </a:r>
            <a:r>
              <a:rPr lang="en-US" sz="12000" b="1" dirty="0" err="1">
                <a:solidFill>
                  <a:prstClr val="white"/>
                </a:solidFill>
                <a:latin typeface="HP001 4 hàng" panose="020B0603050302020204" pitchFamily="34" charset="0"/>
              </a:rPr>
              <a:t>tử</a:t>
            </a:r>
            <a:endParaRPr kumimoji="0" lang="en-US" sz="1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HP001 4 hàng" panose="020B06030503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724651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79;p5">
            <a:extLst>
              <a:ext uri="{FF2B5EF4-FFF2-40B4-BE49-F238E27FC236}">
                <a16:creationId xmlns:a16="http://schemas.microsoft.com/office/drawing/2014/main" id="{B9639FE1-9743-4A7E-9437-2C241E2BCCD5}"/>
              </a:ext>
            </a:extLst>
          </p:cNvPr>
          <p:cNvSpPr txBox="1">
            <a:spLocks/>
          </p:cNvSpPr>
          <p:nvPr/>
        </p:nvSpPr>
        <p:spPr>
          <a:xfrm>
            <a:off x="2002729" y="2979737"/>
            <a:ext cx="9144000" cy="898525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b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Bef>
                <a:spcPts val="0"/>
              </a:spcBef>
              <a:buClr>
                <a:srgbClr val="FF8119"/>
              </a:buClr>
              <a:buSzPts val="4800"/>
              <a:buFont typeface="Arial"/>
              <a:buNone/>
            </a:pPr>
            <a:r>
              <a:rPr lang="en-US" sz="4800" b="1">
                <a:solidFill>
                  <a:srgbClr val="FF8119"/>
                </a:solidFill>
              </a:rPr>
              <a:t>Hoc10 chúc các em học tốt!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760512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NKNOELEADERBOARD" val="430523074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.7|11.4|7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1|19.3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2|37.5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UTM Avo">
      <a:majorFont>
        <a:latin typeface="UTM Avo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2004</TotalTime>
  <Words>121</Words>
  <Application>Microsoft Office PowerPoint</Application>
  <PresentationFormat>Widescreen</PresentationFormat>
  <Paragraphs>58</Paragraphs>
  <Slides>28</Slides>
  <Notes>7</Notes>
  <HiddenSlides>0</HiddenSlides>
  <MMClips>4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2" baseType="lpstr">
      <vt:lpstr>UTM Avo</vt:lpstr>
      <vt:lpstr>HP001 4 hàng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Administrator</dc:creator>
  <cp:lastModifiedBy>Ziczac</cp:lastModifiedBy>
  <cp:revision>170</cp:revision>
  <dcterms:created xsi:type="dcterms:W3CDTF">2021-11-01T08:16:43Z</dcterms:created>
  <dcterms:modified xsi:type="dcterms:W3CDTF">2022-03-30T09:11:48Z</dcterms:modified>
</cp:coreProperties>
</file>