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8" r:id="rId2"/>
  </p:sldMasterIdLst>
  <p:notesMasterIdLst>
    <p:notesMasterId r:id="rId24"/>
  </p:notesMasterIdLst>
  <p:sldIdLst>
    <p:sldId id="361" r:id="rId3"/>
    <p:sldId id="282" r:id="rId4"/>
    <p:sldId id="283" r:id="rId5"/>
    <p:sldId id="333" r:id="rId6"/>
    <p:sldId id="260" r:id="rId7"/>
    <p:sldId id="351" r:id="rId8"/>
    <p:sldId id="352" r:id="rId9"/>
    <p:sldId id="278" r:id="rId10"/>
    <p:sldId id="355" r:id="rId11"/>
    <p:sldId id="354" r:id="rId12"/>
    <p:sldId id="308" r:id="rId13"/>
    <p:sldId id="279" r:id="rId14"/>
    <p:sldId id="335" r:id="rId15"/>
    <p:sldId id="353" r:id="rId16"/>
    <p:sldId id="337" r:id="rId17"/>
    <p:sldId id="357" r:id="rId18"/>
    <p:sldId id="346" r:id="rId19"/>
    <p:sldId id="358" r:id="rId20"/>
    <p:sldId id="349" r:id="rId21"/>
    <p:sldId id="360" r:id="rId22"/>
    <p:sldId id="270" r:id="rId23"/>
  </p:sldIdLst>
  <p:sldSz cx="12192000" cy="6858000"/>
  <p:notesSz cx="6858000" cy="9144000"/>
  <p:embeddedFontLst>
    <p:embeddedFont>
      <p:font typeface="HP001 4 hàng" panose="020B0603050302020204" pitchFamily="34" charset="0"/>
      <p:regular r:id="rId25"/>
      <p:bold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4D6E"/>
    <a:srgbClr val="074736"/>
    <a:srgbClr val="DE4B49"/>
    <a:srgbClr val="FD0001"/>
    <a:srgbClr val="FBECF0"/>
    <a:srgbClr val="2D2D70"/>
    <a:srgbClr val="010A58"/>
    <a:srgbClr val="DD4B49"/>
    <a:srgbClr val="2A2D6E"/>
    <a:srgbClr val="FAED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31" autoAdjust="0"/>
    <p:restoredTop sz="93883" autoAdjust="0"/>
  </p:normalViewPr>
  <p:slideViewPr>
    <p:cSldViewPr snapToGrid="0">
      <p:cViewPr varScale="1">
        <p:scale>
          <a:sx n="107" d="100"/>
          <a:sy n="107" d="100"/>
        </p:scale>
        <p:origin x="4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E3E48D36-C9C3-4AA3-9558-536EAC0BC914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66642218-EFDB-49DD-A5CD-13B8F79518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51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GV bấm vào con ong để ong bay đến bông hoa phù hợp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42218-EFDB-49DD-A5CD-13B8F79518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881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06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65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60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90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4" name="Google Shape;49;p11">
            <a:extLst>
              <a:ext uri="{FF2B5EF4-FFF2-40B4-BE49-F238E27FC236}">
                <a16:creationId xmlns:a16="http://schemas.microsoft.com/office/drawing/2014/main" id="{C8C287F6-BC88-4B0F-9E84-8AEDAB6E09A6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1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UTM Avo" panose="0204060305050602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UTM Avo" panose="020406030505060202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F091B10-19C6-4821-A68D-D93E3D772DCB}"/>
              </a:ext>
            </a:extLst>
          </p:cNvPr>
          <p:cNvSpPr/>
          <p:nvPr userDrawn="1"/>
        </p:nvSpPr>
        <p:spPr>
          <a:xfrm>
            <a:off x="11217925" y="0"/>
            <a:ext cx="974075" cy="1366092"/>
          </a:xfrm>
          <a:prstGeom prst="ellipse">
            <a:avLst/>
          </a:prstGeom>
          <a:solidFill>
            <a:srgbClr val="29AD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  <a:lvl2pPr>
              <a:defRPr>
                <a:latin typeface="UTM Avo" panose="02040603050506020204" pitchFamily="18" charset="0"/>
              </a:defRPr>
            </a:lvl2pPr>
            <a:lvl3pPr>
              <a:defRPr>
                <a:latin typeface="UTM Avo" panose="02040603050506020204" pitchFamily="18" charset="0"/>
              </a:defRPr>
            </a:lvl3pPr>
            <a:lvl4pPr>
              <a:defRPr>
                <a:latin typeface="UTM Avo" panose="02040603050506020204" pitchFamily="18" charset="0"/>
              </a:defRPr>
            </a:lvl4pPr>
            <a:lvl5pPr>
              <a:defRPr>
                <a:latin typeface="UTM Avo" panose="02040603050506020204" pitchFamily="18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44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8302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UTM Avo" panose="02040603050506020204" pitchFamily="18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>
                <a:latin typeface="UTM Avo" panose="02040603050506020204" pitchFamily="18" charset="0"/>
              </a:defRPr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68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3/30/2022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5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85664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audio" Target="../media/audio1.wav"/><Relationship Id="rId4" Type="http://schemas.openxmlformats.org/officeDocument/2006/relationships/image" Target="../media/image11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470948" y="1648606"/>
            <a:ext cx="5250155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31: ua – ưa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15BB7D-11F1-46F5-8794-D13314CBE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1279" y="854961"/>
            <a:ext cx="9149442" cy="5363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D37B0EB-45BB-45BF-BD76-A5F2D0277593}"/>
              </a:ext>
            </a:extLst>
          </p:cNvPr>
          <p:cNvSpPr/>
          <p:nvPr/>
        </p:nvSpPr>
        <p:spPr>
          <a:xfrm>
            <a:off x="4787400" y="2790564"/>
            <a:ext cx="268092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Trò</a:t>
            </a:r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74736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chơi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74736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BDE56F-0EF1-483A-ACDB-4B5A1F166C0C}"/>
              </a:ext>
            </a:extLst>
          </p:cNvPr>
          <p:cNvSpPr/>
          <p:nvPr/>
        </p:nvSpPr>
        <p:spPr>
          <a:xfrm>
            <a:off x="4302046" y="3536575"/>
            <a:ext cx="3874779" cy="7848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500" b="1" dirty="0">
                <a:ln/>
                <a:solidFill>
                  <a:srgbClr val="DD4B49"/>
                </a:solidFill>
                <a:latin typeface="UTM Avo" panose="02040603050506020204" pitchFamily="18" charset="0"/>
              </a:rPr>
              <a:t>Ong </a:t>
            </a:r>
            <a:r>
              <a:rPr lang="en-US" sz="4500" b="1" dirty="0" err="1">
                <a:ln/>
                <a:solidFill>
                  <a:srgbClr val="DD4B49"/>
                </a:solidFill>
                <a:latin typeface="UTM Avo" panose="02040603050506020204" pitchFamily="18" charset="0"/>
              </a:rPr>
              <a:t>tìm</a:t>
            </a:r>
            <a:r>
              <a:rPr lang="en-US" sz="4500" b="1" dirty="0">
                <a:ln/>
                <a:solidFill>
                  <a:srgbClr val="DD4B49"/>
                </a:solidFill>
                <a:latin typeface="UTM Avo" panose="02040603050506020204" pitchFamily="18" charset="0"/>
              </a:rPr>
              <a:t> </a:t>
            </a:r>
            <a:r>
              <a:rPr lang="en-US" sz="4500" b="1" dirty="0" err="1">
                <a:ln/>
                <a:solidFill>
                  <a:srgbClr val="DD4B49"/>
                </a:solidFill>
                <a:latin typeface="UTM Avo" panose="02040603050506020204" pitchFamily="18" charset="0"/>
              </a:rPr>
              <a:t>hoa</a:t>
            </a:r>
            <a:endParaRPr lang="en-US" sz="4500" b="1" cap="none" spc="0" dirty="0">
              <a:ln/>
              <a:solidFill>
                <a:srgbClr val="DD4B49"/>
              </a:solidFill>
              <a:effectLst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838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02DA30-0A75-44E5-94E0-8AF486FC9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2771" y="433238"/>
            <a:ext cx="12139379" cy="6425291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FFF23B3-C9AF-487E-BB80-6000AE74312D}"/>
              </a:ext>
            </a:extLst>
          </p:cNvPr>
          <p:cNvSpPr/>
          <p:nvPr/>
        </p:nvSpPr>
        <p:spPr>
          <a:xfrm>
            <a:off x="1912256" y="4093221"/>
            <a:ext cx="1442357" cy="685800"/>
          </a:xfrm>
          <a:prstGeom prst="roundRect">
            <a:avLst/>
          </a:prstGeom>
          <a:solidFill>
            <a:srgbClr val="010A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561E32-6313-4E01-851E-6123341100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79" y="4436121"/>
            <a:ext cx="2628560" cy="262856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FAD26D7-1E39-45A3-A5C3-0A6989FB98D8}"/>
              </a:ext>
            </a:extLst>
          </p:cNvPr>
          <p:cNvSpPr/>
          <p:nvPr/>
        </p:nvSpPr>
        <p:spPr>
          <a:xfrm>
            <a:off x="2100441" y="3972945"/>
            <a:ext cx="1063113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AEDF0"/>
                </a:solidFill>
                <a:latin typeface="UTM Avo" panose="02040603050506020204" pitchFamily="18" charset="0"/>
              </a:rPr>
              <a:t>u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583DF8-D4F8-454A-B454-18B5CEFD6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398" y="4411715"/>
            <a:ext cx="2628560" cy="262856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CB35F50-2627-4AE8-BF52-88F8CDDB206D}"/>
              </a:ext>
            </a:extLst>
          </p:cNvPr>
          <p:cNvSpPr/>
          <p:nvPr/>
        </p:nvSpPr>
        <p:spPr>
          <a:xfrm>
            <a:off x="8070184" y="4088536"/>
            <a:ext cx="1442357" cy="685800"/>
          </a:xfrm>
          <a:prstGeom prst="roundRect">
            <a:avLst/>
          </a:prstGeom>
          <a:solidFill>
            <a:srgbClr val="010A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458AF6-566E-4D00-8450-711A1334B009}"/>
              </a:ext>
            </a:extLst>
          </p:cNvPr>
          <p:cNvSpPr/>
          <p:nvPr/>
        </p:nvSpPr>
        <p:spPr>
          <a:xfrm>
            <a:off x="8538396" y="3996217"/>
            <a:ext cx="57419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AF1F3"/>
                </a:solidFill>
                <a:latin typeface="UTM Avo" panose="02040603050506020204" pitchFamily="18" charset="0"/>
              </a:rPr>
              <a:t>ư</a:t>
            </a:r>
            <a:endParaRPr lang="en-US" sz="4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AF1F3"/>
              </a:solidFill>
              <a:latin typeface="UTM Avo" panose="020406030505060202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FE0D8-E58C-4202-A583-2893CE7CB7AF}"/>
              </a:ext>
            </a:extLst>
          </p:cNvPr>
          <p:cNvGrpSpPr/>
          <p:nvPr/>
        </p:nvGrpSpPr>
        <p:grpSpPr>
          <a:xfrm>
            <a:off x="1200407" y="1029158"/>
            <a:ext cx="2477849" cy="2135045"/>
            <a:chOff x="1190211" y="968198"/>
            <a:chExt cx="2477849" cy="2135045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6CE43BE-9C96-479A-9EF0-5FFBC8518199}"/>
                </a:ext>
              </a:extLst>
            </p:cNvPr>
            <p:cNvGrpSpPr/>
            <p:nvPr/>
          </p:nvGrpSpPr>
          <p:grpSpPr>
            <a:xfrm>
              <a:off x="1644984" y="2570110"/>
              <a:ext cx="2023076" cy="533133"/>
              <a:chOff x="1453243" y="2232043"/>
              <a:chExt cx="2205198" cy="60912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490B5910-8221-4B1E-A3B1-EEEA38157E42}"/>
                  </a:ext>
                </a:extLst>
              </p:cNvPr>
              <p:cNvSpPr/>
              <p:nvPr/>
            </p:nvSpPr>
            <p:spPr>
              <a:xfrm>
                <a:off x="1453243" y="2280959"/>
                <a:ext cx="1808849" cy="560212"/>
              </a:xfrm>
              <a:prstGeom prst="roundRect">
                <a:avLst/>
              </a:prstGeom>
              <a:solidFill>
                <a:srgbClr val="2F4D6E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TextBox 18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220B6B53-C9B0-4F3B-9D0E-C28B30BF4E7A}"/>
                  </a:ext>
                </a:extLst>
              </p:cNvPr>
              <p:cNvSpPr txBox="1"/>
              <p:nvPr/>
            </p:nvSpPr>
            <p:spPr>
              <a:xfrm>
                <a:off x="1657218" y="2232043"/>
                <a:ext cx="2001223" cy="5978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đu</a:t>
                </a:r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đủ</a:t>
                </a:r>
                <a:endParaRPr lang="en-US" sz="2800" dirty="0">
                  <a:solidFill>
                    <a:srgbClr val="DADDFC"/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10" name="Picture 9" descr="A picture containing text, vector graphics&#10;&#10;Description automatically generated">
              <a:extLst>
                <a:ext uri="{FF2B5EF4-FFF2-40B4-BE49-F238E27FC236}">
                  <a16:creationId xmlns:a16="http://schemas.microsoft.com/office/drawing/2014/main" id="{B5400907-9D17-487E-B903-D6AB327CEC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0211" y="968198"/>
              <a:ext cx="2193471" cy="1712072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3738513-0447-431A-B7BC-DC87316A69B8}"/>
              </a:ext>
            </a:extLst>
          </p:cNvPr>
          <p:cNvGrpSpPr/>
          <p:nvPr/>
        </p:nvGrpSpPr>
        <p:grpSpPr>
          <a:xfrm>
            <a:off x="3419143" y="846185"/>
            <a:ext cx="2193471" cy="2023238"/>
            <a:chOff x="3374829" y="717528"/>
            <a:chExt cx="2193471" cy="2023238"/>
          </a:xfrm>
        </p:grpSpPr>
        <p:sp>
          <p:nvSpPr>
            <p:cNvPr id="20" name="Rectangle: Rounded Corners 19">
              <a:hlinkClick r:id="" action="ppaction://noaction">
                <a:snd r:embed="rId5" name="applause.wav"/>
              </a:hlinkClick>
              <a:extLst>
                <a:ext uri="{FF2B5EF4-FFF2-40B4-BE49-F238E27FC236}">
                  <a16:creationId xmlns:a16="http://schemas.microsoft.com/office/drawing/2014/main" id="{0E954464-4E5C-4599-94BE-CDB1CF4C3836}"/>
                </a:ext>
              </a:extLst>
            </p:cNvPr>
            <p:cNvSpPr/>
            <p:nvPr/>
          </p:nvSpPr>
          <p:spPr>
            <a:xfrm>
              <a:off x="3758218" y="2265341"/>
              <a:ext cx="1616300" cy="461648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462D5FC-D039-4E2B-AA7E-CCF55E6B62FB}"/>
                </a:ext>
              </a:extLst>
            </p:cNvPr>
            <p:cNvGrpSpPr/>
            <p:nvPr/>
          </p:nvGrpSpPr>
          <p:grpSpPr>
            <a:xfrm>
              <a:off x="3374829" y="717528"/>
              <a:ext cx="2193471" cy="2023238"/>
              <a:chOff x="3302217" y="1336855"/>
              <a:chExt cx="2193471" cy="2023238"/>
            </a:xfrm>
          </p:grpSpPr>
          <p:sp>
            <p:nvSpPr>
              <p:cNvPr id="21" name="TextBox 20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815389EC-37A0-42D1-8292-42B8B6326C8E}"/>
                  </a:ext>
                </a:extLst>
              </p:cNvPr>
              <p:cNvSpPr txBox="1"/>
              <p:nvPr/>
            </p:nvSpPr>
            <p:spPr>
              <a:xfrm>
                <a:off x="3648638" y="2836873"/>
                <a:ext cx="168204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  </a:t>
                </a:r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tu</a:t>
                </a:r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hú</a:t>
                </a:r>
                <a:endParaRPr lang="en-US" sz="2800" dirty="0">
                  <a:solidFill>
                    <a:srgbClr val="DADDFC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33" name="Picture 32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F64BFC53-4DE7-40CF-9291-07EA5C3279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2217" y="1336855"/>
                <a:ext cx="2193471" cy="1712072"/>
              </a:xfrm>
              <a:prstGeom prst="rect">
                <a:avLst/>
              </a:prstGeom>
            </p:spPr>
          </p:pic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B0F4F11E-7047-48DF-AF83-EFAC78199B82}"/>
              </a:ext>
            </a:extLst>
          </p:cNvPr>
          <p:cNvGrpSpPr/>
          <p:nvPr/>
        </p:nvGrpSpPr>
        <p:grpSpPr>
          <a:xfrm>
            <a:off x="9876566" y="1359652"/>
            <a:ext cx="2268869" cy="2074862"/>
            <a:chOff x="9876566" y="1359652"/>
            <a:chExt cx="2268869" cy="2074862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D55798C-3455-4927-8B1A-18A8A72407B5}"/>
                </a:ext>
              </a:extLst>
            </p:cNvPr>
            <p:cNvSpPr/>
            <p:nvPr/>
          </p:nvSpPr>
          <p:spPr>
            <a:xfrm>
              <a:off x="10256958" y="2869423"/>
              <a:ext cx="1759938" cy="565091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7A45F13-EC7A-4693-BA93-3294D954DF52}"/>
                </a:ext>
              </a:extLst>
            </p:cNvPr>
            <p:cNvGrpSpPr/>
            <p:nvPr/>
          </p:nvGrpSpPr>
          <p:grpSpPr>
            <a:xfrm>
              <a:off x="9876566" y="1359652"/>
              <a:ext cx="2268869" cy="2038606"/>
              <a:chOff x="9876566" y="1359652"/>
              <a:chExt cx="2268869" cy="2038606"/>
            </a:xfrm>
          </p:grpSpPr>
          <p:sp>
            <p:nvSpPr>
              <p:cNvPr id="25" name="TextBox 24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9B4B5C9C-0873-4CDC-B946-EA57C3C10E3A}"/>
                  </a:ext>
                </a:extLst>
              </p:cNvPr>
              <p:cNvSpPr txBox="1"/>
              <p:nvPr/>
            </p:nvSpPr>
            <p:spPr>
              <a:xfrm>
                <a:off x="10385497" y="2875038"/>
                <a:ext cx="17599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 </a:t>
                </a:r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cử</a:t>
                </a:r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tạ</a:t>
                </a:r>
                <a:endParaRPr lang="en-US" sz="2800" dirty="0">
                  <a:solidFill>
                    <a:srgbClr val="DADDFC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1" name="Picture 40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9B3512EC-82E7-4057-860F-BFA22D746A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76566" y="1359652"/>
                <a:ext cx="2193471" cy="1712072"/>
              </a:xfrm>
              <a:prstGeom prst="rect">
                <a:avLst/>
              </a:prstGeom>
            </p:spPr>
          </p:pic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6B8EDD6-3677-4542-847D-C9E6C9B7534B}"/>
              </a:ext>
            </a:extLst>
          </p:cNvPr>
          <p:cNvGrpSpPr/>
          <p:nvPr/>
        </p:nvGrpSpPr>
        <p:grpSpPr>
          <a:xfrm>
            <a:off x="7705739" y="812553"/>
            <a:ext cx="2347802" cy="2021137"/>
            <a:chOff x="7223631" y="1127928"/>
            <a:chExt cx="2347802" cy="2021137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7A1ABBE5-1BA2-4344-B0E4-3D4F81EA1F9D}"/>
                </a:ext>
              </a:extLst>
            </p:cNvPr>
            <p:cNvSpPr/>
            <p:nvPr/>
          </p:nvSpPr>
          <p:spPr>
            <a:xfrm>
              <a:off x="7629034" y="2664994"/>
              <a:ext cx="1759938" cy="464459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BC2194D2-9D15-412E-BD32-56AD9D13272A}"/>
                </a:ext>
              </a:extLst>
            </p:cNvPr>
            <p:cNvGrpSpPr/>
            <p:nvPr/>
          </p:nvGrpSpPr>
          <p:grpSpPr>
            <a:xfrm>
              <a:off x="7223631" y="1127928"/>
              <a:ext cx="2347802" cy="2021137"/>
              <a:chOff x="7223631" y="1127928"/>
              <a:chExt cx="2347802" cy="2021137"/>
            </a:xfrm>
          </p:grpSpPr>
          <p:sp>
            <p:nvSpPr>
              <p:cNvPr id="28" name="TextBox 27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71ED2DCD-6D6D-40F3-B3EB-240001E311D1}"/>
                  </a:ext>
                </a:extLst>
              </p:cNvPr>
              <p:cNvSpPr txBox="1"/>
              <p:nvPr/>
            </p:nvSpPr>
            <p:spPr>
              <a:xfrm>
                <a:off x="7811495" y="2625845"/>
                <a:ext cx="17599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chó</a:t>
                </a:r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xù</a:t>
                </a:r>
                <a:endParaRPr lang="en-US" sz="2800" dirty="0">
                  <a:solidFill>
                    <a:srgbClr val="DADDFC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2" name="Picture 41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E73AEAA1-A142-4EB3-AC56-201D7D61A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23631" y="1127928"/>
                <a:ext cx="2193471" cy="1712072"/>
              </a:xfrm>
              <a:prstGeom prst="rect">
                <a:avLst/>
              </a:prstGeom>
            </p:spPr>
          </p:pic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84250CE-EF19-4697-AA3A-D9F1C1E304E6}"/>
              </a:ext>
            </a:extLst>
          </p:cNvPr>
          <p:cNvGrpSpPr/>
          <p:nvPr/>
        </p:nvGrpSpPr>
        <p:grpSpPr>
          <a:xfrm>
            <a:off x="5598598" y="822469"/>
            <a:ext cx="2478905" cy="2232699"/>
            <a:chOff x="5296534" y="791009"/>
            <a:chExt cx="2478905" cy="2232699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11DCF43-7B15-4924-9B03-BA64539DE9A8}"/>
                </a:ext>
              </a:extLst>
            </p:cNvPr>
            <p:cNvSpPr/>
            <p:nvPr/>
          </p:nvSpPr>
          <p:spPr>
            <a:xfrm>
              <a:off x="5534961" y="2509459"/>
              <a:ext cx="1860086" cy="514249"/>
            </a:xfrm>
            <a:prstGeom prst="roundRect">
              <a:avLst/>
            </a:prstGeom>
            <a:solidFill>
              <a:srgbClr val="2F4D6E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B1CE521-2E0F-445B-9E14-4B3A799A9BF7}"/>
                </a:ext>
              </a:extLst>
            </p:cNvPr>
            <p:cNvGrpSpPr/>
            <p:nvPr/>
          </p:nvGrpSpPr>
          <p:grpSpPr>
            <a:xfrm>
              <a:off x="5296534" y="791009"/>
              <a:ext cx="2478905" cy="2208605"/>
              <a:chOff x="5296534" y="791009"/>
              <a:chExt cx="2478905" cy="2208605"/>
            </a:xfrm>
          </p:grpSpPr>
          <p:sp>
            <p:nvSpPr>
              <p:cNvPr id="22" name="TextBox 21">
                <a:hlinkClick r:id="" action="ppaction://noaction">
                  <a:snd r:embed="rId5" name="applause.wav"/>
                </a:hlinkClick>
                <a:extLst>
                  <a:ext uri="{FF2B5EF4-FFF2-40B4-BE49-F238E27FC236}">
                    <a16:creationId xmlns:a16="http://schemas.microsoft.com/office/drawing/2014/main" id="{EE120973-9C00-4918-ADA2-2E6B7477A790}"/>
                  </a:ext>
                </a:extLst>
              </p:cNvPr>
              <p:cNvSpPr txBox="1"/>
              <p:nvPr/>
            </p:nvSpPr>
            <p:spPr>
              <a:xfrm>
                <a:off x="5581968" y="2476394"/>
                <a:ext cx="21934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   s</a:t>
                </a:r>
                <a:r>
                  <a:rPr lang="vi-VN" sz="2800" dirty="0">
                    <a:solidFill>
                      <a:srgbClr val="DADDFC"/>
                    </a:solidFill>
                  </a:rPr>
                  <a:t>ư</a:t>
                </a:r>
                <a:r>
                  <a:rPr lang="en-US" sz="2800" dirty="0">
                    <a:solidFill>
                      <a:srgbClr val="DADDFC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dirty="0" err="1">
                    <a:solidFill>
                      <a:srgbClr val="DADDFC"/>
                    </a:solidFill>
                    <a:latin typeface="UTM Avo" panose="02040603050506020204" pitchFamily="18" charset="0"/>
                  </a:rPr>
                  <a:t>tử</a:t>
                </a:r>
                <a:endParaRPr lang="en-US" sz="2800" dirty="0">
                  <a:solidFill>
                    <a:srgbClr val="DADDFC"/>
                  </a:solidFill>
                  <a:latin typeface="UTM Avo" panose="02040603050506020204" pitchFamily="18" charset="0"/>
                </a:endParaRPr>
              </a:p>
            </p:txBody>
          </p:sp>
          <p:pic>
            <p:nvPicPr>
              <p:cNvPr id="43" name="Picture 42" descr="A picture containing text, vector graphics&#10;&#10;Description automatically generated">
                <a:extLst>
                  <a:ext uri="{FF2B5EF4-FFF2-40B4-BE49-F238E27FC236}">
                    <a16:creationId xmlns:a16="http://schemas.microsoft.com/office/drawing/2014/main" id="{0F2296D5-738D-46EA-9A62-743018B956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96534" y="791009"/>
                <a:ext cx="2193471" cy="17120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311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206 0.06342 L -0.04206 0.06365 C -0.05951 0.07222 -0.07722 0.08009 -0.09362 0.09027 C -0.11693 0.10532 -0.12162 0.1118 -0.13724 0.1287 C -0.13698 0.13634 -0.13659 0.16273 -0.13399 0.17037 C -0.13255 0.17546 -0.12865 0.17893 -0.12565 0.18333 C -0.12292 0.1868 -0.12031 0.19074 -0.11706 0.19305 C -0.09323 0.20902 -0.08946 0.20601 -0.06654 0.2162 C -0.06211 0.21828 -0.05768 0.22083 -0.05339 0.22338 C -0.05795 0.22685 -0.06406 0.22847 -0.06732 0.23356 C -0.07253 0.24213 -0.07136 0.25601 -0.07813 0.26319 C -0.0892 0.27476 -0.10482 0.27777 -0.11771 0.28588 C -0.12396 0.28981 -0.12969 0.29398 -0.13503 0.29861 C -0.1388 0.30254 -0.14219 0.30763 -0.14492 0.3125 C -0.14948 0.3206 -0.15222 0.33379 -0.15404 0.34282 C -0.15404 0.34467 -0.15404 0.34652 -0.15365 0.34814 C -0.14961 0.35833 -0.14597 0.35972 -0.13659 0.36319 C -0.12683 0.36597 -0.10078 0.3699 -0.09141 0.37106 C -0.09167 0.38078 -0.08698 0.39259 -0.09219 0.39976 C -0.09727 0.40717 -0.10886 0.40208 -0.11615 0.40625 C -0.15886 0.43009 -0.13203 0.42893 -0.14883 0.42893 L -0.14883 0.42963 L -0.13659 0.41713 " pathEditMode="relative" rAng="0" ptsTypes="AAAAAAAAAAAAAAAAAAAAA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99" y="1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 0.15208 L -0.022 0.15231 C -0.02265 0.15278 -0.02304 0.15416 -0.0237 0.15509 C -0.0306 0.1669 -0.02304 0.15231 -0.02812 0.1618 C -0.02995 0.16481 -0.03164 0.16898 -0.03294 0.17222 C -0.03333 0.17315 -0.03346 0.1743 -0.03359 0.17523 C -0.03346 0.18171 -0.03281 0.18796 -0.0332 0.19421 C -0.03346 0.19699 -0.03424 0.19977 -0.03541 0.20208 C -0.03633 0.20393 -0.04049 0.20393 -0.04192 0.20393 L -0.05573 0.2044 C -0.05625 0.20509 -0.05664 0.20532 -0.05729 0.20578 C -0.05781 0.20648 -0.05833 0.20671 -0.05898 0.20717 C -0.0595 0.20787 -0.05989 0.20856 -0.06041 0.20926 C -0.0608 0.20949 -0.06133 0.20949 -0.06172 0.21018 C -0.06198 0.21065 -0.06198 0.21088 -0.06237 0.21088 C -0.06302 0.21134 -0.0638 0.21134 -0.06445 0.21157 C -0.06614 0.21296 -0.06797 0.21412 -0.06966 0.21551 C -0.07005 0.21574 -0.07057 0.2162 -0.07083 0.2169 C -0.07187 0.21759 -0.07265 0.21898 -0.07343 0.21967 C -0.07383 0.22037 -0.07409 0.22106 -0.07435 0.22129 C -0.07669 0.22384 -0.07643 0.22199 -0.07643 0.22384 L -0.07643 0.22407 L -0.07643 0.22384 L -0.07903 0.22407 L -0.03138 0.22847 " pathEditMode="relative" rAng="0" ptsTypes="AAAAAAAAAAAAAAAAAAAAAAAAA">
                                      <p:cBhvr>
                                        <p:cTn id="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2" y="3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484 0.15578 L -0.01484 0.15602 C -0.01406 0.16551 -0.01315 0.17523 -0.01224 0.18495 C -0.0112 0.19514 -0.01003 0.20509 -0.00912 0.21527 C -0.00833 0.22384 -0.00768 0.23264 -0.0069 0.24143 C -0.00729 0.24768 -0.00781 0.25393 -0.0082 0.26041 C -0.00872 0.27037 -0.00925 0.28472 -0.00951 0.29537 C -0.0082 0.30926 -0.00885 0.32176 -0.00378 0.33264 C -0.00339 0.33333 -0.0026 0.33333 -0.00195 0.33333 C 0.00104 0.33426 0.00391 0.33495 0.0069 0.33588 L 0.02213 0.34444 C 0.02448 0.34606 0.02695 0.34722 0.0293 0.3493 C 0.03177 0.35139 0.03398 0.35463 0.03633 0.35717 C 0.04206 0.36296 0.04271 0.36134 0.047 0.36921 C 0.04779 0.37037 0.04831 0.37222 0.04883 0.37384 C 0.04753 0.37662 0.04635 0.37963 0.04479 0.38171 C 0.0431 0.38426 0.04088 0.38588 0.03906 0.38819 C 0.03529 0.39305 0.03542 0.39398 0.03281 0.40092 C 0.03268 0.40277 0.03229 0.40463 0.03229 0.40648 C 0.03372 0.42708 0.04271 0.41551 0.05638 0.41759 C 0.05781 0.41852 0.05911 0.41944 0.06042 0.4206 C 0.06094 0.42106 0.06185 0.42129 0.06185 0.42222 C 0.06185 0.42407 0.0612 0.42569 0.06042 0.42708 C 0.05338 0.43912 0.04596 0.45023 0.03854 0.46203 C 0.03763 0.46365 0.03542 0.46666 0.03542 0.4669 C 0.03529 0.46875 0.03555 0.47106 0.03503 0.47315 C 0.03477 0.47407 0.03385 0.47407 0.0332 0.47453 C 0.03229 0.47569 0.03151 0.47708 0.0306 0.47777 C 0.02617 0.48148 0.01719 0.48819 0.01719 0.48842 C 0.02318 0.49953 0.02331 0.50254 0.03099 0.50787 C 0.03216 0.50879 0.03346 0.50833 0.03463 0.50879 C 0.03659 0.50949 0.03854 0.51018 0.04036 0.51111 C 0.04049 0.51111 0.04036 0.51157 0.04036 0.51203 L 0.04036 0.51227 L 0.04036 0.51203 L 0.04036 0.51227 " pathEditMode="relative" rAng="0" ptsTypes="AAAAAAAAAAAAAAAAAAAAAAAAAAAAAAAAAAAA">
                                      <p:cBhvr>
                                        <p:cTn id="1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8" y="17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388 0.16018 L -0.04388 0.16041 C -0.04479 0.16157 -0.04557 0.16319 -0.04648 0.16481 C -0.05052 0.17314 -0.05078 0.17569 -0.05508 0.18148 C -0.05586 0.1824 -0.06055 0.1875 -0.06198 0.18865 C -0.06289 0.18935 -0.06406 0.18958 -0.06497 0.19027 C -0.06575 0.19074 -0.0664 0.1912 -0.06706 0.19189 C -0.07174 0.19907 -0.06745 0.19328 -0.07291 0.19745 C -0.0737 0.19791 -0.07435 0.19907 -0.07513 0.19976 C -0.07604 0.20046 -0.07708 0.20092 -0.07799 0.20138 C -0.07643 0.2037 -0.07513 0.20694 -0.07331 0.20856 C -0.06784 0.21296 -0.05924 0.21319 -0.05377 0.21412 C -0.05573 0.2162 -0.05781 0.21875 -0.05989 0.22037 C -0.06458 0.22407 -0.06927 0.22685 -0.07409 0.22986 C -0.07565 0.23101 -0.07747 0.23171 -0.07916 0.2331 L -0.08555 0.23888 C -0.09687 0.2581 -0.08828 0.24236 -0.10156 0.27152 C -0.10286 0.2743 -0.10416 0.27708 -0.1056 0.27939 C -0.10703 0.28171 -0.11224 0.28518 -0.11028 0.28564 C -0.10299 0.28773 -0.09557 0.28495 -0.08815 0.28425 C -0.04974 0.28032 -0.09531 0.28263 -0.05117 0.28101 C -0.04466 0.27963 -0.03802 0.2787 -0.03151 0.27708 C -0.02539 0.27523 -0.01927 0.27175 -0.01302 0.2706 C -0.0069 0.26944 -0.00065 0.27013 0.00547 0.2699 C 0.01107 0.27037 0.01667 0.2706 0.02214 0.27152 C 0.02305 0.27152 0.02539 0.27199 0.02474 0.27314 C 0.02175 0.27708 0.0181 0.278 0.01498 0.28101 C 0.01237 0.28333 0.01003 0.28657 0.00768 0.28888 C -0.00338 0.29953 -0.01211 0.30671 -0.02435 0.31226 C -0.03242 0.3155 -0.0487 0.31944 -0.0487 0.31967 C -0.05898 0.32546 -0.06901 0.33333 -0.07943 0.3375 C -0.08659 0.3405 -0.09518 0.34282 -0.10195 0.34953 C -0.10351 0.35115 -0.1138 0.36481 -0.11732 0.37013 C -0.11836 0.37222 -0.11953 0.37453 -0.12083 0.37638 C -0.13424 0.39838 -0.13073 0.39328 -0.13815 0.4037 C -0.12682 0.41203 -0.1345 0.40671 -0.10416 0.40046 C -0.10091 0.4 -0.09791 0.39699 -0.09466 0.39583 C -0.08737 0.39328 -0.0789 0.39213 -0.07148 0.39097 C -0.06406 0.39236 -0.05664 0.39305 -0.04935 0.3949 C -0.04492 0.39629 -0.04583 0.39791 -0.0431 0.4037 C -0.0418 0.40671 -0.04023 0.40972 -0.0388 0.4125 C -0.03515 0.41944 -0.03502 0.41805 -0.02943 0.42268 C -0.0293 0.42361 -0.02825 0.43726 -0.0276 0.44259 C -0.02721 0.44537 -0.02682 0.44791 -0.02643 0.45046 C -0.02604 0.453 -0.02552 0.46041 -0.025 0.45763 C -0.02435 0.45347 -0.02526 0.44861 -0.02539 0.44421 L -0.02539 0.44444 " pathEditMode="relative" rAng="0" ptsTypes="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76" y="14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 0.15787 L 0.047 0.1581 C 0.04557 0.16273 0.04544 0.16968 0.04296 0.17292 C 0.02018 0.2007 0.01484 0.1956 -0.00847 0.20926 C -0.02631 0.21991 -0.04428 0.22986 -0.06159 0.24259 C -0.06797 0.24746 -0.07409 0.25324 -0.08073 0.25695 C -0.08711 0.26042 -0.09388 0.26181 -0.1004 0.26412 C -0.10287 0.26621 -0.1056 0.26783 -0.10795 0.27037 C -0.10873 0.2713 -0.11355 0.27986 -0.11016 0.2831 C -0.10222 0.29051 -0.09519 0.2919 -0.08698 0.29421 C -0.08204 0.28912 -0.07748 0.2831 -0.07227 0.27917 C -0.05717 0.26806 -0.05652 0.26875 -0.04545 0.26736 C -0.04245 0.26829 -0.03724 0.26505 -0.03659 0.27037 C -0.03568 0.27732 -0.03907 0.28611 -0.04284 0.28866 C -0.06224 0.30162 -0.08282 0.30417 -0.103 0.30764 C -0.16081 0.33264 -0.13464 0.33264 -0.18112 0.32037 C -0.18698 0.32315 -0.19961 0.32801 -0.20573 0.3338 C -0.21394 0.34167 -0.22357 0.34699 -0.22982 0.35926 C -0.23633 0.37199 -0.24506 0.39028 -0.25261 0.39977 C -0.26107 0.41065 -0.26941 0.42269 -0.27943 0.42824 C -0.28594 0.43195 -0.29258 0.43519 -0.29909 0.43935 C -0.30456 0.44306 -0.31277 0.45046 -0.31771 0.45764 C -0.32019 0.46111 -0.32227 0.46505 -0.32448 0.46875 C -0.32461 0.47338 -0.32435 0.47778 -0.32487 0.48218 C -0.32566 0.48912 -0.32813 0.49792 -0.32982 0.5044 C -0.32995 0.50718 -0.32982 0.50996 -0.33021 0.5125 C -0.33099 0.51597 -0.33646 0.52917 -0.33737 0.53079 C -0.33842 0.53218 -0.33985 0.53148 -0.34102 0.53218 C -0.3517 0.53912 -0.35508 0.54537 -0.3517 0.53935 L -0.3517 0.53959 L -0.3517 0.53935 " pathEditMode="relative" rAng="0" ptsTypes="AAAAAAAAAAAAAAAAAAAAAAAAAAAAAAA">
                                      <p:cBhvr>
                                        <p:cTn id="2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00" y="19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3923477" y="2875002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31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ua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ưa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685184" y="291321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D74989-BEE0-4911-B507-A8CFD69AAD8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19" t="24642" r="29899" b="24084"/>
          <a:stretch/>
        </p:blipFill>
        <p:spPr>
          <a:xfrm>
            <a:off x="1409237" y="1234701"/>
            <a:ext cx="4808538" cy="339407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9F7D05-886F-4C0A-BB38-A2FC93EA405B}"/>
              </a:ext>
            </a:extLst>
          </p:cNvPr>
          <p:cNvSpPr txBox="1"/>
          <p:nvPr/>
        </p:nvSpPr>
        <p:spPr>
          <a:xfrm>
            <a:off x="2729728" y="4610321"/>
            <a:ext cx="15632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UTM Avo" panose="02040603050506020204" pitchFamily="18" charset="0"/>
              </a:rPr>
              <a:t>cua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E8C3BE-DD16-4C1B-BA4C-B8FD5D92D86E}"/>
              </a:ext>
            </a:extLst>
          </p:cNvPr>
          <p:cNvSpPr txBox="1"/>
          <p:nvPr/>
        </p:nvSpPr>
        <p:spPr>
          <a:xfrm>
            <a:off x="3181774" y="4610321"/>
            <a:ext cx="1111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ua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9BB694-C9D2-4C84-893E-2CE9C8345642}"/>
              </a:ext>
            </a:extLst>
          </p:cNvPr>
          <p:cNvGrpSpPr/>
          <p:nvPr/>
        </p:nvGrpSpPr>
        <p:grpSpPr>
          <a:xfrm>
            <a:off x="6558102" y="1798591"/>
            <a:ext cx="4411749" cy="3057889"/>
            <a:chOff x="3809999" y="1444181"/>
            <a:chExt cx="2209800" cy="152761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02B111-7DA5-4498-B6AA-68E2341F08E2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</a:t>
              </a:r>
              <a:r>
                <a:rPr kumimoji="0" lang="en-US" sz="7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ua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12A5487-7841-465C-BDBE-503DE51980F3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noProof="0" dirty="0">
                  <a:solidFill>
                    <a:schemeClr val="tx1"/>
                  </a:solidFill>
                  <a:latin typeface="UTM Avo" panose="02040603050506020204" pitchFamily="18" charset="0"/>
                </a:rPr>
                <a:t>c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B048F60-0C39-4260-A80F-C8CA1FBB1C96}"/>
                </a:ext>
              </a:extLst>
            </p:cNvPr>
            <p:cNvSpPr/>
            <p:nvPr/>
          </p:nvSpPr>
          <p:spPr>
            <a:xfrm>
              <a:off x="4914899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ua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8922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5BC79C-96F8-4DF1-8D8F-AF1832151E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9" r="30706" b="25900"/>
          <a:stretch/>
        </p:blipFill>
        <p:spPr>
          <a:xfrm>
            <a:off x="1318761" y="1112342"/>
            <a:ext cx="4958080" cy="38977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AEB047-A738-42D9-AFDD-E04847E67939}"/>
              </a:ext>
            </a:extLst>
          </p:cNvPr>
          <p:cNvSpPr txBox="1"/>
          <p:nvPr/>
        </p:nvSpPr>
        <p:spPr>
          <a:xfrm>
            <a:off x="2783742" y="4935284"/>
            <a:ext cx="20281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latin typeface="UTM Avo" panose="02040603050506020204" pitchFamily="18" charset="0"/>
              </a:rPr>
              <a:t>ngựa</a:t>
            </a:r>
            <a:endParaRPr lang="en-US" sz="5400" b="1" dirty="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A1662-6C9C-4DF4-9112-1194AD165020}"/>
              </a:ext>
            </a:extLst>
          </p:cNvPr>
          <p:cNvSpPr txBox="1"/>
          <p:nvPr/>
        </p:nvSpPr>
        <p:spPr>
          <a:xfrm>
            <a:off x="3700659" y="4935284"/>
            <a:ext cx="1111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ưa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E111B23-D519-4F48-A2DB-1C5CE696DF97}"/>
              </a:ext>
            </a:extLst>
          </p:cNvPr>
          <p:cNvGrpSpPr/>
          <p:nvPr/>
        </p:nvGrpSpPr>
        <p:grpSpPr>
          <a:xfrm>
            <a:off x="7116902" y="1453151"/>
            <a:ext cx="4411749" cy="3057889"/>
            <a:chOff x="3809999" y="1444181"/>
            <a:chExt cx="2209800" cy="1527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621F267-B795-4121-96FE-7458FD5375FE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ng</a:t>
              </a: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ự</a:t>
              </a: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31F351E-86A9-4439-9602-5A1DBAE63B09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 charset="0"/>
                </a:rPr>
                <a:t>ng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3797032-8FE2-499F-90D9-FA23B2F920C8}"/>
                </a:ext>
              </a:extLst>
            </p:cNvPr>
            <p:cNvSpPr/>
            <p:nvPr/>
          </p:nvSpPr>
          <p:spPr>
            <a:xfrm>
              <a:off x="4914899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ựa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683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148923" y="1167290"/>
            <a:ext cx="1111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ua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233818" y="1167290"/>
            <a:ext cx="156324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atin typeface="UTM Avo" panose="02040603050506020204" pitchFamily="18" charset="0"/>
              </a:rPr>
              <a:t>c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ua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263616" y="3129636"/>
            <a:ext cx="11112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noProof="0" dirty="0" err="1">
                <a:solidFill>
                  <a:srgbClr val="FF0000"/>
                </a:solidFill>
                <a:latin typeface="UTM Avo" panose="02040603050506020204" pitchFamily="18" charset="0"/>
              </a:rPr>
              <a:t>ưa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571453" y="3129636"/>
            <a:ext cx="20281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atin typeface="UTM Avo" panose="02040603050506020204" pitchFamily="18" charset="0"/>
              </a:rPr>
              <a:t>ng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ựa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9" name="Picture 4" descr="https://i.pinimg.com/564x/31/c2/d2/31c2d2b5c96930c369995d3bdd41fa25.jpg">
            <a:extLst>
              <a:ext uri="{FF2B5EF4-FFF2-40B4-BE49-F238E27FC236}">
                <a16:creationId xmlns:a16="http://schemas.microsoft.com/office/drawing/2014/main" id="{1A6E8DE5-292E-428E-895C-63EA36BC0C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r="9479" b="7809"/>
          <a:stretch/>
        </p:blipFill>
        <p:spPr bwMode="auto">
          <a:xfrm>
            <a:off x="10760198" y="4306791"/>
            <a:ext cx="1431802" cy="2066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278323-BC5C-49B0-BF61-592A72189D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1" t="4251" r="8028" b="8687"/>
          <a:stretch/>
        </p:blipFill>
        <p:spPr>
          <a:xfrm>
            <a:off x="1409850" y="874875"/>
            <a:ext cx="10292079" cy="5556405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4F7F846-DD95-4C1E-BD5D-F40011E13D6A}"/>
              </a:ext>
            </a:extLst>
          </p:cNvPr>
          <p:cNvCxnSpPr/>
          <p:nvPr/>
        </p:nvCxnSpPr>
        <p:spPr>
          <a:xfrm>
            <a:off x="6293224" y="3785500"/>
            <a:ext cx="7416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C9B19F-5241-4FA0-BFCC-569965B139A0}"/>
              </a:ext>
            </a:extLst>
          </p:cNvPr>
          <p:cNvCxnSpPr>
            <a:cxnSpLocks/>
          </p:cNvCxnSpPr>
          <p:nvPr/>
        </p:nvCxnSpPr>
        <p:spPr>
          <a:xfrm flipV="1">
            <a:off x="2964928" y="6347012"/>
            <a:ext cx="1033329" cy="101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5673B72-C519-46BB-B577-3B1AC4C97BC0}"/>
              </a:ext>
            </a:extLst>
          </p:cNvPr>
          <p:cNvCxnSpPr/>
          <p:nvPr/>
        </p:nvCxnSpPr>
        <p:spPr>
          <a:xfrm>
            <a:off x="6217024" y="6347012"/>
            <a:ext cx="89408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6F471F-81EB-42B9-B24B-1F132C71095E}"/>
              </a:ext>
            </a:extLst>
          </p:cNvPr>
          <p:cNvCxnSpPr>
            <a:cxnSpLocks/>
          </p:cNvCxnSpPr>
          <p:nvPr/>
        </p:nvCxnSpPr>
        <p:spPr>
          <a:xfrm>
            <a:off x="3070713" y="3767570"/>
            <a:ext cx="109728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0971D1-8CE0-4347-BFD5-8ABA3BD1FF54}"/>
              </a:ext>
            </a:extLst>
          </p:cNvPr>
          <p:cNvCxnSpPr/>
          <p:nvPr/>
        </p:nvCxnSpPr>
        <p:spPr>
          <a:xfrm>
            <a:off x="3009753" y="3850640"/>
            <a:ext cx="1219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F5DBB43-FCA7-41D5-A3A2-C81B8552CD14}"/>
              </a:ext>
            </a:extLst>
          </p:cNvPr>
          <p:cNvCxnSpPr/>
          <p:nvPr/>
        </p:nvCxnSpPr>
        <p:spPr>
          <a:xfrm>
            <a:off x="10165379" y="3776535"/>
            <a:ext cx="109728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6ED0B25-6244-4169-8C5E-101735CF6759}"/>
              </a:ext>
            </a:extLst>
          </p:cNvPr>
          <p:cNvCxnSpPr/>
          <p:nvPr/>
        </p:nvCxnSpPr>
        <p:spPr>
          <a:xfrm>
            <a:off x="10104419" y="3850640"/>
            <a:ext cx="1219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B79C2FD-F2E0-4CF2-B8B0-35C2DDED1AC9}"/>
              </a:ext>
            </a:extLst>
          </p:cNvPr>
          <p:cNvCxnSpPr/>
          <p:nvPr/>
        </p:nvCxnSpPr>
        <p:spPr>
          <a:xfrm>
            <a:off x="9616739" y="6357172"/>
            <a:ext cx="109728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1391A22-7A5A-4F7D-85D7-CF5BC2136A67}"/>
              </a:ext>
            </a:extLst>
          </p:cNvPr>
          <p:cNvCxnSpPr/>
          <p:nvPr/>
        </p:nvCxnSpPr>
        <p:spPr>
          <a:xfrm>
            <a:off x="9555779" y="6458172"/>
            <a:ext cx="1219200" cy="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2319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2432115" y="876925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ngoài bài có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âm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423447" y="2408317"/>
            <a:ext cx="3930978" cy="357275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8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ua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194981" y="2408317"/>
            <a:ext cx="3930978" cy="357275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ưa</a:t>
            </a:r>
            <a:endParaRPr kumimoji="0" lang="en-US" sz="8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706564" y="3017869"/>
            <a:ext cx="36503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Giải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lao</a:t>
            </a: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Baby Shark Dance  babyshark Most Viewed Video  Animal Songs 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0241CC4D-3827-434E-B3D3-2879649C1F9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96" end="3167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5210"/>
            <a:ext cx="12192000" cy="6432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3C9C-17DD-4D8E-AB76-91C4115859BC}"/>
              </a:ext>
            </a:extLst>
          </p:cNvPr>
          <p:cNvSpPr txBox="1"/>
          <p:nvPr/>
        </p:nvSpPr>
        <p:spPr>
          <a:xfrm>
            <a:off x="6610870" y="1486588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76D24E-B9C6-4F70-9A25-A5E8BCCE475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2" t="5482" r="11330"/>
          <a:stretch/>
        </p:blipFill>
        <p:spPr>
          <a:xfrm>
            <a:off x="1056640" y="439271"/>
            <a:ext cx="9733280" cy="6418729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8D2B3D6-9C7A-48AB-AEA8-21EE260CC00E}"/>
              </a:ext>
            </a:extLst>
          </p:cNvPr>
          <p:cNvCxnSpPr/>
          <p:nvPr/>
        </p:nvCxnSpPr>
        <p:spPr>
          <a:xfrm>
            <a:off x="5354918" y="1108038"/>
            <a:ext cx="17373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8299A2-69F7-4BE4-8948-3DE594C499BE}"/>
              </a:ext>
            </a:extLst>
          </p:cNvPr>
          <p:cNvCxnSpPr/>
          <p:nvPr/>
        </p:nvCxnSpPr>
        <p:spPr>
          <a:xfrm>
            <a:off x="4470400" y="3566160"/>
            <a:ext cx="105664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DAD986-7063-49E4-80BF-8C005F2EEA17}"/>
              </a:ext>
            </a:extLst>
          </p:cNvPr>
          <p:cNvCxnSpPr/>
          <p:nvPr/>
        </p:nvCxnSpPr>
        <p:spPr>
          <a:xfrm>
            <a:off x="2529840" y="3921760"/>
            <a:ext cx="13817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C86D22-84CC-4B5A-BDD7-4D3C1C9EFAF9}"/>
              </a:ext>
            </a:extLst>
          </p:cNvPr>
          <p:cNvCxnSpPr/>
          <p:nvPr/>
        </p:nvCxnSpPr>
        <p:spPr>
          <a:xfrm>
            <a:off x="6675120" y="4257040"/>
            <a:ext cx="18897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4EE4FD46-60F4-4B1F-B8AC-BB0275F29B4A}"/>
              </a:ext>
            </a:extLst>
          </p:cNvPr>
          <p:cNvSpPr/>
          <p:nvPr/>
        </p:nvSpPr>
        <p:spPr>
          <a:xfrm>
            <a:off x="1524000" y="3215643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86B0575-BCC3-4CC4-A683-E01A1276205E}"/>
              </a:ext>
            </a:extLst>
          </p:cNvPr>
          <p:cNvSpPr/>
          <p:nvPr/>
        </p:nvSpPr>
        <p:spPr>
          <a:xfrm>
            <a:off x="5527040" y="3058164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B6420AA-0DA8-4499-93FD-54736120A56C}"/>
              </a:ext>
            </a:extLst>
          </p:cNvPr>
          <p:cNvSpPr/>
          <p:nvPr/>
        </p:nvSpPr>
        <p:spPr>
          <a:xfrm>
            <a:off x="8808720" y="3058163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B640D65-C762-4EDB-AC91-C95A10406A05}"/>
              </a:ext>
            </a:extLst>
          </p:cNvPr>
          <p:cNvSpPr/>
          <p:nvPr/>
        </p:nvSpPr>
        <p:spPr>
          <a:xfrm>
            <a:off x="3830320" y="3479801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E750C38-A0F4-4FDE-BAF6-EDC5B0D85FA2}"/>
              </a:ext>
            </a:extLst>
          </p:cNvPr>
          <p:cNvSpPr/>
          <p:nvPr/>
        </p:nvSpPr>
        <p:spPr>
          <a:xfrm>
            <a:off x="6116320" y="3566160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F97D7DC-B83A-48BA-AA56-24093D9841FB}"/>
              </a:ext>
            </a:extLst>
          </p:cNvPr>
          <p:cNvSpPr/>
          <p:nvPr/>
        </p:nvSpPr>
        <p:spPr>
          <a:xfrm>
            <a:off x="1513840" y="3942083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6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BC1BDCD-74F5-4770-8A91-52D75636DDE4}"/>
              </a:ext>
            </a:extLst>
          </p:cNvPr>
          <p:cNvSpPr/>
          <p:nvPr/>
        </p:nvSpPr>
        <p:spPr>
          <a:xfrm>
            <a:off x="3332480" y="4114801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7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26D1167-0162-4DC4-A244-3A368DAAE3C4}"/>
              </a:ext>
            </a:extLst>
          </p:cNvPr>
          <p:cNvSpPr/>
          <p:nvPr/>
        </p:nvSpPr>
        <p:spPr>
          <a:xfrm>
            <a:off x="5943600" y="4130041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8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9376B1F-7A2F-4A24-AC66-7A0B3B3961E7}"/>
              </a:ext>
            </a:extLst>
          </p:cNvPr>
          <p:cNvSpPr/>
          <p:nvPr/>
        </p:nvSpPr>
        <p:spPr>
          <a:xfrm>
            <a:off x="8615680" y="4257040"/>
            <a:ext cx="304800" cy="3149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UTM Avo" panose="02040603050506020204" pitchFamily="18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199655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640684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620363" y="1660838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5A5FCA-481D-4F6A-AF48-5123A0E1DD8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1" t="16054" r="7096" b="13714"/>
          <a:stretch/>
        </p:blipFill>
        <p:spPr>
          <a:xfrm>
            <a:off x="642936" y="1293346"/>
            <a:ext cx="10906125" cy="3738563"/>
          </a:xfr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A95E620-CC23-4E48-A104-1FE6650E91A2}"/>
              </a:ext>
            </a:extLst>
          </p:cNvPr>
          <p:cNvCxnSpPr/>
          <p:nvPr/>
        </p:nvCxnSpPr>
        <p:spPr>
          <a:xfrm>
            <a:off x="5110480" y="2905760"/>
            <a:ext cx="985519" cy="9245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BAE6D26-81C8-4A2C-8A86-4D662546296B}"/>
              </a:ext>
            </a:extLst>
          </p:cNvPr>
          <p:cNvCxnSpPr/>
          <p:nvPr/>
        </p:nvCxnSpPr>
        <p:spPr>
          <a:xfrm flipV="1">
            <a:off x="5110480" y="2794000"/>
            <a:ext cx="985519" cy="94488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4879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145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386267" y="1774272"/>
            <a:ext cx="32362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4DBCEF-5EDD-498F-93B5-87635AC9DF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8" t="36212" r="21606" b="31790"/>
          <a:stretch/>
        </p:blipFill>
        <p:spPr>
          <a:xfrm>
            <a:off x="142240" y="1869440"/>
            <a:ext cx="11338559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36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20331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ua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05833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cua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F4B7E0-10D1-442B-985B-AF9C98506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FA5DAA-5AD3-4647-8B28-BD1BD4E6E242}"/>
              </a:ext>
            </a:extLst>
          </p:cNvPr>
          <p:cNvSpPr txBox="1"/>
          <p:nvPr/>
        </p:nvSpPr>
        <p:spPr>
          <a:xfrm>
            <a:off x="3219570" y="2676318"/>
            <a:ext cx="18774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noProof="0" dirty="0" err="1">
                <a:solidFill>
                  <a:prstClr val="white"/>
                </a:solidFill>
                <a:latin typeface="HP001 4 hàng" panose="020B0603050302020204" pitchFamily="34" charset="0"/>
              </a:rPr>
              <a:t>ưa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00042B-CE93-4AE0-9A20-58B619E97EF1}"/>
              </a:ext>
            </a:extLst>
          </p:cNvPr>
          <p:cNvSpPr txBox="1"/>
          <p:nvPr/>
        </p:nvSpPr>
        <p:spPr>
          <a:xfrm>
            <a:off x="6185054" y="2676318"/>
            <a:ext cx="374126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ngựa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82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9;p5">
            <a:extLst>
              <a:ext uri="{FF2B5EF4-FFF2-40B4-BE49-F238E27FC236}">
                <a16:creationId xmlns:a16="http://schemas.microsoft.com/office/drawing/2014/main" id="{428E0C8A-14D7-458B-8FAE-8353D46EBA09}"/>
              </a:ext>
            </a:extLst>
          </p:cNvPr>
          <p:cNvSpPr txBox="1">
            <a:spLocks/>
          </p:cNvSpPr>
          <p:nvPr/>
        </p:nvSpPr>
        <p:spPr>
          <a:xfrm>
            <a:off x="1975835" y="2845267"/>
            <a:ext cx="9144000" cy="8985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  <a:buClr>
                <a:srgbClr val="FF8119"/>
              </a:buClr>
              <a:buSzPts val="4800"/>
              <a:buFont typeface="Arial"/>
              <a:buNone/>
            </a:pPr>
            <a:r>
              <a:rPr lang="en-US" sz="4800" b="1">
                <a:solidFill>
                  <a:srgbClr val="FF8119"/>
                </a:solidFill>
                <a:latin typeface="UTM Avo" panose="02040603050506020204" pitchFamily="18" charset="0"/>
              </a:rPr>
              <a:t>Hoc10 chúc các em học tốt!</a:t>
            </a:r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109</Words>
  <Application>Microsoft Office PowerPoint</Application>
  <PresentationFormat>Widescreen</PresentationFormat>
  <Paragraphs>53</Paragraphs>
  <Slides>21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UTM Avo</vt:lpstr>
      <vt:lpstr>HP001 4 hàng</vt:lpstr>
      <vt:lpstr>Arial</vt:lpstr>
      <vt:lpstr>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150</cp:revision>
  <dcterms:created xsi:type="dcterms:W3CDTF">2021-11-01T08:16:43Z</dcterms:created>
  <dcterms:modified xsi:type="dcterms:W3CDTF">2022-03-30T09:30:14Z</dcterms:modified>
</cp:coreProperties>
</file>