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807" r:id="rId2"/>
  </p:sldMasterIdLst>
  <p:notesMasterIdLst>
    <p:notesMasterId r:id="rId19"/>
  </p:notesMasterIdLst>
  <p:sldIdLst>
    <p:sldId id="361" r:id="rId3"/>
    <p:sldId id="262" r:id="rId4"/>
    <p:sldId id="257" r:id="rId5"/>
    <p:sldId id="261" r:id="rId6"/>
    <p:sldId id="263" r:id="rId7"/>
    <p:sldId id="264" r:id="rId8"/>
    <p:sldId id="360" r:id="rId9"/>
    <p:sldId id="386" r:id="rId10"/>
    <p:sldId id="387" r:id="rId11"/>
    <p:sldId id="385" r:id="rId12"/>
    <p:sldId id="388" r:id="rId13"/>
    <p:sldId id="308" r:id="rId14"/>
    <p:sldId id="326" r:id="rId15"/>
    <p:sldId id="346" r:id="rId16"/>
    <p:sldId id="383" r:id="rId17"/>
    <p:sldId id="270" r:id="rId18"/>
  </p:sldIdLst>
  <p:sldSz cx="12192000" cy="6858000"/>
  <p:notesSz cx="6858000" cy="9144000"/>
  <p:embeddedFontLst>
    <p:embeddedFont>
      <p:font typeface="UTM Avo" panose="02040603050506020204" pitchFamily="18" charset="0"/>
      <p:regular r:id="rId20"/>
      <p:bold r:id="rId21"/>
      <p:italic r:id="rId22"/>
      <p:boldItalic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651"/>
    <a:srgbClr val="FF8119"/>
    <a:srgbClr val="FF7707"/>
    <a:srgbClr val="FFAF6C"/>
    <a:srgbClr val="FFFFFF"/>
    <a:srgbClr val="FFFF99"/>
    <a:srgbClr val="404040"/>
    <a:srgbClr val="FF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257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132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font" Target="fonts/font2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4.fntdata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3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UTM Avo" panose="02040603050506020204" pitchFamily="18" charset="0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UTM Avo" panose="02040603050506020204" pitchFamily="18" charset="0"/>
              </a:defRPr>
            </a:lvl1pPr>
          </a:lstStyle>
          <a:p>
            <a:fld id="{6B1401A5-C3F1-4909-86A9-F542674CA818}" type="datetimeFigureOut">
              <a:rPr lang="en-US" smtClean="0"/>
              <a:pPr/>
              <a:t>3/30/2022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UTM Avo" panose="02040603050506020204" pitchFamily="18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UTM Avo" panose="02040603050506020204" pitchFamily="18" charset="0"/>
              </a:defRPr>
            </a:lvl1pPr>
          </a:lstStyle>
          <a:p>
            <a:fld id="{BCACF2AD-BAC7-4810-8562-5E3B7337884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3484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UTM Avo" panose="02040603050506020204" pitchFamily="18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UTM Avo" panose="02040603050506020204" pitchFamily="18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UTM Avo" panose="02040603050506020204" pitchFamily="18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UTM Avo" panose="02040603050506020204" pitchFamily="18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UTM Avo" panose="020406030505060202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>
                <a:latin typeface="UTM Avo" panose="02040603050506020204" pitchFamily="18" charset="0"/>
              </a:rPr>
              <a:t>1</a:t>
            </a:fld>
            <a:endParaRPr lang="zh-CN" alt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2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121" y="41285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UTM Avo" panose="02040603050506020204" pitchFamily="18" charset="0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3/30/2022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UTM Avo" panose="02040603050506020204" pitchFamily="18" charset="0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UTM Avo" panose="02040603050506020204" pitchFamily="18" charset="0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463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UTM Avo" panose="02040603050506020204" pitchFamily="18" charset="0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3/30/2022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UTM Avo" panose="02040603050506020204" pitchFamily="18" charset="0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UTM Avo" panose="02040603050506020204" pitchFamily="18" charset="0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5221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UTM Avo" panose="02040603050506020204" pitchFamily="18" charset="0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3/30/2022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UTM Avo" panose="02040603050506020204" pitchFamily="18" charset="0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UTM Avo" panose="02040603050506020204" pitchFamily="18" charset="0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4537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4412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336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8110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6B4D996-D27A-45F3-8A94-7114A45F77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AAFCBFE-611A-4CAB-A894-937638D9F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2E8545-01CE-4FAF-BFB4-D08B76DD53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9B6410-3F70-4DB6-82F8-946CB7F5F4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486750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BDD0EC9-AAF6-4028-9E61-DCAAC85097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638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3406D12-DD67-40A6-97ED-B7D5D4460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CBBF0A-4F4C-440C-AEB2-3BB590C3D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FB3446-FD4B-4976-AEB2-B88314DBD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683C8-11B5-46C6-8BB4-D1474691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26DA4-DFC7-4240-8A46-029882411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1578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58C8D-0F65-41F2-8D2B-8E662F01D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23DC4F-F04B-4EF7-855D-738F4446D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48651F-A381-4808-8187-C91BA0034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A18D3B-4ACD-4E73-89EB-965186A19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3145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6D94F5-CFF9-40EA-9987-8B1A63E88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2081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7524DFA-13F6-43C0-9053-95A339ACE8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73A6E64-5B43-4BA6-8890-55DEB65FE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79167-2151-44FC-BF25-DFD27049F4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6E8D4D-9575-44FE-80EF-A5E5D37744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0DF73A-77BC-4174-B01E-823EE96F1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88BB73-AA98-40B8-86A0-7E9FF8C49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D71948-3005-4AD2-A429-FBDF9FC90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9252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FCD88A7-8EBB-43E1-AB26-941303AA58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EDBF4CA-4B3B-47DC-AC91-7CC00B696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04900BA-A396-46B0-A22B-E6A8AD387D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F30CA7-1F4D-40C1-9A6A-040327EAE2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1032F2-F618-4746-9BAE-D6D1CB3D4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2D1357-92FD-4B75-BF6D-B58B30699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FC0E1B-A2C9-4098-AFC0-7ED63619D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4246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6C6A0C5-A58D-497D-87A0-F926B583C1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DAED18E-A2B7-4E79-BCB2-5A940B92F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76CAEA-67BE-4816-B1E7-41658737EA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957672-735A-48CF-B4BE-6D36071204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E929CE-D546-45E7-9512-43EAA33AD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B64245-321E-4D0A-977E-D09E6120C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1840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3AE678F-A982-4A11-B6D5-E4EA8E0CAA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Vertical Title 1">
            <a:extLst>
              <a:ext uri="{FF2B5EF4-FFF2-40B4-BE49-F238E27FC236}">
                <a16:creationId xmlns:a16="http://schemas.microsoft.com/office/drawing/2014/main" id="{9401CF19-F0A5-4049-B00B-5887BAD1E9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CFEB78-67CD-4D61-A945-C99A96A6C1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EC5EB8-55E4-40D3-9444-A75EEE310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24AE4C-470C-4596-927E-BEBE02463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48276C-9A0E-4BF6-88D9-D4C27235E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6700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149D5-D9AD-4ACB-B6FF-2DAC3709B9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4FFB89-B9BD-4AE7-AEE1-E3D3BB9C45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55F649-BCD4-4DF4-9D3A-5A1788C1E3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6077461-4DD8-41EB-BB6D-74D8AE1E75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9960BD7-E350-4338-AE4E-097AA1748B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C91111-8CC6-49E8-AFF4-460D7AA5C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EB47E37-C210-4655-8E14-302E21E83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E78A9EA-D7E5-4BBD-AB42-C9A78E6B6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A878C85-2C2D-4555-91B2-7F695AA418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3128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UTM Avo" panose="02040603050506020204" pitchFamily="18" charset="0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pPr/>
              <a:t>3/30/2022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UTM Avo" panose="02040603050506020204" pitchFamily="18" charset="0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UTM Avo" panose="02040603050506020204" pitchFamily="18" charset="0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AD1DDED-7DF5-4CD6-A1A3-FC0C2ECC92B2}"/>
              </a:ext>
            </a:extLst>
          </p:cNvPr>
          <p:cNvSpPr/>
          <p:nvPr userDrawn="1"/>
        </p:nvSpPr>
        <p:spPr>
          <a:xfrm>
            <a:off x="11050607" y="136525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00594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C78C5-C109-413C-B507-7C82CA3927B8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A01FF-4C9D-44E1-A8AE-04F6E852A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95240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C78C5-C109-413C-B507-7C82CA3927B8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A01FF-4C9D-44E1-A8AE-04F6E852A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3615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C78C5-C109-413C-B507-7C82CA3927B8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A01FF-4C9D-44E1-A8AE-04F6E852A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5656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C78C5-C109-413C-B507-7C82CA3927B8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A01FF-4C9D-44E1-A8AE-04F6E852A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7550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C78C5-C109-413C-B507-7C82CA3927B8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A01FF-4C9D-44E1-A8AE-04F6E852A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685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C78C5-C109-413C-B507-7C82CA3927B8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A01FF-4C9D-44E1-A8AE-04F6E852A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69107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C78C5-C109-413C-B507-7C82CA3927B8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A01FF-4C9D-44E1-A8AE-04F6E852A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63928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C78C5-C109-413C-B507-7C82CA3927B8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A01FF-4C9D-44E1-A8AE-04F6E852A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02560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C78C5-C109-413C-B507-7C82CA3927B8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A01FF-4C9D-44E1-A8AE-04F6E852A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476485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C78C5-C109-413C-B507-7C82CA3927B8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A01FF-4C9D-44E1-A8AE-04F6E852A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43513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C78C5-C109-413C-B507-7C82CA3927B8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A01FF-4C9D-44E1-A8AE-04F6E852A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60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339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0" r:id="rId1"/>
    <p:sldLayoutId id="2147483821" r:id="rId2"/>
    <p:sldLayoutId id="2147483822" r:id="rId3"/>
    <p:sldLayoutId id="2147483649" r:id="rId4"/>
    <p:sldLayoutId id="2147483650" r:id="rId5"/>
    <p:sldLayoutId id="2147483685" r:id="rId6"/>
    <p:sldLayoutId id="2147483652" r:id="rId7"/>
    <p:sldLayoutId id="2147483651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53" r:id="rId15"/>
    <p:sldLayoutId id="2147483819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UTM Avo" panose="02040603050506020204" pitchFamily="18" charset="0"/>
              </a:defRPr>
            </a:lvl1pPr>
          </a:lstStyle>
          <a:p>
            <a:fld id="{2BCC78C5-C109-413C-B507-7C82CA3927B8}" type="datetimeFigureOut">
              <a:rPr lang="en-US" smtClean="0"/>
              <a:pPr/>
              <a:t>3/30/2022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UTM Avo" panose="02040603050506020204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UTM Avo" panose="02040603050506020204" pitchFamily="18" charset="0"/>
              </a:defRPr>
            </a:lvl1pPr>
          </a:lstStyle>
          <a:p>
            <a:fld id="{100A01FF-4C9D-44E1-A8AE-04F6E852A65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1600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8" r:id="rId1"/>
    <p:sldLayoutId id="2147483809" r:id="rId2"/>
    <p:sldLayoutId id="2147483810" r:id="rId3"/>
    <p:sldLayoutId id="2147483811" r:id="rId4"/>
    <p:sldLayoutId id="2147483812" r:id="rId5"/>
    <p:sldLayoutId id="2147483813" r:id="rId6"/>
    <p:sldLayoutId id="2147483814" r:id="rId7"/>
    <p:sldLayoutId id="2147483815" r:id="rId8"/>
    <p:sldLayoutId id="2147483816" r:id="rId9"/>
    <p:sldLayoutId id="2147483817" r:id="rId10"/>
    <p:sldLayoutId id="214748381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UTM Avo" panose="02040603050506020204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13" Type="http://schemas.openxmlformats.org/officeDocument/2006/relationships/image" Target="../media/image18.png"/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13.gif"/><Relationship Id="rId12" Type="http://schemas.openxmlformats.org/officeDocument/2006/relationships/image" Target="../media/image17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2.gif"/><Relationship Id="rId11" Type="http://schemas.openxmlformats.org/officeDocument/2006/relationships/image" Target="../media/image16.gif"/><Relationship Id="rId5" Type="http://schemas.openxmlformats.org/officeDocument/2006/relationships/image" Target="../media/image11.gif"/><Relationship Id="rId10" Type="http://schemas.openxmlformats.org/officeDocument/2006/relationships/image" Target="../media/image15.png"/><Relationship Id="rId4" Type="http://schemas.openxmlformats.org/officeDocument/2006/relationships/image" Target="../media/image10.jpg"/><Relationship Id="rId9" Type="http://schemas.openxmlformats.org/officeDocument/2006/relationships/image" Target="../media/image14.gi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gif"/><Relationship Id="rId13" Type="http://schemas.openxmlformats.org/officeDocument/2006/relationships/image" Target="../media/image14.gif"/><Relationship Id="rId18" Type="http://schemas.openxmlformats.org/officeDocument/2006/relationships/slide" Target="slide10.xml"/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11.gif"/><Relationship Id="rId12" Type="http://schemas.openxmlformats.org/officeDocument/2006/relationships/slide" Target="slide4.xml"/><Relationship Id="rId17" Type="http://schemas.openxmlformats.org/officeDocument/2006/relationships/image" Target="../media/image18.png"/><Relationship Id="rId2" Type="http://schemas.openxmlformats.org/officeDocument/2006/relationships/audio" Target="../media/media1.mp3"/><Relationship Id="rId16" Type="http://schemas.openxmlformats.org/officeDocument/2006/relationships/image" Target="../media/image17.png"/><Relationship Id="rId1" Type="http://schemas.microsoft.com/office/2007/relationships/media" Target="../media/media1.mp3"/><Relationship Id="rId6" Type="http://schemas.openxmlformats.org/officeDocument/2006/relationships/image" Target="../media/image19.gif"/><Relationship Id="rId11" Type="http://schemas.openxmlformats.org/officeDocument/2006/relationships/image" Target="../media/image20.gif"/><Relationship Id="rId5" Type="http://schemas.openxmlformats.org/officeDocument/2006/relationships/slide" Target="slide5.xml"/><Relationship Id="rId15" Type="http://schemas.openxmlformats.org/officeDocument/2006/relationships/image" Target="../media/image16.gif"/><Relationship Id="rId10" Type="http://schemas.openxmlformats.org/officeDocument/2006/relationships/slide" Target="slide6.xml"/><Relationship Id="rId4" Type="http://schemas.openxmlformats.org/officeDocument/2006/relationships/image" Target="../media/image10.jpg"/><Relationship Id="rId9" Type="http://schemas.openxmlformats.org/officeDocument/2006/relationships/image" Target="../media/image13.gif"/><Relationship Id="rId1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17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4.gif"/><Relationship Id="rId5" Type="http://schemas.openxmlformats.org/officeDocument/2006/relationships/slide" Target="slide3.xml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gif"/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17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slide" Target="slide3.xml"/><Relationship Id="rId5" Type="http://schemas.openxmlformats.org/officeDocument/2006/relationships/image" Target="../media/image21.png"/><Relationship Id="rId4" Type="http://schemas.openxmlformats.org/officeDocument/2006/relationships/audio" Target="../media/audio1.wav"/><Relationship Id="rId9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20.gif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7.png"/><Relationship Id="rId5" Type="http://schemas.openxmlformats.org/officeDocument/2006/relationships/slide" Target="slide3.xml"/><Relationship Id="rId4" Type="http://schemas.openxmlformats.org/officeDocument/2006/relationships/image" Target="../media/image21.png"/><Relationship Id="rId9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media" Target="../media/media3.mp4"/><Relationship Id="rId2" Type="http://schemas.openxmlformats.org/officeDocument/2006/relationships/video" Target="NULL" TargetMode="External"/><Relationship Id="rId1" Type="http://schemas.openxmlformats.org/officeDocument/2006/relationships/tags" Target="../tags/tag2.xml"/><Relationship Id="rId5" Type="http://schemas.openxmlformats.org/officeDocument/2006/relationships/image" Target="../media/image31.png"/><Relationship Id="rId4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slide" Target="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3554311" y="1648606"/>
            <a:ext cx="5083444" cy="23371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>
              <a:lnSpc>
                <a:spcPct val="150000"/>
              </a:lnSpc>
              <a:defRPr/>
            </a:pPr>
            <a:r>
              <a:rPr lang="en-US" sz="5200" b="1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6</a:t>
            </a:r>
            <a:endParaRPr lang="en-US" sz="52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 33: Ôn tập</a:t>
            </a:r>
            <a:endParaRPr lang="en-US" sz="52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9467278" y="99936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1039823" y="684711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116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52825">
            <a:off x="503635" y="2992877"/>
            <a:ext cx="678516" cy="65913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18622">
            <a:off x="9154970" y="2478066"/>
            <a:ext cx="786912" cy="75386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8236" y="2854997"/>
            <a:ext cx="3426747" cy="3869215"/>
          </a:xfrm>
          <a:prstGeom prst="rect">
            <a:avLst/>
          </a:prstGeom>
        </p:spPr>
      </p:pic>
      <p:pic>
        <p:nvPicPr>
          <p:cNvPr id="12" name="Picture 11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444993" y="2192731"/>
            <a:ext cx="3696704" cy="453148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00" t="8130" r="7858" b="12707"/>
          <a:stretch/>
        </p:blipFill>
        <p:spPr>
          <a:xfrm>
            <a:off x="10141697" y="402591"/>
            <a:ext cx="2009849" cy="645540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94632">
            <a:off x="-824546" y="655368"/>
            <a:ext cx="1252734" cy="1252734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94632">
            <a:off x="-626366" y="-111080"/>
            <a:ext cx="1252734" cy="125273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224870" y="1568116"/>
            <a:ext cx="5551520" cy="1754326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 err="1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Trò</a:t>
            </a:r>
            <a:r>
              <a:rPr kumimoji="0" lang="en-US" sz="5400" b="1" i="0" u="none" strike="noStrike" kern="1200" cap="none" spc="0" normalizeH="0" baseline="0" noProof="0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chơi</a:t>
            </a:r>
            <a:endParaRPr kumimoji="0" lang="en-US" sz="5400" b="1" i="0" u="none" strike="noStrike" kern="1200" cap="none" spc="0" normalizeH="0" baseline="0" noProof="0" dirty="0">
              <a:ln w="6600">
                <a:solidFill>
                  <a:srgbClr val="ED7D31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ED7D31"/>
                </a:outerShdw>
              </a:effectLst>
              <a:uLnTx/>
              <a:uFillTx/>
              <a:latin typeface="UTM Avo" panose="020406030505060202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 err="1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Chuối</a:t>
            </a:r>
            <a:r>
              <a:rPr kumimoji="0" lang="en-US" sz="5400" b="1" i="0" u="none" strike="noStrike" kern="1200" cap="none" spc="0" normalizeH="0" baseline="0" noProof="0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Đố</a:t>
            </a:r>
            <a:r>
              <a:rPr kumimoji="0" lang="en-US" sz="5400" b="1" i="0" u="none" strike="noStrike" kern="1200" cap="none" spc="0" normalizeH="0" baseline="0" noProof="0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Khỉ</a:t>
            </a:r>
            <a:r>
              <a:rPr kumimoji="0" lang="en-US" sz="5400" b="1" i="0" u="none" strike="noStrike" kern="1200" cap="none" spc="0" normalizeH="0" baseline="0" noProof="0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Đột</a:t>
            </a:r>
            <a:endParaRPr kumimoji="0" lang="en-US" sz="5400" b="1" i="0" u="none" strike="noStrike" kern="1200" cap="none" spc="0" normalizeH="0" baseline="0" noProof="0" dirty="0">
              <a:ln w="6600">
                <a:solidFill>
                  <a:srgbClr val="ED7D31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ED7D31"/>
                </a:outerShdw>
              </a:effectLst>
              <a:uLnTx/>
              <a:uFillTx/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bensound-creepy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443841" y="-860761"/>
            <a:ext cx="609600" cy="6096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FF36C96-D411-4AD2-8068-720BCB3797A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00084" y="107456"/>
            <a:ext cx="1361232" cy="590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692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69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16920"/>
                            </p:stCondLst>
                            <p:childTnLst>
                              <p:par>
                                <p:cTn id="8" presetID="63" presetClass="path" presetSubtype="0" repeatCount="indefinite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5338 0.04537 L 1.05977 -0.11181 " pathEditMode="relative" rAng="0" ptsTypes="AA">
                                      <p:cBhvr>
                                        <p:cTn id="9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651" y="-78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21920"/>
                            </p:stCondLst>
                            <p:childTnLst>
                              <p:par>
                                <p:cTn id="11" presetID="63" presetClass="path" presetSubtype="0" repeatCount="indefinite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3542 0.06921 L 1.01641 -0.09074 " pathEditMode="relative" rAng="0" ptsTypes="AA">
                                      <p:cBhvr>
                                        <p:cTn id="12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591" y="-80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8081" y="4560926"/>
            <a:ext cx="1440180" cy="196584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52825">
            <a:off x="503635" y="2992877"/>
            <a:ext cx="678516" cy="65913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18622">
            <a:off x="2205529" y="3519514"/>
            <a:ext cx="786912" cy="75386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8354" y="3805484"/>
            <a:ext cx="2438400" cy="2753251"/>
          </a:xfrm>
          <a:prstGeom prst="rect">
            <a:avLst/>
          </a:prstGeom>
        </p:spPr>
      </p:pic>
      <p:pic>
        <p:nvPicPr>
          <p:cNvPr id="11" name="Picture 10">
            <a:hlinkClick r:id="rId10" action="ppaction://hlinksldjump"/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324268" y="4793222"/>
            <a:ext cx="1619250" cy="1733550"/>
          </a:xfrm>
          <a:prstGeom prst="rect">
            <a:avLst/>
          </a:prstGeom>
        </p:spPr>
      </p:pic>
      <p:pic>
        <p:nvPicPr>
          <p:cNvPr id="12" name="Picture 11">
            <a:hlinkClick r:id="rId12" action="ppaction://hlinksldjump"/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366676" y="4276994"/>
            <a:ext cx="1861405" cy="228174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00" t="8130" r="7858" b="12707"/>
          <a:stretch/>
        </p:blipFill>
        <p:spPr>
          <a:xfrm>
            <a:off x="9943518" y="331228"/>
            <a:ext cx="2009849" cy="645540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94632">
            <a:off x="-824546" y="655368"/>
            <a:ext cx="1252734" cy="1252734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94632">
            <a:off x="-626366" y="-111080"/>
            <a:ext cx="1252734" cy="1252734"/>
          </a:xfrm>
          <a:prstGeom prst="rect">
            <a:avLst/>
          </a:prstGeom>
        </p:spPr>
      </p:pic>
      <p:pic>
        <p:nvPicPr>
          <p:cNvPr id="14" name="bensound-creepy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5443841" y="-860761"/>
            <a:ext cx="609600" cy="6096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88D02A8-31B5-47C6-85CF-5C8CB5F2AAE6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95497" y="119032"/>
            <a:ext cx="1338263" cy="580309"/>
          </a:xfrm>
          <a:prstGeom prst="rect">
            <a:avLst/>
          </a:prstGeom>
        </p:spPr>
      </p:pic>
      <p:sp>
        <p:nvSpPr>
          <p:cNvPr id="3" name="Arrow: Pentagon 2">
            <a:hlinkClick r:id="rId18" action="ppaction://hlinksldjump"/>
            <a:extLst>
              <a:ext uri="{FF2B5EF4-FFF2-40B4-BE49-F238E27FC236}">
                <a16:creationId xmlns:a16="http://schemas.microsoft.com/office/drawing/2014/main" id="{C2868092-12B1-43BB-9711-F4D79A9B7935}"/>
              </a:ext>
            </a:extLst>
          </p:cNvPr>
          <p:cNvSpPr/>
          <p:nvPr/>
        </p:nvSpPr>
        <p:spPr>
          <a:xfrm>
            <a:off x="10438544" y="6344848"/>
            <a:ext cx="1514823" cy="441789"/>
          </a:xfrm>
          <a:prstGeom prst="homePlate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rgbClr val="FF0000"/>
                </a:solidFill>
                <a:latin typeface="UTM Avo" panose="02040603050506020204" pitchFamily="18" charset="0"/>
              </a:rPr>
              <a:t>Kết</a:t>
            </a:r>
            <a:r>
              <a:rPr lang="en-US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UTM Avo" panose="02040603050506020204" pitchFamily="18" charset="0"/>
              </a:rPr>
              <a:t>thúc</a:t>
            </a:r>
            <a:endParaRPr lang="en-US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3821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6920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16920"/>
                            </p:stCondLst>
                            <p:childTnLst>
                              <p:par>
                                <p:cTn id="8" presetID="63" presetClass="path" presetSubtype="0" repeatCount="indefinite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5338 0.04537 L 1.05977 -0.11181 " pathEditMode="relative" rAng="0" ptsTypes="AA">
                                      <p:cBhvr>
                                        <p:cTn id="9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651" y="-78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21920"/>
                            </p:stCondLst>
                            <p:childTnLst>
                              <p:par>
                                <p:cTn id="11" presetID="63" presetClass="path" presetSubtype="0" repeatCount="indefinite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3542 0.06921 L 1.01641 -0.09074 " pathEditMode="relative" rAng="0" ptsTypes="AA">
                                      <p:cBhvr>
                                        <p:cTn id="12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591" y="-80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Arrow 3">
            <a:hlinkClick r:id="rId5" action="ppaction://hlinksldjump"/>
          </p:cNvPr>
          <p:cNvSpPr/>
          <p:nvPr/>
        </p:nvSpPr>
        <p:spPr>
          <a:xfrm>
            <a:off x="9574002" y="5456658"/>
            <a:ext cx="2293258" cy="1139371"/>
          </a:xfrm>
          <a:prstGeom prst="rightArrow">
            <a:avLst/>
          </a:prstGeom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Quay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Về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11467" y="3162644"/>
            <a:ext cx="3572974" cy="3641920"/>
          </a:xfrm>
          <a:prstGeom prst="rect">
            <a:avLst/>
          </a:prstGeom>
        </p:spPr>
      </p:pic>
      <p:sp>
        <p:nvSpPr>
          <p:cNvPr id="2" name="Rounded Rectangular Callout 1"/>
          <p:cNvSpPr/>
          <p:nvPr/>
        </p:nvSpPr>
        <p:spPr>
          <a:xfrm>
            <a:off x="2625876" y="342296"/>
            <a:ext cx="8839200" cy="4905828"/>
          </a:xfrm>
          <a:prstGeom prst="wedgeRoundRectCallout">
            <a:avLst>
              <a:gd name="adj1" fmla="val -58928"/>
              <a:gd name="adj2" fmla="val 40925"/>
              <a:gd name="adj3" fmla="val 16667"/>
            </a:avLst>
          </a:prstGeom>
          <a:solidFill>
            <a:srgbClr val="CCFF66">
              <a:alpha val="8078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420670" y="778879"/>
            <a:ext cx="6880923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b="1" dirty="0" err="1">
                <a:ln w="10160">
                  <a:noFill/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Tiếng</a:t>
            </a:r>
            <a:r>
              <a:rPr kumimoji="0" lang="en-US" sz="4800" b="1" i="0" u="none" strike="noStrike" kern="1200" cap="none" spc="0" normalizeH="0" noProof="0" dirty="0">
                <a:ln w="10160">
                  <a:noFill/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4800" b="1" i="0" u="none" strike="noStrike" kern="1200" cap="none" spc="0" normalizeH="0" noProof="0" dirty="0" err="1">
                <a:ln w="10160">
                  <a:noFill/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nào</a:t>
            </a:r>
            <a:r>
              <a:rPr kumimoji="0" lang="en-US" sz="4800" b="1" i="0" u="none" strike="noStrike" kern="1200" cap="none" spc="0" normalizeH="0" noProof="0" dirty="0">
                <a:ln w="10160">
                  <a:noFill/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4800" b="1" i="0" u="none" strike="noStrike" kern="1200" cap="none" spc="0" normalizeH="0" noProof="0" dirty="0" err="1">
                <a:ln w="10160">
                  <a:noFill/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có</a:t>
            </a:r>
            <a:r>
              <a:rPr kumimoji="0" lang="en-US" sz="4800" b="1" i="0" u="none" strike="noStrike" kern="1200" cap="none" spc="0" normalizeH="0" noProof="0" dirty="0">
                <a:ln w="10160">
                  <a:noFill/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 </a:t>
            </a:r>
            <a:r>
              <a:rPr lang="en-US" sz="4800" b="1" noProof="0" err="1">
                <a:ln w="10160">
                  <a:noFill/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âm</a:t>
            </a:r>
            <a:r>
              <a:rPr lang="en-US" sz="4800" b="1" noProof="0">
                <a:ln w="10160">
                  <a:noFill/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 ua?</a:t>
            </a:r>
            <a:endParaRPr kumimoji="0" lang="en-US" sz="4800" b="1" i="0" u="none" strike="noStrike" kern="1200" cap="none" spc="0" normalizeH="0" baseline="0" noProof="0" dirty="0">
              <a:ln w="10160">
                <a:noFill/>
                <a:prstDash val="solid"/>
              </a:ln>
              <a:solidFill>
                <a:srgbClr val="7030A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149758" y="4010573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1" i="0" u="none" strike="noStrike" kern="1200" cap="none" spc="0" normalizeH="0" baseline="0" noProof="0" dirty="0">
              <a:ln w="10160">
                <a:noFill/>
                <a:prstDash val="solid"/>
              </a:ln>
              <a:solidFill>
                <a:srgbClr val="FF000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9" name="bensound-happines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058146" y="-821358"/>
            <a:ext cx="609600" cy="6096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6FCC69C-B8D6-47A8-BBEE-99E850B13E6C}"/>
              </a:ext>
            </a:extLst>
          </p:cNvPr>
          <p:cNvSpPr txBox="1"/>
          <p:nvPr/>
        </p:nvSpPr>
        <p:spPr>
          <a:xfrm>
            <a:off x="4199467" y="2142067"/>
            <a:ext cx="31350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latin typeface="UTM Avo" panose="02040603050506020204" pitchFamily="18" charset="0"/>
              </a:rPr>
              <a:t>a</a:t>
            </a:r>
            <a:r>
              <a:rPr lang="en-US" sz="3200" b="1">
                <a:solidFill>
                  <a:schemeClr val="accent1">
                    <a:lumMod val="75000"/>
                  </a:schemeClr>
                </a:solidFill>
                <a:latin typeface="UTM Avo" panose="02040603050506020204" pitchFamily="18" charset="0"/>
              </a:rPr>
              <a:t>. nô </a:t>
            </a:r>
            <a:r>
              <a:rPr lang="en-US" sz="3200" b="1" dirty="0" err="1">
                <a:solidFill>
                  <a:schemeClr val="accent1">
                    <a:lumMod val="75000"/>
                  </a:schemeClr>
                </a:solidFill>
                <a:latin typeface="UTM Avo" panose="02040603050506020204" pitchFamily="18" charset="0"/>
              </a:rPr>
              <a:t>đùa</a:t>
            </a:r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latin typeface="UTM Avo" panose="02040603050506020204" pitchFamily="18" charset="0"/>
              </a:rPr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8B95975-A97E-4828-ACE2-FB813870D88E}"/>
              </a:ext>
            </a:extLst>
          </p:cNvPr>
          <p:cNvSpPr txBox="1"/>
          <p:nvPr/>
        </p:nvSpPr>
        <p:spPr>
          <a:xfrm>
            <a:off x="4267200" y="3076320"/>
            <a:ext cx="31350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latin typeface="UTM Avo" panose="02040603050506020204" pitchFamily="18" charset="0"/>
              </a:rPr>
              <a:t>b. </a:t>
            </a:r>
            <a:r>
              <a:rPr lang="en-US" sz="3200" b="1" dirty="0" err="1">
                <a:solidFill>
                  <a:schemeClr val="accent1">
                    <a:lumMod val="75000"/>
                  </a:schemeClr>
                </a:solidFill>
                <a:latin typeface="UTM Avo" panose="02040603050506020204" pitchFamily="18" charset="0"/>
              </a:rPr>
              <a:t>quả</a:t>
            </a:r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3200" b="1" dirty="0" err="1">
                <a:solidFill>
                  <a:schemeClr val="accent1">
                    <a:lumMod val="75000"/>
                  </a:schemeClr>
                </a:solidFill>
                <a:latin typeface="UTM Avo" panose="02040603050506020204" pitchFamily="18" charset="0"/>
              </a:rPr>
              <a:t>dừa</a:t>
            </a:r>
            <a:endParaRPr lang="en-US" sz="3200" b="1" dirty="0">
              <a:solidFill>
                <a:schemeClr val="accent1">
                  <a:lumMod val="75000"/>
                </a:schemeClr>
              </a:solidFill>
              <a:latin typeface="UTM Avo" panose="02040603050506020204" pitchFamily="18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2AE3C0F6-2259-48CF-A2A8-4D328101BF14}"/>
              </a:ext>
            </a:extLst>
          </p:cNvPr>
          <p:cNvSpPr/>
          <p:nvPr/>
        </p:nvSpPr>
        <p:spPr>
          <a:xfrm>
            <a:off x="4114800" y="2215921"/>
            <a:ext cx="677333" cy="58477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ED73946-E68F-4A77-A33C-255CDE660BE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5849" y="198570"/>
            <a:ext cx="1338263" cy="580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681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161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7" grpId="0"/>
      <p:bldP spid="3" grpId="0"/>
      <p:bldP spid="10" grpId="0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Arrow 3">
            <a:hlinkClick r:id="rId6" action="ppaction://hlinksldjump"/>
          </p:cNvPr>
          <p:cNvSpPr/>
          <p:nvPr/>
        </p:nvSpPr>
        <p:spPr>
          <a:xfrm>
            <a:off x="9510960" y="5457371"/>
            <a:ext cx="2434297" cy="1139371"/>
          </a:xfrm>
          <a:prstGeom prst="rightArrow">
            <a:avLst/>
          </a:prstGeom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Quay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Về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" name="Rounded Rectangular Callout 1"/>
          <p:cNvSpPr/>
          <p:nvPr/>
        </p:nvSpPr>
        <p:spPr>
          <a:xfrm>
            <a:off x="1907405" y="261258"/>
            <a:ext cx="10037852" cy="4905828"/>
          </a:xfrm>
          <a:prstGeom prst="wedgeRoundRectCallout">
            <a:avLst>
              <a:gd name="adj1" fmla="val -58928"/>
              <a:gd name="adj2" fmla="val 40925"/>
              <a:gd name="adj3" fmla="val 16667"/>
            </a:avLst>
          </a:prstGeom>
          <a:solidFill>
            <a:srgbClr val="7030A0">
              <a:alpha val="8078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061894" y="1296765"/>
            <a:ext cx="972887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 err="1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Tìm</a:t>
            </a:r>
            <a:r>
              <a:rPr lang="en-US" sz="3200" b="1" dirty="0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200" b="1" dirty="0" err="1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các</a:t>
            </a:r>
            <a:r>
              <a:rPr lang="en-US" sz="3200" b="1" dirty="0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200" b="1" dirty="0" err="1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tiếng</a:t>
            </a:r>
            <a:r>
              <a:rPr lang="en-US" sz="3200" b="1" dirty="0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200" b="1" dirty="0" err="1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có</a:t>
            </a:r>
            <a:r>
              <a:rPr lang="en-US" sz="3200" b="1" dirty="0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200" b="1" dirty="0" err="1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chứa</a:t>
            </a:r>
            <a:r>
              <a:rPr lang="en-US" sz="3200" b="1" dirty="0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200" b="1" dirty="0" err="1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âm</a:t>
            </a:r>
            <a:r>
              <a:rPr lang="en-US" sz="3200" b="1" dirty="0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200" b="1" dirty="0" err="1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ưa</a:t>
            </a:r>
            <a:r>
              <a:rPr lang="en-US" sz="3200" b="1" dirty="0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200" b="1" dirty="0" err="1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trong</a:t>
            </a:r>
            <a:r>
              <a:rPr lang="en-US" sz="3200" b="1" dirty="0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200" b="1" dirty="0" err="1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câu</a:t>
            </a:r>
            <a:r>
              <a:rPr lang="en-US" sz="3200" b="1" dirty="0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200" b="1" dirty="0" err="1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sau</a:t>
            </a:r>
            <a:r>
              <a:rPr lang="en-US" sz="3200" b="1" dirty="0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:</a:t>
            </a:r>
          </a:p>
        </p:txBody>
      </p:sp>
      <p:sp>
        <p:nvSpPr>
          <p:cNvPr id="8" name="Rectangle 7"/>
          <p:cNvSpPr/>
          <p:nvPr/>
        </p:nvSpPr>
        <p:spPr>
          <a:xfrm>
            <a:off x="2278228" y="2599771"/>
            <a:ext cx="95125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400" b="1" dirty="0" err="1">
                <a:ln w="10160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Mẹ</a:t>
            </a:r>
            <a:r>
              <a:rPr lang="en-US" sz="5400" b="1" dirty="0">
                <a:ln w="10160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5400" b="1" dirty="0" err="1">
                <a:ln w="10160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mua</a:t>
            </a:r>
            <a:r>
              <a:rPr lang="en-US" sz="5400" b="1" dirty="0">
                <a:ln w="10160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5400" b="1" dirty="0" err="1">
                <a:ln w="10160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sữa</a:t>
            </a:r>
            <a:r>
              <a:rPr lang="en-US" sz="5400" b="1" dirty="0">
                <a:ln w="10160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5400" b="1" dirty="0" err="1">
                <a:ln w="10160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chua</a:t>
            </a:r>
            <a:r>
              <a:rPr lang="en-US" sz="5400" b="1" dirty="0">
                <a:ln w="10160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5400" b="1" dirty="0" err="1">
                <a:ln w="10160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cho</a:t>
            </a:r>
            <a:r>
              <a:rPr lang="en-US" sz="5400" b="1" dirty="0">
                <a:ln w="10160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5400" b="1" dirty="0" err="1">
                <a:ln w="10160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bé</a:t>
            </a:r>
            <a:r>
              <a:rPr lang="en-US" sz="5400" b="1" dirty="0">
                <a:ln w="10160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.</a:t>
            </a:r>
            <a:endParaRPr kumimoji="0" lang="en-US" sz="5400" b="1" i="0" u="none" strike="noStrike" kern="1200" cap="none" spc="0" normalizeH="0" baseline="0" noProof="0" dirty="0">
              <a:ln w="10160">
                <a:noFill/>
                <a:prstDash val="solid"/>
              </a:ln>
              <a:solidFill>
                <a:srgbClr val="FFFF0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UTM Avo" panose="02040603050506020204" pitchFamily="18" charset="0"/>
            </a:endParaRPr>
          </a:p>
        </p:txBody>
      </p:sp>
      <p:pic>
        <p:nvPicPr>
          <p:cNvPr id="9" name="bensound-happines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058146" y="-821358"/>
            <a:ext cx="609600" cy="6096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3016" y="3759609"/>
            <a:ext cx="2434297" cy="307621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2B500DA-B66F-455D-A7EF-8F32EA643E1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8757" y="187399"/>
            <a:ext cx="1338263" cy="580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018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161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7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Arrow 3">
            <a:hlinkClick r:id="rId5" action="ppaction://hlinksldjump"/>
          </p:cNvPr>
          <p:cNvSpPr/>
          <p:nvPr/>
        </p:nvSpPr>
        <p:spPr>
          <a:xfrm>
            <a:off x="9520016" y="5457371"/>
            <a:ext cx="2425242" cy="1139371"/>
          </a:xfrm>
          <a:prstGeom prst="rightArrow">
            <a:avLst/>
          </a:prstGeom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Quay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Về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" name="Rounded Rectangular Callout 1"/>
          <p:cNvSpPr/>
          <p:nvPr/>
        </p:nvSpPr>
        <p:spPr>
          <a:xfrm>
            <a:off x="2082799" y="222650"/>
            <a:ext cx="8839200" cy="4905828"/>
          </a:xfrm>
          <a:prstGeom prst="wedgeRoundRectCallout">
            <a:avLst>
              <a:gd name="adj1" fmla="val -58928"/>
              <a:gd name="adj2" fmla="val 40925"/>
              <a:gd name="adj3" fmla="val 16667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defRPr/>
            </a:pPr>
            <a:endParaRPr lang="en-US" sz="3600" b="1" dirty="0">
              <a:ln w="10160">
                <a:noFill/>
                <a:prstDash val="solid"/>
              </a:ln>
              <a:solidFill>
                <a:schemeClr val="tx1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UTM Avo" panose="02040603050506020204" pitchFamily="18" charset="0"/>
            </a:endParaRPr>
          </a:p>
        </p:txBody>
      </p:sp>
      <p:pic>
        <p:nvPicPr>
          <p:cNvPr id="9" name="bensound-happines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058146" y="-821358"/>
            <a:ext cx="609600" cy="6096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87915"/>
            <a:ext cx="2944463" cy="321959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EAB8F1A-5F6A-43D7-A4E1-9BE0F43F0F8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3968" y="167561"/>
            <a:ext cx="1338263" cy="58030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E2EBE02-1D78-45DC-A5B8-254DE101F174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98" t="44062" r="11767" b="37037"/>
          <a:stretch/>
        </p:blipFill>
        <p:spPr>
          <a:xfrm>
            <a:off x="2265136" y="2013589"/>
            <a:ext cx="8467501" cy="202470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8BF8299-902E-4E9D-B3DE-45204FFA7027}"/>
              </a:ext>
            </a:extLst>
          </p:cNvPr>
          <p:cNvSpPr txBox="1"/>
          <p:nvPr/>
        </p:nvSpPr>
        <p:spPr>
          <a:xfrm>
            <a:off x="2823997" y="963628"/>
            <a:ext cx="4253947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dirty="0" err="1">
                <a:solidFill>
                  <a:srgbClr val="FF0000"/>
                </a:solidFill>
                <a:latin typeface="UTM Avo" panose="02040603050506020204" pitchFamily="18" charset="0"/>
              </a:rPr>
              <a:t>Đọc</a:t>
            </a:r>
            <a:r>
              <a:rPr lang="en-US" sz="34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3400" dirty="0" err="1">
                <a:solidFill>
                  <a:srgbClr val="FF0000"/>
                </a:solidFill>
                <a:latin typeface="UTM Avo" panose="02040603050506020204" pitchFamily="18" charset="0"/>
              </a:rPr>
              <a:t>đoạn</a:t>
            </a:r>
            <a:r>
              <a:rPr lang="en-US" sz="34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3400" dirty="0" err="1">
                <a:solidFill>
                  <a:srgbClr val="FF0000"/>
                </a:solidFill>
                <a:latin typeface="UTM Avo" panose="02040603050506020204" pitchFamily="18" charset="0"/>
              </a:rPr>
              <a:t>văn</a:t>
            </a:r>
            <a:r>
              <a:rPr lang="en-US" sz="34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3400" dirty="0" err="1">
                <a:solidFill>
                  <a:srgbClr val="FF0000"/>
                </a:solidFill>
                <a:latin typeface="UTM Avo" panose="02040603050506020204" pitchFamily="18" charset="0"/>
              </a:rPr>
              <a:t>sau</a:t>
            </a:r>
            <a:r>
              <a:rPr lang="en-US" sz="3400" dirty="0">
                <a:solidFill>
                  <a:srgbClr val="FF0000"/>
                </a:solidFill>
                <a:latin typeface="UTM Avo" panose="02040603050506020204" pitchFamily="18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263903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161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2">
            <a:extLst>
              <a:ext uri="{FF2B5EF4-FFF2-40B4-BE49-F238E27FC236}">
                <a16:creationId xmlns:a16="http://schemas.microsoft.com/office/drawing/2014/main" id="{CE0D86D0-5CAE-49C3-B015-6BFC20279D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89955" y="119333"/>
            <a:ext cx="5731497" cy="5763689"/>
          </a:xfrm>
          <a:prstGeom prst="rect">
            <a:avLst/>
          </a:prstGeom>
        </p:spPr>
      </p:pic>
      <p:pic>
        <p:nvPicPr>
          <p:cNvPr id="5" name="图片 8" descr="觅元素58b0fbac4bf92">
            <a:extLst>
              <a:ext uri="{FF2B5EF4-FFF2-40B4-BE49-F238E27FC236}">
                <a16:creationId xmlns:a16="http://schemas.microsoft.com/office/drawing/2014/main" id="{20B96955-F5C9-4413-966E-85602B4938A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0133" y="4927600"/>
            <a:ext cx="11827934" cy="154067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3EAF491-1ADC-4F8A-8B0B-176E5716C5A0}"/>
              </a:ext>
            </a:extLst>
          </p:cNvPr>
          <p:cNvSpPr/>
          <p:nvPr/>
        </p:nvSpPr>
        <p:spPr>
          <a:xfrm>
            <a:off x="4348450" y="1518510"/>
            <a:ext cx="4043094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6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Tập đọc</a:t>
            </a:r>
            <a:r>
              <a:rPr kumimoji="0" lang="vi-VN" sz="7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55307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D698380-936C-41E8-A372-195270CD50E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71" t="15064" r="16944" b="34394"/>
          <a:stretch/>
        </p:blipFill>
        <p:spPr>
          <a:xfrm>
            <a:off x="1402284" y="961534"/>
            <a:ext cx="10051283" cy="4663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0410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D052ECE-EF5C-450B-B9D6-72692B3E1F56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95" t="8739" r="9207"/>
          <a:stretch/>
        </p:blipFill>
        <p:spPr>
          <a:xfrm>
            <a:off x="1923551" y="651668"/>
            <a:ext cx="9550400" cy="5554663"/>
          </a:xfr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81C06D9-DDEF-486D-B3A5-A3A954B02830}"/>
              </a:ext>
            </a:extLst>
          </p:cNvPr>
          <p:cNvCxnSpPr/>
          <p:nvPr/>
        </p:nvCxnSpPr>
        <p:spPr>
          <a:xfrm>
            <a:off x="4290516" y="4582707"/>
            <a:ext cx="1451728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04DA26E-2881-40FA-9F37-679CB07A0CA6}"/>
              </a:ext>
            </a:extLst>
          </p:cNvPr>
          <p:cNvCxnSpPr>
            <a:cxnSpLocks/>
          </p:cNvCxnSpPr>
          <p:nvPr/>
        </p:nvCxnSpPr>
        <p:spPr>
          <a:xfrm>
            <a:off x="1943242" y="5563094"/>
            <a:ext cx="1753385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80A692B-4911-40B7-81B5-0F4D234DFAAF}"/>
              </a:ext>
            </a:extLst>
          </p:cNvPr>
          <p:cNvCxnSpPr/>
          <p:nvPr/>
        </p:nvCxnSpPr>
        <p:spPr>
          <a:xfrm>
            <a:off x="7618178" y="4582707"/>
            <a:ext cx="1263192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77FE31E-D45C-4EB1-B6E8-50A0AD612908}"/>
              </a:ext>
            </a:extLst>
          </p:cNvPr>
          <p:cNvCxnSpPr/>
          <p:nvPr/>
        </p:nvCxnSpPr>
        <p:spPr>
          <a:xfrm>
            <a:off x="9098186" y="4582707"/>
            <a:ext cx="1536569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5" name="Star: 5 Points 14">
            <a:extLst>
              <a:ext uri="{FF2B5EF4-FFF2-40B4-BE49-F238E27FC236}">
                <a16:creationId xmlns:a16="http://schemas.microsoft.com/office/drawing/2014/main" id="{0986EF89-7DD6-45F5-9A49-F25217532ACB}"/>
              </a:ext>
            </a:extLst>
          </p:cNvPr>
          <p:cNvSpPr/>
          <p:nvPr/>
        </p:nvSpPr>
        <p:spPr>
          <a:xfrm>
            <a:off x="1562943" y="4081709"/>
            <a:ext cx="410966" cy="356101"/>
          </a:xfrm>
          <a:prstGeom prst="star5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16" name="Star: 5 Points 15">
            <a:extLst>
              <a:ext uri="{FF2B5EF4-FFF2-40B4-BE49-F238E27FC236}">
                <a16:creationId xmlns:a16="http://schemas.microsoft.com/office/drawing/2014/main" id="{652E0583-6C74-4001-8DF5-DEEA0554C84B}"/>
              </a:ext>
            </a:extLst>
          </p:cNvPr>
          <p:cNvSpPr/>
          <p:nvPr/>
        </p:nvSpPr>
        <p:spPr>
          <a:xfrm>
            <a:off x="5567428" y="4020700"/>
            <a:ext cx="410966" cy="356101"/>
          </a:xfrm>
          <a:prstGeom prst="star5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17" name="Star: 5 Points 16">
            <a:extLst>
              <a:ext uri="{FF2B5EF4-FFF2-40B4-BE49-F238E27FC236}">
                <a16:creationId xmlns:a16="http://schemas.microsoft.com/office/drawing/2014/main" id="{55AF6FFF-868A-4E20-B131-FDC0F68DB6C2}"/>
              </a:ext>
            </a:extLst>
          </p:cNvPr>
          <p:cNvSpPr/>
          <p:nvPr/>
        </p:nvSpPr>
        <p:spPr>
          <a:xfrm>
            <a:off x="1599396" y="4599799"/>
            <a:ext cx="449839" cy="285363"/>
          </a:xfrm>
          <a:prstGeom prst="star5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18" name="Star: 5 Points 17">
            <a:extLst>
              <a:ext uri="{FF2B5EF4-FFF2-40B4-BE49-F238E27FC236}">
                <a16:creationId xmlns:a16="http://schemas.microsoft.com/office/drawing/2014/main" id="{F9E2CEBC-4EB4-4EDF-863A-09D3CEA76F10}"/>
              </a:ext>
            </a:extLst>
          </p:cNvPr>
          <p:cNvSpPr/>
          <p:nvPr/>
        </p:nvSpPr>
        <p:spPr>
          <a:xfrm>
            <a:off x="3910217" y="4599799"/>
            <a:ext cx="410966" cy="356101"/>
          </a:xfrm>
          <a:prstGeom prst="star5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19" name="Star: 5 Points 18">
            <a:extLst>
              <a:ext uri="{FF2B5EF4-FFF2-40B4-BE49-F238E27FC236}">
                <a16:creationId xmlns:a16="http://schemas.microsoft.com/office/drawing/2014/main" id="{92BED7B0-AABF-49BE-B5C2-23792A9519AB}"/>
              </a:ext>
            </a:extLst>
          </p:cNvPr>
          <p:cNvSpPr/>
          <p:nvPr/>
        </p:nvSpPr>
        <p:spPr>
          <a:xfrm>
            <a:off x="1638269" y="5025736"/>
            <a:ext cx="410966" cy="356101"/>
          </a:xfrm>
          <a:prstGeom prst="star5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20" name="Star: 5 Points 19">
            <a:extLst>
              <a:ext uri="{FF2B5EF4-FFF2-40B4-BE49-F238E27FC236}">
                <a16:creationId xmlns:a16="http://schemas.microsoft.com/office/drawing/2014/main" id="{90A70602-BB30-46F8-8F3F-D37A0A8CE48E}"/>
              </a:ext>
            </a:extLst>
          </p:cNvPr>
          <p:cNvSpPr/>
          <p:nvPr/>
        </p:nvSpPr>
        <p:spPr>
          <a:xfrm>
            <a:off x="6968315" y="4883932"/>
            <a:ext cx="410966" cy="356101"/>
          </a:xfrm>
          <a:prstGeom prst="star5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406110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7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6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7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6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8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6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8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A_图片 9">
            <a:extLst>
              <a:ext uri="{FF2B5EF4-FFF2-40B4-BE49-F238E27FC236}">
                <a16:creationId xmlns:a16="http://schemas.microsoft.com/office/drawing/2014/main" id="{5D00AF33-95EF-4EA0-9703-EE2320A80799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08" t="16713" b="14111"/>
          <a:stretch>
            <a:fillRect/>
          </a:stretch>
        </p:blipFill>
        <p:spPr bwMode="auto">
          <a:xfrm>
            <a:off x="2643188" y="552450"/>
            <a:ext cx="6550025" cy="503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1">
            <a:extLst>
              <a:ext uri="{FF2B5EF4-FFF2-40B4-BE49-F238E27FC236}">
                <a16:creationId xmlns:a16="http://schemas.microsoft.com/office/drawing/2014/main" id="{07F6C79C-C214-4FC2-9E72-CB4EEB9943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1972" y="3429000"/>
            <a:ext cx="4319588" cy="324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ED6BD68-6DC4-4069-BE5E-D3CCFAF01789}"/>
              </a:ext>
            </a:extLst>
          </p:cNvPr>
          <p:cNvSpPr txBox="1"/>
          <p:nvPr/>
        </p:nvSpPr>
        <p:spPr>
          <a:xfrm>
            <a:off x="3623347" y="2515433"/>
            <a:ext cx="458970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err="1">
                <a:solidFill>
                  <a:srgbClr val="FF0000"/>
                </a:solidFill>
              </a:rPr>
              <a:t>Luyện</a:t>
            </a:r>
            <a:r>
              <a:rPr lang="en-US" sz="6600" b="1" dirty="0">
                <a:solidFill>
                  <a:srgbClr val="FF0000"/>
                </a:solidFill>
              </a:rPr>
              <a:t> </a:t>
            </a:r>
            <a:r>
              <a:rPr lang="en-US" sz="6600" b="1" dirty="0" err="1">
                <a:solidFill>
                  <a:srgbClr val="FF0000"/>
                </a:solidFill>
              </a:rPr>
              <a:t>tập</a:t>
            </a:r>
            <a:endParaRPr lang="en-US" sz="6600" b="1" dirty="0">
              <a:solidFill>
                <a:srgbClr val="FF0000"/>
              </a:solidFill>
            </a:endParaRPr>
          </a:p>
        </p:txBody>
      </p:sp>
      <p:pic>
        <p:nvPicPr>
          <p:cNvPr id="7" name="图片 15" descr="a05684f714522ad77246dba9447411ba">
            <a:extLst>
              <a:ext uri="{FF2B5EF4-FFF2-40B4-BE49-F238E27FC236}">
                <a16:creationId xmlns:a16="http://schemas.microsoft.com/office/drawing/2014/main" id="{1CA70A22-8FCB-42DF-B012-283BA6E696E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7868784" y="3126580"/>
            <a:ext cx="3806372" cy="347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0749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947D425-F0FB-4937-9FDB-32CA906B0FA9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691" y="986631"/>
            <a:ext cx="10328275" cy="4884737"/>
          </a:xfr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F22E0AA-F312-42A7-A55A-E9E0DE867036}"/>
              </a:ext>
            </a:extLst>
          </p:cNvPr>
          <p:cNvSpPr/>
          <p:nvPr/>
        </p:nvSpPr>
        <p:spPr>
          <a:xfrm>
            <a:off x="4528817" y="4716768"/>
            <a:ext cx="390418" cy="349321"/>
          </a:xfrm>
          <a:prstGeom prst="rect">
            <a:avLst/>
          </a:prstGeom>
          <a:solidFill>
            <a:srgbClr val="00A651"/>
          </a:solidFill>
          <a:ln>
            <a:solidFill>
              <a:srgbClr val="00A65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2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D6A1BF6-0247-4F1F-8FDF-B27C1CD9DAE1}"/>
              </a:ext>
            </a:extLst>
          </p:cNvPr>
          <p:cNvSpPr/>
          <p:nvPr/>
        </p:nvSpPr>
        <p:spPr>
          <a:xfrm>
            <a:off x="4537363" y="3673051"/>
            <a:ext cx="390418" cy="349321"/>
          </a:xfrm>
          <a:prstGeom prst="rect">
            <a:avLst/>
          </a:prstGeom>
          <a:solidFill>
            <a:srgbClr val="00A651"/>
          </a:solidFill>
          <a:ln>
            <a:solidFill>
              <a:srgbClr val="00A65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461599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>
            <a:extLst>
              <a:ext uri="{FF2B5EF4-FFF2-40B4-BE49-F238E27FC236}">
                <a16:creationId xmlns:a16="http://schemas.microsoft.com/office/drawing/2014/main" id="{DE724406-B20D-4227-97A3-AC15772105E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3006" y="103492"/>
            <a:ext cx="7494309" cy="616082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58A64BC-4ED4-470C-8FF6-632840BE326A}"/>
              </a:ext>
            </a:extLst>
          </p:cNvPr>
          <p:cNvSpPr txBox="1"/>
          <p:nvPr/>
        </p:nvSpPr>
        <p:spPr>
          <a:xfrm>
            <a:off x="4811459" y="3014769"/>
            <a:ext cx="333296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Giải</a:t>
            </a: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lao</a:t>
            </a:r>
          </a:p>
        </p:txBody>
      </p:sp>
    </p:spTree>
    <p:extLst>
      <p:ext uri="{BB962C8B-B14F-4D97-AF65-F5344CB8AC3E}">
        <p14:creationId xmlns:p14="http://schemas.microsoft.com/office/powerpoint/2010/main" val="6629840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yt1s.com -incy wincy nhện  đoạn thơ  video giáo dục  Nursery Rhyme  Kids Song  Itsy Bitsy Spider Song_v720P">
            <a:hlinkClick r:id="" action="ppaction://media"/>
            <a:extLst>
              <a:ext uri="{FF2B5EF4-FFF2-40B4-BE49-F238E27FC236}">
                <a16:creationId xmlns:a16="http://schemas.microsoft.com/office/drawing/2014/main" id="{228B9F41-B5FE-4602-BB2F-24C8673CA7F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>
                  <p14:trim st="7219" end="1.0856219999E6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-1"/>
            <a:ext cx="12192001" cy="642643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08629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22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56122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  <p:extLst>
    <p:ext uri="{E180D4A7-C9FB-4DFB-919C-405C955672EB}">
      <p14:showEvtLst xmlns:p14="http://schemas.microsoft.com/office/powerpoint/2010/main">
        <p14:playEvt time="426" objId="4"/>
        <p14:stopEvt time="42864" objId="4"/>
      </p14:showEvtLst>
    </p:ext>
  </p:extLs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2">
            <a:extLst>
              <a:ext uri="{FF2B5EF4-FFF2-40B4-BE49-F238E27FC236}">
                <a16:creationId xmlns:a16="http://schemas.microsoft.com/office/drawing/2014/main" id="{EBC732F1-4B38-4B34-9702-9ADDF4FEBE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9554" y="301573"/>
            <a:ext cx="4376446" cy="5762509"/>
          </a:xfrm>
          <a:prstGeom prst="rect">
            <a:avLst/>
          </a:prstGeom>
        </p:spPr>
      </p:pic>
      <p:pic>
        <p:nvPicPr>
          <p:cNvPr id="5" name="图片 8" descr="觅元素58b0fbac4bf92">
            <a:extLst>
              <a:ext uri="{FF2B5EF4-FFF2-40B4-BE49-F238E27FC236}">
                <a16:creationId xmlns:a16="http://schemas.microsoft.com/office/drawing/2014/main" id="{39A56203-F30D-412E-A3BD-370D2954FD2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023" y="5622865"/>
            <a:ext cx="6578221" cy="882435"/>
          </a:xfrm>
          <a:prstGeom prst="rect">
            <a:avLst/>
          </a:prstGeom>
        </p:spPr>
      </p:pic>
      <p:pic>
        <p:nvPicPr>
          <p:cNvPr id="6" name="Picture 5" descr="Phim Hoạt Hình Học Sinh Học Sinh Cậu Bé, Phim Hoạt Hình, Nhà, Suốt ...">
            <a:extLst>
              <a:ext uri="{FF2B5EF4-FFF2-40B4-BE49-F238E27FC236}">
                <a16:creationId xmlns:a16="http://schemas.microsoft.com/office/drawing/2014/main" id="{5AB72EEF-5D8B-4E39-8F23-6345D9F61E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187" b="96250" l="9844" r="91719">
                        <a14:foregroundMark x1="42031" y1="53125" x2="71406" y2="82500"/>
                        <a14:foregroundMark x1="64219" y1="50469" x2="36094" y2="79219"/>
                        <a14:foregroundMark x1="46563" y1="49063" x2="57031" y2="49844"/>
                        <a14:foregroundMark x1="39375" y1="53125" x2="40000" y2="576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3145" y="1096490"/>
            <a:ext cx="5770177" cy="4751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C64EB4B-473A-49D6-822D-C51301BDE77D}"/>
              </a:ext>
            </a:extLst>
          </p:cNvPr>
          <p:cNvSpPr txBox="1"/>
          <p:nvPr/>
        </p:nvSpPr>
        <p:spPr>
          <a:xfrm>
            <a:off x="2269477" y="1974683"/>
            <a:ext cx="3276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Chính</a:t>
            </a:r>
            <a:r>
              <a:rPr lang="en-US" sz="54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tả</a:t>
            </a:r>
            <a:endParaRPr lang="en-US" sz="54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3053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hlinkClick r:id="rId2" action="ppaction://hlinksldjump"/>
            <a:extLst>
              <a:ext uri="{FF2B5EF4-FFF2-40B4-BE49-F238E27FC236}">
                <a16:creationId xmlns:a16="http://schemas.microsoft.com/office/drawing/2014/main" id="{31CE53FC-0AC0-4410-B1EE-6FCBEF3AED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8036" y="3805957"/>
            <a:ext cx="2898953" cy="28989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D67FBF9-2805-465F-807D-B0BDA5322A0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79" t="27959" r="16329" b="36896"/>
          <a:stretch/>
        </p:blipFill>
        <p:spPr>
          <a:xfrm>
            <a:off x="1217215" y="1845891"/>
            <a:ext cx="10048125" cy="2113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6819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0FC659F-59EC-4D6D-8AEB-23C5B7308456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999716" y="2979737"/>
            <a:ext cx="9144000" cy="898525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FF8119"/>
                </a:solidFill>
              </a:rPr>
              <a:t>Hoc10 </a:t>
            </a:r>
            <a:r>
              <a:rPr lang="en-US" sz="4800" b="1" dirty="0" err="1">
                <a:solidFill>
                  <a:srgbClr val="FF8119"/>
                </a:solidFill>
              </a:rPr>
              <a:t>chúc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các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em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học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tốt</a:t>
            </a:r>
            <a:r>
              <a:rPr lang="en-US" sz="4800" b="1" dirty="0">
                <a:solidFill>
                  <a:srgbClr val="FF8119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6925782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1156</TotalTime>
  <Words>87</Words>
  <Application>Microsoft Office PowerPoint</Application>
  <PresentationFormat>Widescreen</PresentationFormat>
  <Paragraphs>30</Paragraphs>
  <Slides>16</Slides>
  <Notes>1</Notes>
  <HiddenSlides>0</HiddenSlides>
  <MMClips>6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UTM Avo</vt:lpstr>
      <vt:lpstr>Arial</vt:lpstr>
      <vt:lpstr>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Hoc10 chúc các em học tốt!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Ziczac</cp:lastModifiedBy>
  <cp:revision>103</cp:revision>
  <dcterms:created xsi:type="dcterms:W3CDTF">2021-11-01T08:16:43Z</dcterms:created>
  <dcterms:modified xsi:type="dcterms:W3CDTF">2022-03-30T10:12:02Z</dcterms:modified>
</cp:coreProperties>
</file>