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361" r:id="rId2"/>
    <p:sldId id="383" r:id="rId3"/>
    <p:sldId id="326" r:id="rId4"/>
    <p:sldId id="297" r:id="rId5"/>
    <p:sldId id="308" r:id="rId6"/>
    <p:sldId id="379" r:id="rId7"/>
    <p:sldId id="352" r:id="rId8"/>
    <p:sldId id="258" r:id="rId9"/>
    <p:sldId id="259" r:id="rId10"/>
    <p:sldId id="350" r:id="rId11"/>
    <p:sldId id="349" r:id="rId12"/>
    <p:sldId id="381" r:id="rId13"/>
    <p:sldId id="382" r:id="rId14"/>
    <p:sldId id="360" r:id="rId15"/>
    <p:sldId id="377" r:id="rId16"/>
    <p:sldId id="375" r:id="rId17"/>
    <p:sldId id="260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/KKTVtQCFDOpfGCmw0Qqff8Ri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05581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641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879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2233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923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7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5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9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9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955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49" r:id="rId4"/>
    <p:sldLayoutId id="2147483651" r:id="rId5"/>
    <p:sldLayoutId id="2147483652" r:id="rId6"/>
    <p:sldLayoutId id="2147483692" r:id="rId7"/>
    <p:sldLayoutId id="214748369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2000197" y="1648606"/>
            <a:ext cx="81916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Sau bài 30, 31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xmlns="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8A64BC-4ED4-470C-8FF6-632840BE326A}"/>
              </a:ext>
            </a:extLst>
          </p:cNvPr>
          <p:cNvSpPr txBox="1"/>
          <p:nvPr/>
        </p:nvSpPr>
        <p:spPr>
          <a:xfrm>
            <a:off x="4526314" y="3100500"/>
            <a:ext cx="38443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Khởi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động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83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xmlns="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-1"/>
            <a:ext cx="12192000" cy="64363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67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1704" y="1629856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ngày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tháng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năm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2911" y="2295055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Tập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viết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677" y="2960254"/>
            <a:ext cx="108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noProof="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Tiết</a:t>
            </a:r>
            <a:r>
              <a:rPr lang="en-US" sz="3600" b="1" kern="1200" noProof="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 13: u, ư, </a:t>
            </a:r>
            <a:r>
              <a:rPr lang="en-US" sz="3600" b="1" kern="1200" noProof="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ua</a:t>
            </a:r>
            <a:r>
              <a:rPr lang="en-US" sz="3600" b="1" kern="1200" noProof="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, </a:t>
            </a:r>
            <a:r>
              <a:rPr lang="en-US" sz="3600" b="1" kern="1200" noProof="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ưa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46D6058-F1B2-47BD-8D20-FF059622A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99" y="192757"/>
            <a:ext cx="1158844" cy="488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8B51756-9C5B-4489-B39D-AFBC91F7C0D4}"/>
              </a:ext>
            </a:extLst>
          </p:cNvPr>
          <p:cNvSpPr txBox="1"/>
          <p:nvPr/>
        </p:nvSpPr>
        <p:spPr>
          <a:xfrm>
            <a:off x="850777" y="3642797"/>
            <a:ext cx="1089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tủ</a:t>
            </a:r>
            <a:r>
              <a:rPr lang="en-US" sz="3600" b="1" kern="120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, </a:t>
            </a:r>
            <a:r>
              <a:rPr lang="en-US" sz="3600" b="1" kern="120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sư</a:t>
            </a:r>
            <a:r>
              <a:rPr lang="en-US" sz="3600" b="1" kern="120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lang="en-US" sz="3600" b="1" kern="120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tử</a:t>
            </a:r>
            <a:r>
              <a:rPr lang="en-US" sz="3600" b="1" kern="120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, </a:t>
            </a:r>
            <a:r>
              <a:rPr lang="en-US" sz="3600" b="1" kern="120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cua</a:t>
            </a:r>
            <a:r>
              <a:rPr lang="en-US" sz="3600" b="1" kern="1200" dirty="0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, </a:t>
            </a:r>
            <a:r>
              <a:rPr lang="en-US" sz="3600" b="1" kern="1200" dirty="0" err="1">
                <a:solidFill>
                  <a:srgbClr val="FFFF00"/>
                </a:solidFill>
                <a:latin typeface="HP001 4 hàng" panose="020B0603050302020204" pitchFamily="34" charset="0"/>
                <a:ea typeface="+mn-ea"/>
                <a:cs typeface="+mn-cs"/>
              </a:rPr>
              <a:t>ngựa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2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xmlns="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8A64BC-4ED4-470C-8FF6-632840BE326A}"/>
              </a:ext>
            </a:extLst>
          </p:cNvPr>
          <p:cNvSpPr txBox="1"/>
          <p:nvPr/>
        </p:nvSpPr>
        <p:spPr>
          <a:xfrm>
            <a:off x="4304236" y="3015226"/>
            <a:ext cx="43011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Khám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phá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845EDCE-C28D-4861-BF13-FA4613FC6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846" y="159798"/>
            <a:ext cx="3682303" cy="1176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B9E5EC5-3C48-4EF0-8B15-84F0169382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07" t="22853" r="24390" b="61865"/>
          <a:stretch/>
        </p:blipFill>
        <p:spPr>
          <a:xfrm>
            <a:off x="788274" y="1176630"/>
            <a:ext cx="10615448" cy="2165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D50A6FB-E99A-477E-A913-88BE6D2636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t="36212" r="21606" b="31790"/>
          <a:stretch/>
        </p:blipFill>
        <p:spPr>
          <a:xfrm>
            <a:off x="198994" y="3516241"/>
            <a:ext cx="10550285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46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B9EBA72-0BA2-4A80-B15D-A5744F3AD3FB}"/>
              </a:ext>
            </a:extLst>
          </p:cNvPr>
          <p:cNvSpPr txBox="1"/>
          <p:nvPr/>
        </p:nvSpPr>
        <p:spPr>
          <a:xfrm>
            <a:off x="4091222" y="574529"/>
            <a:ext cx="4553954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QUAN SÁT MẪU</a:t>
            </a:r>
            <a:endParaRPr lang="vi-VN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71F136-1E91-4963-946A-EE97BBAC8A72}"/>
              </a:ext>
            </a:extLst>
          </p:cNvPr>
          <p:cNvSpPr txBox="1"/>
          <p:nvPr/>
        </p:nvSpPr>
        <p:spPr>
          <a:xfrm>
            <a:off x="1353936" y="3170419"/>
            <a:ext cx="9084733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286">
              <a:buClrTx/>
              <a:buFontTx/>
              <a:buNone/>
            </a:pPr>
            <a:r>
              <a:rPr lang="en-US" sz="2800" kern="1200" dirty="0">
                <a:solidFill>
                  <a:prstClr val="black"/>
                </a:solidFill>
                <a:latin typeface="HP-222" pitchFamily="34" charset="0"/>
                <a:ea typeface="+mn-ea"/>
                <a:cs typeface="+mn-cs"/>
              </a:rPr>
              <a:t>  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hãy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nêu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độ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con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FA9F875-A75A-4BD6-B46F-5309C17ACD3B}"/>
              </a:ext>
            </a:extLst>
          </p:cNvPr>
          <p:cNvSpPr/>
          <p:nvPr/>
        </p:nvSpPr>
        <p:spPr>
          <a:xfrm>
            <a:off x="754605" y="3803234"/>
            <a:ext cx="1122718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u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2 ô li,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gồm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1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nét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hất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2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nét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móc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(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nét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móc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rộng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hơn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nét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móc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2)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1245F6D-726E-4C96-8C31-BBC548737A6C}"/>
              </a:ext>
            </a:extLst>
          </p:cNvPr>
          <p:cNvSpPr/>
          <p:nvPr/>
        </p:nvSpPr>
        <p:spPr>
          <a:xfrm>
            <a:off x="754605" y="4888367"/>
            <a:ext cx="1076127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ư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u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nhưng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nét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râu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như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ơ.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Tiếng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tủ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t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trước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u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sau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dấu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hỏi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trên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 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53F669C-7394-4455-9158-000803DEEA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07" t="22853" r="24390" b="61865"/>
          <a:stretch/>
        </p:blipFill>
        <p:spPr>
          <a:xfrm>
            <a:off x="1825832" y="1511574"/>
            <a:ext cx="9084734" cy="149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2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73E2F9-A819-4D0B-BB57-224D51FC35C9}"/>
              </a:ext>
            </a:extLst>
          </p:cNvPr>
          <p:cNvSpPr txBox="1"/>
          <p:nvPr/>
        </p:nvSpPr>
        <p:spPr>
          <a:xfrm>
            <a:off x="4020344" y="476598"/>
            <a:ext cx="4409117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QUAN SÁT MẪU</a:t>
            </a:r>
            <a:endParaRPr lang="vi-VN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2C65022-0D90-4542-BDB2-66AC7452E590}"/>
              </a:ext>
            </a:extLst>
          </p:cNvPr>
          <p:cNvSpPr/>
          <p:nvPr/>
        </p:nvSpPr>
        <p:spPr>
          <a:xfrm>
            <a:off x="1834294" y="3643697"/>
            <a:ext cx="8916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hãy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775AC97-C292-4A89-B7E9-B0DE56DE1D16}"/>
              </a:ext>
            </a:extLst>
          </p:cNvPr>
          <p:cNvSpPr/>
          <p:nvPr/>
        </p:nvSpPr>
        <p:spPr>
          <a:xfrm>
            <a:off x="1819175" y="4360007"/>
            <a:ext cx="96265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ua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ghép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bởi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u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a,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tiếng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cua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viết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đứng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trước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ua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sau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FC4F54A-1642-4AA5-8E20-B0D30E9F805B}"/>
              </a:ext>
            </a:extLst>
          </p:cNvPr>
          <p:cNvSpPr/>
          <p:nvPr/>
        </p:nvSpPr>
        <p:spPr>
          <a:xfrm>
            <a:off x="1819176" y="5427295"/>
            <a:ext cx="88114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ưa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ghép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bởi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ư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a.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tiếng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ngựa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viết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ng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đứng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trước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, </a:t>
            </a:r>
            <a:r>
              <a:rPr lang="en-US" sz="28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ưa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800" kern="1200" dirty="0" err="1" smtClean="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sau</a:t>
            </a:r>
            <a:r>
              <a:rPr lang="en-US" sz="2800" kern="1200" dirty="0" smtClean="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9C56426-65AD-4441-B861-FCCDE3C411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36212" r="21606" b="38216"/>
          <a:stretch/>
        </p:blipFill>
        <p:spPr>
          <a:xfrm>
            <a:off x="1954516" y="1606030"/>
            <a:ext cx="8676114" cy="1885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770F950-8F0B-4100-B270-E0FEA4D36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8" t="20193" r="6031" b="20116"/>
          <a:stretch/>
        </p:blipFill>
        <p:spPr>
          <a:xfrm>
            <a:off x="1270535" y="1985506"/>
            <a:ext cx="5361271" cy="33468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607CEEF-F33D-407E-B110-305A2EB918DB}"/>
              </a:ext>
            </a:extLst>
          </p:cNvPr>
          <p:cNvSpPr txBox="1"/>
          <p:nvPr/>
        </p:nvSpPr>
        <p:spPr>
          <a:xfrm>
            <a:off x="4084197" y="603426"/>
            <a:ext cx="4172036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Viết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bảng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32A010C-8BAC-4B72-A2D9-147F62F6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3907" y="1985506"/>
            <a:ext cx="2111604" cy="14498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AFCDC0F-E20E-481D-95D8-1FF2852E47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04" t="31853" r="11751" b="32212"/>
          <a:stretch/>
        </p:blipFill>
        <p:spPr>
          <a:xfrm>
            <a:off x="8012102" y="4432702"/>
            <a:ext cx="2132925" cy="899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u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tủ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33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85435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FA5DAA-5AD3-4647-8B28-BD1BD4E6E242}"/>
              </a:ext>
            </a:extLst>
          </p:cNvPr>
          <p:cNvSpPr txBox="1"/>
          <p:nvPr/>
        </p:nvSpPr>
        <p:spPr>
          <a:xfrm>
            <a:off x="3237326" y="2729586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>
                <a:solidFill>
                  <a:prstClr val="white"/>
                </a:solidFill>
                <a:latin typeface="HP001 4 hàng" panose="020B0603050302020204" pitchFamily="34" charset="0"/>
              </a:rPr>
              <a:t>ư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00042B-CE93-4AE0-9A20-58B619E97EF1}"/>
              </a:ext>
            </a:extLst>
          </p:cNvPr>
          <p:cNvSpPr txBox="1"/>
          <p:nvPr/>
        </p:nvSpPr>
        <p:spPr>
          <a:xfrm>
            <a:off x="5725509" y="2729586"/>
            <a:ext cx="4037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sư</a:t>
            </a: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tử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2033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ua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cua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9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877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 err="1">
                <a:solidFill>
                  <a:prstClr val="white"/>
                </a:solidFill>
                <a:latin typeface="HP001 4 hàng" panose="020B0603050302020204" pitchFamily="34" charset="0"/>
              </a:rPr>
              <a:t>ưa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7412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ngựa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8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0C3E6B-F87C-4A8C-8C3B-B14158364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67" y="1548555"/>
            <a:ext cx="8449514" cy="49088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714BA83-840F-4E21-A255-B9360E8A4EF0}"/>
              </a:ext>
            </a:extLst>
          </p:cNvPr>
          <p:cNvSpPr txBox="1"/>
          <p:nvPr/>
        </p:nvSpPr>
        <p:spPr>
          <a:xfrm>
            <a:off x="4334975" y="1397726"/>
            <a:ext cx="3866605" cy="10156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THƯ GIÃN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40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cy Wincy Spider Rhyme">
            <a:hlinkClick r:id="" action="ppaction://media"/>
            <a:extLst>
              <a:ext uri="{FF2B5EF4-FFF2-40B4-BE49-F238E27FC236}">
                <a16:creationId xmlns:a16="http://schemas.microsoft.com/office/drawing/2014/main" xmlns="" id="{8B249F2E-4AED-4C18-B46F-001A3F24C0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6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4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5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E44AE20-AD6F-4E3D-9773-84BAEA19EA85}"/>
              </a:ext>
            </a:extLst>
          </p:cNvPr>
          <p:cNvSpPr txBox="1"/>
          <p:nvPr/>
        </p:nvSpPr>
        <p:spPr>
          <a:xfrm>
            <a:off x="4699029" y="271604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sym typeface="Arial"/>
              </a:rPr>
              <a:t>Luyện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sym typeface="Arial"/>
              </a:rPr>
              <a:t>viết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sym typeface="Arial"/>
              </a:rPr>
              <a:t>vở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E55038-674D-4285-B7D1-3BEA52157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393" y="1068309"/>
            <a:ext cx="9122510" cy="54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74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>
            <a:spLocks noGrp="1"/>
          </p:cNvSpPr>
          <p:nvPr>
            <p:ph type="ctrTitle" idx="4294967295"/>
          </p:nvPr>
        </p:nvSpPr>
        <p:spPr>
          <a:xfrm>
            <a:off x="1964602" y="2979737"/>
            <a:ext cx="9144000" cy="89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Hoc10 chúc các em học tốt!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143</Words>
  <Application>Microsoft Office PowerPoint</Application>
  <PresentationFormat>Widescreen</PresentationFormat>
  <Paragraphs>32</Paragraphs>
  <Slides>17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HP-222</vt:lpstr>
      <vt:lpstr>Arial</vt:lpstr>
      <vt:lpstr>HP001 4 hàng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Tuần 11: Bài 53: uôm </dc:title>
  <dc:creator>Administrator</dc:creator>
  <cp:lastModifiedBy>Thảo Vũ</cp:lastModifiedBy>
  <cp:revision>33</cp:revision>
  <dcterms:created xsi:type="dcterms:W3CDTF">2021-11-01T08:16:43Z</dcterms:created>
  <dcterms:modified xsi:type="dcterms:W3CDTF">2022-08-24T04:46:35Z</dcterms:modified>
</cp:coreProperties>
</file>