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86" r:id="rId2"/>
  </p:sldMasterIdLst>
  <p:notesMasterIdLst>
    <p:notesMasterId r:id="rId22"/>
  </p:notesMasterIdLst>
  <p:sldIdLst>
    <p:sldId id="350" r:id="rId3"/>
    <p:sldId id="275" r:id="rId4"/>
    <p:sldId id="336" r:id="rId5"/>
    <p:sldId id="284" r:id="rId6"/>
    <p:sldId id="337" r:id="rId7"/>
    <p:sldId id="338" r:id="rId8"/>
    <p:sldId id="298" r:id="rId9"/>
    <p:sldId id="340" r:id="rId10"/>
    <p:sldId id="339" r:id="rId11"/>
    <p:sldId id="343" r:id="rId12"/>
    <p:sldId id="342" r:id="rId13"/>
    <p:sldId id="341" r:id="rId14"/>
    <p:sldId id="349" r:id="rId15"/>
    <p:sldId id="344" r:id="rId16"/>
    <p:sldId id="345" r:id="rId17"/>
    <p:sldId id="346" r:id="rId18"/>
    <p:sldId id="347" r:id="rId19"/>
    <p:sldId id="348" r:id="rId20"/>
    <p:sldId id="351" r:id="rId21"/>
  </p:sldIdLst>
  <p:sldSz cx="12192000" cy="6858000"/>
  <p:notesSz cx="6858000" cy="9144000"/>
  <p:embeddedFontLst>
    <p:embeddedFont>
      <p:font typeface="等线" panose="020B0604020202020204" charset="-122"/>
      <p:regular r:id="rId23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Microsoft YaHei" panose="020B0503020204020204" pitchFamily="34" charset="-122"/>
      <p:regular r:id="rId29"/>
      <p:bold r:id="rId30"/>
    </p:embeddedFont>
    <p:embeddedFont>
      <p:font typeface="UTM Avo" panose="02040603050506020204" pitchFamily="18" charset="0"/>
      <p:regular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Tahoma" panose="020B0604030504040204" pitchFamily="34" charset="0"/>
      <p:regular r:id="rId34"/>
      <p:bold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A5834"/>
    <a:srgbClr val="DAE3F3"/>
    <a:srgbClr val="429D13"/>
    <a:srgbClr val="7030A0"/>
    <a:srgbClr val="92D050"/>
    <a:srgbClr val="00B0F0"/>
    <a:srgbClr val="FFC000"/>
    <a:srgbClr val="F3EC91"/>
    <a:srgbClr val="C5F9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06" autoAdjust="0"/>
    <p:restoredTop sz="87409" autoAdjust="0"/>
  </p:normalViewPr>
  <p:slideViewPr>
    <p:cSldViewPr snapToGrid="0">
      <p:cViewPr varScale="1">
        <p:scale>
          <a:sx n="61" d="100"/>
          <a:sy n="61" d="100"/>
        </p:scale>
        <p:origin x="69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font" Target="fonts/font1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6B3DF-5E58-4FF9-B25C-DA47F988436B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F2D0FC-8FDA-4DF2-BC8D-3A1985071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14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503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F2D0FC-8FDA-4DF2-BC8D-3A198507135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711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vi-VN" dirty="0"/>
              <a:t>Thầy cô bấm vào từng hộp quà để dẫn đến câu hỏi tương ứng</a:t>
            </a:r>
          </a:p>
          <a:p>
            <a:pPr marL="171450" indent="-171450">
              <a:buFontTx/>
              <a:buChar char="-"/>
            </a:pPr>
            <a:r>
              <a:rPr lang="vi-VN" dirty="0"/>
              <a:t>Tại slide câu đố, bấm phím bất kì để hiện đáp án, bấm hộp quà để mở hộp quà, bấm bảng gỗ “Go home” để quay về slide ban đầu</a:t>
            </a:r>
          </a:p>
          <a:p>
            <a:pPr marL="171450" indent="-171450">
              <a:buFontTx/>
              <a:buChar char="-"/>
            </a:pPr>
            <a:r>
              <a:rPr lang="vi-VN" dirty="0"/>
              <a:t>Bấm hình tròn đỏ ở góc dưới màn hình để chuyển đến nội dung tiếp theo của bài học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F2D0FC-8FDA-4DF2-BC8D-3A198507135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98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71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418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420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985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3467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1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9628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BD6654-EABA-4D43-B242-190150366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B6AD251-B91D-4887-8919-58CDC7BBFA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492773A-1A3F-4A5F-AA2A-06D1B12C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0635D2-1FD4-42FB-A3A0-B9DFEF7C7F9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657942E-0216-4E73-9469-BD06EE69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2EFCEDD-E322-4528-809E-927AD9DB1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8A4EFB-0D95-4D66-8DB7-7B35D2AA26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3833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2F2D6B-7123-4B3B-AC32-685E8AE37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447A6A9-6606-44AC-9DE6-29A785F6E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B97D520-3BDB-4985-8A7E-F62B683DE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0635D2-1FD4-42FB-A3A0-B9DFEF7C7F9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7CD17E4-2AD3-4063-A782-2D1CDBE5B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9FAA97F-3BD0-4BF7-BA52-88C12A6A3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8A4EFB-0D95-4D66-8DB7-7B35D2AA26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0774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3DBE58-6367-480F-B114-9D9453EB5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62341E4-13FD-4E4D-BCDC-172FF3607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AAAA12C-0861-47A8-9D17-937BBE338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0635D2-1FD4-42FB-A3A0-B9DFEF7C7F9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89F8EC-A0B2-4839-A69F-66DFA17C9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88BAD9D-D699-40B7-8265-B46F1B5E9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8A4EFB-0D95-4D66-8DB7-7B35D2AA26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2252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425498-E59B-4365-B039-B64EB5D3C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F6F49C-58BF-4D7B-9C84-63D06B777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AB23686-2A0F-4EDE-AEDB-C7BE06523A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F8B2AD0-8538-41CF-8CC8-1B5916571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0635D2-1FD4-42FB-A3A0-B9DFEF7C7F9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FFF27B5-43C1-444C-A6AA-55120A32D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5D84087-4038-4C19-B666-E249CDABB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8A4EFB-0D95-4D66-8DB7-7B35D2AA26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0319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D64570-5D27-4466-8233-DD4F39B10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6CAEE3B-7890-46AE-910E-F9D5459440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2917E56-156D-4906-84E0-EF0495AB22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0E54CDD-4E06-4DEB-A124-E88442860A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D9B8601-3331-43DF-8132-C71CA58099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CBA6251-AA48-4CDB-AAA5-3DED7C657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0635D2-1FD4-42FB-A3A0-B9DFEF7C7F9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1CAA3FA-8C90-41E1-AC36-9C0A670C6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33059BD-871B-47CA-ABAB-70DB073D8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8A4EFB-0D95-4D66-8DB7-7B35D2AA26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63183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E405E4-F396-4E5A-A285-206342234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FF366B1-C31D-4A6A-9510-253737AA0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0635D2-1FD4-42FB-A3A0-B9DFEF7C7F9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8900E57-D687-422D-ACA8-81B6506B3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624B204-01EE-4512-A2BC-0CC1DF799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8A4EFB-0D95-4D66-8DB7-7B35D2AA26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9208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0D54D5F-5D58-4673-A9CA-88693466F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0635D2-1FD4-42FB-A3A0-B9DFEF7C7F9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23043EF-4A15-42AF-BAF6-7AB80E498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2D0172-28B8-4776-A0D4-225DE6C89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8A4EFB-0D95-4D66-8DB7-7B35D2AA26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5743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223F20-7D14-454E-B82B-20FBFD005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BEDB786-11E5-40B4-BF3A-0A5A1E6EF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DE334AB-D125-4FDC-A811-BF96C4CF95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6A80024-9F5C-4D08-B84F-8A9F76BE2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0635D2-1FD4-42FB-A3A0-B9DFEF7C7F9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7A32996-E7F3-4A93-98A8-831606F84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9000E66-5073-421D-AD6E-A3C6BF9D2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8A4EFB-0D95-4D66-8DB7-7B35D2AA26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8840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9613C9-F342-4F39-99B8-1B90FC59D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BA99DF1-5BF9-4A5C-8BF6-C3B2057813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A025FA8-0526-4346-BFC7-65403D5BD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A3DE936-98AE-4081-B8E7-202DF494A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0635D2-1FD4-42FB-A3A0-B9DFEF7C7F9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78F3DD2-7DE9-4489-910C-59CE692CD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CE0DFFA-175F-4C77-91A4-DB8C20463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8A4EFB-0D95-4D66-8DB7-7B35D2AA26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91817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CE4CDF-9377-4F86-B46F-33BC8DAEA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8FED7E-F2A8-453D-BCB3-ACA3563CC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CF352F8-7752-4F82-A9E7-CFD79C283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0635D2-1FD4-42FB-A3A0-B9DFEF7C7F9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B11693F-8013-4256-B576-FF801C597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F2C84EE-0EA7-4D2E-B302-D8D5CF767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8A4EFB-0D95-4D66-8DB7-7B35D2AA26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5939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81D7811F-727A-422A-856F-45B85A048C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101C796-B81D-43EE-896E-3EB59839F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0EC6540-BD2C-4455-B4D8-7063E6928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0635D2-1FD4-42FB-A3A0-B9DFEF7C7F9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E695E79-46B2-48B8-AE93-859E6A9BD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013243C-CD0F-4CBD-92CF-AF92620E4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8A4EFB-0D95-4D66-8DB7-7B35D2AA26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4446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649" r:id="rId8"/>
    <p:sldLayoutId id="2147483650" r:id="rId9"/>
    <p:sldLayoutId id="2147483685" r:id="rId10"/>
    <p:sldLayoutId id="2147483652" r:id="rId11"/>
    <p:sldLayoutId id="2147483651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  <p:sldLayoutId id="214748365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2F8DF80-5E69-48EB-9390-9178CF9CB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47227BE-2C9B-4023-BE30-A43BBAE7B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4BF15CF-DDEC-40BF-B48D-B7B57876A0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0635D2-1FD4-42FB-A3A0-B9DFEF7C7F90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166434F-C472-42AA-B7F9-778250EE2F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D06E6B8-E79C-41EA-A055-7A235E7418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8A4EFB-0D95-4D66-8DB7-7B35D2AA263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4379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9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9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image" Target="../media/image36.png"/><Relationship Id="rId18" Type="http://schemas.openxmlformats.org/officeDocument/2006/relationships/image" Target="../media/image19.png"/><Relationship Id="rId3" Type="http://schemas.openxmlformats.org/officeDocument/2006/relationships/image" Target="../media/image29.jpg"/><Relationship Id="rId7" Type="http://schemas.openxmlformats.org/officeDocument/2006/relationships/image" Target="../media/image32.png"/><Relationship Id="rId12" Type="http://schemas.openxmlformats.org/officeDocument/2006/relationships/image" Target="../media/image35.png"/><Relationship Id="rId17" Type="http://schemas.openxmlformats.org/officeDocument/2006/relationships/slide" Target="slide19.xm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1.png"/><Relationship Id="rId11" Type="http://schemas.openxmlformats.org/officeDocument/2006/relationships/slide" Target="slide17.xml"/><Relationship Id="rId5" Type="http://schemas.openxmlformats.org/officeDocument/2006/relationships/slide" Target="slide15.xml"/><Relationship Id="rId15" Type="http://schemas.openxmlformats.org/officeDocument/2006/relationships/image" Target="../media/image37.png"/><Relationship Id="rId10" Type="http://schemas.openxmlformats.org/officeDocument/2006/relationships/image" Target="../media/image34.png"/><Relationship Id="rId4" Type="http://schemas.openxmlformats.org/officeDocument/2006/relationships/image" Target="../media/image30.jpeg"/><Relationship Id="rId9" Type="http://schemas.openxmlformats.org/officeDocument/2006/relationships/image" Target="../media/image33.png"/><Relationship Id="rId14" Type="http://schemas.openxmlformats.org/officeDocument/2006/relationships/slide" Target="slide1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image" Target="../media/image46.gif"/><Relationship Id="rId3" Type="http://schemas.openxmlformats.org/officeDocument/2006/relationships/image" Target="../media/image39.PNG"/><Relationship Id="rId7" Type="http://schemas.openxmlformats.org/officeDocument/2006/relationships/image" Target="../media/image41.jpeg"/><Relationship Id="rId12" Type="http://schemas.openxmlformats.org/officeDocument/2006/relationships/image" Target="../media/image45.gif"/><Relationship Id="rId17" Type="http://schemas.openxmlformats.org/officeDocument/2006/relationships/audio" Target="../media/audio1.wav"/><Relationship Id="rId2" Type="http://schemas.openxmlformats.org/officeDocument/2006/relationships/audio" Target="../media/audio1.wav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2.png"/><Relationship Id="rId11" Type="http://schemas.openxmlformats.org/officeDocument/2006/relationships/image" Target="../media/image44.gif"/><Relationship Id="rId5" Type="http://schemas.openxmlformats.org/officeDocument/2006/relationships/image" Target="../media/image31.png"/><Relationship Id="rId15" Type="http://schemas.openxmlformats.org/officeDocument/2006/relationships/image" Target="../media/image48.png"/><Relationship Id="rId10" Type="http://schemas.openxmlformats.org/officeDocument/2006/relationships/image" Target="../media/image43.gif"/><Relationship Id="rId4" Type="http://schemas.openxmlformats.org/officeDocument/2006/relationships/image" Target="../media/image40.gif"/><Relationship Id="rId9" Type="http://schemas.openxmlformats.org/officeDocument/2006/relationships/image" Target="../media/image42.gif"/><Relationship Id="rId14" Type="http://schemas.openxmlformats.org/officeDocument/2006/relationships/image" Target="../media/image47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image" Target="../media/image46.gif"/><Relationship Id="rId3" Type="http://schemas.openxmlformats.org/officeDocument/2006/relationships/image" Target="../media/image39.PNG"/><Relationship Id="rId7" Type="http://schemas.openxmlformats.org/officeDocument/2006/relationships/image" Target="../media/image41.jpeg"/><Relationship Id="rId12" Type="http://schemas.openxmlformats.org/officeDocument/2006/relationships/image" Target="../media/image45.gif"/><Relationship Id="rId17" Type="http://schemas.openxmlformats.org/officeDocument/2006/relationships/audio" Target="../media/audio1.wav"/><Relationship Id="rId2" Type="http://schemas.openxmlformats.org/officeDocument/2006/relationships/audio" Target="../media/audio1.wav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4.png"/><Relationship Id="rId11" Type="http://schemas.openxmlformats.org/officeDocument/2006/relationships/image" Target="../media/image44.gif"/><Relationship Id="rId5" Type="http://schemas.openxmlformats.org/officeDocument/2006/relationships/image" Target="../media/image33.png"/><Relationship Id="rId15" Type="http://schemas.openxmlformats.org/officeDocument/2006/relationships/image" Target="../media/image48.png"/><Relationship Id="rId10" Type="http://schemas.openxmlformats.org/officeDocument/2006/relationships/image" Target="../media/image43.gif"/><Relationship Id="rId4" Type="http://schemas.openxmlformats.org/officeDocument/2006/relationships/image" Target="../media/image40.gif"/><Relationship Id="rId9" Type="http://schemas.openxmlformats.org/officeDocument/2006/relationships/image" Target="../media/image42.gif"/><Relationship Id="rId14" Type="http://schemas.openxmlformats.org/officeDocument/2006/relationships/image" Target="../media/image47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image" Target="../media/image46.gif"/><Relationship Id="rId3" Type="http://schemas.openxmlformats.org/officeDocument/2006/relationships/image" Target="../media/image39.PNG"/><Relationship Id="rId7" Type="http://schemas.openxmlformats.org/officeDocument/2006/relationships/image" Target="../media/image41.jpeg"/><Relationship Id="rId12" Type="http://schemas.openxmlformats.org/officeDocument/2006/relationships/image" Target="../media/image45.gif"/><Relationship Id="rId17" Type="http://schemas.openxmlformats.org/officeDocument/2006/relationships/audio" Target="../media/audio1.wav"/><Relationship Id="rId2" Type="http://schemas.openxmlformats.org/officeDocument/2006/relationships/audio" Target="../media/audio1.wav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6.png"/><Relationship Id="rId11" Type="http://schemas.openxmlformats.org/officeDocument/2006/relationships/image" Target="../media/image44.gif"/><Relationship Id="rId5" Type="http://schemas.openxmlformats.org/officeDocument/2006/relationships/image" Target="../media/image35.png"/><Relationship Id="rId15" Type="http://schemas.openxmlformats.org/officeDocument/2006/relationships/image" Target="../media/image48.png"/><Relationship Id="rId10" Type="http://schemas.openxmlformats.org/officeDocument/2006/relationships/image" Target="../media/image43.gif"/><Relationship Id="rId4" Type="http://schemas.openxmlformats.org/officeDocument/2006/relationships/image" Target="../media/image40.gif"/><Relationship Id="rId9" Type="http://schemas.openxmlformats.org/officeDocument/2006/relationships/image" Target="../media/image42.gif"/><Relationship Id="rId14" Type="http://schemas.openxmlformats.org/officeDocument/2006/relationships/image" Target="../media/image47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5.gif"/><Relationship Id="rId1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38.png"/><Relationship Id="rId12" Type="http://schemas.openxmlformats.org/officeDocument/2006/relationships/image" Target="../media/image44.gif"/><Relationship Id="rId17" Type="http://schemas.openxmlformats.org/officeDocument/2006/relationships/image" Target="../media/image19.png"/><Relationship Id="rId2" Type="http://schemas.openxmlformats.org/officeDocument/2006/relationships/slideLayout" Target="../slideLayouts/slideLayout20.xml"/><Relationship Id="rId16" Type="http://schemas.openxmlformats.org/officeDocument/2006/relationships/image" Target="../media/image48.png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7.png"/><Relationship Id="rId11" Type="http://schemas.openxmlformats.org/officeDocument/2006/relationships/image" Target="../media/image43.gif"/><Relationship Id="rId5" Type="http://schemas.openxmlformats.org/officeDocument/2006/relationships/image" Target="../media/image40.gif"/><Relationship Id="rId15" Type="http://schemas.openxmlformats.org/officeDocument/2006/relationships/image" Target="../media/image47.gif"/><Relationship Id="rId10" Type="http://schemas.openxmlformats.org/officeDocument/2006/relationships/image" Target="../media/image42.gif"/><Relationship Id="rId4" Type="http://schemas.openxmlformats.org/officeDocument/2006/relationships/image" Target="../media/image39.PNG"/><Relationship Id="rId9" Type="http://schemas.openxmlformats.org/officeDocument/2006/relationships/slide" Target="slide14.xml"/><Relationship Id="rId14" Type="http://schemas.openxmlformats.org/officeDocument/2006/relationships/image" Target="../media/image46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DA144B1-BC48-4FB5-81A0-5EEE0F41D92F}"/>
              </a:ext>
            </a:extLst>
          </p:cNvPr>
          <p:cNvSpPr/>
          <p:nvPr/>
        </p:nvSpPr>
        <p:spPr>
          <a:xfrm>
            <a:off x="2436302" y="1875530"/>
            <a:ext cx="7550465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Sau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46, 47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835380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>
            <a:extLst>
              <a:ext uri="{FF2B5EF4-FFF2-40B4-BE49-F238E27FC236}">
                <a16:creationId xmlns:a16="http://schemas.microsoft.com/office/drawing/2014/main" xmlns="" id="{2CB05791-0FE1-4ED7-B149-2A2E95EF9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689" y="1544161"/>
            <a:ext cx="8031752" cy="3593252"/>
          </a:xfrm>
          <a:prstGeom prst="rect">
            <a:avLst/>
          </a:prstGeom>
        </p:spPr>
      </p:pic>
      <p:pic>
        <p:nvPicPr>
          <p:cNvPr id="10" name="图片 18">
            <a:extLst>
              <a:ext uri="{FF2B5EF4-FFF2-40B4-BE49-F238E27FC236}">
                <a16:creationId xmlns:a16="http://schemas.microsoft.com/office/drawing/2014/main" xmlns="" id="{2A01E6D5-6A60-4BE5-B33A-CE53F77BCB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4" r="25309" b="35008"/>
          <a:stretch/>
        </p:blipFill>
        <p:spPr>
          <a:xfrm>
            <a:off x="4375416" y="124363"/>
            <a:ext cx="3605349" cy="1380609"/>
          </a:xfrm>
          <a:prstGeom prst="rect">
            <a:avLst/>
          </a:prstGeom>
        </p:spPr>
      </p:pic>
      <p:sp>
        <p:nvSpPr>
          <p:cNvPr id="13" name="Freeform 34"/>
          <p:cNvSpPr>
            <a:spLocks/>
          </p:cNvSpPr>
          <p:nvPr/>
        </p:nvSpPr>
        <p:spPr bwMode="auto">
          <a:xfrm>
            <a:off x="9565" y="5473335"/>
            <a:ext cx="12192000" cy="1371601"/>
          </a:xfrm>
          <a:custGeom>
            <a:avLst/>
            <a:gdLst>
              <a:gd name="T0" fmla="*/ 5752 w 5752"/>
              <a:gd name="T1" fmla="*/ 970 h 970"/>
              <a:gd name="T2" fmla="*/ 0 w 5752"/>
              <a:gd name="T3" fmla="*/ 970 h 970"/>
              <a:gd name="T4" fmla="*/ 0 w 5752"/>
              <a:gd name="T5" fmla="*/ 293 h 970"/>
              <a:gd name="T6" fmla="*/ 0 w 5752"/>
              <a:gd name="T7" fmla="*/ 293 h 970"/>
              <a:gd name="T8" fmla="*/ 176 w 5752"/>
              <a:gd name="T9" fmla="*/ 247 h 970"/>
              <a:gd name="T10" fmla="*/ 365 w 5752"/>
              <a:gd name="T11" fmla="*/ 201 h 970"/>
              <a:gd name="T12" fmla="*/ 591 w 5752"/>
              <a:gd name="T13" fmla="*/ 147 h 970"/>
              <a:gd name="T14" fmla="*/ 713 w 5752"/>
              <a:gd name="T15" fmla="*/ 121 h 970"/>
              <a:gd name="T16" fmla="*/ 837 w 5752"/>
              <a:gd name="T17" fmla="*/ 93 h 970"/>
              <a:gd name="T18" fmla="*/ 961 w 5752"/>
              <a:gd name="T19" fmla="*/ 69 h 970"/>
              <a:gd name="T20" fmla="*/ 1078 w 5752"/>
              <a:gd name="T21" fmla="*/ 47 h 970"/>
              <a:gd name="T22" fmla="*/ 1192 w 5752"/>
              <a:gd name="T23" fmla="*/ 27 h 970"/>
              <a:gd name="T24" fmla="*/ 1296 w 5752"/>
              <a:gd name="T25" fmla="*/ 13 h 970"/>
              <a:gd name="T26" fmla="*/ 1390 w 5752"/>
              <a:gd name="T27" fmla="*/ 3 h 970"/>
              <a:gd name="T28" fmla="*/ 1430 w 5752"/>
              <a:gd name="T29" fmla="*/ 0 h 970"/>
              <a:gd name="T30" fmla="*/ 1468 w 5752"/>
              <a:gd name="T31" fmla="*/ 0 h 970"/>
              <a:gd name="T32" fmla="*/ 1468 w 5752"/>
              <a:gd name="T33" fmla="*/ 0 h 970"/>
              <a:gd name="T34" fmla="*/ 1538 w 5752"/>
              <a:gd name="T35" fmla="*/ 0 h 970"/>
              <a:gd name="T36" fmla="*/ 1612 w 5752"/>
              <a:gd name="T37" fmla="*/ 3 h 970"/>
              <a:gd name="T38" fmla="*/ 1686 w 5752"/>
              <a:gd name="T39" fmla="*/ 11 h 970"/>
              <a:gd name="T40" fmla="*/ 1764 w 5752"/>
              <a:gd name="T41" fmla="*/ 21 h 970"/>
              <a:gd name="T42" fmla="*/ 1845 w 5752"/>
              <a:gd name="T43" fmla="*/ 35 h 970"/>
              <a:gd name="T44" fmla="*/ 1927 w 5752"/>
              <a:gd name="T45" fmla="*/ 49 h 970"/>
              <a:gd name="T46" fmla="*/ 2011 w 5752"/>
              <a:gd name="T47" fmla="*/ 67 h 970"/>
              <a:gd name="T48" fmla="*/ 2097 w 5752"/>
              <a:gd name="T49" fmla="*/ 87 h 970"/>
              <a:gd name="T50" fmla="*/ 2185 w 5752"/>
              <a:gd name="T51" fmla="*/ 109 h 970"/>
              <a:gd name="T52" fmla="*/ 2275 w 5752"/>
              <a:gd name="T53" fmla="*/ 133 h 970"/>
              <a:gd name="T54" fmla="*/ 2457 w 5752"/>
              <a:gd name="T55" fmla="*/ 185 h 970"/>
              <a:gd name="T56" fmla="*/ 2640 w 5752"/>
              <a:gd name="T57" fmla="*/ 241 h 970"/>
              <a:gd name="T58" fmla="*/ 2826 w 5752"/>
              <a:gd name="T59" fmla="*/ 301 h 970"/>
              <a:gd name="T60" fmla="*/ 3196 w 5752"/>
              <a:gd name="T61" fmla="*/ 421 h 970"/>
              <a:gd name="T62" fmla="*/ 3377 w 5752"/>
              <a:gd name="T63" fmla="*/ 479 h 970"/>
              <a:gd name="T64" fmla="*/ 3553 w 5752"/>
              <a:gd name="T65" fmla="*/ 533 h 970"/>
              <a:gd name="T66" fmla="*/ 3723 w 5752"/>
              <a:gd name="T67" fmla="*/ 583 h 970"/>
              <a:gd name="T68" fmla="*/ 3805 w 5752"/>
              <a:gd name="T69" fmla="*/ 605 h 970"/>
              <a:gd name="T70" fmla="*/ 3885 w 5752"/>
              <a:gd name="T71" fmla="*/ 625 h 970"/>
              <a:gd name="T72" fmla="*/ 3960 w 5752"/>
              <a:gd name="T73" fmla="*/ 643 h 970"/>
              <a:gd name="T74" fmla="*/ 4036 w 5752"/>
              <a:gd name="T75" fmla="*/ 658 h 970"/>
              <a:gd name="T76" fmla="*/ 4108 w 5752"/>
              <a:gd name="T77" fmla="*/ 670 h 970"/>
              <a:gd name="T78" fmla="*/ 4176 w 5752"/>
              <a:gd name="T79" fmla="*/ 682 h 970"/>
              <a:gd name="T80" fmla="*/ 4176 w 5752"/>
              <a:gd name="T81" fmla="*/ 682 h 970"/>
              <a:gd name="T82" fmla="*/ 4252 w 5752"/>
              <a:gd name="T83" fmla="*/ 688 h 970"/>
              <a:gd name="T84" fmla="*/ 4346 w 5752"/>
              <a:gd name="T85" fmla="*/ 694 h 970"/>
              <a:gd name="T86" fmla="*/ 4454 w 5752"/>
              <a:gd name="T87" fmla="*/ 696 h 970"/>
              <a:gd name="T88" fmla="*/ 4572 w 5752"/>
              <a:gd name="T89" fmla="*/ 698 h 970"/>
              <a:gd name="T90" fmla="*/ 4699 w 5752"/>
              <a:gd name="T91" fmla="*/ 698 h 970"/>
              <a:gd name="T92" fmla="*/ 4831 w 5752"/>
              <a:gd name="T93" fmla="*/ 696 h 970"/>
              <a:gd name="T94" fmla="*/ 5097 w 5752"/>
              <a:gd name="T95" fmla="*/ 690 h 970"/>
              <a:gd name="T96" fmla="*/ 5347 w 5752"/>
              <a:gd name="T97" fmla="*/ 682 h 970"/>
              <a:gd name="T98" fmla="*/ 5556 w 5752"/>
              <a:gd name="T99" fmla="*/ 674 h 970"/>
              <a:gd name="T100" fmla="*/ 5752 w 5752"/>
              <a:gd name="T101" fmla="*/ 664 h 970"/>
              <a:gd name="T102" fmla="*/ 5752 w 5752"/>
              <a:gd name="T103" fmla="*/ 970 h 97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52" h="970">
                <a:moveTo>
                  <a:pt x="5752" y="970"/>
                </a:moveTo>
                <a:lnTo>
                  <a:pt x="0" y="970"/>
                </a:lnTo>
                <a:lnTo>
                  <a:pt x="0" y="293"/>
                </a:lnTo>
                <a:lnTo>
                  <a:pt x="176" y="247"/>
                </a:lnTo>
                <a:lnTo>
                  <a:pt x="365" y="201"/>
                </a:lnTo>
                <a:lnTo>
                  <a:pt x="591" y="147"/>
                </a:lnTo>
                <a:lnTo>
                  <a:pt x="713" y="121"/>
                </a:lnTo>
                <a:lnTo>
                  <a:pt x="837" y="93"/>
                </a:lnTo>
                <a:lnTo>
                  <a:pt x="961" y="69"/>
                </a:lnTo>
                <a:lnTo>
                  <a:pt x="1078" y="47"/>
                </a:lnTo>
                <a:lnTo>
                  <a:pt x="1192" y="27"/>
                </a:lnTo>
                <a:lnTo>
                  <a:pt x="1296" y="13"/>
                </a:lnTo>
                <a:lnTo>
                  <a:pt x="1390" y="3"/>
                </a:lnTo>
                <a:lnTo>
                  <a:pt x="1430" y="0"/>
                </a:lnTo>
                <a:lnTo>
                  <a:pt x="1468" y="0"/>
                </a:lnTo>
                <a:lnTo>
                  <a:pt x="1538" y="0"/>
                </a:lnTo>
                <a:lnTo>
                  <a:pt x="1612" y="3"/>
                </a:lnTo>
                <a:lnTo>
                  <a:pt x="1686" y="11"/>
                </a:lnTo>
                <a:lnTo>
                  <a:pt x="1764" y="21"/>
                </a:lnTo>
                <a:lnTo>
                  <a:pt x="1845" y="35"/>
                </a:lnTo>
                <a:lnTo>
                  <a:pt x="1927" y="49"/>
                </a:lnTo>
                <a:lnTo>
                  <a:pt x="2011" y="67"/>
                </a:lnTo>
                <a:lnTo>
                  <a:pt x="2097" y="87"/>
                </a:lnTo>
                <a:lnTo>
                  <a:pt x="2185" y="109"/>
                </a:lnTo>
                <a:lnTo>
                  <a:pt x="2275" y="133"/>
                </a:lnTo>
                <a:lnTo>
                  <a:pt x="2457" y="185"/>
                </a:lnTo>
                <a:lnTo>
                  <a:pt x="2640" y="241"/>
                </a:lnTo>
                <a:lnTo>
                  <a:pt x="2826" y="301"/>
                </a:lnTo>
                <a:lnTo>
                  <a:pt x="3196" y="421"/>
                </a:lnTo>
                <a:lnTo>
                  <a:pt x="3377" y="479"/>
                </a:lnTo>
                <a:lnTo>
                  <a:pt x="3553" y="533"/>
                </a:lnTo>
                <a:lnTo>
                  <a:pt x="3723" y="583"/>
                </a:lnTo>
                <a:lnTo>
                  <a:pt x="3805" y="605"/>
                </a:lnTo>
                <a:lnTo>
                  <a:pt x="3885" y="625"/>
                </a:lnTo>
                <a:lnTo>
                  <a:pt x="3960" y="643"/>
                </a:lnTo>
                <a:lnTo>
                  <a:pt x="4036" y="658"/>
                </a:lnTo>
                <a:lnTo>
                  <a:pt x="4108" y="670"/>
                </a:lnTo>
                <a:lnTo>
                  <a:pt x="4176" y="682"/>
                </a:lnTo>
                <a:lnTo>
                  <a:pt x="4252" y="688"/>
                </a:lnTo>
                <a:lnTo>
                  <a:pt x="4346" y="694"/>
                </a:lnTo>
                <a:lnTo>
                  <a:pt x="4454" y="696"/>
                </a:lnTo>
                <a:lnTo>
                  <a:pt x="4572" y="698"/>
                </a:lnTo>
                <a:lnTo>
                  <a:pt x="4699" y="698"/>
                </a:lnTo>
                <a:lnTo>
                  <a:pt x="4831" y="696"/>
                </a:lnTo>
                <a:lnTo>
                  <a:pt x="5097" y="690"/>
                </a:lnTo>
                <a:lnTo>
                  <a:pt x="5347" y="682"/>
                </a:lnTo>
                <a:lnTo>
                  <a:pt x="5556" y="674"/>
                </a:lnTo>
                <a:lnTo>
                  <a:pt x="5752" y="664"/>
                </a:lnTo>
                <a:lnTo>
                  <a:pt x="5752" y="970"/>
                </a:lnTo>
                <a:close/>
              </a:path>
            </a:pathLst>
          </a:custGeom>
          <a:gradFill rotWithShape="1">
            <a:gsLst>
              <a:gs pos="0">
                <a:srgbClr val="5C7802"/>
              </a:gs>
              <a:gs pos="50000">
                <a:srgbClr val="87AE08"/>
              </a:gs>
              <a:gs pos="100000">
                <a:srgbClr val="A2D00C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11"/>
          <p:cNvPicPr>
            <a:picLocks noChangeAspect="1"/>
          </p:cNvPicPr>
          <p:nvPr/>
        </p:nvPicPr>
        <p:blipFill rotWithShape="1">
          <a:blip r:embed="rId4"/>
          <a:srcRect l="66309" t="17606" r="1991"/>
          <a:stretch/>
        </p:blipFill>
        <p:spPr>
          <a:xfrm>
            <a:off x="8236499" y="336560"/>
            <a:ext cx="3943350" cy="4270474"/>
          </a:xfrm>
          <a:prstGeom prst="rect">
            <a:avLst/>
          </a:prstGeom>
        </p:spPr>
      </p:pic>
      <p:pic>
        <p:nvPicPr>
          <p:cNvPr id="15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" y="1332334"/>
            <a:ext cx="2012512" cy="1295400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xmlns="" id="{C836BA51-9ECA-4AA8-A03A-F112A18C5F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57" y="4127862"/>
            <a:ext cx="7494778" cy="2498679"/>
          </a:xfrm>
          <a:prstGeom prst="rect">
            <a:avLst/>
          </a:prstGeom>
        </p:spPr>
      </p:pic>
      <p:pic>
        <p:nvPicPr>
          <p:cNvPr id="17" name="图片 21">
            <a:extLst>
              <a:ext uri="{FF2B5EF4-FFF2-40B4-BE49-F238E27FC236}">
                <a16:creationId xmlns:a16="http://schemas.microsoft.com/office/drawing/2014/main" xmlns="" id="{7F4A62A8-0DDA-4981-841D-AE045B6493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826" y="4462675"/>
            <a:ext cx="1871963" cy="2172088"/>
          </a:xfrm>
          <a:prstGeom prst="rect">
            <a:avLst/>
          </a:prstGeom>
        </p:spPr>
      </p:pic>
      <p:pic>
        <p:nvPicPr>
          <p:cNvPr id="18" name="图片 23">
            <a:extLst>
              <a:ext uri="{FF2B5EF4-FFF2-40B4-BE49-F238E27FC236}">
                <a16:creationId xmlns:a16="http://schemas.microsoft.com/office/drawing/2014/main" xmlns="" id="{29B8D025-8466-4181-8447-8082A46DD5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8222" y="4257519"/>
            <a:ext cx="1782934" cy="237724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646709" y="2534556"/>
            <a:ext cx="55780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6F90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KHỞI ĐỘNG</a:t>
            </a:r>
            <a:endParaRPr lang="en-US" sz="6600" b="1" dirty="0">
              <a:solidFill>
                <a:srgbClr val="6F90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rain Break Hand Exercise Warm Up to 'Twinkle Twinkle Little Star' for Beginne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46671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5DECC39-ED05-430D-94A3-BAF60DED54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4" y="46671"/>
            <a:ext cx="1179443" cy="51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2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9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>
            <a:extLst>
              <a:ext uri="{FF2B5EF4-FFF2-40B4-BE49-F238E27FC236}">
                <a16:creationId xmlns:a16="http://schemas.microsoft.com/office/drawing/2014/main" xmlns="" id="{2CB05791-0FE1-4ED7-B149-2A2E95EF9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689" y="1504972"/>
            <a:ext cx="8031752" cy="3593252"/>
          </a:xfrm>
          <a:prstGeom prst="rect">
            <a:avLst/>
          </a:prstGeom>
        </p:spPr>
      </p:pic>
      <p:pic>
        <p:nvPicPr>
          <p:cNvPr id="10" name="图片 18">
            <a:extLst>
              <a:ext uri="{FF2B5EF4-FFF2-40B4-BE49-F238E27FC236}">
                <a16:creationId xmlns:a16="http://schemas.microsoft.com/office/drawing/2014/main" xmlns="" id="{2A01E6D5-6A60-4BE5-B33A-CE53F77BCB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4" r="25309" b="35008"/>
          <a:stretch/>
        </p:blipFill>
        <p:spPr>
          <a:xfrm>
            <a:off x="4375416" y="124363"/>
            <a:ext cx="3605349" cy="1380609"/>
          </a:xfrm>
          <a:prstGeom prst="rect">
            <a:avLst/>
          </a:prstGeom>
        </p:spPr>
      </p:pic>
      <p:sp>
        <p:nvSpPr>
          <p:cNvPr id="13" name="Freeform 34"/>
          <p:cNvSpPr>
            <a:spLocks/>
          </p:cNvSpPr>
          <p:nvPr/>
        </p:nvSpPr>
        <p:spPr bwMode="auto">
          <a:xfrm>
            <a:off x="9565" y="5473335"/>
            <a:ext cx="12192000" cy="1371601"/>
          </a:xfrm>
          <a:custGeom>
            <a:avLst/>
            <a:gdLst>
              <a:gd name="T0" fmla="*/ 5752 w 5752"/>
              <a:gd name="T1" fmla="*/ 970 h 970"/>
              <a:gd name="T2" fmla="*/ 0 w 5752"/>
              <a:gd name="T3" fmla="*/ 970 h 970"/>
              <a:gd name="T4" fmla="*/ 0 w 5752"/>
              <a:gd name="T5" fmla="*/ 293 h 970"/>
              <a:gd name="T6" fmla="*/ 0 w 5752"/>
              <a:gd name="T7" fmla="*/ 293 h 970"/>
              <a:gd name="T8" fmla="*/ 176 w 5752"/>
              <a:gd name="T9" fmla="*/ 247 h 970"/>
              <a:gd name="T10" fmla="*/ 365 w 5752"/>
              <a:gd name="T11" fmla="*/ 201 h 970"/>
              <a:gd name="T12" fmla="*/ 591 w 5752"/>
              <a:gd name="T13" fmla="*/ 147 h 970"/>
              <a:gd name="T14" fmla="*/ 713 w 5752"/>
              <a:gd name="T15" fmla="*/ 121 h 970"/>
              <a:gd name="T16" fmla="*/ 837 w 5752"/>
              <a:gd name="T17" fmla="*/ 93 h 970"/>
              <a:gd name="T18" fmla="*/ 961 w 5752"/>
              <a:gd name="T19" fmla="*/ 69 h 970"/>
              <a:gd name="T20" fmla="*/ 1078 w 5752"/>
              <a:gd name="T21" fmla="*/ 47 h 970"/>
              <a:gd name="T22" fmla="*/ 1192 w 5752"/>
              <a:gd name="T23" fmla="*/ 27 h 970"/>
              <a:gd name="T24" fmla="*/ 1296 w 5752"/>
              <a:gd name="T25" fmla="*/ 13 h 970"/>
              <a:gd name="T26" fmla="*/ 1390 w 5752"/>
              <a:gd name="T27" fmla="*/ 3 h 970"/>
              <a:gd name="T28" fmla="*/ 1430 w 5752"/>
              <a:gd name="T29" fmla="*/ 0 h 970"/>
              <a:gd name="T30" fmla="*/ 1468 w 5752"/>
              <a:gd name="T31" fmla="*/ 0 h 970"/>
              <a:gd name="T32" fmla="*/ 1468 w 5752"/>
              <a:gd name="T33" fmla="*/ 0 h 970"/>
              <a:gd name="T34" fmla="*/ 1538 w 5752"/>
              <a:gd name="T35" fmla="*/ 0 h 970"/>
              <a:gd name="T36" fmla="*/ 1612 w 5752"/>
              <a:gd name="T37" fmla="*/ 3 h 970"/>
              <a:gd name="T38" fmla="*/ 1686 w 5752"/>
              <a:gd name="T39" fmla="*/ 11 h 970"/>
              <a:gd name="T40" fmla="*/ 1764 w 5752"/>
              <a:gd name="T41" fmla="*/ 21 h 970"/>
              <a:gd name="T42" fmla="*/ 1845 w 5752"/>
              <a:gd name="T43" fmla="*/ 35 h 970"/>
              <a:gd name="T44" fmla="*/ 1927 w 5752"/>
              <a:gd name="T45" fmla="*/ 49 h 970"/>
              <a:gd name="T46" fmla="*/ 2011 w 5752"/>
              <a:gd name="T47" fmla="*/ 67 h 970"/>
              <a:gd name="T48" fmla="*/ 2097 w 5752"/>
              <a:gd name="T49" fmla="*/ 87 h 970"/>
              <a:gd name="T50" fmla="*/ 2185 w 5752"/>
              <a:gd name="T51" fmla="*/ 109 h 970"/>
              <a:gd name="T52" fmla="*/ 2275 w 5752"/>
              <a:gd name="T53" fmla="*/ 133 h 970"/>
              <a:gd name="T54" fmla="*/ 2457 w 5752"/>
              <a:gd name="T55" fmla="*/ 185 h 970"/>
              <a:gd name="T56" fmla="*/ 2640 w 5752"/>
              <a:gd name="T57" fmla="*/ 241 h 970"/>
              <a:gd name="T58" fmla="*/ 2826 w 5752"/>
              <a:gd name="T59" fmla="*/ 301 h 970"/>
              <a:gd name="T60" fmla="*/ 3196 w 5752"/>
              <a:gd name="T61" fmla="*/ 421 h 970"/>
              <a:gd name="T62" fmla="*/ 3377 w 5752"/>
              <a:gd name="T63" fmla="*/ 479 h 970"/>
              <a:gd name="T64" fmla="*/ 3553 w 5752"/>
              <a:gd name="T65" fmla="*/ 533 h 970"/>
              <a:gd name="T66" fmla="*/ 3723 w 5752"/>
              <a:gd name="T67" fmla="*/ 583 h 970"/>
              <a:gd name="T68" fmla="*/ 3805 w 5752"/>
              <a:gd name="T69" fmla="*/ 605 h 970"/>
              <a:gd name="T70" fmla="*/ 3885 w 5752"/>
              <a:gd name="T71" fmla="*/ 625 h 970"/>
              <a:gd name="T72" fmla="*/ 3960 w 5752"/>
              <a:gd name="T73" fmla="*/ 643 h 970"/>
              <a:gd name="T74" fmla="*/ 4036 w 5752"/>
              <a:gd name="T75" fmla="*/ 658 h 970"/>
              <a:gd name="T76" fmla="*/ 4108 w 5752"/>
              <a:gd name="T77" fmla="*/ 670 h 970"/>
              <a:gd name="T78" fmla="*/ 4176 w 5752"/>
              <a:gd name="T79" fmla="*/ 682 h 970"/>
              <a:gd name="T80" fmla="*/ 4176 w 5752"/>
              <a:gd name="T81" fmla="*/ 682 h 970"/>
              <a:gd name="T82" fmla="*/ 4252 w 5752"/>
              <a:gd name="T83" fmla="*/ 688 h 970"/>
              <a:gd name="T84" fmla="*/ 4346 w 5752"/>
              <a:gd name="T85" fmla="*/ 694 h 970"/>
              <a:gd name="T86" fmla="*/ 4454 w 5752"/>
              <a:gd name="T87" fmla="*/ 696 h 970"/>
              <a:gd name="T88" fmla="*/ 4572 w 5752"/>
              <a:gd name="T89" fmla="*/ 698 h 970"/>
              <a:gd name="T90" fmla="*/ 4699 w 5752"/>
              <a:gd name="T91" fmla="*/ 698 h 970"/>
              <a:gd name="T92" fmla="*/ 4831 w 5752"/>
              <a:gd name="T93" fmla="*/ 696 h 970"/>
              <a:gd name="T94" fmla="*/ 5097 w 5752"/>
              <a:gd name="T95" fmla="*/ 690 h 970"/>
              <a:gd name="T96" fmla="*/ 5347 w 5752"/>
              <a:gd name="T97" fmla="*/ 682 h 970"/>
              <a:gd name="T98" fmla="*/ 5556 w 5752"/>
              <a:gd name="T99" fmla="*/ 674 h 970"/>
              <a:gd name="T100" fmla="*/ 5752 w 5752"/>
              <a:gd name="T101" fmla="*/ 664 h 970"/>
              <a:gd name="T102" fmla="*/ 5752 w 5752"/>
              <a:gd name="T103" fmla="*/ 970 h 97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52" h="970">
                <a:moveTo>
                  <a:pt x="5752" y="970"/>
                </a:moveTo>
                <a:lnTo>
                  <a:pt x="0" y="970"/>
                </a:lnTo>
                <a:lnTo>
                  <a:pt x="0" y="293"/>
                </a:lnTo>
                <a:lnTo>
                  <a:pt x="176" y="247"/>
                </a:lnTo>
                <a:lnTo>
                  <a:pt x="365" y="201"/>
                </a:lnTo>
                <a:lnTo>
                  <a:pt x="591" y="147"/>
                </a:lnTo>
                <a:lnTo>
                  <a:pt x="713" y="121"/>
                </a:lnTo>
                <a:lnTo>
                  <a:pt x="837" y="93"/>
                </a:lnTo>
                <a:lnTo>
                  <a:pt x="961" y="69"/>
                </a:lnTo>
                <a:lnTo>
                  <a:pt x="1078" y="47"/>
                </a:lnTo>
                <a:lnTo>
                  <a:pt x="1192" y="27"/>
                </a:lnTo>
                <a:lnTo>
                  <a:pt x="1296" y="13"/>
                </a:lnTo>
                <a:lnTo>
                  <a:pt x="1390" y="3"/>
                </a:lnTo>
                <a:lnTo>
                  <a:pt x="1430" y="0"/>
                </a:lnTo>
                <a:lnTo>
                  <a:pt x="1468" y="0"/>
                </a:lnTo>
                <a:lnTo>
                  <a:pt x="1538" y="0"/>
                </a:lnTo>
                <a:lnTo>
                  <a:pt x="1612" y="3"/>
                </a:lnTo>
                <a:lnTo>
                  <a:pt x="1686" y="11"/>
                </a:lnTo>
                <a:lnTo>
                  <a:pt x="1764" y="21"/>
                </a:lnTo>
                <a:lnTo>
                  <a:pt x="1845" y="35"/>
                </a:lnTo>
                <a:lnTo>
                  <a:pt x="1927" y="49"/>
                </a:lnTo>
                <a:lnTo>
                  <a:pt x="2011" y="67"/>
                </a:lnTo>
                <a:lnTo>
                  <a:pt x="2097" y="87"/>
                </a:lnTo>
                <a:lnTo>
                  <a:pt x="2185" y="109"/>
                </a:lnTo>
                <a:lnTo>
                  <a:pt x="2275" y="133"/>
                </a:lnTo>
                <a:lnTo>
                  <a:pt x="2457" y="185"/>
                </a:lnTo>
                <a:lnTo>
                  <a:pt x="2640" y="241"/>
                </a:lnTo>
                <a:lnTo>
                  <a:pt x="2826" y="301"/>
                </a:lnTo>
                <a:lnTo>
                  <a:pt x="3196" y="421"/>
                </a:lnTo>
                <a:lnTo>
                  <a:pt x="3377" y="479"/>
                </a:lnTo>
                <a:lnTo>
                  <a:pt x="3553" y="533"/>
                </a:lnTo>
                <a:lnTo>
                  <a:pt x="3723" y="583"/>
                </a:lnTo>
                <a:lnTo>
                  <a:pt x="3805" y="605"/>
                </a:lnTo>
                <a:lnTo>
                  <a:pt x="3885" y="625"/>
                </a:lnTo>
                <a:lnTo>
                  <a:pt x="3960" y="643"/>
                </a:lnTo>
                <a:lnTo>
                  <a:pt x="4036" y="658"/>
                </a:lnTo>
                <a:lnTo>
                  <a:pt x="4108" y="670"/>
                </a:lnTo>
                <a:lnTo>
                  <a:pt x="4176" y="682"/>
                </a:lnTo>
                <a:lnTo>
                  <a:pt x="4252" y="688"/>
                </a:lnTo>
                <a:lnTo>
                  <a:pt x="4346" y="694"/>
                </a:lnTo>
                <a:lnTo>
                  <a:pt x="4454" y="696"/>
                </a:lnTo>
                <a:lnTo>
                  <a:pt x="4572" y="698"/>
                </a:lnTo>
                <a:lnTo>
                  <a:pt x="4699" y="698"/>
                </a:lnTo>
                <a:lnTo>
                  <a:pt x="4831" y="696"/>
                </a:lnTo>
                <a:lnTo>
                  <a:pt x="5097" y="690"/>
                </a:lnTo>
                <a:lnTo>
                  <a:pt x="5347" y="682"/>
                </a:lnTo>
                <a:lnTo>
                  <a:pt x="5556" y="674"/>
                </a:lnTo>
                <a:lnTo>
                  <a:pt x="5752" y="664"/>
                </a:lnTo>
                <a:lnTo>
                  <a:pt x="5752" y="970"/>
                </a:lnTo>
                <a:close/>
              </a:path>
            </a:pathLst>
          </a:custGeom>
          <a:gradFill rotWithShape="1">
            <a:gsLst>
              <a:gs pos="0">
                <a:srgbClr val="5C7802"/>
              </a:gs>
              <a:gs pos="50000">
                <a:srgbClr val="87AE08"/>
              </a:gs>
              <a:gs pos="100000">
                <a:srgbClr val="A2D00C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11"/>
          <p:cNvPicPr>
            <a:picLocks noChangeAspect="1"/>
          </p:cNvPicPr>
          <p:nvPr/>
        </p:nvPicPr>
        <p:blipFill rotWithShape="1">
          <a:blip r:embed="rId4"/>
          <a:srcRect l="66309" t="17606" r="1991"/>
          <a:stretch/>
        </p:blipFill>
        <p:spPr>
          <a:xfrm>
            <a:off x="8236499" y="336560"/>
            <a:ext cx="3943350" cy="4270474"/>
          </a:xfrm>
          <a:prstGeom prst="rect">
            <a:avLst/>
          </a:prstGeom>
        </p:spPr>
      </p:pic>
      <p:pic>
        <p:nvPicPr>
          <p:cNvPr id="15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" y="1332334"/>
            <a:ext cx="2012512" cy="1295400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xmlns="" id="{C836BA51-9ECA-4AA8-A03A-F112A18C5F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57" y="4127862"/>
            <a:ext cx="7494778" cy="2498679"/>
          </a:xfrm>
          <a:prstGeom prst="rect">
            <a:avLst/>
          </a:prstGeom>
        </p:spPr>
      </p:pic>
      <p:pic>
        <p:nvPicPr>
          <p:cNvPr id="17" name="图片 21">
            <a:extLst>
              <a:ext uri="{FF2B5EF4-FFF2-40B4-BE49-F238E27FC236}">
                <a16:creationId xmlns:a16="http://schemas.microsoft.com/office/drawing/2014/main" xmlns="" id="{7F4A62A8-0DDA-4981-841D-AE045B6493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826" y="4462675"/>
            <a:ext cx="1871963" cy="2172088"/>
          </a:xfrm>
          <a:prstGeom prst="rect">
            <a:avLst/>
          </a:prstGeom>
        </p:spPr>
      </p:pic>
      <p:pic>
        <p:nvPicPr>
          <p:cNvPr id="18" name="图片 23">
            <a:extLst>
              <a:ext uri="{FF2B5EF4-FFF2-40B4-BE49-F238E27FC236}">
                <a16:creationId xmlns:a16="http://schemas.microsoft.com/office/drawing/2014/main" xmlns="" id="{29B8D025-8466-4181-8447-8082A46DD5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8222" y="4257519"/>
            <a:ext cx="1782934" cy="237724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68165" y="2527040"/>
            <a:ext cx="53606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rgbClr val="6F90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KHÁM PHÁ</a:t>
            </a:r>
            <a:endParaRPr lang="en-US" sz="6000" b="1" dirty="0">
              <a:solidFill>
                <a:srgbClr val="6F90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374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THU THUY\Pictures\Screenshots\Screenshot (63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7016" y="602902"/>
            <a:ext cx="4564342" cy="6044083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9" r="2397" b="2477"/>
          <a:stretch/>
        </p:blipFill>
        <p:spPr>
          <a:xfrm>
            <a:off x="6331915" y="589740"/>
            <a:ext cx="4552348" cy="626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72143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91" t="36227" r="15686" b="36160"/>
          <a:stretch/>
        </p:blipFill>
        <p:spPr>
          <a:xfrm>
            <a:off x="950683" y="2194564"/>
            <a:ext cx="10361751" cy="15675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11" t="34322" r="14268" b="34956"/>
          <a:stretch/>
        </p:blipFill>
        <p:spPr>
          <a:xfrm>
            <a:off x="904566" y="3762107"/>
            <a:ext cx="10460723" cy="1645919"/>
          </a:xfrm>
          <a:prstGeom prst="rect">
            <a:avLst/>
          </a:prstGeom>
        </p:spPr>
      </p:pic>
      <p:grpSp>
        <p:nvGrpSpPr>
          <p:cNvPr id="8" name="组合 19">
            <a:extLst>
              <a:ext uri="{FF2B5EF4-FFF2-40B4-BE49-F238E27FC236}">
                <a16:creationId xmlns:a16="http://schemas.microsoft.com/office/drawing/2014/main" xmlns="" id="{78C2FEFB-A892-4D4A-B926-E11DCC079126}"/>
              </a:ext>
            </a:extLst>
          </p:cNvPr>
          <p:cNvGrpSpPr/>
          <p:nvPr/>
        </p:nvGrpSpPr>
        <p:grpSpPr>
          <a:xfrm>
            <a:off x="4520004" y="548646"/>
            <a:ext cx="3885949" cy="1236955"/>
            <a:chOff x="1936535" y="3935752"/>
            <a:chExt cx="8318930" cy="2056864"/>
          </a:xfrm>
        </p:grpSpPr>
        <p:sp>
          <p:nvSpPr>
            <p:cNvPr id="9" name="任意多边形 3">
              <a:extLst>
                <a:ext uri="{FF2B5EF4-FFF2-40B4-BE49-F238E27FC236}">
                  <a16:creationId xmlns:a16="http://schemas.microsoft.com/office/drawing/2014/main" xmlns="" id="{4E7BB6B0-E794-424E-82AE-DCFA3DD1D34E}"/>
                </a:ext>
              </a:extLst>
            </p:cNvPr>
            <p:cNvSpPr/>
            <p:nvPr/>
          </p:nvSpPr>
          <p:spPr>
            <a:xfrm>
              <a:off x="1936535" y="3935752"/>
              <a:ext cx="8318930" cy="2056864"/>
            </a:xfrm>
            <a:custGeom>
              <a:avLst/>
              <a:gdLst>
                <a:gd name="connsiteX0" fmla="*/ 137997 w 9326460"/>
                <a:gd name="connsiteY0" fmla="*/ 1296215 h 2298297"/>
                <a:gd name="connsiteX1" fmla="*/ 21883 w 9326460"/>
                <a:gd name="connsiteY1" fmla="*/ 410843 h 2298297"/>
                <a:gd name="connsiteX2" fmla="*/ 660511 w 9326460"/>
                <a:gd name="connsiteY2" fmla="*/ 178615 h 2298297"/>
                <a:gd name="connsiteX3" fmla="*/ 1342683 w 9326460"/>
                <a:gd name="connsiteY3" fmla="*/ 4443 h 2298297"/>
                <a:gd name="connsiteX4" fmla="*/ 3142454 w 9326460"/>
                <a:gd name="connsiteY4" fmla="*/ 47986 h 2298297"/>
                <a:gd name="connsiteX5" fmla="*/ 5493769 w 9326460"/>
                <a:gd name="connsiteY5" fmla="*/ 91529 h 2298297"/>
                <a:gd name="connsiteX6" fmla="*/ 7133883 w 9326460"/>
                <a:gd name="connsiteY6" fmla="*/ 77015 h 2298297"/>
                <a:gd name="connsiteX7" fmla="*/ 8367597 w 9326460"/>
                <a:gd name="connsiteY7" fmla="*/ 135072 h 2298297"/>
                <a:gd name="connsiteX8" fmla="*/ 9180397 w 9326460"/>
                <a:gd name="connsiteY8" fmla="*/ 178615 h 2298297"/>
                <a:gd name="connsiteX9" fmla="*/ 9311026 w 9326460"/>
                <a:gd name="connsiteY9" fmla="*/ 643072 h 2298297"/>
                <a:gd name="connsiteX10" fmla="*/ 9311026 w 9326460"/>
                <a:gd name="connsiteY10" fmla="*/ 1484901 h 2298297"/>
                <a:gd name="connsiteX11" fmla="*/ 9194911 w 9326460"/>
                <a:gd name="connsiteY11" fmla="*/ 1934843 h 2298297"/>
                <a:gd name="connsiteX12" fmla="*/ 8832054 w 9326460"/>
                <a:gd name="connsiteY12" fmla="*/ 2196101 h 2298297"/>
                <a:gd name="connsiteX13" fmla="*/ 7337083 w 9326460"/>
                <a:gd name="connsiteY13" fmla="*/ 2297701 h 2298297"/>
                <a:gd name="connsiteX14" fmla="*/ 6074340 w 9326460"/>
                <a:gd name="connsiteY14" fmla="*/ 2196101 h 2298297"/>
                <a:gd name="connsiteX15" fmla="*/ 4797083 w 9326460"/>
                <a:gd name="connsiteY15" fmla="*/ 2297701 h 2298297"/>
                <a:gd name="connsiteX16" fmla="*/ 2866683 w 9326460"/>
                <a:gd name="connsiteY16" fmla="*/ 2138043 h 2298297"/>
                <a:gd name="connsiteX17" fmla="*/ 1095940 w 9326460"/>
                <a:gd name="connsiteY17" fmla="*/ 2210615 h 2298297"/>
                <a:gd name="connsiteX18" fmla="*/ 181540 w 9326460"/>
                <a:gd name="connsiteY18" fmla="*/ 2196101 h 2298297"/>
                <a:gd name="connsiteX19" fmla="*/ 94454 w 9326460"/>
                <a:gd name="connsiteY19" fmla="*/ 1833243 h 2298297"/>
                <a:gd name="connsiteX20" fmla="*/ 36397 w 9326460"/>
                <a:gd name="connsiteY20" fmla="*/ 1397815 h 2298297"/>
                <a:gd name="connsiteX21" fmla="*/ 137997 w 9326460"/>
                <a:gd name="connsiteY21" fmla="*/ 1296215 h 2298297"/>
                <a:gd name="connsiteX0" fmla="*/ 59709 w 9349772"/>
                <a:gd name="connsiteY0" fmla="*/ 1397815 h 2298297"/>
                <a:gd name="connsiteX1" fmla="*/ 45195 w 9349772"/>
                <a:gd name="connsiteY1" fmla="*/ 410843 h 2298297"/>
                <a:gd name="connsiteX2" fmla="*/ 683823 w 9349772"/>
                <a:gd name="connsiteY2" fmla="*/ 178615 h 2298297"/>
                <a:gd name="connsiteX3" fmla="*/ 1365995 w 9349772"/>
                <a:gd name="connsiteY3" fmla="*/ 4443 h 2298297"/>
                <a:gd name="connsiteX4" fmla="*/ 3165766 w 9349772"/>
                <a:gd name="connsiteY4" fmla="*/ 47986 h 2298297"/>
                <a:gd name="connsiteX5" fmla="*/ 5517081 w 9349772"/>
                <a:gd name="connsiteY5" fmla="*/ 91529 h 2298297"/>
                <a:gd name="connsiteX6" fmla="*/ 7157195 w 9349772"/>
                <a:gd name="connsiteY6" fmla="*/ 77015 h 2298297"/>
                <a:gd name="connsiteX7" fmla="*/ 8390909 w 9349772"/>
                <a:gd name="connsiteY7" fmla="*/ 135072 h 2298297"/>
                <a:gd name="connsiteX8" fmla="*/ 9203709 w 9349772"/>
                <a:gd name="connsiteY8" fmla="*/ 178615 h 2298297"/>
                <a:gd name="connsiteX9" fmla="*/ 9334338 w 9349772"/>
                <a:gd name="connsiteY9" fmla="*/ 643072 h 2298297"/>
                <a:gd name="connsiteX10" fmla="*/ 9334338 w 9349772"/>
                <a:gd name="connsiteY10" fmla="*/ 1484901 h 2298297"/>
                <a:gd name="connsiteX11" fmla="*/ 9218223 w 9349772"/>
                <a:gd name="connsiteY11" fmla="*/ 1934843 h 2298297"/>
                <a:gd name="connsiteX12" fmla="*/ 8855366 w 9349772"/>
                <a:gd name="connsiteY12" fmla="*/ 2196101 h 2298297"/>
                <a:gd name="connsiteX13" fmla="*/ 7360395 w 9349772"/>
                <a:gd name="connsiteY13" fmla="*/ 2297701 h 2298297"/>
                <a:gd name="connsiteX14" fmla="*/ 6097652 w 9349772"/>
                <a:gd name="connsiteY14" fmla="*/ 2196101 h 2298297"/>
                <a:gd name="connsiteX15" fmla="*/ 4820395 w 9349772"/>
                <a:gd name="connsiteY15" fmla="*/ 2297701 h 2298297"/>
                <a:gd name="connsiteX16" fmla="*/ 2889995 w 9349772"/>
                <a:gd name="connsiteY16" fmla="*/ 2138043 h 2298297"/>
                <a:gd name="connsiteX17" fmla="*/ 1119252 w 9349772"/>
                <a:gd name="connsiteY17" fmla="*/ 2210615 h 2298297"/>
                <a:gd name="connsiteX18" fmla="*/ 204852 w 9349772"/>
                <a:gd name="connsiteY18" fmla="*/ 2196101 h 2298297"/>
                <a:gd name="connsiteX19" fmla="*/ 117766 w 9349772"/>
                <a:gd name="connsiteY19" fmla="*/ 1833243 h 2298297"/>
                <a:gd name="connsiteX20" fmla="*/ 59709 w 9349772"/>
                <a:gd name="connsiteY20" fmla="*/ 1397815 h 2298297"/>
                <a:gd name="connsiteX0" fmla="*/ 24725 w 9314788"/>
                <a:gd name="connsiteY0" fmla="*/ 1405232 h 2305714"/>
                <a:gd name="connsiteX1" fmla="*/ 10211 w 9314788"/>
                <a:gd name="connsiteY1" fmla="*/ 418260 h 2305714"/>
                <a:gd name="connsiteX2" fmla="*/ 140839 w 9314788"/>
                <a:gd name="connsiteY2" fmla="*/ 40889 h 2305714"/>
                <a:gd name="connsiteX3" fmla="*/ 1331011 w 9314788"/>
                <a:gd name="connsiteY3" fmla="*/ 11860 h 2305714"/>
                <a:gd name="connsiteX4" fmla="*/ 3130782 w 9314788"/>
                <a:gd name="connsiteY4" fmla="*/ 55403 h 2305714"/>
                <a:gd name="connsiteX5" fmla="*/ 5482097 w 9314788"/>
                <a:gd name="connsiteY5" fmla="*/ 98946 h 2305714"/>
                <a:gd name="connsiteX6" fmla="*/ 7122211 w 9314788"/>
                <a:gd name="connsiteY6" fmla="*/ 84432 h 2305714"/>
                <a:gd name="connsiteX7" fmla="*/ 8355925 w 9314788"/>
                <a:gd name="connsiteY7" fmla="*/ 142489 h 2305714"/>
                <a:gd name="connsiteX8" fmla="*/ 9168725 w 9314788"/>
                <a:gd name="connsiteY8" fmla="*/ 186032 h 2305714"/>
                <a:gd name="connsiteX9" fmla="*/ 9299354 w 9314788"/>
                <a:gd name="connsiteY9" fmla="*/ 650489 h 2305714"/>
                <a:gd name="connsiteX10" fmla="*/ 9299354 w 9314788"/>
                <a:gd name="connsiteY10" fmla="*/ 1492318 h 2305714"/>
                <a:gd name="connsiteX11" fmla="*/ 9183239 w 9314788"/>
                <a:gd name="connsiteY11" fmla="*/ 1942260 h 2305714"/>
                <a:gd name="connsiteX12" fmla="*/ 8820382 w 9314788"/>
                <a:gd name="connsiteY12" fmla="*/ 2203518 h 2305714"/>
                <a:gd name="connsiteX13" fmla="*/ 7325411 w 9314788"/>
                <a:gd name="connsiteY13" fmla="*/ 2305118 h 2305714"/>
                <a:gd name="connsiteX14" fmla="*/ 6062668 w 9314788"/>
                <a:gd name="connsiteY14" fmla="*/ 2203518 h 2305714"/>
                <a:gd name="connsiteX15" fmla="*/ 4785411 w 9314788"/>
                <a:gd name="connsiteY15" fmla="*/ 2305118 h 2305714"/>
                <a:gd name="connsiteX16" fmla="*/ 2855011 w 9314788"/>
                <a:gd name="connsiteY16" fmla="*/ 2145460 h 2305714"/>
                <a:gd name="connsiteX17" fmla="*/ 1084268 w 9314788"/>
                <a:gd name="connsiteY17" fmla="*/ 2218032 h 2305714"/>
                <a:gd name="connsiteX18" fmla="*/ 169868 w 9314788"/>
                <a:gd name="connsiteY18" fmla="*/ 2203518 h 2305714"/>
                <a:gd name="connsiteX19" fmla="*/ 82782 w 9314788"/>
                <a:gd name="connsiteY19" fmla="*/ 1840660 h 2305714"/>
                <a:gd name="connsiteX20" fmla="*/ 24725 w 9314788"/>
                <a:gd name="connsiteY20" fmla="*/ 1405232 h 2305714"/>
                <a:gd name="connsiteX0" fmla="*/ 118449 w 9408512"/>
                <a:gd name="connsiteY0" fmla="*/ 1410096 h 2310578"/>
                <a:gd name="connsiteX1" fmla="*/ 2335 w 9408512"/>
                <a:gd name="connsiteY1" fmla="*/ 495695 h 2310578"/>
                <a:gd name="connsiteX2" fmla="*/ 234563 w 9408512"/>
                <a:gd name="connsiteY2" fmla="*/ 45753 h 2310578"/>
                <a:gd name="connsiteX3" fmla="*/ 1424735 w 9408512"/>
                <a:gd name="connsiteY3" fmla="*/ 16724 h 2310578"/>
                <a:gd name="connsiteX4" fmla="*/ 3224506 w 9408512"/>
                <a:gd name="connsiteY4" fmla="*/ 60267 h 2310578"/>
                <a:gd name="connsiteX5" fmla="*/ 5575821 w 9408512"/>
                <a:gd name="connsiteY5" fmla="*/ 103810 h 2310578"/>
                <a:gd name="connsiteX6" fmla="*/ 7215935 w 9408512"/>
                <a:gd name="connsiteY6" fmla="*/ 89296 h 2310578"/>
                <a:gd name="connsiteX7" fmla="*/ 8449649 w 9408512"/>
                <a:gd name="connsiteY7" fmla="*/ 147353 h 2310578"/>
                <a:gd name="connsiteX8" fmla="*/ 9262449 w 9408512"/>
                <a:gd name="connsiteY8" fmla="*/ 190896 h 2310578"/>
                <a:gd name="connsiteX9" fmla="*/ 9393078 w 9408512"/>
                <a:gd name="connsiteY9" fmla="*/ 655353 h 2310578"/>
                <a:gd name="connsiteX10" fmla="*/ 9393078 w 9408512"/>
                <a:gd name="connsiteY10" fmla="*/ 1497182 h 2310578"/>
                <a:gd name="connsiteX11" fmla="*/ 9276963 w 9408512"/>
                <a:gd name="connsiteY11" fmla="*/ 1947124 h 2310578"/>
                <a:gd name="connsiteX12" fmla="*/ 8914106 w 9408512"/>
                <a:gd name="connsiteY12" fmla="*/ 2208382 h 2310578"/>
                <a:gd name="connsiteX13" fmla="*/ 7419135 w 9408512"/>
                <a:gd name="connsiteY13" fmla="*/ 2309982 h 2310578"/>
                <a:gd name="connsiteX14" fmla="*/ 6156392 w 9408512"/>
                <a:gd name="connsiteY14" fmla="*/ 2208382 h 2310578"/>
                <a:gd name="connsiteX15" fmla="*/ 4879135 w 9408512"/>
                <a:gd name="connsiteY15" fmla="*/ 2309982 h 2310578"/>
                <a:gd name="connsiteX16" fmla="*/ 2948735 w 9408512"/>
                <a:gd name="connsiteY16" fmla="*/ 2150324 h 2310578"/>
                <a:gd name="connsiteX17" fmla="*/ 1177992 w 9408512"/>
                <a:gd name="connsiteY17" fmla="*/ 2222896 h 2310578"/>
                <a:gd name="connsiteX18" fmla="*/ 263592 w 9408512"/>
                <a:gd name="connsiteY18" fmla="*/ 2208382 h 2310578"/>
                <a:gd name="connsiteX19" fmla="*/ 176506 w 9408512"/>
                <a:gd name="connsiteY19" fmla="*/ 1845524 h 2310578"/>
                <a:gd name="connsiteX20" fmla="*/ 118449 w 9408512"/>
                <a:gd name="connsiteY20" fmla="*/ 1410096 h 2310578"/>
                <a:gd name="connsiteX0" fmla="*/ 118971 w 9409034"/>
                <a:gd name="connsiteY0" fmla="*/ 1393372 h 2293854"/>
                <a:gd name="connsiteX1" fmla="*/ 2857 w 9409034"/>
                <a:gd name="connsiteY1" fmla="*/ 478971 h 2293854"/>
                <a:gd name="connsiteX2" fmla="*/ 249600 w 9409034"/>
                <a:gd name="connsiteY2" fmla="*/ 130629 h 2293854"/>
                <a:gd name="connsiteX3" fmla="*/ 1425257 w 9409034"/>
                <a:gd name="connsiteY3" fmla="*/ 0 h 2293854"/>
                <a:gd name="connsiteX4" fmla="*/ 3225028 w 9409034"/>
                <a:gd name="connsiteY4" fmla="*/ 43543 h 2293854"/>
                <a:gd name="connsiteX5" fmla="*/ 5576343 w 9409034"/>
                <a:gd name="connsiteY5" fmla="*/ 87086 h 2293854"/>
                <a:gd name="connsiteX6" fmla="*/ 7216457 w 9409034"/>
                <a:gd name="connsiteY6" fmla="*/ 72572 h 2293854"/>
                <a:gd name="connsiteX7" fmla="*/ 8450171 w 9409034"/>
                <a:gd name="connsiteY7" fmla="*/ 130629 h 2293854"/>
                <a:gd name="connsiteX8" fmla="*/ 9262971 w 9409034"/>
                <a:gd name="connsiteY8" fmla="*/ 174172 h 2293854"/>
                <a:gd name="connsiteX9" fmla="*/ 9393600 w 9409034"/>
                <a:gd name="connsiteY9" fmla="*/ 638629 h 2293854"/>
                <a:gd name="connsiteX10" fmla="*/ 9393600 w 9409034"/>
                <a:gd name="connsiteY10" fmla="*/ 1480458 h 2293854"/>
                <a:gd name="connsiteX11" fmla="*/ 9277485 w 9409034"/>
                <a:gd name="connsiteY11" fmla="*/ 1930400 h 2293854"/>
                <a:gd name="connsiteX12" fmla="*/ 8914628 w 9409034"/>
                <a:gd name="connsiteY12" fmla="*/ 2191658 h 2293854"/>
                <a:gd name="connsiteX13" fmla="*/ 7419657 w 9409034"/>
                <a:gd name="connsiteY13" fmla="*/ 2293258 h 2293854"/>
                <a:gd name="connsiteX14" fmla="*/ 6156914 w 9409034"/>
                <a:gd name="connsiteY14" fmla="*/ 2191658 h 2293854"/>
                <a:gd name="connsiteX15" fmla="*/ 4879657 w 9409034"/>
                <a:gd name="connsiteY15" fmla="*/ 2293258 h 2293854"/>
                <a:gd name="connsiteX16" fmla="*/ 2949257 w 9409034"/>
                <a:gd name="connsiteY16" fmla="*/ 2133600 h 2293854"/>
                <a:gd name="connsiteX17" fmla="*/ 1178514 w 9409034"/>
                <a:gd name="connsiteY17" fmla="*/ 2206172 h 2293854"/>
                <a:gd name="connsiteX18" fmla="*/ 264114 w 9409034"/>
                <a:gd name="connsiteY18" fmla="*/ 2191658 h 2293854"/>
                <a:gd name="connsiteX19" fmla="*/ 177028 w 9409034"/>
                <a:gd name="connsiteY19" fmla="*/ 1828800 h 2293854"/>
                <a:gd name="connsiteX20" fmla="*/ 118971 w 9409034"/>
                <a:gd name="connsiteY20" fmla="*/ 1393372 h 2293854"/>
                <a:gd name="connsiteX0" fmla="*/ 104764 w 9394827"/>
                <a:gd name="connsiteY0" fmla="*/ 1393372 h 2293854"/>
                <a:gd name="connsiteX1" fmla="*/ 3165 w 9394827"/>
                <a:gd name="connsiteY1" fmla="*/ 624114 h 2293854"/>
                <a:gd name="connsiteX2" fmla="*/ 235393 w 9394827"/>
                <a:gd name="connsiteY2" fmla="*/ 130629 h 2293854"/>
                <a:gd name="connsiteX3" fmla="*/ 1411050 w 9394827"/>
                <a:gd name="connsiteY3" fmla="*/ 0 h 2293854"/>
                <a:gd name="connsiteX4" fmla="*/ 3210821 w 9394827"/>
                <a:gd name="connsiteY4" fmla="*/ 43543 h 2293854"/>
                <a:gd name="connsiteX5" fmla="*/ 5562136 w 9394827"/>
                <a:gd name="connsiteY5" fmla="*/ 87086 h 2293854"/>
                <a:gd name="connsiteX6" fmla="*/ 7202250 w 9394827"/>
                <a:gd name="connsiteY6" fmla="*/ 72572 h 2293854"/>
                <a:gd name="connsiteX7" fmla="*/ 8435964 w 9394827"/>
                <a:gd name="connsiteY7" fmla="*/ 130629 h 2293854"/>
                <a:gd name="connsiteX8" fmla="*/ 9248764 w 9394827"/>
                <a:gd name="connsiteY8" fmla="*/ 174172 h 2293854"/>
                <a:gd name="connsiteX9" fmla="*/ 9379393 w 9394827"/>
                <a:gd name="connsiteY9" fmla="*/ 638629 h 2293854"/>
                <a:gd name="connsiteX10" fmla="*/ 9379393 w 9394827"/>
                <a:gd name="connsiteY10" fmla="*/ 1480458 h 2293854"/>
                <a:gd name="connsiteX11" fmla="*/ 9263278 w 9394827"/>
                <a:gd name="connsiteY11" fmla="*/ 1930400 h 2293854"/>
                <a:gd name="connsiteX12" fmla="*/ 8900421 w 9394827"/>
                <a:gd name="connsiteY12" fmla="*/ 2191658 h 2293854"/>
                <a:gd name="connsiteX13" fmla="*/ 7405450 w 9394827"/>
                <a:gd name="connsiteY13" fmla="*/ 2293258 h 2293854"/>
                <a:gd name="connsiteX14" fmla="*/ 6142707 w 9394827"/>
                <a:gd name="connsiteY14" fmla="*/ 2191658 h 2293854"/>
                <a:gd name="connsiteX15" fmla="*/ 4865450 w 9394827"/>
                <a:gd name="connsiteY15" fmla="*/ 2293258 h 2293854"/>
                <a:gd name="connsiteX16" fmla="*/ 2935050 w 9394827"/>
                <a:gd name="connsiteY16" fmla="*/ 2133600 h 2293854"/>
                <a:gd name="connsiteX17" fmla="*/ 1164307 w 9394827"/>
                <a:gd name="connsiteY17" fmla="*/ 2206172 h 2293854"/>
                <a:gd name="connsiteX18" fmla="*/ 249907 w 9394827"/>
                <a:gd name="connsiteY18" fmla="*/ 2191658 h 2293854"/>
                <a:gd name="connsiteX19" fmla="*/ 162821 w 9394827"/>
                <a:gd name="connsiteY19" fmla="*/ 1828800 h 2293854"/>
                <a:gd name="connsiteX20" fmla="*/ 104764 w 9394827"/>
                <a:gd name="connsiteY20" fmla="*/ 1393372 h 2293854"/>
                <a:gd name="connsiteX0" fmla="*/ 104764 w 9394827"/>
                <a:gd name="connsiteY0" fmla="*/ 1407886 h 2308368"/>
                <a:gd name="connsiteX1" fmla="*/ 3165 w 9394827"/>
                <a:gd name="connsiteY1" fmla="*/ 638628 h 2308368"/>
                <a:gd name="connsiteX2" fmla="*/ 235393 w 9394827"/>
                <a:gd name="connsiteY2" fmla="*/ 145143 h 2308368"/>
                <a:gd name="connsiteX3" fmla="*/ 1411050 w 9394827"/>
                <a:gd name="connsiteY3" fmla="*/ 14514 h 2308368"/>
                <a:gd name="connsiteX4" fmla="*/ 3210821 w 9394827"/>
                <a:gd name="connsiteY4" fmla="*/ 58057 h 2308368"/>
                <a:gd name="connsiteX5" fmla="*/ 5591164 w 9394827"/>
                <a:gd name="connsiteY5" fmla="*/ 0 h 2308368"/>
                <a:gd name="connsiteX6" fmla="*/ 7202250 w 9394827"/>
                <a:gd name="connsiteY6" fmla="*/ 87086 h 2308368"/>
                <a:gd name="connsiteX7" fmla="*/ 8435964 w 9394827"/>
                <a:gd name="connsiteY7" fmla="*/ 145143 h 2308368"/>
                <a:gd name="connsiteX8" fmla="*/ 9248764 w 9394827"/>
                <a:gd name="connsiteY8" fmla="*/ 188686 h 2308368"/>
                <a:gd name="connsiteX9" fmla="*/ 9379393 w 9394827"/>
                <a:gd name="connsiteY9" fmla="*/ 653143 h 2308368"/>
                <a:gd name="connsiteX10" fmla="*/ 9379393 w 9394827"/>
                <a:gd name="connsiteY10" fmla="*/ 1494972 h 2308368"/>
                <a:gd name="connsiteX11" fmla="*/ 9263278 w 9394827"/>
                <a:gd name="connsiteY11" fmla="*/ 1944914 h 2308368"/>
                <a:gd name="connsiteX12" fmla="*/ 8900421 w 9394827"/>
                <a:gd name="connsiteY12" fmla="*/ 2206172 h 2308368"/>
                <a:gd name="connsiteX13" fmla="*/ 7405450 w 9394827"/>
                <a:gd name="connsiteY13" fmla="*/ 2307772 h 2308368"/>
                <a:gd name="connsiteX14" fmla="*/ 6142707 w 9394827"/>
                <a:gd name="connsiteY14" fmla="*/ 2206172 h 2308368"/>
                <a:gd name="connsiteX15" fmla="*/ 4865450 w 9394827"/>
                <a:gd name="connsiteY15" fmla="*/ 2307772 h 2308368"/>
                <a:gd name="connsiteX16" fmla="*/ 2935050 w 9394827"/>
                <a:gd name="connsiteY16" fmla="*/ 2148114 h 2308368"/>
                <a:gd name="connsiteX17" fmla="*/ 1164307 w 9394827"/>
                <a:gd name="connsiteY17" fmla="*/ 2220686 h 2308368"/>
                <a:gd name="connsiteX18" fmla="*/ 249907 w 9394827"/>
                <a:gd name="connsiteY18" fmla="*/ 2206172 h 2308368"/>
                <a:gd name="connsiteX19" fmla="*/ 162821 w 9394827"/>
                <a:gd name="connsiteY19" fmla="*/ 1843314 h 2308368"/>
                <a:gd name="connsiteX20" fmla="*/ 104764 w 9394827"/>
                <a:gd name="connsiteY20" fmla="*/ 1407886 h 2308368"/>
                <a:gd name="connsiteX0" fmla="*/ 104764 w 9394827"/>
                <a:gd name="connsiteY0" fmla="*/ 1422400 h 2322882"/>
                <a:gd name="connsiteX1" fmla="*/ 3165 w 9394827"/>
                <a:gd name="connsiteY1" fmla="*/ 653142 h 2322882"/>
                <a:gd name="connsiteX2" fmla="*/ 235393 w 9394827"/>
                <a:gd name="connsiteY2" fmla="*/ 159657 h 2322882"/>
                <a:gd name="connsiteX3" fmla="*/ 1411050 w 9394827"/>
                <a:gd name="connsiteY3" fmla="*/ 29028 h 2322882"/>
                <a:gd name="connsiteX4" fmla="*/ 3210821 w 9394827"/>
                <a:gd name="connsiteY4" fmla="*/ 72571 h 2322882"/>
                <a:gd name="connsiteX5" fmla="*/ 5591164 w 9394827"/>
                <a:gd name="connsiteY5" fmla="*/ 14514 h 2322882"/>
                <a:gd name="connsiteX6" fmla="*/ 7202250 w 9394827"/>
                <a:gd name="connsiteY6" fmla="*/ 101600 h 2322882"/>
                <a:gd name="connsiteX7" fmla="*/ 8508536 w 9394827"/>
                <a:gd name="connsiteY7" fmla="*/ 0 h 2322882"/>
                <a:gd name="connsiteX8" fmla="*/ 9248764 w 9394827"/>
                <a:gd name="connsiteY8" fmla="*/ 203200 h 2322882"/>
                <a:gd name="connsiteX9" fmla="*/ 9379393 w 9394827"/>
                <a:gd name="connsiteY9" fmla="*/ 667657 h 2322882"/>
                <a:gd name="connsiteX10" fmla="*/ 9379393 w 9394827"/>
                <a:gd name="connsiteY10" fmla="*/ 1509486 h 2322882"/>
                <a:gd name="connsiteX11" fmla="*/ 9263278 w 9394827"/>
                <a:gd name="connsiteY11" fmla="*/ 1959428 h 2322882"/>
                <a:gd name="connsiteX12" fmla="*/ 8900421 w 9394827"/>
                <a:gd name="connsiteY12" fmla="*/ 2220686 h 2322882"/>
                <a:gd name="connsiteX13" fmla="*/ 7405450 w 9394827"/>
                <a:gd name="connsiteY13" fmla="*/ 2322286 h 2322882"/>
                <a:gd name="connsiteX14" fmla="*/ 6142707 w 9394827"/>
                <a:gd name="connsiteY14" fmla="*/ 2220686 h 2322882"/>
                <a:gd name="connsiteX15" fmla="*/ 4865450 w 9394827"/>
                <a:gd name="connsiteY15" fmla="*/ 2322286 h 2322882"/>
                <a:gd name="connsiteX16" fmla="*/ 2935050 w 9394827"/>
                <a:gd name="connsiteY16" fmla="*/ 2162628 h 2322882"/>
                <a:gd name="connsiteX17" fmla="*/ 1164307 w 9394827"/>
                <a:gd name="connsiteY17" fmla="*/ 2235200 h 2322882"/>
                <a:gd name="connsiteX18" fmla="*/ 249907 w 9394827"/>
                <a:gd name="connsiteY18" fmla="*/ 2220686 h 2322882"/>
                <a:gd name="connsiteX19" fmla="*/ 162821 w 9394827"/>
                <a:gd name="connsiteY19" fmla="*/ 1857828 h 2322882"/>
                <a:gd name="connsiteX20" fmla="*/ 104764 w 9394827"/>
                <a:gd name="connsiteY20" fmla="*/ 1422400 h 232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394827" h="2322882">
                  <a:moveTo>
                    <a:pt x="104764" y="1422400"/>
                  </a:moveTo>
                  <a:cubicBezTo>
                    <a:pt x="78155" y="1221619"/>
                    <a:pt x="-18607" y="863599"/>
                    <a:pt x="3165" y="653142"/>
                  </a:cubicBezTo>
                  <a:cubicBezTo>
                    <a:pt x="24937" y="442685"/>
                    <a:pt x="746" y="263676"/>
                    <a:pt x="235393" y="159657"/>
                  </a:cubicBezTo>
                  <a:cubicBezTo>
                    <a:pt x="470041" y="55638"/>
                    <a:pt x="915145" y="43542"/>
                    <a:pt x="1411050" y="29028"/>
                  </a:cubicBezTo>
                  <a:cubicBezTo>
                    <a:pt x="2010974" y="43542"/>
                    <a:pt x="2514135" y="74990"/>
                    <a:pt x="3210821" y="72571"/>
                  </a:cubicBezTo>
                  <a:cubicBezTo>
                    <a:pt x="3907507" y="70152"/>
                    <a:pt x="4797716" y="33866"/>
                    <a:pt x="5591164" y="14514"/>
                  </a:cubicBezTo>
                  <a:cubicBezTo>
                    <a:pt x="6128193" y="43543"/>
                    <a:pt x="6716021" y="104019"/>
                    <a:pt x="7202250" y="101600"/>
                  </a:cubicBezTo>
                  <a:cubicBezTo>
                    <a:pt x="7688479" y="99181"/>
                    <a:pt x="8073107" y="33867"/>
                    <a:pt x="8508536" y="0"/>
                  </a:cubicBezTo>
                  <a:cubicBezTo>
                    <a:pt x="8755279" y="67733"/>
                    <a:pt x="9103621" y="91924"/>
                    <a:pt x="9248764" y="203200"/>
                  </a:cubicBezTo>
                  <a:cubicBezTo>
                    <a:pt x="9393907" y="314476"/>
                    <a:pt x="9357622" y="449943"/>
                    <a:pt x="9379393" y="667657"/>
                  </a:cubicBezTo>
                  <a:cubicBezTo>
                    <a:pt x="9401164" y="885371"/>
                    <a:pt x="9398745" y="1294191"/>
                    <a:pt x="9379393" y="1509486"/>
                  </a:cubicBezTo>
                  <a:cubicBezTo>
                    <a:pt x="9360041" y="1724781"/>
                    <a:pt x="9343107" y="1840895"/>
                    <a:pt x="9263278" y="1959428"/>
                  </a:cubicBezTo>
                  <a:cubicBezTo>
                    <a:pt x="9183449" y="2077961"/>
                    <a:pt x="9210059" y="2160210"/>
                    <a:pt x="8900421" y="2220686"/>
                  </a:cubicBezTo>
                  <a:cubicBezTo>
                    <a:pt x="8590783" y="2281162"/>
                    <a:pt x="7865069" y="2322286"/>
                    <a:pt x="7405450" y="2322286"/>
                  </a:cubicBezTo>
                  <a:cubicBezTo>
                    <a:pt x="6945831" y="2322286"/>
                    <a:pt x="6566040" y="2220686"/>
                    <a:pt x="6142707" y="2220686"/>
                  </a:cubicBezTo>
                  <a:cubicBezTo>
                    <a:pt x="5719374" y="2220686"/>
                    <a:pt x="5400059" y="2331962"/>
                    <a:pt x="4865450" y="2322286"/>
                  </a:cubicBezTo>
                  <a:cubicBezTo>
                    <a:pt x="4330841" y="2312610"/>
                    <a:pt x="3551907" y="2177142"/>
                    <a:pt x="2935050" y="2162628"/>
                  </a:cubicBezTo>
                  <a:cubicBezTo>
                    <a:pt x="2318193" y="2148114"/>
                    <a:pt x="1611831" y="2225524"/>
                    <a:pt x="1164307" y="2235200"/>
                  </a:cubicBezTo>
                  <a:cubicBezTo>
                    <a:pt x="716783" y="2244876"/>
                    <a:pt x="416821" y="2283581"/>
                    <a:pt x="249907" y="2220686"/>
                  </a:cubicBezTo>
                  <a:cubicBezTo>
                    <a:pt x="82993" y="2157791"/>
                    <a:pt x="187011" y="1990876"/>
                    <a:pt x="162821" y="1857828"/>
                  </a:cubicBezTo>
                  <a:cubicBezTo>
                    <a:pt x="138630" y="1724780"/>
                    <a:pt x="131373" y="1623181"/>
                    <a:pt x="104764" y="1422400"/>
                  </a:cubicBezTo>
                  <a:close/>
                </a:path>
              </a:pathLst>
            </a:custGeom>
            <a:solidFill>
              <a:srgbClr val="FFE78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任意多边形 4">
              <a:extLst>
                <a:ext uri="{FF2B5EF4-FFF2-40B4-BE49-F238E27FC236}">
                  <a16:creationId xmlns:a16="http://schemas.microsoft.com/office/drawing/2014/main" xmlns="" id="{A40FB6FA-22BF-45E4-A443-B052ECE9E8CB}"/>
                </a:ext>
              </a:extLst>
            </p:cNvPr>
            <p:cNvSpPr/>
            <p:nvPr/>
          </p:nvSpPr>
          <p:spPr>
            <a:xfrm flipH="1">
              <a:off x="2206171" y="4093028"/>
              <a:ext cx="7779658" cy="1698173"/>
            </a:xfrm>
            <a:custGeom>
              <a:avLst/>
              <a:gdLst>
                <a:gd name="connsiteX0" fmla="*/ 137997 w 9326460"/>
                <a:gd name="connsiteY0" fmla="*/ 1296215 h 2298297"/>
                <a:gd name="connsiteX1" fmla="*/ 21883 w 9326460"/>
                <a:gd name="connsiteY1" fmla="*/ 410843 h 2298297"/>
                <a:gd name="connsiteX2" fmla="*/ 660511 w 9326460"/>
                <a:gd name="connsiteY2" fmla="*/ 178615 h 2298297"/>
                <a:gd name="connsiteX3" fmla="*/ 1342683 w 9326460"/>
                <a:gd name="connsiteY3" fmla="*/ 4443 h 2298297"/>
                <a:gd name="connsiteX4" fmla="*/ 3142454 w 9326460"/>
                <a:gd name="connsiteY4" fmla="*/ 47986 h 2298297"/>
                <a:gd name="connsiteX5" fmla="*/ 5493769 w 9326460"/>
                <a:gd name="connsiteY5" fmla="*/ 91529 h 2298297"/>
                <a:gd name="connsiteX6" fmla="*/ 7133883 w 9326460"/>
                <a:gd name="connsiteY6" fmla="*/ 77015 h 2298297"/>
                <a:gd name="connsiteX7" fmla="*/ 8367597 w 9326460"/>
                <a:gd name="connsiteY7" fmla="*/ 135072 h 2298297"/>
                <a:gd name="connsiteX8" fmla="*/ 9180397 w 9326460"/>
                <a:gd name="connsiteY8" fmla="*/ 178615 h 2298297"/>
                <a:gd name="connsiteX9" fmla="*/ 9311026 w 9326460"/>
                <a:gd name="connsiteY9" fmla="*/ 643072 h 2298297"/>
                <a:gd name="connsiteX10" fmla="*/ 9311026 w 9326460"/>
                <a:gd name="connsiteY10" fmla="*/ 1484901 h 2298297"/>
                <a:gd name="connsiteX11" fmla="*/ 9194911 w 9326460"/>
                <a:gd name="connsiteY11" fmla="*/ 1934843 h 2298297"/>
                <a:gd name="connsiteX12" fmla="*/ 8832054 w 9326460"/>
                <a:gd name="connsiteY12" fmla="*/ 2196101 h 2298297"/>
                <a:gd name="connsiteX13" fmla="*/ 7337083 w 9326460"/>
                <a:gd name="connsiteY13" fmla="*/ 2297701 h 2298297"/>
                <a:gd name="connsiteX14" fmla="*/ 6074340 w 9326460"/>
                <a:gd name="connsiteY14" fmla="*/ 2196101 h 2298297"/>
                <a:gd name="connsiteX15" fmla="*/ 4797083 w 9326460"/>
                <a:gd name="connsiteY15" fmla="*/ 2297701 h 2298297"/>
                <a:gd name="connsiteX16" fmla="*/ 2866683 w 9326460"/>
                <a:gd name="connsiteY16" fmla="*/ 2138043 h 2298297"/>
                <a:gd name="connsiteX17" fmla="*/ 1095940 w 9326460"/>
                <a:gd name="connsiteY17" fmla="*/ 2210615 h 2298297"/>
                <a:gd name="connsiteX18" fmla="*/ 181540 w 9326460"/>
                <a:gd name="connsiteY18" fmla="*/ 2196101 h 2298297"/>
                <a:gd name="connsiteX19" fmla="*/ 94454 w 9326460"/>
                <a:gd name="connsiteY19" fmla="*/ 1833243 h 2298297"/>
                <a:gd name="connsiteX20" fmla="*/ 36397 w 9326460"/>
                <a:gd name="connsiteY20" fmla="*/ 1397815 h 2298297"/>
                <a:gd name="connsiteX21" fmla="*/ 137997 w 9326460"/>
                <a:gd name="connsiteY21" fmla="*/ 1296215 h 2298297"/>
                <a:gd name="connsiteX0" fmla="*/ 59709 w 9349772"/>
                <a:gd name="connsiteY0" fmla="*/ 1397815 h 2298297"/>
                <a:gd name="connsiteX1" fmla="*/ 45195 w 9349772"/>
                <a:gd name="connsiteY1" fmla="*/ 410843 h 2298297"/>
                <a:gd name="connsiteX2" fmla="*/ 683823 w 9349772"/>
                <a:gd name="connsiteY2" fmla="*/ 178615 h 2298297"/>
                <a:gd name="connsiteX3" fmla="*/ 1365995 w 9349772"/>
                <a:gd name="connsiteY3" fmla="*/ 4443 h 2298297"/>
                <a:gd name="connsiteX4" fmla="*/ 3165766 w 9349772"/>
                <a:gd name="connsiteY4" fmla="*/ 47986 h 2298297"/>
                <a:gd name="connsiteX5" fmla="*/ 5517081 w 9349772"/>
                <a:gd name="connsiteY5" fmla="*/ 91529 h 2298297"/>
                <a:gd name="connsiteX6" fmla="*/ 7157195 w 9349772"/>
                <a:gd name="connsiteY6" fmla="*/ 77015 h 2298297"/>
                <a:gd name="connsiteX7" fmla="*/ 8390909 w 9349772"/>
                <a:gd name="connsiteY7" fmla="*/ 135072 h 2298297"/>
                <a:gd name="connsiteX8" fmla="*/ 9203709 w 9349772"/>
                <a:gd name="connsiteY8" fmla="*/ 178615 h 2298297"/>
                <a:gd name="connsiteX9" fmla="*/ 9334338 w 9349772"/>
                <a:gd name="connsiteY9" fmla="*/ 643072 h 2298297"/>
                <a:gd name="connsiteX10" fmla="*/ 9334338 w 9349772"/>
                <a:gd name="connsiteY10" fmla="*/ 1484901 h 2298297"/>
                <a:gd name="connsiteX11" fmla="*/ 9218223 w 9349772"/>
                <a:gd name="connsiteY11" fmla="*/ 1934843 h 2298297"/>
                <a:gd name="connsiteX12" fmla="*/ 8855366 w 9349772"/>
                <a:gd name="connsiteY12" fmla="*/ 2196101 h 2298297"/>
                <a:gd name="connsiteX13" fmla="*/ 7360395 w 9349772"/>
                <a:gd name="connsiteY13" fmla="*/ 2297701 h 2298297"/>
                <a:gd name="connsiteX14" fmla="*/ 6097652 w 9349772"/>
                <a:gd name="connsiteY14" fmla="*/ 2196101 h 2298297"/>
                <a:gd name="connsiteX15" fmla="*/ 4820395 w 9349772"/>
                <a:gd name="connsiteY15" fmla="*/ 2297701 h 2298297"/>
                <a:gd name="connsiteX16" fmla="*/ 2889995 w 9349772"/>
                <a:gd name="connsiteY16" fmla="*/ 2138043 h 2298297"/>
                <a:gd name="connsiteX17" fmla="*/ 1119252 w 9349772"/>
                <a:gd name="connsiteY17" fmla="*/ 2210615 h 2298297"/>
                <a:gd name="connsiteX18" fmla="*/ 204852 w 9349772"/>
                <a:gd name="connsiteY18" fmla="*/ 2196101 h 2298297"/>
                <a:gd name="connsiteX19" fmla="*/ 117766 w 9349772"/>
                <a:gd name="connsiteY19" fmla="*/ 1833243 h 2298297"/>
                <a:gd name="connsiteX20" fmla="*/ 59709 w 9349772"/>
                <a:gd name="connsiteY20" fmla="*/ 1397815 h 2298297"/>
                <a:gd name="connsiteX0" fmla="*/ 24725 w 9314788"/>
                <a:gd name="connsiteY0" fmla="*/ 1405232 h 2305714"/>
                <a:gd name="connsiteX1" fmla="*/ 10211 w 9314788"/>
                <a:gd name="connsiteY1" fmla="*/ 418260 h 2305714"/>
                <a:gd name="connsiteX2" fmla="*/ 140839 w 9314788"/>
                <a:gd name="connsiteY2" fmla="*/ 40889 h 2305714"/>
                <a:gd name="connsiteX3" fmla="*/ 1331011 w 9314788"/>
                <a:gd name="connsiteY3" fmla="*/ 11860 h 2305714"/>
                <a:gd name="connsiteX4" fmla="*/ 3130782 w 9314788"/>
                <a:gd name="connsiteY4" fmla="*/ 55403 h 2305714"/>
                <a:gd name="connsiteX5" fmla="*/ 5482097 w 9314788"/>
                <a:gd name="connsiteY5" fmla="*/ 98946 h 2305714"/>
                <a:gd name="connsiteX6" fmla="*/ 7122211 w 9314788"/>
                <a:gd name="connsiteY6" fmla="*/ 84432 h 2305714"/>
                <a:gd name="connsiteX7" fmla="*/ 8355925 w 9314788"/>
                <a:gd name="connsiteY7" fmla="*/ 142489 h 2305714"/>
                <a:gd name="connsiteX8" fmla="*/ 9168725 w 9314788"/>
                <a:gd name="connsiteY8" fmla="*/ 186032 h 2305714"/>
                <a:gd name="connsiteX9" fmla="*/ 9299354 w 9314788"/>
                <a:gd name="connsiteY9" fmla="*/ 650489 h 2305714"/>
                <a:gd name="connsiteX10" fmla="*/ 9299354 w 9314788"/>
                <a:gd name="connsiteY10" fmla="*/ 1492318 h 2305714"/>
                <a:gd name="connsiteX11" fmla="*/ 9183239 w 9314788"/>
                <a:gd name="connsiteY11" fmla="*/ 1942260 h 2305714"/>
                <a:gd name="connsiteX12" fmla="*/ 8820382 w 9314788"/>
                <a:gd name="connsiteY12" fmla="*/ 2203518 h 2305714"/>
                <a:gd name="connsiteX13" fmla="*/ 7325411 w 9314788"/>
                <a:gd name="connsiteY13" fmla="*/ 2305118 h 2305714"/>
                <a:gd name="connsiteX14" fmla="*/ 6062668 w 9314788"/>
                <a:gd name="connsiteY14" fmla="*/ 2203518 h 2305714"/>
                <a:gd name="connsiteX15" fmla="*/ 4785411 w 9314788"/>
                <a:gd name="connsiteY15" fmla="*/ 2305118 h 2305714"/>
                <a:gd name="connsiteX16" fmla="*/ 2855011 w 9314788"/>
                <a:gd name="connsiteY16" fmla="*/ 2145460 h 2305714"/>
                <a:gd name="connsiteX17" fmla="*/ 1084268 w 9314788"/>
                <a:gd name="connsiteY17" fmla="*/ 2218032 h 2305714"/>
                <a:gd name="connsiteX18" fmla="*/ 169868 w 9314788"/>
                <a:gd name="connsiteY18" fmla="*/ 2203518 h 2305714"/>
                <a:gd name="connsiteX19" fmla="*/ 82782 w 9314788"/>
                <a:gd name="connsiteY19" fmla="*/ 1840660 h 2305714"/>
                <a:gd name="connsiteX20" fmla="*/ 24725 w 9314788"/>
                <a:gd name="connsiteY20" fmla="*/ 1405232 h 2305714"/>
                <a:gd name="connsiteX0" fmla="*/ 118449 w 9408512"/>
                <a:gd name="connsiteY0" fmla="*/ 1410096 h 2310578"/>
                <a:gd name="connsiteX1" fmla="*/ 2335 w 9408512"/>
                <a:gd name="connsiteY1" fmla="*/ 495695 h 2310578"/>
                <a:gd name="connsiteX2" fmla="*/ 234563 w 9408512"/>
                <a:gd name="connsiteY2" fmla="*/ 45753 h 2310578"/>
                <a:gd name="connsiteX3" fmla="*/ 1424735 w 9408512"/>
                <a:gd name="connsiteY3" fmla="*/ 16724 h 2310578"/>
                <a:gd name="connsiteX4" fmla="*/ 3224506 w 9408512"/>
                <a:gd name="connsiteY4" fmla="*/ 60267 h 2310578"/>
                <a:gd name="connsiteX5" fmla="*/ 5575821 w 9408512"/>
                <a:gd name="connsiteY5" fmla="*/ 103810 h 2310578"/>
                <a:gd name="connsiteX6" fmla="*/ 7215935 w 9408512"/>
                <a:gd name="connsiteY6" fmla="*/ 89296 h 2310578"/>
                <a:gd name="connsiteX7" fmla="*/ 8449649 w 9408512"/>
                <a:gd name="connsiteY7" fmla="*/ 147353 h 2310578"/>
                <a:gd name="connsiteX8" fmla="*/ 9262449 w 9408512"/>
                <a:gd name="connsiteY8" fmla="*/ 190896 h 2310578"/>
                <a:gd name="connsiteX9" fmla="*/ 9393078 w 9408512"/>
                <a:gd name="connsiteY9" fmla="*/ 655353 h 2310578"/>
                <a:gd name="connsiteX10" fmla="*/ 9393078 w 9408512"/>
                <a:gd name="connsiteY10" fmla="*/ 1497182 h 2310578"/>
                <a:gd name="connsiteX11" fmla="*/ 9276963 w 9408512"/>
                <a:gd name="connsiteY11" fmla="*/ 1947124 h 2310578"/>
                <a:gd name="connsiteX12" fmla="*/ 8914106 w 9408512"/>
                <a:gd name="connsiteY12" fmla="*/ 2208382 h 2310578"/>
                <a:gd name="connsiteX13" fmla="*/ 7419135 w 9408512"/>
                <a:gd name="connsiteY13" fmla="*/ 2309982 h 2310578"/>
                <a:gd name="connsiteX14" fmla="*/ 6156392 w 9408512"/>
                <a:gd name="connsiteY14" fmla="*/ 2208382 h 2310578"/>
                <a:gd name="connsiteX15" fmla="*/ 4879135 w 9408512"/>
                <a:gd name="connsiteY15" fmla="*/ 2309982 h 2310578"/>
                <a:gd name="connsiteX16" fmla="*/ 2948735 w 9408512"/>
                <a:gd name="connsiteY16" fmla="*/ 2150324 h 2310578"/>
                <a:gd name="connsiteX17" fmla="*/ 1177992 w 9408512"/>
                <a:gd name="connsiteY17" fmla="*/ 2222896 h 2310578"/>
                <a:gd name="connsiteX18" fmla="*/ 263592 w 9408512"/>
                <a:gd name="connsiteY18" fmla="*/ 2208382 h 2310578"/>
                <a:gd name="connsiteX19" fmla="*/ 176506 w 9408512"/>
                <a:gd name="connsiteY19" fmla="*/ 1845524 h 2310578"/>
                <a:gd name="connsiteX20" fmla="*/ 118449 w 9408512"/>
                <a:gd name="connsiteY20" fmla="*/ 1410096 h 2310578"/>
                <a:gd name="connsiteX0" fmla="*/ 118971 w 9409034"/>
                <a:gd name="connsiteY0" fmla="*/ 1393372 h 2293854"/>
                <a:gd name="connsiteX1" fmla="*/ 2857 w 9409034"/>
                <a:gd name="connsiteY1" fmla="*/ 478971 h 2293854"/>
                <a:gd name="connsiteX2" fmla="*/ 249600 w 9409034"/>
                <a:gd name="connsiteY2" fmla="*/ 130629 h 2293854"/>
                <a:gd name="connsiteX3" fmla="*/ 1425257 w 9409034"/>
                <a:gd name="connsiteY3" fmla="*/ 0 h 2293854"/>
                <a:gd name="connsiteX4" fmla="*/ 3225028 w 9409034"/>
                <a:gd name="connsiteY4" fmla="*/ 43543 h 2293854"/>
                <a:gd name="connsiteX5" fmla="*/ 5576343 w 9409034"/>
                <a:gd name="connsiteY5" fmla="*/ 87086 h 2293854"/>
                <a:gd name="connsiteX6" fmla="*/ 7216457 w 9409034"/>
                <a:gd name="connsiteY6" fmla="*/ 72572 h 2293854"/>
                <a:gd name="connsiteX7" fmla="*/ 8450171 w 9409034"/>
                <a:gd name="connsiteY7" fmla="*/ 130629 h 2293854"/>
                <a:gd name="connsiteX8" fmla="*/ 9262971 w 9409034"/>
                <a:gd name="connsiteY8" fmla="*/ 174172 h 2293854"/>
                <a:gd name="connsiteX9" fmla="*/ 9393600 w 9409034"/>
                <a:gd name="connsiteY9" fmla="*/ 638629 h 2293854"/>
                <a:gd name="connsiteX10" fmla="*/ 9393600 w 9409034"/>
                <a:gd name="connsiteY10" fmla="*/ 1480458 h 2293854"/>
                <a:gd name="connsiteX11" fmla="*/ 9277485 w 9409034"/>
                <a:gd name="connsiteY11" fmla="*/ 1930400 h 2293854"/>
                <a:gd name="connsiteX12" fmla="*/ 8914628 w 9409034"/>
                <a:gd name="connsiteY12" fmla="*/ 2191658 h 2293854"/>
                <a:gd name="connsiteX13" fmla="*/ 7419657 w 9409034"/>
                <a:gd name="connsiteY13" fmla="*/ 2293258 h 2293854"/>
                <a:gd name="connsiteX14" fmla="*/ 6156914 w 9409034"/>
                <a:gd name="connsiteY14" fmla="*/ 2191658 h 2293854"/>
                <a:gd name="connsiteX15" fmla="*/ 4879657 w 9409034"/>
                <a:gd name="connsiteY15" fmla="*/ 2293258 h 2293854"/>
                <a:gd name="connsiteX16" fmla="*/ 2949257 w 9409034"/>
                <a:gd name="connsiteY16" fmla="*/ 2133600 h 2293854"/>
                <a:gd name="connsiteX17" fmla="*/ 1178514 w 9409034"/>
                <a:gd name="connsiteY17" fmla="*/ 2206172 h 2293854"/>
                <a:gd name="connsiteX18" fmla="*/ 264114 w 9409034"/>
                <a:gd name="connsiteY18" fmla="*/ 2191658 h 2293854"/>
                <a:gd name="connsiteX19" fmla="*/ 177028 w 9409034"/>
                <a:gd name="connsiteY19" fmla="*/ 1828800 h 2293854"/>
                <a:gd name="connsiteX20" fmla="*/ 118971 w 9409034"/>
                <a:gd name="connsiteY20" fmla="*/ 1393372 h 2293854"/>
                <a:gd name="connsiteX0" fmla="*/ 104764 w 9394827"/>
                <a:gd name="connsiteY0" fmla="*/ 1393372 h 2293854"/>
                <a:gd name="connsiteX1" fmla="*/ 3165 w 9394827"/>
                <a:gd name="connsiteY1" fmla="*/ 624114 h 2293854"/>
                <a:gd name="connsiteX2" fmla="*/ 235393 w 9394827"/>
                <a:gd name="connsiteY2" fmla="*/ 130629 h 2293854"/>
                <a:gd name="connsiteX3" fmla="*/ 1411050 w 9394827"/>
                <a:gd name="connsiteY3" fmla="*/ 0 h 2293854"/>
                <a:gd name="connsiteX4" fmla="*/ 3210821 w 9394827"/>
                <a:gd name="connsiteY4" fmla="*/ 43543 h 2293854"/>
                <a:gd name="connsiteX5" fmla="*/ 5562136 w 9394827"/>
                <a:gd name="connsiteY5" fmla="*/ 87086 h 2293854"/>
                <a:gd name="connsiteX6" fmla="*/ 7202250 w 9394827"/>
                <a:gd name="connsiteY6" fmla="*/ 72572 h 2293854"/>
                <a:gd name="connsiteX7" fmla="*/ 8435964 w 9394827"/>
                <a:gd name="connsiteY7" fmla="*/ 130629 h 2293854"/>
                <a:gd name="connsiteX8" fmla="*/ 9248764 w 9394827"/>
                <a:gd name="connsiteY8" fmla="*/ 174172 h 2293854"/>
                <a:gd name="connsiteX9" fmla="*/ 9379393 w 9394827"/>
                <a:gd name="connsiteY9" fmla="*/ 638629 h 2293854"/>
                <a:gd name="connsiteX10" fmla="*/ 9379393 w 9394827"/>
                <a:gd name="connsiteY10" fmla="*/ 1480458 h 2293854"/>
                <a:gd name="connsiteX11" fmla="*/ 9263278 w 9394827"/>
                <a:gd name="connsiteY11" fmla="*/ 1930400 h 2293854"/>
                <a:gd name="connsiteX12" fmla="*/ 8900421 w 9394827"/>
                <a:gd name="connsiteY12" fmla="*/ 2191658 h 2293854"/>
                <a:gd name="connsiteX13" fmla="*/ 7405450 w 9394827"/>
                <a:gd name="connsiteY13" fmla="*/ 2293258 h 2293854"/>
                <a:gd name="connsiteX14" fmla="*/ 6142707 w 9394827"/>
                <a:gd name="connsiteY14" fmla="*/ 2191658 h 2293854"/>
                <a:gd name="connsiteX15" fmla="*/ 4865450 w 9394827"/>
                <a:gd name="connsiteY15" fmla="*/ 2293258 h 2293854"/>
                <a:gd name="connsiteX16" fmla="*/ 2935050 w 9394827"/>
                <a:gd name="connsiteY16" fmla="*/ 2133600 h 2293854"/>
                <a:gd name="connsiteX17" fmla="*/ 1164307 w 9394827"/>
                <a:gd name="connsiteY17" fmla="*/ 2206172 h 2293854"/>
                <a:gd name="connsiteX18" fmla="*/ 249907 w 9394827"/>
                <a:gd name="connsiteY18" fmla="*/ 2191658 h 2293854"/>
                <a:gd name="connsiteX19" fmla="*/ 162821 w 9394827"/>
                <a:gd name="connsiteY19" fmla="*/ 1828800 h 2293854"/>
                <a:gd name="connsiteX20" fmla="*/ 104764 w 9394827"/>
                <a:gd name="connsiteY20" fmla="*/ 1393372 h 2293854"/>
                <a:gd name="connsiteX0" fmla="*/ 104764 w 9394827"/>
                <a:gd name="connsiteY0" fmla="*/ 1407886 h 2308368"/>
                <a:gd name="connsiteX1" fmla="*/ 3165 w 9394827"/>
                <a:gd name="connsiteY1" fmla="*/ 638628 h 2308368"/>
                <a:gd name="connsiteX2" fmla="*/ 235393 w 9394827"/>
                <a:gd name="connsiteY2" fmla="*/ 145143 h 2308368"/>
                <a:gd name="connsiteX3" fmla="*/ 1411050 w 9394827"/>
                <a:gd name="connsiteY3" fmla="*/ 14514 h 2308368"/>
                <a:gd name="connsiteX4" fmla="*/ 3210821 w 9394827"/>
                <a:gd name="connsiteY4" fmla="*/ 58057 h 2308368"/>
                <a:gd name="connsiteX5" fmla="*/ 5591164 w 9394827"/>
                <a:gd name="connsiteY5" fmla="*/ 0 h 2308368"/>
                <a:gd name="connsiteX6" fmla="*/ 7202250 w 9394827"/>
                <a:gd name="connsiteY6" fmla="*/ 87086 h 2308368"/>
                <a:gd name="connsiteX7" fmla="*/ 8435964 w 9394827"/>
                <a:gd name="connsiteY7" fmla="*/ 145143 h 2308368"/>
                <a:gd name="connsiteX8" fmla="*/ 9248764 w 9394827"/>
                <a:gd name="connsiteY8" fmla="*/ 188686 h 2308368"/>
                <a:gd name="connsiteX9" fmla="*/ 9379393 w 9394827"/>
                <a:gd name="connsiteY9" fmla="*/ 653143 h 2308368"/>
                <a:gd name="connsiteX10" fmla="*/ 9379393 w 9394827"/>
                <a:gd name="connsiteY10" fmla="*/ 1494972 h 2308368"/>
                <a:gd name="connsiteX11" fmla="*/ 9263278 w 9394827"/>
                <a:gd name="connsiteY11" fmla="*/ 1944914 h 2308368"/>
                <a:gd name="connsiteX12" fmla="*/ 8900421 w 9394827"/>
                <a:gd name="connsiteY12" fmla="*/ 2206172 h 2308368"/>
                <a:gd name="connsiteX13" fmla="*/ 7405450 w 9394827"/>
                <a:gd name="connsiteY13" fmla="*/ 2307772 h 2308368"/>
                <a:gd name="connsiteX14" fmla="*/ 6142707 w 9394827"/>
                <a:gd name="connsiteY14" fmla="*/ 2206172 h 2308368"/>
                <a:gd name="connsiteX15" fmla="*/ 4865450 w 9394827"/>
                <a:gd name="connsiteY15" fmla="*/ 2307772 h 2308368"/>
                <a:gd name="connsiteX16" fmla="*/ 2935050 w 9394827"/>
                <a:gd name="connsiteY16" fmla="*/ 2148114 h 2308368"/>
                <a:gd name="connsiteX17" fmla="*/ 1164307 w 9394827"/>
                <a:gd name="connsiteY17" fmla="*/ 2220686 h 2308368"/>
                <a:gd name="connsiteX18" fmla="*/ 249907 w 9394827"/>
                <a:gd name="connsiteY18" fmla="*/ 2206172 h 2308368"/>
                <a:gd name="connsiteX19" fmla="*/ 162821 w 9394827"/>
                <a:gd name="connsiteY19" fmla="*/ 1843314 h 2308368"/>
                <a:gd name="connsiteX20" fmla="*/ 104764 w 9394827"/>
                <a:gd name="connsiteY20" fmla="*/ 1407886 h 2308368"/>
                <a:gd name="connsiteX0" fmla="*/ 104764 w 9394827"/>
                <a:gd name="connsiteY0" fmla="*/ 1422400 h 2322882"/>
                <a:gd name="connsiteX1" fmla="*/ 3165 w 9394827"/>
                <a:gd name="connsiteY1" fmla="*/ 653142 h 2322882"/>
                <a:gd name="connsiteX2" fmla="*/ 235393 w 9394827"/>
                <a:gd name="connsiteY2" fmla="*/ 159657 h 2322882"/>
                <a:gd name="connsiteX3" fmla="*/ 1411050 w 9394827"/>
                <a:gd name="connsiteY3" fmla="*/ 29028 h 2322882"/>
                <a:gd name="connsiteX4" fmla="*/ 3210821 w 9394827"/>
                <a:gd name="connsiteY4" fmla="*/ 72571 h 2322882"/>
                <a:gd name="connsiteX5" fmla="*/ 5591164 w 9394827"/>
                <a:gd name="connsiteY5" fmla="*/ 14514 h 2322882"/>
                <a:gd name="connsiteX6" fmla="*/ 7202250 w 9394827"/>
                <a:gd name="connsiteY6" fmla="*/ 101600 h 2322882"/>
                <a:gd name="connsiteX7" fmla="*/ 8508536 w 9394827"/>
                <a:gd name="connsiteY7" fmla="*/ 0 h 2322882"/>
                <a:gd name="connsiteX8" fmla="*/ 9248764 w 9394827"/>
                <a:gd name="connsiteY8" fmla="*/ 203200 h 2322882"/>
                <a:gd name="connsiteX9" fmla="*/ 9379393 w 9394827"/>
                <a:gd name="connsiteY9" fmla="*/ 667657 h 2322882"/>
                <a:gd name="connsiteX10" fmla="*/ 9379393 w 9394827"/>
                <a:gd name="connsiteY10" fmla="*/ 1509486 h 2322882"/>
                <a:gd name="connsiteX11" fmla="*/ 9263278 w 9394827"/>
                <a:gd name="connsiteY11" fmla="*/ 1959428 h 2322882"/>
                <a:gd name="connsiteX12" fmla="*/ 8900421 w 9394827"/>
                <a:gd name="connsiteY12" fmla="*/ 2220686 h 2322882"/>
                <a:gd name="connsiteX13" fmla="*/ 7405450 w 9394827"/>
                <a:gd name="connsiteY13" fmla="*/ 2322286 h 2322882"/>
                <a:gd name="connsiteX14" fmla="*/ 6142707 w 9394827"/>
                <a:gd name="connsiteY14" fmla="*/ 2220686 h 2322882"/>
                <a:gd name="connsiteX15" fmla="*/ 4865450 w 9394827"/>
                <a:gd name="connsiteY15" fmla="*/ 2322286 h 2322882"/>
                <a:gd name="connsiteX16" fmla="*/ 2935050 w 9394827"/>
                <a:gd name="connsiteY16" fmla="*/ 2162628 h 2322882"/>
                <a:gd name="connsiteX17" fmla="*/ 1164307 w 9394827"/>
                <a:gd name="connsiteY17" fmla="*/ 2235200 h 2322882"/>
                <a:gd name="connsiteX18" fmla="*/ 249907 w 9394827"/>
                <a:gd name="connsiteY18" fmla="*/ 2220686 h 2322882"/>
                <a:gd name="connsiteX19" fmla="*/ 162821 w 9394827"/>
                <a:gd name="connsiteY19" fmla="*/ 1857828 h 2322882"/>
                <a:gd name="connsiteX20" fmla="*/ 104764 w 9394827"/>
                <a:gd name="connsiteY20" fmla="*/ 1422400 h 232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394827" h="2322882">
                  <a:moveTo>
                    <a:pt x="104764" y="1422400"/>
                  </a:moveTo>
                  <a:cubicBezTo>
                    <a:pt x="78155" y="1221619"/>
                    <a:pt x="-18607" y="863599"/>
                    <a:pt x="3165" y="653142"/>
                  </a:cubicBezTo>
                  <a:cubicBezTo>
                    <a:pt x="24937" y="442685"/>
                    <a:pt x="746" y="263676"/>
                    <a:pt x="235393" y="159657"/>
                  </a:cubicBezTo>
                  <a:cubicBezTo>
                    <a:pt x="470041" y="55638"/>
                    <a:pt x="915145" y="43542"/>
                    <a:pt x="1411050" y="29028"/>
                  </a:cubicBezTo>
                  <a:cubicBezTo>
                    <a:pt x="2010974" y="43542"/>
                    <a:pt x="2514135" y="74990"/>
                    <a:pt x="3210821" y="72571"/>
                  </a:cubicBezTo>
                  <a:cubicBezTo>
                    <a:pt x="3907507" y="70152"/>
                    <a:pt x="4797716" y="33866"/>
                    <a:pt x="5591164" y="14514"/>
                  </a:cubicBezTo>
                  <a:cubicBezTo>
                    <a:pt x="6128193" y="43543"/>
                    <a:pt x="6716021" y="104019"/>
                    <a:pt x="7202250" y="101600"/>
                  </a:cubicBezTo>
                  <a:cubicBezTo>
                    <a:pt x="7688479" y="99181"/>
                    <a:pt x="8073107" y="33867"/>
                    <a:pt x="8508536" y="0"/>
                  </a:cubicBezTo>
                  <a:cubicBezTo>
                    <a:pt x="8755279" y="67733"/>
                    <a:pt x="9103621" y="91924"/>
                    <a:pt x="9248764" y="203200"/>
                  </a:cubicBezTo>
                  <a:cubicBezTo>
                    <a:pt x="9393907" y="314476"/>
                    <a:pt x="9357622" y="449943"/>
                    <a:pt x="9379393" y="667657"/>
                  </a:cubicBezTo>
                  <a:cubicBezTo>
                    <a:pt x="9401164" y="885371"/>
                    <a:pt x="9398745" y="1294191"/>
                    <a:pt x="9379393" y="1509486"/>
                  </a:cubicBezTo>
                  <a:cubicBezTo>
                    <a:pt x="9360041" y="1724781"/>
                    <a:pt x="9343107" y="1840895"/>
                    <a:pt x="9263278" y="1959428"/>
                  </a:cubicBezTo>
                  <a:cubicBezTo>
                    <a:pt x="9183449" y="2077961"/>
                    <a:pt x="9210059" y="2160210"/>
                    <a:pt x="8900421" y="2220686"/>
                  </a:cubicBezTo>
                  <a:cubicBezTo>
                    <a:pt x="8590783" y="2281162"/>
                    <a:pt x="7865069" y="2322286"/>
                    <a:pt x="7405450" y="2322286"/>
                  </a:cubicBezTo>
                  <a:cubicBezTo>
                    <a:pt x="6945831" y="2322286"/>
                    <a:pt x="6566040" y="2220686"/>
                    <a:pt x="6142707" y="2220686"/>
                  </a:cubicBezTo>
                  <a:cubicBezTo>
                    <a:pt x="5719374" y="2220686"/>
                    <a:pt x="5400059" y="2331962"/>
                    <a:pt x="4865450" y="2322286"/>
                  </a:cubicBezTo>
                  <a:cubicBezTo>
                    <a:pt x="4330841" y="2312610"/>
                    <a:pt x="3551907" y="2177142"/>
                    <a:pt x="2935050" y="2162628"/>
                  </a:cubicBezTo>
                  <a:cubicBezTo>
                    <a:pt x="2318193" y="2148114"/>
                    <a:pt x="1611831" y="2225524"/>
                    <a:pt x="1164307" y="2235200"/>
                  </a:cubicBezTo>
                  <a:cubicBezTo>
                    <a:pt x="716783" y="2244876"/>
                    <a:pt x="416821" y="2283581"/>
                    <a:pt x="249907" y="2220686"/>
                  </a:cubicBezTo>
                  <a:cubicBezTo>
                    <a:pt x="82993" y="2157791"/>
                    <a:pt x="187011" y="1990876"/>
                    <a:pt x="162821" y="1857828"/>
                  </a:cubicBezTo>
                  <a:cubicBezTo>
                    <a:pt x="138630" y="1724780"/>
                    <a:pt x="131373" y="1623181"/>
                    <a:pt x="104764" y="142240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6" b="57642"/>
          <a:stretch/>
        </p:blipFill>
        <p:spPr>
          <a:xfrm>
            <a:off x="4846887" y="-46829"/>
            <a:ext cx="3479404" cy="63538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 flipH="1">
            <a:off x="4846887" y="803349"/>
            <a:ext cx="3232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FF77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ĐỌC</a:t>
            </a:r>
            <a:endParaRPr lang="en-US" sz="3600" b="1" dirty="0">
              <a:solidFill>
                <a:srgbClr val="FF770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92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>
            <a:extLst>
              <a:ext uri="{FF2B5EF4-FFF2-40B4-BE49-F238E27FC236}">
                <a16:creationId xmlns:a16="http://schemas.microsoft.com/office/drawing/2014/main" xmlns="" id="{2CB05791-0FE1-4ED7-B149-2A2E95EF9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689" y="1504972"/>
            <a:ext cx="8031752" cy="3593252"/>
          </a:xfrm>
          <a:prstGeom prst="rect">
            <a:avLst/>
          </a:prstGeom>
        </p:spPr>
      </p:pic>
      <p:pic>
        <p:nvPicPr>
          <p:cNvPr id="10" name="图片 18">
            <a:extLst>
              <a:ext uri="{FF2B5EF4-FFF2-40B4-BE49-F238E27FC236}">
                <a16:creationId xmlns:a16="http://schemas.microsoft.com/office/drawing/2014/main" xmlns="" id="{2A01E6D5-6A60-4BE5-B33A-CE53F77BCB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4" r="25309" b="35008"/>
          <a:stretch/>
        </p:blipFill>
        <p:spPr>
          <a:xfrm>
            <a:off x="4375416" y="124363"/>
            <a:ext cx="3605349" cy="1380609"/>
          </a:xfrm>
          <a:prstGeom prst="rect">
            <a:avLst/>
          </a:prstGeom>
        </p:spPr>
      </p:pic>
      <p:sp>
        <p:nvSpPr>
          <p:cNvPr id="13" name="Freeform 34"/>
          <p:cNvSpPr>
            <a:spLocks/>
          </p:cNvSpPr>
          <p:nvPr/>
        </p:nvSpPr>
        <p:spPr bwMode="auto">
          <a:xfrm>
            <a:off x="9565" y="5473335"/>
            <a:ext cx="12192000" cy="1371601"/>
          </a:xfrm>
          <a:custGeom>
            <a:avLst/>
            <a:gdLst>
              <a:gd name="T0" fmla="*/ 5752 w 5752"/>
              <a:gd name="T1" fmla="*/ 970 h 970"/>
              <a:gd name="T2" fmla="*/ 0 w 5752"/>
              <a:gd name="T3" fmla="*/ 970 h 970"/>
              <a:gd name="T4" fmla="*/ 0 w 5752"/>
              <a:gd name="T5" fmla="*/ 293 h 970"/>
              <a:gd name="T6" fmla="*/ 0 w 5752"/>
              <a:gd name="T7" fmla="*/ 293 h 970"/>
              <a:gd name="T8" fmla="*/ 176 w 5752"/>
              <a:gd name="T9" fmla="*/ 247 h 970"/>
              <a:gd name="T10" fmla="*/ 365 w 5752"/>
              <a:gd name="T11" fmla="*/ 201 h 970"/>
              <a:gd name="T12" fmla="*/ 591 w 5752"/>
              <a:gd name="T13" fmla="*/ 147 h 970"/>
              <a:gd name="T14" fmla="*/ 713 w 5752"/>
              <a:gd name="T15" fmla="*/ 121 h 970"/>
              <a:gd name="T16" fmla="*/ 837 w 5752"/>
              <a:gd name="T17" fmla="*/ 93 h 970"/>
              <a:gd name="T18" fmla="*/ 961 w 5752"/>
              <a:gd name="T19" fmla="*/ 69 h 970"/>
              <a:gd name="T20" fmla="*/ 1078 w 5752"/>
              <a:gd name="T21" fmla="*/ 47 h 970"/>
              <a:gd name="T22" fmla="*/ 1192 w 5752"/>
              <a:gd name="T23" fmla="*/ 27 h 970"/>
              <a:gd name="T24" fmla="*/ 1296 w 5752"/>
              <a:gd name="T25" fmla="*/ 13 h 970"/>
              <a:gd name="T26" fmla="*/ 1390 w 5752"/>
              <a:gd name="T27" fmla="*/ 3 h 970"/>
              <a:gd name="T28" fmla="*/ 1430 w 5752"/>
              <a:gd name="T29" fmla="*/ 0 h 970"/>
              <a:gd name="T30" fmla="*/ 1468 w 5752"/>
              <a:gd name="T31" fmla="*/ 0 h 970"/>
              <a:gd name="T32" fmla="*/ 1468 w 5752"/>
              <a:gd name="T33" fmla="*/ 0 h 970"/>
              <a:gd name="T34" fmla="*/ 1538 w 5752"/>
              <a:gd name="T35" fmla="*/ 0 h 970"/>
              <a:gd name="T36" fmla="*/ 1612 w 5752"/>
              <a:gd name="T37" fmla="*/ 3 h 970"/>
              <a:gd name="T38" fmla="*/ 1686 w 5752"/>
              <a:gd name="T39" fmla="*/ 11 h 970"/>
              <a:gd name="T40" fmla="*/ 1764 w 5752"/>
              <a:gd name="T41" fmla="*/ 21 h 970"/>
              <a:gd name="T42" fmla="*/ 1845 w 5752"/>
              <a:gd name="T43" fmla="*/ 35 h 970"/>
              <a:gd name="T44" fmla="*/ 1927 w 5752"/>
              <a:gd name="T45" fmla="*/ 49 h 970"/>
              <a:gd name="T46" fmla="*/ 2011 w 5752"/>
              <a:gd name="T47" fmla="*/ 67 h 970"/>
              <a:gd name="T48" fmla="*/ 2097 w 5752"/>
              <a:gd name="T49" fmla="*/ 87 h 970"/>
              <a:gd name="T50" fmla="*/ 2185 w 5752"/>
              <a:gd name="T51" fmla="*/ 109 h 970"/>
              <a:gd name="T52" fmla="*/ 2275 w 5752"/>
              <a:gd name="T53" fmla="*/ 133 h 970"/>
              <a:gd name="T54" fmla="*/ 2457 w 5752"/>
              <a:gd name="T55" fmla="*/ 185 h 970"/>
              <a:gd name="T56" fmla="*/ 2640 w 5752"/>
              <a:gd name="T57" fmla="*/ 241 h 970"/>
              <a:gd name="T58" fmla="*/ 2826 w 5752"/>
              <a:gd name="T59" fmla="*/ 301 h 970"/>
              <a:gd name="T60" fmla="*/ 3196 w 5752"/>
              <a:gd name="T61" fmla="*/ 421 h 970"/>
              <a:gd name="T62" fmla="*/ 3377 w 5752"/>
              <a:gd name="T63" fmla="*/ 479 h 970"/>
              <a:gd name="T64" fmla="*/ 3553 w 5752"/>
              <a:gd name="T65" fmla="*/ 533 h 970"/>
              <a:gd name="T66" fmla="*/ 3723 w 5752"/>
              <a:gd name="T67" fmla="*/ 583 h 970"/>
              <a:gd name="T68" fmla="*/ 3805 w 5752"/>
              <a:gd name="T69" fmla="*/ 605 h 970"/>
              <a:gd name="T70" fmla="*/ 3885 w 5752"/>
              <a:gd name="T71" fmla="*/ 625 h 970"/>
              <a:gd name="T72" fmla="*/ 3960 w 5752"/>
              <a:gd name="T73" fmla="*/ 643 h 970"/>
              <a:gd name="T74" fmla="*/ 4036 w 5752"/>
              <a:gd name="T75" fmla="*/ 658 h 970"/>
              <a:gd name="T76" fmla="*/ 4108 w 5752"/>
              <a:gd name="T77" fmla="*/ 670 h 970"/>
              <a:gd name="T78" fmla="*/ 4176 w 5752"/>
              <a:gd name="T79" fmla="*/ 682 h 970"/>
              <a:gd name="T80" fmla="*/ 4176 w 5752"/>
              <a:gd name="T81" fmla="*/ 682 h 970"/>
              <a:gd name="T82" fmla="*/ 4252 w 5752"/>
              <a:gd name="T83" fmla="*/ 688 h 970"/>
              <a:gd name="T84" fmla="*/ 4346 w 5752"/>
              <a:gd name="T85" fmla="*/ 694 h 970"/>
              <a:gd name="T86" fmla="*/ 4454 w 5752"/>
              <a:gd name="T87" fmla="*/ 696 h 970"/>
              <a:gd name="T88" fmla="*/ 4572 w 5752"/>
              <a:gd name="T89" fmla="*/ 698 h 970"/>
              <a:gd name="T90" fmla="*/ 4699 w 5752"/>
              <a:gd name="T91" fmla="*/ 698 h 970"/>
              <a:gd name="T92" fmla="*/ 4831 w 5752"/>
              <a:gd name="T93" fmla="*/ 696 h 970"/>
              <a:gd name="T94" fmla="*/ 5097 w 5752"/>
              <a:gd name="T95" fmla="*/ 690 h 970"/>
              <a:gd name="T96" fmla="*/ 5347 w 5752"/>
              <a:gd name="T97" fmla="*/ 682 h 970"/>
              <a:gd name="T98" fmla="*/ 5556 w 5752"/>
              <a:gd name="T99" fmla="*/ 674 h 970"/>
              <a:gd name="T100" fmla="*/ 5752 w 5752"/>
              <a:gd name="T101" fmla="*/ 664 h 970"/>
              <a:gd name="T102" fmla="*/ 5752 w 5752"/>
              <a:gd name="T103" fmla="*/ 970 h 97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52" h="970">
                <a:moveTo>
                  <a:pt x="5752" y="970"/>
                </a:moveTo>
                <a:lnTo>
                  <a:pt x="0" y="970"/>
                </a:lnTo>
                <a:lnTo>
                  <a:pt x="0" y="293"/>
                </a:lnTo>
                <a:lnTo>
                  <a:pt x="176" y="247"/>
                </a:lnTo>
                <a:lnTo>
                  <a:pt x="365" y="201"/>
                </a:lnTo>
                <a:lnTo>
                  <a:pt x="591" y="147"/>
                </a:lnTo>
                <a:lnTo>
                  <a:pt x="713" y="121"/>
                </a:lnTo>
                <a:lnTo>
                  <a:pt x="837" y="93"/>
                </a:lnTo>
                <a:lnTo>
                  <a:pt x="961" y="69"/>
                </a:lnTo>
                <a:lnTo>
                  <a:pt x="1078" y="47"/>
                </a:lnTo>
                <a:lnTo>
                  <a:pt x="1192" y="27"/>
                </a:lnTo>
                <a:lnTo>
                  <a:pt x="1296" y="13"/>
                </a:lnTo>
                <a:lnTo>
                  <a:pt x="1390" y="3"/>
                </a:lnTo>
                <a:lnTo>
                  <a:pt x="1430" y="0"/>
                </a:lnTo>
                <a:lnTo>
                  <a:pt x="1468" y="0"/>
                </a:lnTo>
                <a:lnTo>
                  <a:pt x="1538" y="0"/>
                </a:lnTo>
                <a:lnTo>
                  <a:pt x="1612" y="3"/>
                </a:lnTo>
                <a:lnTo>
                  <a:pt x="1686" y="11"/>
                </a:lnTo>
                <a:lnTo>
                  <a:pt x="1764" y="21"/>
                </a:lnTo>
                <a:lnTo>
                  <a:pt x="1845" y="35"/>
                </a:lnTo>
                <a:lnTo>
                  <a:pt x="1927" y="49"/>
                </a:lnTo>
                <a:lnTo>
                  <a:pt x="2011" y="67"/>
                </a:lnTo>
                <a:lnTo>
                  <a:pt x="2097" y="87"/>
                </a:lnTo>
                <a:lnTo>
                  <a:pt x="2185" y="109"/>
                </a:lnTo>
                <a:lnTo>
                  <a:pt x="2275" y="133"/>
                </a:lnTo>
                <a:lnTo>
                  <a:pt x="2457" y="185"/>
                </a:lnTo>
                <a:lnTo>
                  <a:pt x="2640" y="241"/>
                </a:lnTo>
                <a:lnTo>
                  <a:pt x="2826" y="301"/>
                </a:lnTo>
                <a:lnTo>
                  <a:pt x="3196" y="421"/>
                </a:lnTo>
                <a:lnTo>
                  <a:pt x="3377" y="479"/>
                </a:lnTo>
                <a:lnTo>
                  <a:pt x="3553" y="533"/>
                </a:lnTo>
                <a:lnTo>
                  <a:pt x="3723" y="583"/>
                </a:lnTo>
                <a:lnTo>
                  <a:pt x="3805" y="605"/>
                </a:lnTo>
                <a:lnTo>
                  <a:pt x="3885" y="625"/>
                </a:lnTo>
                <a:lnTo>
                  <a:pt x="3960" y="643"/>
                </a:lnTo>
                <a:lnTo>
                  <a:pt x="4036" y="658"/>
                </a:lnTo>
                <a:lnTo>
                  <a:pt x="4108" y="670"/>
                </a:lnTo>
                <a:lnTo>
                  <a:pt x="4176" y="682"/>
                </a:lnTo>
                <a:lnTo>
                  <a:pt x="4252" y="688"/>
                </a:lnTo>
                <a:lnTo>
                  <a:pt x="4346" y="694"/>
                </a:lnTo>
                <a:lnTo>
                  <a:pt x="4454" y="696"/>
                </a:lnTo>
                <a:lnTo>
                  <a:pt x="4572" y="698"/>
                </a:lnTo>
                <a:lnTo>
                  <a:pt x="4699" y="698"/>
                </a:lnTo>
                <a:lnTo>
                  <a:pt x="4831" y="696"/>
                </a:lnTo>
                <a:lnTo>
                  <a:pt x="5097" y="690"/>
                </a:lnTo>
                <a:lnTo>
                  <a:pt x="5347" y="682"/>
                </a:lnTo>
                <a:lnTo>
                  <a:pt x="5556" y="674"/>
                </a:lnTo>
                <a:lnTo>
                  <a:pt x="5752" y="664"/>
                </a:lnTo>
                <a:lnTo>
                  <a:pt x="5752" y="970"/>
                </a:lnTo>
                <a:close/>
              </a:path>
            </a:pathLst>
          </a:custGeom>
          <a:gradFill rotWithShape="1">
            <a:gsLst>
              <a:gs pos="0">
                <a:srgbClr val="5C7802"/>
              </a:gs>
              <a:gs pos="50000">
                <a:srgbClr val="87AE08"/>
              </a:gs>
              <a:gs pos="100000">
                <a:srgbClr val="A2D00C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11"/>
          <p:cNvPicPr>
            <a:picLocks noChangeAspect="1"/>
          </p:cNvPicPr>
          <p:nvPr/>
        </p:nvPicPr>
        <p:blipFill rotWithShape="1">
          <a:blip r:embed="rId4"/>
          <a:srcRect l="66309" t="17606" r="1991"/>
          <a:stretch/>
        </p:blipFill>
        <p:spPr>
          <a:xfrm>
            <a:off x="8236499" y="336560"/>
            <a:ext cx="3943350" cy="4270474"/>
          </a:xfrm>
          <a:prstGeom prst="rect">
            <a:avLst/>
          </a:prstGeom>
        </p:spPr>
      </p:pic>
      <p:pic>
        <p:nvPicPr>
          <p:cNvPr id="15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" y="1332334"/>
            <a:ext cx="2012512" cy="1295400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xmlns="" id="{C836BA51-9ECA-4AA8-A03A-F112A18C5F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57" y="4127862"/>
            <a:ext cx="7494778" cy="2498679"/>
          </a:xfrm>
          <a:prstGeom prst="rect">
            <a:avLst/>
          </a:prstGeom>
        </p:spPr>
      </p:pic>
      <p:pic>
        <p:nvPicPr>
          <p:cNvPr id="17" name="图片 21">
            <a:extLst>
              <a:ext uri="{FF2B5EF4-FFF2-40B4-BE49-F238E27FC236}">
                <a16:creationId xmlns:a16="http://schemas.microsoft.com/office/drawing/2014/main" xmlns="" id="{7F4A62A8-0DDA-4981-841D-AE045B6493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826" y="4462675"/>
            <a:ext cx="1871963" cy="2172088"/>
          </a:xfrm>
          <a:prstGeom prst="rect">
            <a:avLst/>
          </a:prstGeom>
        </p:spPr>
      </p:pic>
      <p:pic>
        <p:nvPicPr>
          <p:cNvPr id="18" name="图片 23">
            <a:extLst>
              <a:ext uri="{FF2B5EF4-FFF2-40B4-BE49-F238E27FC236}">
                <a16:creationId xmlns:a16="http://schemas.microsoft.com/office/drawing/2014/main" xmlns="" id="{29B8D025-8466-4181-8447-8082A46DD5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8222" y="4257519"/>
            <a:ext cx="1782934" cy="237724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413989" y="2621009"/>
            <a:ext cx="75282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>
                <a:solidFill>
                  <a:srgbClr val="6F90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VIẾT MẪU</a:t>
            </a:r>
            <a:endParaRPr lang="en-US" sz="6600" b="1" dirty="0">
              <a:solidFill>
                <a:srgbClr val="6F90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752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xdCuOfnBMBb1LMrcs1RXeWx3MgNCkwv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66CED16-6718-4882-825F-596070931A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557" y="104728"/>
            <a:ext cx="1179443" cy="51144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36634" y="104728"/>
            <a:ext cx="1051035" cy="132467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1122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b0wAT07SS4GzpjRjFFlxyQ970eg1o4z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5AE12E9-25D6-4AE3-B1F9-0689511DF7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557" y="0"/>
            <a:ext cx="1179443" cy="5114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6635" y="104728"/>
            <a:ext cx="966952" cy="109345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6419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5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>
            <a:extLst>
              <a:ext uri="{FF2B5EF4-FFF2-40B4-BE49-F238E27FC236}">
                <a16:creationId xmlns:a16="http://schemas.microsoft.com/office/drawing/2014/main" xmlns="" id="{2CB05791-0FE1-4ED7-B149-2A2E95EF9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689" y="1504972"/>
            <a:ext cx="8031752" cy="3593252"/>
          </a:xfrm>
          <a:prstGeom prst="rect">
            <a:avLst/>
          </a:prstGeom>
        </p:spPr>
      </p:pic>
      <p:pic>
        <p:nvPicPr>
          <p:cNvPr id="10" name="图片 18">
            <a:extLst>
              <a:ext uri="{FF2B5EF4-FFF2-40B4-BE49-F238E27FC236}">
                <a16:creationId xmlns:a16="http://schemas.microsoft.com/office/drawing/2014/main" xmlns="" id="{2A01E6D5-6A60-4BE5-B33A-CE53F77BCB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4" r="25309" b="35008"/>
          <a:stretch/>
        </p:blipFill>
        <p:spPr>
          <a:xfrm>
            <a:off x="4375416" y="124363"/>
            <a:ext cx="3605349" cy="1380609"/>
          </a:xfrm>
          <a:prstGeom prst="rect">
            <a:avLst/>
          </a:prstGeom>
        </p:spPr>
      </p:pic>
      <p:sp>
        <p:nvSpPr>
          <p:cNvPr id="13" name="Freeform 34"/>
          <p:cNvSpPr>
            <a:spLocks/>
          </p:cNvSpPr>
          <p:nvPr/>
        </p:nvSpPr>
        <p:spPr bwMode="auto">
          <a:xfrm>
            <a:off x="9565" y="5473335"/>
            <a:ext cx="12192000" cy="1371601"/>
          </a:xfrm>
          <a:custGeom>
            <a:avLst/>
            <a:gdLst>
              <a:gd name="T0" fmla="*/ 5752 w 5752"/>
              <a:gd name="T1" fmla="*/ 970 h 970"/>
              <a:gd name="T2" fmla="*/ 0 w 5752"/>
              <a:gd name="T3" fmla="*/ 970 h 970"/>
              <a:gd name="T4" fmla="*/ 0 w 5752"/>
              <a:gd name="T5" fmla="*/ 293 h 970"/>
              <a:gd name="T6" fmla="*/ 0 w 5752"/>
              <a:gd name="T7" fmla="*/ 293 h 970"/>
              <a:gd name="T8" fmla="*/ 176 w 5752"/>
              <a:gd name="T9" fmla="*/ 247 h 970"/>
              <a:gd name="T10" fmla="*/ 365 w 5752"/>
              <a:gd name="T11" fmla="*/ 201 h 970"/>
              <a:gd name="T12" fmla="*/ 591 w 5752"/>
              <a:gd name="T13" fmla="*/ 147 h 970"/>
              <a:gd name="T14" fmla="*/ 713 w 5752"/>
              <a:gd name="T15" fmla="*/ 121 h 970"/>
              <a:gd name="T16" fmla="*/ 837 w 5752"/>
              <a:gd name="T17" fmla="*/ 93 h 970"/>
              <a:gd name="T18" fmla="*/ 961 w 5752"/>
              <a:gd name="T19" fmla="*/ 69 h 970"/>
              <a:gd name="T20" fmla="*/ 1078 w 5752"/>
              <a:gd name="T21" fmla="*/ 47 h 970"/>
              <a:gd name="T22" fmla="*/ 1192 w 5752"/>
              <a:gd name="T23" fmla="*/ 27 h 970"/>
              <a:gd name="T24" fmla="*/ 1296 w 5752"/>
              <a:gd name="T25" fmla="*/ 13 h 970"/>
              <a:gd name="T26" fmla="*/ 1390 w 5752"/>
              <a:gd name="T27" fmla="*/ 3 h 970"/>
              <a:gd name="T28" fmla="*/ 1430 w 5752"/>
              <a:gd name="T29" fmla="*/ 0 h 970"/>
              <a:gd name="T30" fmla="*/ 1468 w 5752"/>
              <a:gd name="T31" fmla="*/ 0 h 970"/>
              <a:gd name="T32" fmla="*/ 1468 w 5752"/>
              <a:gd name="T33" fmla="*/ 0 h 970"/>
              <a:gd name="T34" fmla="*/ 1538 w 5752"/>
              <a:gd name="T35" fmla="*/ 0 h 970"/>
              <a:gd name="T36" fmla="*/ 1612 w 5752"/>
              <a:gd name="T37" fmla="*/ 3 h 970"/>
              <a:gd name="T38" fmla="*/ 1686 w 5752"/>
              <a:gd name="T39" fmla="*/ 11 h 970"/>
              <a:gd name="T40" fmla="*/ 1764 w 5752"/>
              <a:gd name="T41" fmla="*/ 21 h 970"/>
              <a:gd name="T42" fmla="*/ 1845 w 5752"/>
              <a:gd name="T43" fmla="*/ 35 h 970"/>
              <a:gd name="T44" fmla="*/ 1927 w 5752"/>
              <a:gd name="T45" fmla="*/ 49 h 970"/>
              <a:gd name="T46" fmla="*/ 2011 w 5752"/>
              <a:gd name="T47" fmla="*/ 67 h 970"/>
              <a:gd name="T48" fmla="*/ 2097 w 5752"/>
              <a:gd name="T49" fmla="*/ 87 h 970"/>
              <a:gd name="T50" fmla="*/ 2185 w 5752"/>
              <a:gd name="T51" fmla="*/ 109 h 970"/>
              <a:gd name="T52" fmla="*/ 2275 w 5752"/>
              <a:gd name="T53" fmla="*/ 133 h 970"/>
              <a:gd name="T54" fmla="*/ 2457 w 5752"/>
              <a:gd name="T55" fmla="*/ 185 h 970"/>
              <a:gd name="T56" fmla="*/ 2640 w 5752"/>
              <a:gd name="T57" fmla="*/ 241 h 970"/>
              <a:gd name="T58" fmla="*/ 2826 w 5752"/>
              <a:gd name="T59" fmla="*/ 301 h 970"/>
              <a:gd name="T60" fmla="*/ 3196 w 5752"/>
              <a:gd name="T61" fmla="*/ 421 h 970"/>
              <a:gd name="T62" fmla="*/ 3377 w 5752"/>
              <a:gd name="T63" fmla="*/ 479 h 970"/>
              <a:gd name="T64" fmla="*/ 3553 w 5752"/>
              <a:gd name="T65" fmla="*/ 533 h 970"/>
              <a:gd name="T66" fmla="*/ 3723 w 5752"/>
              <a:gd name="T67" fmla="*/ 583 h 970"/>
              <a:gd name="T68" fmla="*/ 3805 w 5752"/>
              <a:gd name="T69" fmla="*/ 605 h 970"/>
              <a:gd name="T70" fmla="*/ 3885 w 5752"/>
              <a:gd name="T71" fmla="*/ 625 h 970"/>
              <a:gd name="T72" fmla="*/ 3960 w 5752"/>
              <a:gd name="T73" fmla="*/ 643 h 970"/>
              <a:gd name="T74" fmla="*/ 4036 w 5752"/>
              <a:gd name="T75" fmla="*/ 658 h 970"/>
              <a:gd name="T76" fmla="*/ 4108 w 5752"/>
              <a:gd name="T77" fmla="*/ 670 h 970"/>
              <a:gd name="T78" fmla="*/ 4176 w 5752"/>
              <a:gd name="T79" fmla="*/ 682 h 970"/>
              <a:gd name="T80" fmla="*/ 4176 w 5752"/>
              <a:gd name="T81" fmla="*/ 682 h 970"/>
              <a:gd name="T82" fmla="*/ 4252 w 5752"/>
              <a:gd name="T83" fmla="*/ 688 h 970"/>
              <a:gd name="T84" fmla="*/ 4346 w 5752"/>
              <a:gd name="T85" fmla="*/ 694 h 970"/>
              <a:gd name="T86" fmla="*/ 4454 w 5752"/>
              <a:gd name="T87" fmla="*/ 696 h 970"/>
              <a:gd name="T88" fmla="*/ 4572 w 5752"/>
              <a:gd name="T89" fmla="*/ 698 h 970"/>
              <a:gd name="T90" fmla="*/ 4699 w 5752"/>
              <a:gd name="T91" fmla="*/ 698 h 970"/>
              <a:gd name="T92" fmla="*/ 4831 w 5752"/>
              <a:gd name="T93" fmla="*/ 696 h 970"/>
              <a:gd name="T94" fmla="*/ 5097 w 5752"/>
              <a:gd name="T95" fmla="*/ 690 h 970"/>
              <a:gd name="T96" fmla="*/ 5347 w 5752"/>
              <a:gd name="T97" fmla="*/ 682 h 970"/>
              <a:gd name="T98" fmla="*/ 5556 w 5752"/>
              <a:gd name="T99" fmla="*/ 674 h 970"/>
              <a:gd name="T100" fmla="*/ 5752 w 5752"/>
              <a:gd name="T101" fmla="*/ 664 h 970"/>
              <a:gd name="T102" fmla="*/ 5752 w 5752"/>
              <a:gd name="T103" fmla="*/ 970 h 97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52" h="970">
                <a:moveTo>
                  <a:pt x="5752" y="970"/>
                </a:moveTo>
                <a:lnTo>
                  <a:pt x="0" y="970"/>
                </a:lnTo>
                <a:lnTo>
                  <a:pt x="0" y="293"/>
                </a:lnTo>
                <a:lnTo>
                  <a:pt x="176" y="247"/>
                </a:lnTo>
                <a:lnTo>
                  <a:pt x="365" y="201"/>
                </a:lnTo>
                <a:lnTo>
                  <a:pt x="591" y="147"/>
                </a:lnTo>
                <a:lnTo>
                  <a:pt x="713" y="121"/>
                </a:lnTo>
                <a:lnTo>
                  <a:pt x="837" y="93"/>
                </a:lnTo>
                <a:lnTo>
                  <a:pt x="961" y="69"/>
                </a:lnTo>
                <a:lnTo>
                  <a:pt x="1078" y="47"/>
                </a:lnTo>
                <a:lnTo>
                  <a:pt x="1192" y="27"/>
                </a:lnTo>
                <a:lnTo>
                  <a:pt x="1296" y="13"/>
                </a:lnTo>
                <a:lnTo>
                  <a:pt x="1390" y="3"/>
                </a:lnTo>
                <a:lnTo>
                  <a:pt x="1430" y="0"/>
                </a:lnTo>
                <a:lnTo>
                  <a:pt x="1468" y="0"/>
                </a:lnTo>
                <a:lnTo>
                  <a:pt x="1538" y="0"/>
                </a:lnTo>
                <a:lnTo>
                  <a:pt x="1612" y="3"/>
                </a:lnTo>
                <a:lnTo>
                  <a:pt x="1686" y="11"/>
                </a:lnTo>
                <a:lnTo>
                  <a:pt x="1764" y="21"/>
                </a:lnTo>
                <a:lnTo>
                  <a:pt x="1845" y="35"/>
                </a:lnTo>
                <a:lnTo>
                  <a:pt x="1927" y="49"/>
                </a:lnTo>
                <a:lnTo>
                  <a:pt x="2011" y="67"/>
                </a:lnTo>
                <a:lnTo>
                  <a:pt x="2097" y="87"/>
                </a:lnTo>
                <a:lnTo>
                  <a:pt x="2185" y="109"/>
                </a:lnTo>
                <a:lnTo>
                  <a:pt x="2275" y="133"/>
                </a:lnTo>
                <a:lnTo>
                  <a:pt x="2457" y="185"/>
                </a:lnTo>
                <a:lnTo>
                  <a:pt x="2640" y="241"/>
                </a:lnTo>
                <a:lnTo>
                  <a:pt x="2826" y="301"/>
                </a:lnTo>
                <a:lnTo>
                  <a:pt x="3196" y="421"/>
                </a:lnTo>
                <a:lnTo>
                  <a:pt x="3377" y="479"/>
                </a:lnTo>
                <a:lnTo>
                  <a:pt x="3553" y="533"/>
                </a:lnTo>
                <a:lnTo>
                  <a:pt x="3723" y="583"/>
                </a:lnTo>
                <a:lnTo>
                  <a:pt x="3805" y="605"/>
                </a:lnTo>
                <a:lnTo>
                  <a:pt x="3885" y="625"/>
                </a:lnTo>
                <a:lnTo>
                  <a:pt x="3960" y="643"/>
                </a:lnTo>
                <a:lnTo>
                  <a:pt x="4036" y="658"/>
                </a:lnTo>
                <a:lnTo>
                  <a:pt x="4108" y="670"/>
                </a:lnTo>
                <a:lnTo>
                  <a:pt x="4176" y="682"/>
                </a:lnTo>
                <a:lnTo>
                  <a:pt x="4252" y="688"/>
                </a:lnTo>
                <a:lnTo>
                  <a:pt x="4346" y="694"/>
                </a:lnTo>
                <a:lnTo>
                  <a:pt x="4454" y="696"/>
                </a:lnTo>
                <a:lnTo>
                  <a:pt x="4572" y="698"/>
                </a:lnTo>
                <a:lnTo>
                  <a:pt x="4699" y="698"/>
                </a:lnTo>
                <a:lnTo>
                  <a:pt x="4831" y="696"/>
                </a:lnTo>
                <a:lnTo>
                  <a:pt x="5097" y="690"/>
                </a:lnTo>
                <a:lnTo>
                  <a:pt x="5347" y="682"/>
                </a:lnTo>
                <a:lnTo>
                  <a:pt x="5556" y="674"/>
                </a:lnTo>
                <a:lnTo>
                  <a:pt x="5752" y="664"/>
                </a:lnTo>
                <a:lnTo>
                  <a:pt x="5752" y="970"/>
                </a:lnTo>
                <a:close/>
              </a:path>
            </a:pathLst>
          </a:custGeom>
          <a:gradFill rotWithShape="1">
            <a:gsLst>
              <a:gs pos="0">
                <a:srgbClr val="5C7802"/>
              </a:gs>
              <a:gs pos="50000">
                <a:srgbClr val="87AE08"/>
              </a:gs>
              <a:gs pos="100000">
                <a:srgbClr val="A2D00C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11"/>
          <p:cNvPicPr>
            <a:picLocks noChangeAspect="1"/>
          </p:cNvPicPr>
          <p:nvPr/>
        </p:nvPicPr>
        <p:blipFill rotWithShape="1">
          <a:blip r:embed="rId4"/>
          <a:srcRect l="66309" t="17606" r="1991"/>
          <a:stretch/>
        </p:blipFill>
        <p:spPr>
          <a:xfrm>
            <a:off x="8236499" y="336560"/>
            <a:ext cx="3943350" cy="4270474"/>
          </a:xfrm>
          <a:prstGeom prst="rect">
            <a:avLst/>
          </a:prstGeom>
        </p:spPr>
      </p:pic>
      <p:pic>
        <p:nvPicPr>
          <p:cNvPr id="15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" y="1332334"/>
            <a:ext cx="2012512" cy="1295400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xmlns="" id="{C836BA51-9ECA-4AA8-A03A-F112A18C5F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57" y="4127862"/>
            <a:ext cx="7494778" cy="2498679"/>
          </a:xfrm>
          <a:prstGeom prst="rect">
            <a:avLst/>
          </a:prstGeom>
        </p:spPr>
      </p:pic>
      <p:pic>
        <p:nvPicPr>
          <p:cNvPr id="17" name="图片 21">
            <a:extLst>
              <a:ext uri="{FF2B5EF4-FFF2-40B4-BE49-F238E27FC236}">
                <a16:creationId xmlns:a16="http://schemas.microsoft.com/office/drawing/2014/main" xmlns="" id="{7F4A62A8-0DDA-4981-841D-AE045B6493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826" y="4462675"/>
            <a:ext cx="1871963" cy="2172088"/>
          </a:xfrm>
          <a:prstGeom prst="rect">
            <a:avLst/>
          </a:prstGeom>
        </p:spPr>
      </p:pic>
      <p:pic>
        <p:nvPicPr>
          <p:cNvPr id="18" name="图片 23">
            <a:extLst>
              <a:ext uri="{FF2B5EF4-FFF2-40B4-BE49-F238E27FC236}">
                <a16:creationId xmlns:a16="http://schemas.microsoft.com/office/drawing/2014/main" xmlns="" id="{29B8D025-8466-4181-8447-8082A46DD5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8222" y="4257519"/>
            <a:ext cx="1782934" cy="237724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413989" y="2621009"/>
            <a:ext cx="7528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rgbClr val="6F90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TẬP VIẾT VỞ</a:t>
            </a:r>
            <a:endParaRPr lang="en-US" sz="6000" b="1" dirty="0">
              <a:solidFill>
                <a:srgbClr val="6F90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313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9397" y="809142"/>
            <a:ext cx="6000398" cy="56711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91437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THU THUY\Pictures\Screenshots\Screenshot (63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8958" y="602902"/>
            <a:ext cx="4564342" cy="6044083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9" r="2397" b="2477"/>
          <a:stretch/>
        </p:blipFill>
        <p:spPr>
          <a:xfrm>
            <a:off x="6273857" y="589740"/>
            <a:ext cx="4552348" cy="626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494634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EFA022F-B7FB-4D49-91A8-A25FEA7AE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048" name="Rounded Rectangle 2047"/>
          <p:cNvSpPr/>
          <p:nvPr/>
        </p:nvSpPr>
        <p:spPr>
          <a:xfrm>
            <a:off x="1442830" y="1827972"/>
            <a:ext cx="8743950" cy="1924050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TRÒ CHƠI: HỘP QUÀ BÍ MẬT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2ED4B56-2813-4817-A694-14CBC6BAA5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4" y="46671"/>
            <a:ext cx="1179443" cy="51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43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6335562D-47C3-42BC-BC7D-7AF52EE5A71A}"/>
              </a:ext>
            </a:extLst>
          </p:cNvPr>
          <p:cNvSpPr/>
          <p:nvPr/>
        </p:nvSpPr>
        <p:spPr>
          <a:xfrm>
            <a:off x="0" y="1839350"/>
            <a:ext cx="12192000" cy="114174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0DE8E057-79AF-4679-8F0F-5F578B85F19A}"/>
              </a:ext>
            </a:extLst>
          </p:cNvPr>
          <p:cNvSpPr/>
          <p:nvPr/>
        </p:nvSpPr>
        <p:spPr>
          <a:xfrm>
            <a:off x="0" y="5174659"/>
            <a:ext cx="12192000" cy="114174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hlinkClick r:id="rId5" action="ppaction://hlinksldjump"/>
            <a:extLst>
              <a:ext uri="{FF2B5EF4-FFF2-40B4-BE49-F238E27FC236}">
                <a16:creationId xmlns:a16="http://schemas.microsoft.com/office/drawing/2014/main" xmlns="" id="{165D02D2-111C-48DA-B806-17EDA77B2D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602" y="1009027"/>
            <a:ext cx="1969179" cy="17436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E93B167-9DF8-4F7B-A15E-DCA0F1988F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877" y="362270"/>
            <a:ext cx="2060627" cy="1383912"/>
          </a:xfrm>
          <a:prstGeom prst="rect">
            <a:avLst/>
          </a:prstGeom>
        </p:spPr>
      </p:pic>
      <p:pic>
        <p:nvPicPr>
          <p:cNvPr id="10" name="Picture 9">
            <a:hlinkClick r:id="rId8" action="ppaction://hlinksldjump"/>
            <a:extLst>
              <a:ext uri="{FF2B5EF4-FFF2-40B4-BE49-F238E27FC236}">
                <a16:creationId xmlns:a16="http://schemas.microsoft.com/office/drawing/2014/main" xmlns="" id="{99F79902-D845-4948-9A8D-BC737DA839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415" y="930649"/>
            <a:ext cx="1969179" cy="17436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5A3D29D-2006-4BE0-AEF2-ABC918DCEA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690" y="418540"/>
            <a:ext cx="2060627" cy="1383912"/>
          </a:xfrm>
          <a:prstGeom prst="rect">
            <a:avLst/>
          </a:prstGeom>
        </p:spPr>
      </p:pic>
      <p:pic>
        <p:nvPicPr>
          <p:cNvPr id="12" name="Picture 11">
            <a:hlinkClick r:id="rId11" action="ppaction://hlinksldjump"/>
            <a:extLst>
              <a:ext uri="{FF2B5EF4-FFF2-40B4-BE49-F238E27FC236}">
                <a16:creationId xmlns:a16="http://schemas.microsoft.com/office/drawing/2014/main" xmlns="" id="{B9F6EF56-EFE5-46AA-BEED-938FE1E31AD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513" y="4117998"/>
            <a:ext cx="1969179" cy="17436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CABCEBFF-5DE1-4042-94D0-113FF0A7D8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788" y="3605889"/>
            <a:ext cx="2060627" cy="1383912"/>
          </a:xfrm>
          <a:prstGeom prst="rect">
            <a:avLst/>
          </a:prstGeom>
        </p:spPr>
      </p:pic>
      <p:pic>
        <p:nvPicPr>
          <p:cNvPr id="14" name="Picture 13">
            <a:hlinkClick r:id="rId14" action="ppaction://hlinksldjump"/>
            <a:extLst>
              <a:ext uri="{FF2B5EF4-FFF2-40B4-BE49-F238E27FC236}">
                <a16:creationId xmlns:a16="http://schemas.microsoft.com/office/drawing/2014/main" xmlns="" id="{633EC59B-FCA1-44AA-9210-1F72A9C855E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06" y="4117997"/>
            <a:ext cx="1969179" cy="17436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AD65FD14-A8FF-49BD-BB2A-1A81849D35A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881" y="3605888"/>
            <a:ext cx="2060627" cy="1383912"/>
          </a:xfrm>
          <a:prstGeom prst="rect">
            <a:avLst/>
          </a:prstGeom>
        </p:spPr>
      </p:pic>
      <p:sp>
        <p:nvSpPr>
          <p:cNvPr id="42" name="Flowchart: Summing Junction 41">
            <a:hlinkClick r:id="rId17" action="ppaction://hlinksldjump"/>
            <a:extLst>
              <a:ext uri="{FF2B5EF4-FFF2-40B4-BE49-F238E27FC236}">
                <a16:creationId xmlns:a16="http://schemas.microsoft.com/office/drawing/2014/main" xmlns="" id="{E51D645D-F5EB-48AD-9720-05E0BE57DF46}"/>
              </a:ext>
            </a:extLst>
          </p:cNvPr>
          <p:cNvSpPr/>
          <p:nvPr/>
        </p:nvSpPr>
        <p:spPr>
          <a:xfrm>
            <a:off x="11398689" y="6114928"/>
            <a:ext cx="649068" cy="649068"/>
          </a:xfrm>
          <a:prstGeom prst="flowChartSummingJunction">
            <a:avLst/>
          </a:prstGeom>
          <a:solidFill>
            <a:srgbClr val="FF00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220EFBA-FDE1-4831-850D-2F7B8D306A99}"/>
              </a:ext>
            </a:extLst>
          </p:cNvPr>
          <p:cNvSpPr/>
          <p:nvPr/>
        </p:nvSpPr>
        <p:spPr>
          <a:xfrm>
            <a:off x="3922643" y="2226365"/>
            <a:ext cx="503583" cy="52626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F50F8838-D655-474F-92F8-1260CC8668BC}"/>
              </a:ext>
            </a:extLst>
          </p:cNvPr>
          <p:cNvSpPr/>
          <p:nvPr/>
        </p:nvSpPr>
        <p:spPr>
          <a:xfrm>
            <a:off x="8499003" y="2147087"/>
            <a:ext cx="503583" cy="52626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3E27DA2A-ED35-4D25-9448-AAF55FE23F19}"/>
              </a:ext>
            </a:extLst>
          </p:cNvPr>
          <p:cNvSpPr/>
          <p:nvPr/>
        </p:nvSpPr>
        <p:spPr>
          <a:xfrm>
            <a:off x="3789101" y="5322704"/>
            <a:ext cx="503583" cy="52626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7A70FC36-7F7C-4915-B2B3-03741AC5F26A}"/>
              </a:ext>
            </a:extLst>
          </p:cNvPr>
          <p:cNvSpPr/>
          <p:nvPr/>
        </p:nvSpPr>
        <p:spPr>
          <a:xfrm>
            <a:off x="8321194" y="5322703"/>
            <a:ext cx="503583" cy="52626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173F63C7-93CC-44D8-8031-7A377569866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4" y="46671"/>
            <a:ext cx="1179443" cy="51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85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082" y="-50426"/>
            <a:ext cx="1941429" cy="1856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23805F6-EA77-4D51-9744-9F37A57F23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7" y="4860841"/>
            <a:ext cx="1969179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8B3DB36-0CAB-4CD0-BE48-595E0CADE4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2" y="4348732"/>
            <a:ext cx="2060627" cy="1383912"/>
          </a:xfrm>
          <a:prstGeom prst="rect">
            <a:avLst/>
          </a:prstGeom>
        </p:spPr>
      </p:pic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xmlns="" id="{02105D08-1F14-416F-86C2-51DFEA1D8826}"/>
              </a:ext>
            </a:extLst>
          </p:cNvPr>
          <p:cNvSpPr/>
          <p:nvPr/>
        </p:nvSpPr>
        <p:spPr>
          <a:xfrm>
            <a:off x="5645304" y="4046520"/>
            <a:ext cx="3711695" cy="1127466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600" b="1" dirty="0" smtClean="0">
                <a:solidFill>
                  <a:srgbClr val="C0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Chữ </a:t>
            </a:r>
            <a:r>
              <a:rPr lang="vi-VN" sz="3600" b="1" dirty="0">
                <a:solidFill>
                  <a:srgbClr val="C0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endParaRPr lang="en-US" sz="3600" b="1" dirty="0">
              <a:solidFill>
                <a:srgbClr val="C00000"/>
              </a:solidFill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8A1AF95E-ACBD-46E9-8F43-1F6D65A0D221}"/>
              </a:ext>
            </a:extLst>
          </p:cNvPr>
          <p:cNvSpPr/>
          <p:nvPr/>
        </p:nvSpPr>
        <p:spPr>
          <a:xfrm rot="5600923">
            <a:off x="2808938" y="5126739"/>
            <a:ext cx="2438330" cy="250979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Arrow: Pentagon 30">
            <a:hlinkClick r:id="rId8" action="ppaction://hlinksldjump"/>
            <a:extLst>
              <a:ext uri="{FF2B5EF4-FFF2-40B4-BE49-F238E27FC236}">
                <a16:creationId xmlns:a16="http://schemas.microsoft.com/office/drawing/2014/main" xmlns="" id="{AA693000-41B6-4481-BACC-F3E8F4F6DBBA}"/>
              </a:ext>
            </a:extLst>
          </p:cNvPr>
          <p:cNvSpPr/>
          <p:nvPr/>
        </p:nvSpPr>
        <p:spPr>
          <a:xfrm rot="586976" flipH="1">
            <a:off x="2801407" y="4069021"/>
            <a:ext cx="2310938" cy="899514"/>
          </a:xfrm>
          <a:prstGeom prst="homePlate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 HOME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240" y="5457466"/>
            <a:ext cx="952500" cy="1019175"/>
          </a:xfrm>
          <a:prstGeom prst="rect">
            <a:avLst/>
          </a:prstGeom>
        </p:spPr>
      </p:pic>
      <p:sp>
        <p:nvSpPr>
          <p:cNvPr id="36" name="Flowchart: Summing Junction 35">
            <a:extLst>
              <a:ext uri="{FF2B5EF4-FFF2-40B4-BE49-F238E27FC236}">
                <a16:creationId xmlns:a16="http://schemas.microsoft.com/office/drawing/2014/main" xmlns="" id="{9A9D8C94-FF71-4542-A1F8-47F84D77E78E}"/>
              </a:ext>
            </a:extLst>
          </p:cNvPr>
          <p:cNvSpPr/>
          <p:nvPr/>
        </p:nvSpPr>
        <p:spPr>
          <a:xfrm>
            <a:off x="4025900" y="4194326"/>
            <a:ext cx="154406" cy="154406"/>
          </a:xfrm>
          <a:prstGeom prst="flowChartSummingJunction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68" y="5154122"/>
            <a:ext cx="1164057" cy="127598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2260"/>
            <a:ext cx="1164057" cy="127598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xmlns="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46" y="3437713"/>
            <a:ext cx="777978" cy="76864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xmlns="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7894" y="3664879"/>
            <a:ext cx="880161" cy="84319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xmlns="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3919037"/>
            <a:ext cx="495300" cy="43815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xmlns="" id="{BF1CB1F2-B380-48F5-8964-31095DE91B5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492" y="3822034"/>
            <a:ext cx="714375" cy="119062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2101914" y="119119"/>
            <a:ext cx="7524730" cy="4038609"/>
            <a:chOff x="2101914" y="158875"/>
            <a:chExt cx="7524730" cy="4038609"/>
          </a:xfrm>
        </p:grpSpPr>
        <p:sp>
          <p:nvSpPr>
            <p:cNvPr id="27" name="Rectangle: Folded Corner 26">
              <a:extLst>
                <a:ext uri="{FF2B5EF4-FFF2-40B4-BE49-F238E27FC236}">
                  <a16:creationId xmlns:a16="http://schemas.microsoft.com/office/drawing/2014/main" xmlns="" id="{A468FF43-48BE-45C8-AE0E-72371E21D00D}"/>
                </a:ext>
              </a:extLst>
            </p:cNvPr>
            <p:cNvSpPr/>
            <p:nvPr/>
          </p:nvSpPr>
          <p:spPr>
            <a:xfrm>
              <a:off x="2101914" y="158875"/>
              <a:ext cx="7462335" cy="3594870"/>
            </a:xfrm>
            <a:prstGeom prst="foldedCorner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endParaRPr lang="vi-VN" sz="3600" dirty="0">
                <a:solidFill>
                  <a:srgbClr val="002060"/>
                </a:solidFill>
                <a:latin typeface="+mj-lt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830690" y="227166"/>
              <a:ext cx="5795954" cy="3970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vi-VN" sz="3600" b="1" dirty="0" smtClean="0">
                  <a:solidFill>
                    <a:srgbClr val="002060"/>
                  </a:solidFill>
                  <a:latin typeface="UTM Avo" panose="02040603050506020204" pitchFamily="18" charset="0"/>
                </a:rPr>
                <a:t>Dáng </a:t>
              </a:r>
              <a:r>
                <a:rPr lang="vi-VN" sz="36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hình cong cong</a:t>
              </a:r>
              <a:br>
                <a:rPr lang="vi-VN" sz="3600" b="1" dirty="0">
                  <a:solidFill>
                    <a:srgbClr val="002060"/>
                  </a:solidFill>
                  <a:latin typeface="UTM Avo" panose="02040603050506020204" pitchFamily="18" charset="0"/>
                </a:rPr>
              </a:br>
              <a:r>
                <a:rPr lang="vi-VN" sz="36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Giống như cái vòng</a:t>
              </a:r>
              <a:br>
                <a:rPr lang="vi-VN" sz="3600" b="1" dirty="0">
                  <a:solidFill>
                    <a:srgbClr val="002060"/>
                  </a:solidFill>
                  <a:latin typeface="UTM Avo" panose="02040603050506020204" pitchFamily="18" charset="0"/>
                </a:rPr>
              </a:br>
              <a:r>
                <a:rPr lang="vi-VN" sz="36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Tròn tròn xinh xắn</a:t>
              </a:r>
              <a:br>
                <a:rPr lang="vi-VN" sz="3600" b="1" dirty="0">
                  <a:solidFill>
                    <a:srgbClr val="002060"/>
                  </a:solidFill>
                  <a:latin typeface="UTM Avo" panose="02040603050506020204" pitchFamily="18" charset="0"/>
                </a:rPr>
              </a:br>
              <a:r>
                <a:rPr lang="vi-VN" sz="36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Sao bé thích lắm</a:t>
              </a:r>
              <a:br>
                <a:rPr lang="vi-VN" sz="3600" b="1" dirty="0">
                  <a:solidFill>
                    <a:srgbClr val="002060"/>
                  </a:solidFill>
                  <a:latin typeface="UTM Avo" panose="02040603050506020204" pitchFamily="18" charset="0"/>
                </a:rPr>
              </a:br>
              <a:r>
                <a:rPr lang="vi-VN" sz="36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Nào cùng nhau đoán</a:t>
              </a:r>
              <a:br>
                <a:rPr lang="vi-VN" sz="3600" b="1" dirty="0">
                  <a:solidFill>
                    <a:srgbClr val="002060"/>
                  </a:solidFill>
                  <a:latin typeface="UTM Avo" panose="02040603050506020204" pitchFamily="18" charset="0"/>
                </a:rPr>
              </a:br>
              <a:r>
                <a:rPr lang="vi-VN" sz="36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Chữ cái gì nào?</a:t>
              </a:r>
              <a:endParaRPr lang="en-US" sz="3600" b="1" dirty="0">
                <a:solidFill>
                  <a:srgbClr val="002060"/>
                </a:solidFill>
                <a:latin typeface="UTM Avo" panose="02040603050506020204" pitchFamily="18" charset="0"/>
              </a:endParaRPr>
            </a:p>
            <a:p>
              <a:endParaRPr lang="en-US" sz="3600" b="1" dirty="0">
                <a:latin typeface="UTM Avo" panose="02040603050506020204" pitchFamily="18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5" t="11389" r="6921" b="56389"/>
          <a:stretch/>
        </p:blipFill>
        <p:spPr>
          <a:xfrm>
            <a:off x="9310590" y="3873566"/>
            <a:ext cx="2893649" cy="141630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361F0DB8-E7AD-43FB-BCCD-25527ED83EF5}"/>
              </a:ext>
            </a:extLst>
          </p:cNvPr>
          <p:cNvSpPr/>
          <p:nvPr/>
        </p:nvSpPr>
        <p:spPr>
          <a:xfrm>
            <a:off x="10757414" y="6078179"/>
            <a:ext cx="503583" cy="52626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B7BD0B0A-D774-4AA7-AACD-B87D8153EE15}"/>
              </a:ext>
            </a:extLst>
          </p:cNvPr>
          <p:cNvSpPr/>
          <p:nvPr/>
        </p:nvSpPr>
        <p:spPr>
          <a:xfrm>
            <a:off x="11095986" y="0"/>
            <a:ext cx="989997" cy="993913"/>
          </a:xfrm>
          <a:prstGeom prst="rect">
            <a:avLst/>
          </a:prstGeom>
          <a:solidFill>
            <a:srgbClr val="DAE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1466BD2F-D756-4139-B49E-22229C683D0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4" y="46671"/>
            <a:ext cx="1179443" cy="51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75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chimes.wav"/>
          </p:stSnd>
        </p:sndAc>
      </p:transition>
    </mc:Choice>
    <mc:Fallback xmlns="">
      <p:transition>
        <p:sndAc>
          <p:stSnd>
            <p:snd r:embed="rId1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082" y="-50426"/>
            <a:ext cx="1941429" cy="1856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23805F6-EA77-4D51-9744-9F37A57F23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7" y="4860841"/>
            <a:ext cx="1969179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8B3DB36-0CAB-4CD0-BE48-595E0CADE4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2" y="4348732"/>
            <a:ext cx="2060627" cy="1383912"/>
          </a:xfrm>
          <a:prstGeom prst="rect">
            <a:avLst/>
          </a:prstGeom>
        </p:spPr>
      </p:pic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xmlns="" id="{A468FF43-48BE-45C8-AE0E-72371E21D00D}"/>
              </a:ext>
            </a:extLst>
          </p:cNvPr>
          <p:cNvSpPr/>
          <p:nvPr/>
        </p:nvSpPr>
        <p:spPr>
          <a:xfrm>
            <a:off x="2080591" y="236014"/>
            <a:ext cx="8050380" cy="1727200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Nét tròn em đọc chữ </a:t>
            </a:r>
            <a:r>
              <a:rPr lang="vi-VN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“</a:t>
            </a:r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o</a:t>
            </a:r>
            <a:r>
              <a:rPr lang="vi-VN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”</a:t>
            </a:r>
          </a:p>
          <a:p>
            <a:pPr lvl="0" algn="ctr">
              <a:defRPr/>
            </a:pPr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Khuyết đi một nửa sẽ cho chữ gì?</a:t>
            </a: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xmlns="" id="{02105D08-1F14-416F-86C2-51DFEA1D8826}"/>
              </a:ext>
            </a:extLst>
          </p:cNvPr>
          <p:cNvSpPr/>
          <p:nvPr/>
        </p:nvSpPr>
        <p:spPr>
          <a:xfrm>
            <a:off x="5809799" y="2423882"/>
            <a:ext cx="4321172" cy="1021674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vi-VN" sz="3600" b="1" dirty="0">
                <a:solidFill>
                  <a:srgbClr val="C0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Chữ c</a:t>
            </a:r>
            <a:endParaRPr lang="en-US" sz="3600" b="1" dirty="0">
              <a:solidFill>
                <a:srgbClr val="C00000"/>
              </a:solidFill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8A1AF95E-ACBD-46E9-8F43-1F6D65A0D221}"/>
              </a:ext>
            </a:extLst>
          </p:cNvPr>
          <p:cNvSpPr/>
          <p:nvPr/>
        </p:nvSpPr>
        <p:spPr>
          <a:xfrm rot="5600923">
            <a:off x="2831325" y="4994112"/>
            <a:ext cx="2438330" cy="250979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Arrow: Pentagon 30">
            <a:hlinkClick r:id="rId8" action="ppaction://hlinksldjump"/>
            <a:extLst>
              <a:ext uri="{FF2B5EF4-FFF2-40B4-BE49-F238E27FC236}">
                <a16:creationId xmlns:a16="http://schemas.microsoft.com/office/drawing/2014/main" xmlns="" id="{AA693000-41B6-4481-BACC-F3E8F4F6DBBA}"/>
              </a:ext>
            </a:extLst>
          </p:cNvPr>
          <p:cNvSpPr/>
          <p:nvPr/>
        </p:nvSpPr>
        <p:spPr>
          <a:xfrm rot="586976" flipH="1">
            <a:off x="2801407" y="4069021"/>
            <a:ext cx="2310938" cy="899514"/>
          </a:xfrm>
          <a:prstGeom prst="homePlate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 HOME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240" y="5457466"/>
            <a:ext cx="952500" cy="1019175"/>
          </a:xfrm>
          <a:prstGeom prst="rect">
            <a:avLst/>
          </a:prstGeom>
        </p:spPr>
      </p:pic>
      <p:sp>
        <p:nvSpPr>
          <p:cNvPr id="36" name="Flowchart: Summing Junction 35">
            <a:extLst>
              <a:ext uri="{FF2B5EF4-FFF2-40B4-BE49-F238E27FC236}">
                <a16:creationId xmlns:a16="http://schemas.microsoft.com/office/drawing/2014/main" xmlns="" id="{9A9D8C94-FF71-4542-A1F8-47F84D77E78E}"/>
              </a:ext>
            </a:extLst>
          </p:cNvPr>
          <p:cNvSpPr/>
          <p:nvPr/>
        </p:nvSpPr>
        <p:spPr>
          <a:xfrm>
            <a:off x="4025900" y="4194326"/>
            <a:ext cx="154406" cy="154406"/>
          </a:xfrm>
          <a:prstGeom prst="flowChartSummingJunction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68" y="5154122"/>
            <a:ext cx="1164057" cy="127598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2260"/>
            <a:ext cx="1164057" cy="127598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xmlns="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46" y="3437713"/>
            <a:ext cx="777978" cy="76864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xmlns="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7894" y="3664879"/>
            <a:ext cx="880161" cy="84319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xmlns="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3919037"/>
            <a:ext cx="495300" cy="43815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xmlns="" id="{BF1CB1F2-B380-48F5-8964-31095DE91B5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492" y="3822034"/>
            <a:ext cx="714375" cy="11906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9" t="55000" r="3208" b="13333"/>
          <a:stretch/>
        </p:blipFill>
        <p:spPr>
          <a:xfrm>
            <a:off x="9576803" y="3602596"/>
            <a:ext cx="2133600" cy="21717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97FBCE88-A427-407B-9D72-CBF3142036C5}"/>
              </a:ext>
            </a:extLst>
          </p:cNvPr>
          <p:cNvSpPr/>
          <p:nvPr/>
        </p:nvSpPr>
        <p:spPr>
          <a:xfrm>
            <a:off x="11095986" y="0"/>
            <a:ext cx="989997" cy="993913"/>
          </a:xfrm>
          <a:prstGeom prst="rect">
            <a:avLst/>
          </a:prstGeom>
          <a:solidFill>
            <a:srgbClr val="DAE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AE45A964-A454-41F1-ABF0-F35A8DC9D00F}"/>
              </a:ext>
            </a:extLst>
          </p:cNvPr>
          <p:cNvSpPr/>
          <p:nvPr/>
        </p:nvSpPr>
        <p:spPr>
          <a:xfrm>
            <a:off x="10757415" y="6054376"/>
            <a:ext cx="503583" cy="52626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E1B58FF6-F04F-469B-84A5-D218024E4F4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4" y="46671"/>
            <a:ext cx="1179443" cy="51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27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chimes.wav"/>
          </p:stSnd>
        </p:sndAc>
      </p:transition>
    </mc:Choice>
    <mc:Fallback xmlns="">
      <p:transition>
        <p:sndAc>
          <p:stSnd>
            <p:snd r:embed="rId1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082" y="-50426"/>
            <a:ext cx="1941429" cy="1856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23805F6-EA77-4D51-9744-9F37A57F23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7" y="4860841"/>
            <a:ext cx="1969179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8B3DB36-0CAB-4CD0-BE48-595E0CADE4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2" y="4348732"/>
            <a:ext cx="2060627" cy="1383912"/>
          </a:xfrm>
          <a:prstGeom prst="rect">
            <a:avLst/>
          </a:prstGeom>
        </p:spPr>
      </p:pic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xmlns="" id="{A468FF43-48BE-45C8-AE0E-72371E21D00D}"/>
              </a:ext>
            </a:extLst>
          </p:cNvPr>
          <p:cNvSpPr/>
          <p:nvPr/>
        </p:nvSpPr>
        <p:spPr>
          <a:xfrm>
            <a:off x="1499560" y="250592"/>
            <a:ext cx="9622971" cy="1727200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Con gì nhảy nhót leo trèo</a:t>
            </a:r>
            <a:b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</a:rPr>
            </a:br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Mình đầy lông lá, nhăn nheo làm trò</a:t>
            </a:r>
            <a:r>
              <a:rPr lang="vi-VN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?</a:t>
            </a:r>
            <a:endParaRPr lang="en-US" sz="36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xmlns="" id="{02105D08-1F14-416F-86C2-51DFEA1D8826}"/>
              </a:ext>
            </a:extLst>
          </p:cNvPr>
          <p:cNvSpPr/>
          <p:nvPr/>
        </p:nvSpPr>
        <p:spPr>
          <a:xfrm>
            <a:off x="6166725" y="2307173"/>
            <a:ext cx="3964246" cy="1127466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600" b="1" dirty="0">
                <a:solidFill>
                  <a:srgbClr val="C0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Con khỉ</a:t>
            </a:r>
            <a:endParaRPr lang="en-US" sz="3600" b="1" dirty="0">
              <a:solidFill>
                <a:srgbClr val="C00000"/>
              </a:solidFill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8A1AF95E-ACBD-46E9-8F43-1F6D65A0D221}"/>
              </a:ext>
            </a:extLst>
          </p:cNvPr>
          <p:cNvSpPr/>
          <p:nvPr/>
        </p:nvSpPr>
        <p:spPr>
          <a:xfrm rot="5600923">
            <a:off x="2831325" y="4994112"/>
            <a:ext cx="2438330" cy="250979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Arrow: Pentagon 30">
            <a:hlinkClick r:id="rId8" action="ppaction://hlinksldjump"/>
            <a:extLst>
              <a:ext uri="{FF2B5EF4-FFF2-40B4-BE49-F238E27FC236}">
                <a16:creationId xmlns:a16="http://schemas.microsoft.com/office/drawing/2014/main" xmlns="" id="{AA693000-41B6-4481-BACC-F3E8F4F6DBBA}"/>
              </a:ext>
            </a:extLst>
          </p:cNvPr>
          <p:cNvSpPr/>
          <p:nvPr/>
        </p:nvSpPr>
        <p:spPr>
          <a:xfrm rot="586976" flipH="1">
            <a:off x="2801407" y="4069021"/>
            <a:ext cx="2310938" cy="899514"/>
          </a:xfrm>
          <a:prstGeom prst="homePlate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 HOME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240" y="5457466"/>
            <a:ext cx="952500" cy="1019175"/>
          </a:xfrm>
          <a:prstGeom prst="rect">
            <a:avLst/>
          </a:prstGeom>
        </p:spPr>
      </p:pic>
      <p:sp>
        <p:nvSpPr>
          <p:cNvPr id="36" name="Flowchart: Summing Junction 35">
            <a:extLst>
              <a:ext uri="{FF2B5EF4-FFF2-40B4-BE49-F238E27FC236}">
                <a16:creationId xmlns:a16="http://schemas.microsoft.com/office/drawing/2014/main" xmlns="" id="{9A9D8C94-FF71-4542-A1F8-47F84D77E78E}"/>
              </a:ext>
            </a:extLst>
          </p:cNvPr>
          <p:cNvSpPr/>
          <p:nvPr/>
        </p:nvSpPr>
        <p:spPr>
          <a:xfrm>
            <a:off x="4025900" y="4194326"/>
            <a:ext cx="154406" cy="154406"/>
          </a:xfrm>
          <a:prstGeom prst="flowChartSummingJunction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68" y="5154122"/>
            <a:ext cx="1164057" cy="127598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2260"/>
            <a:ext cx="1164057" cy="127598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xmlns="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46" y="3437713"/>
            <a:ext cx="777978" cy="76864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xmlns="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8936" y="3664879"/>
            <a:ext cx="879118" cy="84219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xmlns="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3919037"/>
            <a:ext cx="495300" cy="43815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xmlns="" id="{BF1CB1F2-B380-48F5-8964-31095DE91B5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492" y="3822034"/>
            <a:ext cx="714375" cy="1190625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9474451" y="4177114"/>
            <a:ext cx="2717549" cy="1615001"/>
            <a:chOff x="3531138" y="3771900"/>
            <a:chExt cx="4071559" cy="2662136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00" r="50371" b="13611"/>
            <a:stretch/>
          </p:blipFill>
          <p:spPr>
            <a:xfrm>
              <a:off x="3531138" y="3771900"/>
              <a:ext cx="2545812" cy="215265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00" r="50371" b="13611"/>
            <a:stretch/>
          </p:blipFill>
          <p:spPr>
            <a:xfrm flipH="1">
              <a:off x="5056885" y="4281386"/>
              <a:ext cx="2545812" cy="2152650"/>
            </a:xfrm>
            <a:prstGeom prst="rect">
              <a:avLst/>
            </a:prstGeom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9E7074A0-2F1A-438C-82F0-7F0F91FF58BB}"/>
              </a:ext>
            </a:extLst>
          </p:cNvPr>
          <p:cNvSpPr/>
          <p:nvPr/>
        </p:nvSpPr>
        <p:spPr>
          <a:xfrm>
            <a:off x="11095986" y="0"/>
            <a:ext cx="989997" cy="993913"/>
          </a:xfrm>
          <a:prstGeom prst="rect">
            <a:avLst/>
          </a:prstGeom>
          <a:solidFill>
            <a:srgbClr val="DAE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DA40FAB0-62F2-4EED-A39F-4FB989CED979}"/>
              </a:ext>
            </a:extLst>
          </p:cNvPr>
          <p:cNvSpPr/>
          <p:nvPr/>
        </p:nvSpPr>
        <p:spPr>
          <a:xfrm>
            <a:off x="10757415" y="6083878"/>
            <a:ext cx="503583" cy="52626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7EF33016-2982-4C50-8E24-6C0C7BBBD3C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4" y="46671"/>
            <a:ext cx="1179443" cy="51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90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chimes.wav"/>
          </p:stSnd>
        </p:sndAc>
      </p:transition>
    </mc:Choice>
    <mc:Fallback xmlns="">
      <p:transition>
        <p:sndAc>
          <p:stSnd>
            <p:snd r:embed="rId17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082" y="-50426"/>
            <a:ext cx="1941429" cy="1856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23805F6-EA77-4D51-9744-9F37A57F2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7" y="4860841"/>
            <a:ext cx="1969179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8B3DB36-0CAB-4CD0-BE48-595E0CADE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2" y="4348732"/>
            <a:ext cx="2060627" cy="1383912"/>
          </a:xfrm>
          <a:prstGeom prst="rect">
            <a:avLst/>
          </a:prstGeom>
        </p:spPr>
      </p:pic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xmlns="" id="{A468FF43-48BE-45C8-AE0E-72371E21D00D}"/>
              </a:ext>
            </a:extLst>
          </p:cNvPr>
          <p:cNvSpPr/>
          <p:nvPr/>
        </p:nvSpPr>
        <p:spPr>
          <a:xfrm>
            <a:off x="1533772" y="261756"/>
            <a:ext cx="9622971" cy="1727200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600" b="1" dirty="0">
                <a:solidFill>
                  <a:srgbClr val="002060"/>
                </a:solidFill>
                <a:latin typeface="UTM Avo" panose="02040603050506020204" pitchFamily="18" charset="0"/>
              </a:rPr>
              <a:t>Nét thẳng bé thấy đầu tiên. Móc xuôi thấy tiếp sẽ ra chữ gì?</a:t>
            </a: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xmlns="" id="{02105D08-1F14-416F-86C2-51DFEA1D8826}"/>
              </a:ext>
            </a:extLst>
          </p:cNvPr>
          <p:cNvSpPr/>
          <p:nvPr/>
        </p:nvSpPr>
        <p:spPr>
          <a:xfrm>
            <a:off x="6803796" y="2270192"/>
            <a:ext cx="3511436" cy="1127466"/>
          </a:xfrm>
          <a:prstGeom prst="foldedCorner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600" b="1" dirty="0">
                <a:solidFill>
                  <a:srgbClr val="C0000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Chữ n</a:t>
            </a:r>
            <a:endParaRPr lang="en-US" sz="3600" b="1" dirty="0">
              <a:solidFill>
                <a:srgbClr val="C00000"/>
              </a:solidFill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8A1AF95E-ACBD-46E9-8F43-1F6D65A0D221}"/>
              </a:ext>
            </a:extLst>
          </p:cNvPr>
          <p:cNvSpPr/>
          <p:nvPr/>
        </p:nvSpPr>
        <p:spPr>
          <a:xfrm rot="5600923">
            <a:off x="2831325" y="4994112"/>
            <a:ext cx="2438330" cy="25097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xmlns="" id="{AA693000-41B6-4481-BACC-F3E8F4F6DBBA}"/>
              </a:ext>
            </a:extLst>
          </p:cNvPr>
          <p:cNvSpPr/>
          <p:nvPr/>
        </p:nvSpPr>
        <p:spPr>
          <a:xfrm rot="586976" flipH="1">
            <a:off x="2801407" y="4069021"/>
            <a:ext cx="2310938" cy="899514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 HOME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240" y="5457466"/>
            <a:ext cx="952500" cy="1019175"/>
          </a:xfrm>
          <a:prstGeom prst="rect">
            <a:avLst/>
          </a:prstGeom>
        </p:spPr>
      </p:pic>
      <p:sp>
        <p:nvSpPr>
          <p:cNvPr id="36" name="Flowchart: Summing Junction 35">
            <a:extLst>
              <a:ext uri="{FF2B5EF4-FFF2-40B4-BE49-F238E27FC236}">
                <a16:creationId xmlns:a16="http://schemas.microsoft.com/office/drawing/2014/main" xmlns="" id="{9A9D8C94-FF71-4542-A1F8-47F84D77E78E}"/>
              </a:ext>
            </a:extLst>
          </p:cNvPr>
          <p:cNvSpPr/>
          <p:nvPr/>
        </p:nvSpPr>
        <p:spPr>
          <a:xfrm>
            <a:off x="4025900" y="4194326"/>
            <a:ext cx="154406" cy="154406"/>
          </a:xfrm>
          <a:prstGeom prst="flowChartSummingJunction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68" y="5154122"/>
            <a:ext cx="1164057" cy="127598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2260"/>
            <a:ext cx="1164057" cy="127598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xmlns="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46" y="3437713"/>
            <a:ext cx="777978" cy="76864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xmlns="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7894" y="3664879"/>
            <a:ext cx="880161" cy="84319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xmlns="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3919037"/>
            <a:ext cx="495300" cy="43815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xmlns="" id="{BF1CB1F2-B380-48F5-8964-31095DE91B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492" y="3822034"/>
            <a:ext cx="714375" cy="1190625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9398640" y="3985589"/>
            <a:ext cx="2717549" cy="1615001"/>
            <a:chOff x="3531138" y="3771900"/>
            <a:chExt cx="4071559" cy="266213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00" r="50371" b="13611"/>
            <a:stretch/>
          </p:blipFill>
          <p:spPr>
            <a:xfrm>
              <a:off x="3531138" y="3771900"/>
              <a:ext cx="2545812" cy="215265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00" r="50371" b="13611"/>
            <a:stretch/>
          </p:blipFill>
          <p:spPr>
            <a:xfrm flipH="1">
              <a:off x="5056885" y="4281386"/>
              <a:ext cx="2545812" cy="2152650"/>
            </a:xfrm>
            <a:prstGeom prst="rect">
              <a:avLst/>
            </a:prstGeom>
          </p:spPr>
        </p:pic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37089EB4-5A15-4DDE-965E-6945C16DEC6E}"/>
              </a:ext>
            </a:extLst>
          </p:cNvPr>
          <p:cNvSpPr/>
          <p:nvPr/>
        </p:nvSpPr>
        <p:spPr>
          <a:xfrm>
            <a:off x="11095986" y="0"/>
            <a:ext cx="989997" cy="993913"/>
          </a:xfrm>
          <a:prstGeom prst="rect">
            <a:avLst/>
          </a:prstGeom>
          <a:solidFill>
            <a:srgbClr val="DAE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CD058F56-9695-43B5-9E47-21FED4609CFD}"/>
              </a:ext>
            </a:extLst>
          </p:cNvPr>
          <p:cNvSpPr/>
          <p:nvPr/>
        </p:nvSpPr>
        <p:spPr>
          <a:xfrm>
            <a:off x="10763009" y="6067863"/>
            <a:ext cx="503583" cy="52626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E46048D9-2A27-4F24-9250-A2A23ECB2CE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4" y="46671"/>
            <a:ext cx="1179443" cy="51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4058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3" name="chimes.wav"/>
          </p:stSnd>
        </p:sndAc>
      </p:transition>
    </mc:Choice>
    <mc:Fallback xmlns="">
      <p:transition>
        <p:sndAc>
          <p:stSnd>
            <p:snd r:embed="rId18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848051" y="3149634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965403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2271</TotalTime>
  <Words>169</Words>
  <Application>Microsoft Office PowerPoint</Application>
  <PresentationFormat>Widescreen</PresentationFormat>
  <Paragraphs>30</Paragraphs>
  <Slides>19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等线</vt:lpstr>
      <vt:lpstr>Calibri</vt:lpstr>
      <vt:lpstr>Times New Roman</vt:lpstr>
      <vt:lpstr>Arial</vt:lpstr>
      <vt:lpstr>Microsoft YaHei</vt:lpstr>
      <vt:lpstr>UTM Avo</vt:lpstr>
      <vt:lpstr>Calibri Light</vt:lpstr>
      <vt:lpstr>Tahoma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Thảo Vũ</cp:lastModifiedBy>
  <cp:revision>120</cp:revision>
  <dcterms:created xsi:type="dcterms:W3CDTF">2021-11-01T08:16:43Z</dcterms:created>
  <dcterms:modified xsi:type="dcterms:W3CDTF">2022-08-24T05:34:16Z</dcterms:modified>
</cp:coreProperties>
</file>