
<file path=[Content_Types].xml><?xml version="1.0" encoding="utf-8"?>
<Types xmlns="http://schemas.openxmlformats.org/package/2006/content-types">
  <Default Extension="png" ContentType="image/png"/>
  <Default Extension="mp3" ContentType="audio/m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x-wav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86" r:id="rId2"/>
  </p:sldMasterIdLst>
  <p:notesMasterIdLst>
    <p:notesMasterId r:id="rId21"/>
  </p:notesMasterIdLst>
  <p:sldIdLst>
    <p:sldId id="357" r:id="rId3"/>
    <p:sldId id="275" r:id="rId4"/>
    <p:sldId id="336" r:id="rId5"/>
    <p:sldId id="284" r:id="rId6"/>
    <p:sldId id="337" r:id="rId7"/>
    <p:sldId id="338" r:id="rId8"/>
    <p:sldId id="298" r:id="rId9"/>
    <p:sldId id="340" r:id="rId10"/>
    <p:sldId id="339" r:id="rId11"/>
    <p:sldId id="343" r:id="rId12"/>
    <p:sldId id="342" r:id="rId13"/>
    <p:sldId id="355" r:id="rId14"/>
    <p:sldId id="350" r:id="rId15"/>
    <p:sldId id="351" r:id="rId16"/>
    <p:sldId id="352" r:id="rId17"/>
    <p:sldId id="353" r:id="rId18"/>
    <p:sldId id="354" r:id="rId19"/>
    <p:sldId id="356" r:id="rId20"/>
  </p:sldIdLst>
  <p:sldSz cx="12192000" cy="6858000"/>
  <p:notesSz cx="6858000" cy="9144000"/>
  <p:embeddedFontLst>
    <p:embeddedFont>
      <p:font typeface="等线" panose="020B0604020202020204" charset="-122"/>
      <p:regular r:id="rId22"/>
      <p:bold r:id="rId23"/>
    </p:embeddedFon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Microsoft YaHei" panose="020B0503020204020204" pitchFamily="34" charset="-122"/>
      <p:regular r:id="rId28"/>
      <p:bold r:id="rId29"/>
    </p:embeddedFont>
    <p:embeddedFont>
      <p:font typeface="UTM Avo" panose="02040603050506020204" pitchFamily="18" charset="0"/>
      <p:regular r:id="rId30"/>
    </p:embeddedFont>
    <p:embeddedFont>
      <p:font typeface="Calibri Light" panose="020F0302020204030204" pitchFamily="34" charset="0"/>
      <p:regular r:id="rId31"/>
      <p:italic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445157"/>
    <a:srgbClr val="F3EC91"/>
    <a:srgbClr val="C5F9C8"/>
    <a:srgbClr val="FF7707"/>
    <a:srgbClr val="C9E9F0"/>
    <a:srgbClr val="D8EFF5"/>
    <a:srgbClr val="DAF7EE"/>
    <a:srgbClr val="3B1600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98" autoAdjust="0"/>
    <p:restoredTop sz="88499" autoAdjust="0"/>
  </p:normalViewPr>
  <p:slideViewPr>
    <p:cSldViewPr snapToGrid="0">
      <p:cViewPr varScale="1">
        <p:scale>
          <a:sx n="62" d="100"/>
          <a:sy n="62" d="100"/>
        </p:scale>
        <p:origin x="83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font" Target="fonts/font5.fntdata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font" Target="fonts/font4.fntdata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3.fntdata"/><Relationship Id="rId32" Type="http://schemas.openxmlformats.org/officeDocument/2006/relationships/font" Target="fonts/font11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font" Target="fonts/font10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B6B3DF-5E58-4FF9-B25C-DA47F988436B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F2D0FC-8FDA-4DF2-BC8D-3A19850713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614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>
                <a:latin typeface="UTM Avo" panose="02040603050506020204" pitchFamily="18" charset="0"/>
              </a:rPr>
              <a:t>1</a:t>
            </a:fld>
            <a:endParaRPr lang="zh-CN" altLang="en-US">
              <a:latin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9518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vi-VN" dirty="0"/>
              <a:t>Thầy cô ấn phím bất kì sẽ hiện câu hỏi và tảng băng, ấn 1 lần nữa sẽ hiện đáp án</a:t>
            </a:r>
          </a:p>
          <a:p>
            <a:pPr marL="171450" indent="-171450">
              <a:buFontTx/>
              <a:buChar char="-"/>
            </a:pPr>
            <a:r>
              <a:rPr lang="vi-VN" dirty="0"/>
              <a:t>HS trả lời đúng, thầy cô </a:t>
            </a:r>
            <a:r>
              <a:rPr lang="en-US" dirty="0"/>
              <a:t>di </a:t>
            </a:r>
            <a:r>
              <a:rPr lang="en-US" dirty="0" err="1"/>
              <a:t>chuột</a:t>
            </a:r>
            <a:r>
              <a:rPr lang="en-US" dirty="0"/>
              <a:t> </a:t>
            </a:r>
            <a:r>
              <a:rPr lang="en-US" dirty="0" err="1"/>
              <a:t>có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bàn</a:t>
            </a:r>
            <a:r>
              <a:rPr lang="en-US" dirty="0"/>
              <a:t> </a:t>
            </a:r>
            <a:r>
              <a:rPr lang="en-US" dirty="0" err="1"/>
              <a:t>tay</a:t>
            </a:r>
            <a:r>
              <a:rPr lang="en-US" dirty="0"/>
              <a:t> </a:t>
            </a:r>
            <a:r>
              <a:rPr lang="vi-VN" dirty="0"/>
              <a:t>bấm chuột vào tảng băng đó để chim cánh cụt bước sang</a:t>
            </a:r>
          </a:p>
          <a:p>
            <a:pPr marL="171450" indent="-171450">
              <a:buFontTx/>
              <a:buChar char="-"/>
            </a:pPr>
            <a:r>
              <a:rPr lang="vi-VN" dirty="0"/>
              <a:t>Thực hiện tương tự với các câu hỏi khác.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F2D0FC-8FDA-4DF2-BC8D-3A198507135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572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preserve="1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UTM Avo" panose="02040603050506020204" pitchFamily="18" charset="0"/>
              <a:ea typeface="Arial"/>
              <a:cs typeface="Arial"/>
              <a:sym typeface="Arial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xmlns="" id="{9AD1DDED-7DF5-4CD6-A1A3-FC0C2ECC92B2}"/>
              </a:ext>
            </a:extLst>
          </p:cNvPr>
          <p:cNvSpPr/>
          <p:nvPr userDrawn="1"/>
        </p:nvSpPr>
        <p:spPr>
          <a:xfrm>
            <a:off x="11050607" y="13652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8834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 preserve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xmlns="" id="{1146B2CB-5A67-4AB8-9A1B-7AE29B183FB4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329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2_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574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617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56096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379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 preserve="1">
  <p:cSld name="1_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0061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xmlns="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41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33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11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B6B4D996-D27A-45F3-8A94-7114A45F77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AFCBFE-611A-4CAB-A894-937638D9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52E8545-01CE-4FAF-BFB4-D08B76DD5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39B6410-3F70-4DB6-82F8-946CB7F5F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86750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ABDD0EC9-AAF6-4028-9E61-DCAAC85097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406D12-DD67-40A6-97ED-B7D5D4460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0CBBF0A-4F4C-440C-AEB2-3BB590C3D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8FB3446-FD4B-4976-AEB2-B88314DBD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BE683C8-11B5-46C6-8BB4-D1474691F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7C26DA4-DFC7-4240-8A46-029882411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57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D758C8D-0F65-41F2-8D2B-8E662F01D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323DC4F-F04B-4EF7-855D-738F4446D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E48651F-A381-4808-8187-C91BA0034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5FA18D3B-4ACD-4E73-89EB-965186A1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14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081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7524DFA-13F6-43C0-9053-95A339ACE8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3A6E64-5B43-4BA6-8890-55DEB65FE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9379167-2151-44FC-BF25-DFD27049F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86E8D4D-9575-44FE-80EF-A5E5D3774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F0DF73A-77BC-4174-B01E-823EE96F1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488BB73-AA98-40B8-86A0-7E9FF8C49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3D71948-3005-4AD2-A429-FBDF9FC90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9252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0FCD88A7-8EBB-43E1-AB26-941303AA5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DBF4CA-4B3B-47DC-AC91-7CC00B696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04900BA-A396-46B0-A22B-E6A8AD387D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0F30CA7-1F4D-40C1-9A6A-040327EAE2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11032F2-F618-4746-9BAE-D6D1CB3D4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52D1357-92FD-4B75-BF6D-B58B30699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2FC0E1B-A2C9-4098-AFC0-7ED63619D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2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6C6A0C5-A58D-497D-87A0-F926B583C1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8DAED18E-A2B7-4E79-BCB2-5A940B92F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A76CAEA-67BE-4816-B1E7-41658737E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E957672-735A-48CF-B4BE-6D3607120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FE929CE-D546-45E7-9512-43EAA33AD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CB64245-321E-4D0A-977E-D09E6120C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1840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C3AE678F-A982-4A11-B6D5-E4EA8E0CAA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401CF19-F0A5-4049-B00B-5887BAD1E9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6CFEB78-67CD-4D61-A945-C99A96A6C1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3EC5EB8-55E4-40D3-9444-A75EEE310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C24AE4C-470C-4596-927E-BEBE02463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848276C-9A0E-4BF6-88D9-D4C27235E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700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CA149D5-D9AD-4ACB-B6FF-2DAC3709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04FFB89-B9BD-4AE7-AEE1-E3D3BB9C4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655F649-BCD4-4DF4-9D3A-5A1788C1E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56077461-4DD8-41EB-BB6D-74D8AE1E7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9960BD7-E350-4338-AE4E-097AA1748B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B9C91111-8CC6-49E8-AFF4-460D7AA5C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EB47E37-C210-4655-8E14-302E21E83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3E78A9EA-D7E5-4BBD-AB42-C9A78E6B6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3A878C85-2C2D-4555-91B2-7F695AA418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3128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13908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33503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4344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08366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13753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29579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90103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70366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93985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96636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6197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5CEE5A00-8F8E-42AF-90E2-06665146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ED880EE-B25B-4758-91EB-EBD635871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D8255D9-F2D3-47EC-8DB1-5B378E86D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C8935-5503-46B3-AA64-FDD06962785D}" type="datetimeFigureOut">
              <a:rPr lang="en-US" smtClean="0"/>
              <a:t>8/24/2022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C92A118-F643-4454-B34F-A87946B13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3A72231-B6D0-41EB-A4EC-39B7F5689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3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649" r:id="rId8"/>
    <p:sldLayoutId id="2147483650" r:id="rId9"/>
    <p:sldLayoutId id="2147483685" r:id="rId10"/>
    <p:sldLayoutId id="2147483652" r:id="rId11"/>
    <p:sldLayoutId id="2147483651" r:id="rId12"/>
    <p:sldLayoutId id="2147483654" r:id="rId13"/>
    <p:sldLayoutId id="2147483655" r:id="rId14"/>
    <p:sldLayoutId id="2147483656" r:id="rId15"/>
    <p:sldLayoutId id="2147483657" r:id="rId16"/>
    <p:sldLayoutId id="2147483658" r:id="rId17"/>
    <p:sldLayoutId id="2147483659" r:id="rId18"/>
    <p:sldLayoutId id="2147483653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A72021-2EB0-4F79-8FB4-A517DBC9435B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8/24/2022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014428-DCB4-484F-A0F7-80C70BE4AC5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3720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9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9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gif"/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30.gif"/><Relationship Id="rId12" Type="http://schemas.openxmlformats.org/officeDocument/2006/relationships/image" Target="../media/image19.png"/><Relationship Id="rId2" Type="http://schemas.microsoft.com/office/2007/relationships/media" Target="../media/media4.wav"/><Relationship Id="rId1" Type="http://schemas.openxmlformats.org/officeDocument/2006/relationships/audio" Target="NULL" TargetMode="Externa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gif"/><Relationship Id="rId10" Type="http://schemas.openxmlformats.org/officeDocument/2006/relationships/image" Target="../media/image33.gif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2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gif"/><Relationship Id="rId13" Type="http://schemas.openxmlformats.org/officeDocument/2006/relationships/image" Target="../media/image19.png"/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32.gif"/><Relationship Id="rId12" Type="http://schemas.openxmlformats.org/officeDocument/2006/relationships/image" Target="../media/image30.gif"/><Relationship Id="rId2" Type="http://schemas.microsoft.com/office/2007/relationships/media" Target="../media/media5.mp3"/><Relationship Id="rId1" Type="http://schemas.openxmlformats.org/officeDocument/2006/relationships/audio" Target="NULL" TargetMode="Externa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gif"/><Relationship Id="rId10" Type="http://schemas.openxmlformats.org/officeDocument/2006/relationships/image" Target="../media/image31.gif"/><Relationship Id="rId4" Type="http://schemas.openxmlformats.org/officeDocument/2006/relationships/audio" Target="../media/audio1.wav"/><Relationship Id="rId9" Type="http://schemas.openxmlformats.org/officeDocument/2006/relationships/image" Target="../media/image35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gif"/><Relationship Id="rId13" Type="http://schemas.openxmlformats.org/officeDocument/2006/relationships/image" Target="../media/image19.png"/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32.gif"/><Relationship Id="rId12" Type="http://schemas.openxmlformats.org/officeDocument/2006/relationships/image" Target="../media/image30.gif"/><Relationship Id="rId2" Type="http://schemas.microsoft.com/office/2007/relationships/media" Target="../media/media5.mp3"/><Relationship Id="rId1" Type="http://schemas.openxmlformats.org/officeDocument/2006/relationships/audio" Target="NULL" TargetMode="Externa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gif"/><Relationship Id="rId10" Type="http://schemas.openxmlformats.org/officeDocument/2006/relationships/image" Target="../media/image31.gif"/><Relationship Id="rId4" Type="http://schemas.openxmlformats.org/officeDocument/2006/relationships/audio" Target="../media/audio1.wav"/><Relationship Id="rId9" Type="http://schemas.openxmlformats.org/officeDocument/2006/relationships/image" Target="../media/image35.jp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gif"/><Relationship Id="rId13" Type="http://schemas.openxmlformats.org/officeDocument/2006/relationships/image" Target="../media/image36.gif"/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32.gif"/><Relationship Id="rId12" Type="http://schemas.openxmlformats.org/officeDocument/2006/relationships/image" Target="../media/image30.gif"/><Relationship Id="rId2" Type="http://schemas.microsoft.com/office/2007/relationships/media" Target="../media/media5.mp3"/><Relationship Id="rId1" Type="http://schemas.openxmlformats.org/officeDocument/2006/relationships/audio" Target="NULL" TargetMode="Externa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gif"/><Relationship Id="rId10" Type="http://schemas.openxmlformats.org/officeDocument/2006/relationships/image" Target="../media/image31.gif"/><Relationship Id="rId4" Type="http://schemas.openxmlformats.org/officeDocument/2006/relationships/audio" Target="../media/audio1.wav"/><Relationship Id="rId9" Type="http://schemas.openxmlformats.org/officeDocument/2006/relationships/image" Target="../media/image35.jpg"/><Relationship Id="rId1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DA144B1-BC48-4FB5-81A0-5EEE0F41D92F}"/>
              </a:ext>
            </a:extLst>
          </p:cNvPr>
          <p:cNvSpPr/>
          <p:nvPr/>
        </p:nvSpPr>
        <p:spPr>
          <a:xfrm>
            <a:off x="2528475" y="1875530"/>
            <a:ext cx="7366120" cy="24929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9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viết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: Sau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48,49</a:t>
            </a:r>
            <a:endParaRPr lang="en-US" sz="5200" b="1" dirty="0">
              <a:solidFill>
                <a:srgbClr val="FF0000"/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08EF6DA-C8F1-435A-8108-A2019195E96B}"/>
              </a:ext>
            </a:extLst>
          </p:cNvPr>
          <p:cNvSpPr/>
          <p:nvPr/>
        </p:nvSpPr>
        <p:spPr>
          <a:xfrm>
            <a:off x="9467278" y="99936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3FE75980-B8E4-42A9-95B4-7B4E5FA54707}"/>
              </a:ext>
            </a:extLst>
          </p:cNvPr>
          <p:cNvSpPr/>
          <p:nvPr/>
        </p:nvSpPr>
        <p:spPr>
          <a:xfrm>
            <a:off x="11039823" y="684711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279778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2">
            <a:extLst>
              <a:ext uri="{FF2B5EF4-FFF2-40B4-BE49-F238E27FC236}">
                <a16:creationId xmlns:a16="http://schemas.microsoft.com/office/drawing/2014/main" xmlns="" id="{2CB05791-0FE1-4ED7-B149-2A2E95EF9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689" y="1544161"/>
            <a:ext cx="8031752" cy="3593252"/>
          </a:xfrm>
          <a:prstGeom prst="rect">
            <a:avLst/>
          </a:prstGeom>
        </p:spPr>
      </p:pic>
      <p:pic>
        <p:nvPicPr>
          <p:cNvPr id="10" name="图片 18">
            <a:extLst>
              <a:ext uri="{FF2B5EF4-FFF2-40B4-BE49-F238E27FC236}">
                <a16:creationId xmlns:a16="http://schemas.microsoft.com/office/drawing/2014/main" xmlns="" id="{2A01E6D5-6A60-4BE5-B33A-CE53F77BCB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4" r="25309" b="35008"/>
          <a:stretch/>
        </p:blipFill>
        <p:spPr>
          <a:xfrm>
            <a:off x="4375416" y="124363"/>
            <a:ext cx="3605349" cy="1380609"/>
          </a:xfrm>
          <a:prstGeom prst="rect">
            <a:avLst/>
          </a:prstGeom>
        </p:spPr>
      </p:pic>
      <p:sp>
        <p:nvSpPr>
          <p:cNvPr id="13" name="Freeform 34"/>
          <p:cNvSpPr>
            <a:spLocks/>
          </p:cNvSpPr>
          <p:nvPr/>
        </p:nvSpPr>
        <p:spPr bwMode="auto">
          <a:xfrm>
            <a:off x="9565" y="5473335"/>
            <a:ext cx="12192000" cy="1371601"/>
          </a:xfrm>
          <a:custGeom>
            <a:avLst/>
            <a:gdLst>
              <a:gd name="T0" fmla="*/ 5752 w 5752"/>
              <a:gd name="T1" fmla="*/ 970 h 970"/>
              <a:gd name="T2" fmla="*/ 0 w 5752"/>
              <a:gd name="T3" fmla="*/ 970 h 970"/>
              <a:gd name="T4" fmla="*/ 0 w 5752"/>
              <a:gd name="T5" fmla="*/ 293 h 970"/>
              <a:gd name="T6" fmla="*/ 0 w 5752"/>
              <a:gd name="T7" fmla="*/ 293 h 970"/>
              <a:gd name="T8" fmla="*/ 176 w 5752"/>
              <a:gd name="T9" fmla="*/ 247 h 970"/>
              <a:gd name="T10" fmla="*/ 365 w 5752"/>
              <a:gd name="T11" fmla="*/ 201 h 970"/>
              <a:gd name="T12" fmla="*/ 591 w 5752"/>
              <a:gd name="T13" fmla="*/ 147 h 970"/>
              <a:gd name="T14" fmla="*/ 713 w 5752"/>
              <a:gd name="T15" fmla="*/ 121 h 970"/>
              <a:gd name="T16" fmla="*/ 837 w 5752"/>
              <a:gd name="T17" fmla="*/ 93 h 970"/>
              <a:gd name="T18" fmla="*/ 961 w 5752"/>
              <a:gd name="T19" fmla="*/ 69 h 970"/>
              <a:gd name="T20" fmla="*/ 1078 w 5752"/>
              <a:gd name="T21" fmla="*/ 47 h 970"/>
              <a:gd name="T22" fmla="*/ 1192 w 5752"/>
              <a:gd name="T23" fmla="*/ 27 h 970"/>
              <a:gd name="T24" fmla="*/ 1296 w 5752"/>
              <a:gd name="T25" fmla="*/ 13 h 970"/>
              <a:gd name="T26" fmla="*/ 1390 w 5752"/>
              <a:gd name="T27" fmla="*/ 3 h 970"/>
              <a:gd name="T28" fmla="*/ 1430 w 5752"/>
              <a:gd name="T29" fmla="*/ 0 h 970"/>
              <a:gd name="T30" fmla="*/ 1468 w 5752"/>
              <a:gd name="T31" fmla="*/ 0 h 970"/>
              <a:gd name="T32" fmla="*/ 1468 w 5752"/>
              <a:gd name="T33" fmla="*/ 0 h 970"/>
              <a:gd name="T34" fmla="*/ 1538 w 5752"/>
              <a:gd name="T35" fmla="*/ 0 h 970"/>
              <a:gd name="T36" fmla="*/ 1612 w 5752"/>
              <a:gd name="T37" fmla="*/ 3 h 970"/>
              <a:gd name="T38" fmla="*/ 1686 w 5752"/>
              <a:gd name="T39" fmla="*/ 11 h 970"/>
              <a:gd name="T40" fmla="*/ 1764 w 5752"/>
              <a:gd name="T41" fmla="*/ 21 h 970"/>
              <a:gd name="T42" fmla="*/ 1845 w 5752"/>
              <a:gd name="T43" fmla="*/ 35 h 970"/>
              <a:gd name="T44" fmla="*/ 1927 w 5752"/>
              <a:gd name="T45" fmla="*/ 49 h 970"/>
              <a:gd name="T46" fmla="*/ 2011 w 5752"/>
              <a:gd name="T47" fmla="*/ 67 h 970"/>
              <a:gd name="T48" fmla="*/ 2097 w 5752"/>
              <a:gd name="T49" fmla="*/ 87 h 970"/>
              <a:gd name="T50" fmla="*/ 2185 w 5752"/>
              <a:gd name="T51" fmla="*/ 109 h 970"/>
              <a:gd name="T52" fmla="*/ 2275 w 5752"/>
              <a:gd name="T53" fmla="*/ 133 h 970"/>
              <a:gd name="T54" fmla="*/ 2457 w 5752"/>
              <a:gd name="T55" fmla="*/ 185 h 970"/>
              <a:gd name="T56" fmla="*/ 2640 w 5752"/>
              <a:gd name="T57" fmla="*/ 241 h 970"/>
              <a:gd name="T58" fmla="*/ 2826 w 5752"/>
              <a:gd name="T59" fmla="*/ 301 h 970"/>
              <a:gd name="T60" fmla="*/ 3196 w 5752"/>
              <a:gd name="T61" fmla="*/ 421 h 970"/>
              <a:gd name="T62" fmla="*/ 3377 w 5752"/>
              <a:gd name="T63" fmla="*/ 479 h 970"/>
              <a:gd name="T64" fmla="*/ 3553 w 5752"/>
              <a:gd name="T65" fmla="*/ 533 h 970"/>
              <a:gd name="T66" fmla="*/ 3723 w 5752"/>
              <a:gd name="T67" fmla="*/ 583 h 970"/>
              <a:gd name="T68" fmla="*/ 3805 w 5752"/>
              <a:gd name="T69" fmla="*/ 605 h 970"/>
              <a:gd name="T70" fmla="*/ 3885 w 5752"/>
              <a:gd name="T71" fmla="*/ 625 h 970"/>
              <a:gd name="T72" fmla="*/ 3960 w 5752"/>
              <a:gd name="T73" fmla="*/ 643 h 970"/>
              <a:gd name="T74" fmla="*/ 4036 w 5752"/>
              <a:gd name="T75" fmla="*/ 658 h 970"/>
              <a:gd name="T76" fmla="*/ 4108 w 5752"/>
              <a:gd name="T77" fmla="*/ 670 h 970"/>
              <a:gd name="T78" fmla="*/ 4176 w 5752"/>
              <a:gd name="T79" fmla="*/ 682 h 970"/>
              <a:gd name="T80" fmla="*/ 4176 w 5752"/>
              <a:gd name="T81" fmla="*/ 682 h 970"/>
              <a:gd name="T82" fmla="*/ 4252 w 5752"/>
              <a:gd name="T83" fmla="*/ 688 h 970"/>
              <a:gd name="T84" fmla="*/ 4346 w 5752"/>
              <a:gd name="T85" fmla="*/ 694 h 970"/>
              <a:gd name="T86" fmla="*/ 4454 w 5752"/>
              <a:gd name="T87" fmla="*/ 696 h 970"/>
              <a:gd name="T88" fmla="*/ 4572 w 5752"/>
              <a:gd name="T89" fmla="*/ 698 h 970"/>
              <a:gd name="T90" fmla="*/ 4699 w 5752"/>
              <a:gd name="T91" fmla="*/ 698 h 970"/>
              <a:gd name="T92" fmla="*/ 4831 w 5752"/>
              <a:gd name="T93" fmla="*/ 696 h 970"/>
              <a:gd name="T94" fmla="*/ 5097 w 5752"/>
              <a:gd name="T95" fmla="*/ 690 h 970"/>
              <a:gd name="T96" fmla="*/ 5347 w 5752"/>
              <a:gd name="T97" fmla="*/ 682 h 970"/>
              <a:gd name="T98" fmla="*/ 5556 w 5752"/>
              <a:gd name="T99" fmla="*/ 674 h 970"/>
              <a:gd name="T100" fmla="*/ 5752 w 5752"/>
              <a:gd name="T101" fmla="*/ 664 h 970"/>
              <a:gd name="T102" fmla="*/ 5752 w 5752"/>
              <a:gd name="T103" fmla="*/ 970 h 970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5752" h="970">
                <a:moveTo>
                  <a:pt x="5752" y="970"/>
                </a:moveTo>
                <a:lnTo>
                  <a:pt x="0" y="970"/>
                </a:lnTo>
                <a:lnTo>
                  <a:pt x="0" y="293"/>
                </a:lnTo>
                <a:lnTo>
                  <a:pt x="176" y="247"/>
                </a:lnTo>
                <a:lnTo>
                  <a:pt x="365" y="201"/>
                </a:lnTo>
                <a:lnTo>
                  <a:pt x="591" y="147"/>
                </a:lnTo>
                <a:lnTo>
                  <a:pt x="713" y="121"/>
                </a:lnTo>
                <a:lnTo>
                  <a:pt x="837" y="93"/>
                </a:lnTo>
                <a:lnTo>
                  <a:pt x="961" y="69"/>
                </a:lnTo>
                <a:lnTo>
                  <a:pt x="1078" y="47"/>
                </a:lnTo>
                <a:lnTo>
                  <a:pt x="1192" y="27"/>
                </a:lnTo>
                <a:lnTo>
                  <a:pt x="1296" y="13"/>
                </a:lnTo>
                <a:lnTo>
                  <a:pt x="1390" y="3"/>
                </a:lnTo>
                <a:lnTo>
                  <a:pt x="1430" y="0"/>
                </a:lnTo>
                <a:lnTo>
                  <a:pt x="1468" y="0"/>
                </a:lnTo>
                <a:lnTo>
                  <a:pt x="1538" y="0"/>
                </a:lnTo>
                <a:lnTo>
                  <a:pt x="1612" y="3"/>
                </a:lnTo>
                <a:lnTo>
                  <a:pt x="1686" y="11"/>
                </a:lnTo>
                <a:lnTo>
                  <a:pt x="1764" y="21"/>
                </a:lnTo>
                <a:lnTo>
                  <a:pt x="1845" y="35"/>
                </a:lnTo>
                <a:lnTo>
                  <a:pt x="1927" y="49"/>
                </a:lnTo>
                <a:lnTo>
                  <a:pt x="2011" y="67"/>
                </a:lnTo>
                <a:lnTo>
                  <a:pt x="2097" y="87"/>
                </a:lnTo>
                <a:lnTo>
                  <a:pt x="2185" y="109"/>
                </a:lnTo>
                <a:lnTo>
                  <a:pt x="2275" y="133"/>
                </a:lnTo>
                <a:lnTo>
                  <a:pt x="2457" y="185"/>
                </a:lnTo>
                <a:lnTo>
                  <a:pt x="2640" y="241"/>
                </a:lnTo>
                <a:lnTo>
                  <a:pt x="2826" y="301"/>
                </a:lnTo>
                <a:lnTo>
                  <a:pt x="3196" y="421"/>
                </a:lnTo>
                <a:lnTo>
                  <a:pt x="3377" y="479"/>
                </a:lnTo>
                <a:lnTo>
                  <a:pt x="3553" y="533"/>
                </a:lnTo>
                <a:lnTo>
                  <a:pt x="3723" y="583"/>
                </a:lnTo>
                <a:lnTo>
                  <a:pt x="3805" y="605"/>
                </a:lnTo>
                <a:lnTo>
                  <a:pt x="3885" y="625"/>
                </a:lnTo>
                <a:lnTo>
                  <a:pt x="3960" y="643"/>
                </a:lnTo>
                <a:lnTo>
                  <a:pt x="4036" y="658"/>
                </a:lnTo>
                <a:lnTo>
                  <a:pt x="4108" y="670"/>
                </a:lnTo>
                <a:lnTo>
                  <a:pt x="4176" y="682"/>
                </a:lnTo>
                <a:lnTo>
                  <a:pt x="4252" y="688"/>
                </a:lnTo>
                <a:lnTo>
                  <a:pt x="4346" y="694"/>
                </a:lnTo>
                <a:lnTo>
                  <a:pt x="4454" y="696"/>
                </a:lnTo>
                <a:lnTo>
                  <a:pt x="4572" y="698"/>
                </a:lnTo>
                <a:lnTo>
                  <a:pt x="4699" y="698"/>
                </a:lnTo>
                <a:lnTo>
                  <a:pt x="4831" y="696"/>
                </a:lnTo>
                <a:lnTo>
                  <a:pt x="5097" y="690"/>
                </a:lnTo>
                <a:lnTo>
                  <a:pt x="5347" y="682"/>
                </a:lnTo>
                <a:lnTo>
                  <a:pt x="5556" y="674"/>
                </a:lnTo>
                <a:lnTo>
                  <a:pt x="5752" y="664"/>
                </a:lnTo>
                <a:lnTo>
                  <a:pt x="5752" y="970"/>
                </a:lnTo>
                <a:close/>
              </a:path>
            </a:pathLst>
          </a:custGeom>
          <a:gradFill rotWithShape="1">
            <a:gsLst>
              <a:gs pos="0">
                <a:srgbClr val="5C7802"/>
              </a:gs>
              <a:gs pos="50000">
                <a:srgbClr val="87AE08"/>
              </a:gs>
              <a:gs pos="100000">
                <a:srgbClr val="A2D00C"/>
              </a:gs>
            </a:gsLst>
            <a:lin ang="27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11"/>
          <p:cNvPicPr>
            <a:picLocks noChangeAspect="1"/>
          </p:cNvPicPr>
          <p:nvPr/>
        </p:nvPicPr>
        <p:blipFill rotWithShape="1">
          <a:blip r:embed="rId4"/>
          <a:srcRect l="66309" t="17606" r="1991"/>
          <a:stretch/>
        </p:blipFill>
        <p:spPr>
          <a:xfrm>
            <a:off x="8236499" y="336560"/>
            <a:ext cx="3943350" cy="4270474"/>
          </a:xfrm>
          <a:prstGeom prst="rect">
            <a:avLst/>
          </a:prstGeom>
        </p:spPr>
      </p:pic>
      <p:pic>
        <p:nvPicPr>
          <p:cNvPr id="15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" y="1332334"/>
            <a:ext cx="2012512" cy="1295400"/>
          </a:xfrm>
          <a:prstGeom prst="rect">
            <a:avLst/>
          </a:prstGeom>
        </p:spPr>
      </p:pic>
      <p:pic>
        <p:nvPicPr>
          <p:cNvPr id="11" name="图片 24">
            <a:extLst>
              <a:ext uri="{FF2B5EF4-FFF2-40B4-BE49-F238E27FC236}">
                <a16:creationId xmlns:a16="http://schemas.microsoft.com/office/drawing/2014/main" xmlns="" id="{C836BA51-9ECA-4AA8-A03A-F112A18C5F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57" y="4127862"/>
            <a:ext cx="7494778" cy="2498679"/>
          </a:xfrm>
          <a:prstGeom prst="rect">
            <a:avLst/>
          </a:prstGeom>
        </p:spPr>
      </p:pic>
      <p:pic>
        <p:nvPicPr>
          <p:cNvPr id="17" name="图片 21">
            <a:extLst>
              <a:ext uri="{FF2B5EF4-FFF2-40B4-BE49-F238E27FC236}">
                <a16:creationId xmlns:a16="http://schemas.microsoft.com/office/drawing/2014/main" xmlns="" id="{7F4A62A8-0DDA-4981-841D-AE045B6493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826" y="4462675"/>
            <a:ext cx="1871963" cy="2172088"/>
          </a:xfrm>
          <a:prstGeom prst="rect">
            <a:avLst/>
          </a:prstGeom>
        </p:spPr>
      </p:pic>
      <p:pic>
        <p:nvPicPr>
          <p:cNvPr id="18" name="图片 23">
            <a:extLst>
              <a:ext uri="{FF2B5EF4-FFF2-40B4-BE49-F238E27FC236}">
                <a16:creationId xmlns:a16="http://schemas.microsoft.com/office/drawing/2014/main" xmlns="" id="{29B8D025-8466-4181-8447-8082A46DD5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8222" y="4257519"/>
            <a:ext cx="1782934" cy="2377244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594171" y="2632720"/>
            <a:ext cx="57878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6600" b="1" dirty="0">
                <a:solidFill>
                  <a:srgbClr val="6F90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anose="02020603050405020304" pitchFamily="18" charset="0"/>
              </a:rPr>
              <a:t>KHỞI ĐỘNG</a:t>
            </a:r>
            <a:endParaRPr lang="en-US" sz="6600" b="1" dirty="0">
              <a:solidFill>
                <a:srgbClr val="6F90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6532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arvellous Bright Ideas (Chicken Dance) - 27th April 202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CAE037F-1A47-4E7E-8032-749DD299F96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74" y="46671"/>
            <a:ext cx="1179443" cy="51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2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6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2">
            <a:extLst>
              <a:ext uri="{FF2B5EF4-FFF2-40B4-BE49-F238E27FC236}">
                <a16:creationId xmlns:a16="http://schemas.microsoft.com/office/drawing/2014/main" xmlns="" id="{2CB05791-0FE1-4ED7-B149-2A2E95EF9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689" y="1504972"/>
            <a:ext cx="8031752" cy="3593252"/>
          </a:xfrm>
          <a:prstGeom prst="rect">
            <a:avLst/>
          </a:prstGeom>
        </p:spPr>
      </p:pic>
      <p:pic>
        <p:nvPicPr>
          <p:cNvPr id="10" name="图片 18">
            <a:extLst>
              <a:ext uri="{FF2B5EF4-FFF2-40B4-BE49-F238E27FC236}">
                <a16:creationId xmlns:a16="http://schemas.microsoft.com/office/drawing/2014/main" xmlns="" id="{2A01E6D5-6A60-4BE5-B33A-CE53F77BCB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4" r="25309" b="35008"/>
          <a:stretch/>
        </p:blipFill>
        <p:spPr>
          <a:xfrm>
            <a:off x="4375416" y="124363"/>
            <a:ext cx="3605349" cy="1380609"/>
          </a:xfrm>
          <a:prstGeom prst="rect">
            <a:avLst/>
          </a:prstGeom>
        </p:spPr>
      </p:pic>
      <p:sp>
        <p:nvSpPr>
          <p:cNvPr id="13" name="Freeform 34"/>
          <p:cNvSpPr>
            <a:spLocks/>
          </p:cNvSpPr>
          <p:nvPr/>
        </p:nvSpPr>
        <p:spPr bwMode="auto">
          <a:xfrm>
            <a:off x="9565" y="5473335"/>
            <a:ext cx="12192000" cy="1371601"/>
          </a:xfrm>
          <a:custGeom>
            <a:avLst/>
            <a:gdLst>
              <a:gd name="T0" fmla="*/ 5752 w 5752"/>
              <a:gd name="T1" fmla="*/ 970 h 970"/>
              <a:gd name="T2" fmla="*/ 0 w 5752"/>
              <a:gd name="T3" fmla="*/ 970 h 970"/>
              <a:gd name="T4" fmla="*/ 0 w 5752"/>
              <a:gd name="T5" fmla="*/ 293 h 970"/>
              <a:gd name="T6" fmla="*/ 0 w 5752"/>
              <a:gd name="T7" fmla="*/ 293 h 970"/>
              <a:gd name="T8" fmla="*/ 176 w 5752"/>
              <a:gd name="T9" fmla="*/ 247 h 970"/>
              <a:gd name="T10" fmla="*/ 365 w 5752"/>
              <a:gd name="T11" fmla="*/ 201 h 970"/>
              <a:gd name="T12" fmla="*/ 591 w 5752"/>
              <a:gd name="T13" fmla="*/ 147 h 970"/>
              <a:gd name="T14" fmla="*/ 713 w 5752"/>
              <a:gd name="T15" fmla="*/ 121 h 970"/>
              <a:gd name="T16" fmla="*/ 837 w 5752"/>
              <a:gd name="T17" fmla="*/ 93 h 970"/>
              <a:gd name="T18" fmla="*/ 961 w 5752"/>
              <a:gd name="T19" fmla="*/ 69 h 970"/>
              <a:gd name="T20" fmla="*/ 1078 w 5752"/>
              <a:gd name="T21" fmla="*/ 47 h 970"/>
              <a:gd name="T22" fmla="*/ 1192 w 5752"/>
              <a:gd name="T23" fmla="*/ 27 h 970"/>
              <a:gd name="T24" fmla="*/ 1296 w 5752"/>
              <a:gd name="T25" fmla="*/ 13 h 970"/>
              <a:gd name="T26" fmla="*/ 1390 w 5752"/>
              <a:gd name="T27" fmla="*/ 3 h 970"/>
              <a:gd name="T28" fmla="*/ 1430 w 5752"/>
              <a:gd name="T29" fmla="*/ 0 h 970"/>
              <a:gd name="T30" fmla="*/ 1468 w 5752"/>
              <a:gd name="T31" fmla="*/ 0 h 970"/>
              <a:gd name="T32" fmla="*/ 1468 w 5752"/>
              <a:gd name="T33" fmla="*/ 0 h 970"/>
              <a:gd name="T34" fmla="*/ 1538 w 5752"/>
              <a:gd name="T35" fmla="*/ 0 h 970"/>
              <a:gd name="T36" fmla="*/ 1612 w 5752"/>
              <a:gd name="T37" fmla="*/ 3 h 970"/>
              <a:gd name="T38" fmla="*/ 1686 w 5752"/>
              <a:gd name="T39" fmla="*/ 11 h 970"/>
              <a:gd name="T40" fmla="*/ 1764 w 5752"/>
              <a:gd name="T41" fmla="*/ 21 h 970"/>
              <a:gd name="T42" fmla="*/ 1845 w 5752"/>
              <a:gd name="T43" fmla="*/ 35 h 970"/>
              <a:gd name="T44" fmla="*/ 1927 w 5752"/>
              <a:gd name="T45" fmla="*/ 49 h 970"/>
              <a:gd name="T46" fmla="*/ 2011 w 5752"/>
              <a:gd name="T47" fmla="*/ 67 h 970"/>
              <a:gd name="T48" fmla="*/ 2097 w 5752"/>
              <a:gd name="T49" fmla="*/ 87 h 970"/>
              <a:gd name="T50" fmla="*/ 2185 w 5752"/>
              <a:gd name="T51" fmla="*/ 109 h 970"/>
              <a:gd name="T52" fmla="*/ 2275 w 5752"/>
              <a:gd name="T53" fmla="*/ 133 h 970"/>
              <a:gd name="T54" fmla="*/ 2457 w 5752"/>
              <a:gd name="T55" fmla="*/ 185 h 970"/>
              <a:gd name="T56" fmla="*/ 2640 w 5752"/>
              <a:gd name="T57" fmla="*/ 241 h 970"/>
              <a:gd name="T58" fmla="*/ 2826 w 5752"/>
              <a:gd name="T59" fmla="*/ 301 h 970"/>
              <a:gd name="T60" fmla="*/ 3196 w 5752"/>
              <a:gd name="T61" fmla="*/ 421 h 970"/>
              <a:gd name="T62" fmla="*/ 3377 w 5752"/>
              <a:gd name="T63" fmla="*/ 479 h 970"/>
              <a:gd name="T64" fmla="*/ 3553 w 5752"/>
              <a:gd name="T65" fmla="*/ 533 h 970"/>
              <a:gd name="T66" fmla="*/ 3723 w 5752"/>
              <a:gd name="T67" fmla="*/ 583 h 970"/>
              <a:gd name="T68" fmla="*/ 3805 w 5752"/>
              <a:gd name="T69" fmla="*/ 605 h 970"/>
              <a:gd name="T70" fmla="*/ 3885 w 5752"/>
              <a:gd name="T71" fmla="*/ 625 h 970"/>
              <a:gd name="T72" fmla="*/ 3960 w 5752"/>
              <a:gd name="T73" fmla="*/ 643 h 970"/>
              <a:gd name="T74" fmla="*/ 4036 w 5752"/>
              <a:gd name="T75" fmla="*/ 658 h 970"/>
              <a:gd name="T76" fmla="*/ 4108 w 5752"/>
              <a:gd name="T77" fmla="*/ 670 h 970"/>
              <a:gd name="T78" fmla="*/ 4176 w 5752"/>
              <a:gd name="T79" fmla="*/ 682 h 970"/>
              <a:gd name="T80" fmla="*/ 4176 w 5752"/>
              <a:gd name="T81" fmla="*/ 682 h 970"/>
              <a:gd name="T82" fmla="*/ 4252 w 5752"/>
              <a:gd name="T83" fmla="*/ 688 h 970"/>
              <a:gd name="T84" fmla="*/ 4346 w 5752"/>
              <a:gd name="T85" fmla="*/ 694 h 970"/>
              <a:gd name="T86" fmla="*/ 4454 w 5752"/>
              <a:gd name="T87" fmla="*/ 696 h 970"/>
              <a:gd name="T88" fmla="*/ 4572 w 5752"/>
              <a:gd name="T89" fmla="*/ 698 h 970"/>
              <a:gd name="T90" fmla="*/ 4699 w 5752"/>
              <a:gd name="T91" fmla="*/ 698 h 970"/>
              <a:gd name="T92" fmla="*/ 4831 w 5752"/>
              <a:gd name="T93" fmla="*/ 696 h 970"/>
              <a:gd name="T94" fmla="*/ 5097 w 5752"/>
              <a:gd name="T95" fmla="*/ 690 h 970"/>
              <a:gd name="T96" fmla="*/ 5347 w 5752"/>
              <a:gd name="T97" fmla="*/ 682 h 970"/>
              <a:gd name="T98" fmla="*/ 5556 w 5752"/>
              <a:gd name="T99" fmla="*/ 674 h 970"/>
              <a:gd name="T100" fmla="*/ 5752 w 5752"/>
              <a:gd name="T101" fmla="*/ 664 h 970"/>
              <a:gd name="T102" fmla="*/ 5752 w 5752"/>
              <a:gd name="T103" fmla="*/ 970 h 970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5752" h="970">
                <a:moveTo>
                  <a:pt x="5752" y="970"/>
                </a:moveTo>
                <a:lnTo>
                  <a:pt x="0" y="970"/>
                </a:lnTo>
                <a:lnTo>
                  <a:pt x="0" y="293"/>
                </a:lnTo>
                <a:lnTo>
                  <a:pt x="176" y="247"/>
                </a:lnTo>
                <a:lnTo>
                  <a:pt x="365" y="201"/>
                </a:lnTo>
                <a:lnTo>
                  <a:pt x="591" y="147"/>
                </a:lnTo>
                <a:lnTo>
                  <a:pt x="713" y="121"/>
                </a:lnTo>
                <a:lnTo>
                  <a:pt x="837" y="93"/>
                </a:lnTo>
                <a:lnTo>
                  <a:pt x="961" y="69"/>
                </a:lnTo>
                <a:lnTo>
                  <a:pt x="1078" y="47"/>
                </a:lnTo>
                <a:lnTo>
                  <a:pt x="1192" y="27"/>
                </a:lnTo>
                <a:lnTo>
                  <a:pt x="1296" y="13"/>
                </a:lnTo>
                <a:lnTo>
                  <a:pt x="1390" y="3"/>
                </a:lnTo>
                <a:lnTo>
                  <a:pt x="1430" y="0"/>
                </a:lnTo>
                <a:lnTo>
                  <a:pt x="1468" y="0"/>
                </a:lnTo>
                <a:lnTo>
                  <a:pt x="1538" y="0"/>
                </a:lnTo>
                <a:lnTo>
                  <a:pt x="1612" y="3"/>
                </a:lnTo>
                <a:lnTo>
                  <a:pt x="1686" y="11"/>
                </a:lnTo>
                <a:lnTo>
                  <a:pt x="1764" y="21"/>
                </a:lnTo>
                <a:lnTo>
                  <a:pt x="1845" y="35"/>
                </a:lnTo>
                <a:lnTo>
                  <a:pt x="1927" y="49"/>
                </a:lnTo>
                <a:lnTo>
                  <a:pt x="2011" y="67"/>
                </a:lnTo>
                <a:lnTo>
                  <a:pt x="2097" y="87"/>
                </a:lnTo>
                <a:lnTo>
                  <a:pt x="2185" y="109"/>
                </a:lnTo>
                <a:lnTo>
                  <a:pt x="2275" y="133"/>
                </a:lnTo>
                <a:lnTo>
                  <a:pt x="2457" y="185"/>
                </a:lnTo>
                <a:lnTo>
                  <a:pt x="2640" y="241"/>
                </a:lnTo>
                <a:lnTo>
                  <a:pt x="2826" y="301"/>
                </a:lnTo>
                <a:lnTo>
                  <a:pt x="3196" y="421"/>
                </a:lnTo>
                <a:lnTo>
                  <a:pt x="3377" y="479"/>
                </a:lnTo>
                <a:lnTo>
                  <a:pt x="3553" y="533"/>
                </a:lnTo>
                <a:lnTo>
                  <a:pt x="3723" y="583"/>
                </a:lnTo>
                <a:lnTo>
                  <a:pt x="3805" y="605"/>
                </a:lnTo>
                <a:lnTo>
                  <a:pt x="3885" y="625"/>
                </a:lnTo>
                <a:lnTo>
                  <a:pt x="3960" y="643"/>
                </a:lnTo>
                <a:lnTo>
                  <a:pt x="4036" y="658"/>
                </a:lnTo>
                <a:lnTo>
                  <a:pt x="4108" y="670"/>
                </a:lnTo>
                <a:lnTo>
                  <a:pt x="4176" y="682"/>
                </a:lnTo>
                <a:lnTo>
                  <a:pt x="4252" y="688"/>
                </a:lnTo>
                <a:lnTo>
                  <a:pt x="4346" y="694"/>
                </a:lnTo>
                <a:lnTo>
                  <a:pt x="4454" y="696"/>
                </a:lnTo>
                <a:lnTo>
                  <a:pt x="4572" y="698"/>
                </a:lnTo>
                <a:lnTo>
                  <a:pt x="4699" y="698"/>
                </a:lnTo>
                <a:lnTo>
                  <a:pt x="4831" y="696"/>
                </a:lnTo>
                <a:lnTo>
                  <a:pt x="5097" y="690"/>
                </a:lnTo>
                <a:lnTo>
                  <a:pt x="5347" y="682"/>
                </a:lnTo>
                <a:lnTo>
                  <a:pt x="5556" y="674"/>
                </a:lnTo>
                <a:lnTo>
                  <a:pt x="5752" y="664"/>
                </a:lnTo>
                <a:lnTo>
                  <a:pt x="5752" y="970"/>
                </a:lnTo>
                <a:close/>
              </a:path>
            </a:pathLst>
          </a:custGeom>
          <a:gradFill rotWithShape="1">
            <a:gsLst>
              <a:gs pos="0">
                <a:srgbClr val="5C7802"/>
              </a:gs>
              <a:gs pos="50000">
                <a:srgbClr val="87AE08"/>
              </a:gs>
              <a:gs pos="100000">
                <a:srgbClr val="A2D00C"/>
              </a:gs>
            </a:gsLst>
            <a:lin ang="27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11"/>
          <p:cNvPicPr>
            <a:picLocks noChangeAspect="1"/>
          </p:cNvPicPr>
          <p:nvPr/>
        </p:nvPicPr>
        <p:blipFill rotWithShape="1">
          <a:blip r:embed="rId4"/>
          <a:srcRect l="66309" t="17606" r="1991"/>
          <a:stretch/>
        </p:blipFill>
        <p:spPr>
          <a:xfrm>
            <a:off x="8236499" y="336560"/>
            <a:ext cx="3943350" cy="4270474"/>
          </a:xfrm>
          <a:prstGeom prst="rect">
            <a:avLst/>
          </a:prstGeom>
        </p:spPr>
      </p:pic>
      <p:pic>
        <p:nvPicPr>
          <p:cNvPr id="15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" y="1332334"/>
            <a:ext cx="2012512" cy="1295400"/>
          </a:xfrm>
          <a:prstGeom prst="rect">
            <a:avLst/>
          </a:prstGeom>
        </p:spPr>
      </p:pic>
      <p:pic>
        <p:nvPicPr>
          <p:cNvPr id="11" name="图片 24">
            <a:extLst>
              <a:ext uri="{FF2B5EF4-FFF2-40B4-BE49-F238E27FC236}">
                <a16:creationId xmlns:a16="http://schemas.microsoft.com/office/drawing/2014/main" xmlns="" id="{C836BA51-9ECA-4AA8-A03A-F112A18C5F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57" y="4127862"/>
            <a:ext cx="7494778" cy="2498679"/>
          </a:xfrm>
          <a:prstGeom prst="rect">
            <a:avLst/>
          </a:prstGeom>
        </p:spPr>
      </p:pic>
      <p:pic>
        <p:nvPicPr>
          <p:cNvPr id="17" name="图片 21">
            <a:extLst>
              <a:ext uri="{FF2B5EF4-FFF2-40B4-BE49-F238E27FC236}">
                <a16:creationId xmlns:a16="http://schemas.microsoft.com/office/drawing/2014/main" xmlns="" id="{7F4A62A8-0DDA-4981-841D-AE045B6493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826" y="4462675"/>
            <a:ext cx="1871963" cy="2172088"/>
          </a:xfrm>
          <a:prstGeom prst="rect">
            <a:avLst/>
          </a:prstGeom>
        </p:spPr>
      </p:pic>
      <p:pic>
        <p:nvPicPr>
          <p:cNvPr id="18" name="图片 23">
            <a:extLst>
              <a:ext uri="{FF2B5EF4-FFF2-40B4-BE49-F238E27FC236}">
                <a16:creationId xmlns:a16="http://schemas.microsoft.com/office/drawing/2014/main" xmlns="" id="{29B8D025-8466-4181-8447-8082A46DD5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8222" y="4257519"/>
            <a:ext cx="1782934" cy="237724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868165" y="2527040"/>
            <a:ext cx="53606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6600" b="1" dirty="0">
                <a:solidFill>
                  <a:srgbClr val="6F90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anose="02020603050405020304" pitchFamily="18" charset="0"/>
              </a:rPr>
              <a:t>KHÁM PHÁ</a:t>
            </a:r>
            <a:endParaRPr lang="en-US" sz="6600" b="1" dirty="0">
              <a:solidFill>
                <a:srgbClr val="6F90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3741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THU THUY\Pictures\Screenshots\Screenshot (63)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13707" y="543837"/>
            <a:ext cx="4564342" cy="6044083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7" b="1905"/>
          <a:stretch/>
        </p:blipFill>
        <p:spPr>
          <a:xfrm>
            <a:off x="6177115" y="511525"/>
            <a:ext cx="4527895" cy="607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72143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19">
            <a:extLst>
              <a:ext uri="{FF2B5EF4-FFF2-40B4-BE49-F238E27FC236}">
                <a16:creationId xmlns:a16="http://schemas.microsoft.com/office/drawing/2014/main" xmlns="" id="{78C2FEFB-A892-4D4A-B926-E11DCC079126}"/>
              </a:ext>
            </a:extLst>
          </p:cNvPr>
          <p:cNvGrpSpPr/>
          <p:nvPr/>
        </p:nvGrpSpPr>
        <p:grpSpPr>
          <a:xfrm>
            <a:off x="4377933" y="532375"/>
            <a:ext cx="3885949" cy="1236955"/>
            <a:chOff x="1936535" y="3935752"/>
            <a:chExt cx="8318930" cy="2056864"/>
          </a:xfrm>
        </p:grpSpPr>
        <p:sp>
          <p:nvSpPr>
            <p:cNvPr id="9" name="任意多边形 3">
              <a:extLst>
                <a:ext uri="{FF2B5EF4-FFF2-40B4-BE49-F238E27FC236}">
                  <a16:creationId xmlns:a16="http://schemas.microsoft.com/office/drawing/2014/main" xmlns="" id="{4E7BB6B0-E794-424E-82AE-DCFA3DD1D34E}"/>
                </a:ext>
              </a:extLst>
            </p:cNvPr>
            <p:cNvSpPr/>
            <p:nvPr/>
          </p:nvSpPr>
          <p:spPr>
            <a:xfrm>
              <a:off x="1936535" y="3935752"/>
              <a:ext cx="8318930" cy="2056864"/>
            </a:xfrm>
            <a:custGeom>
              <a:avLst/>
              <a:gdLst>
                <a:gd name="connsiteX0" fmla="*/ 137997 w 9326460"/>
                <a:gd name="connsiteY0" fmla="*/ 1296215 h 2298297"/>
                <a:gd name="connsiteX1" fmla="*/ 21883 w 9326460"/>
                <a:gd name="connsiteY1" fmla="*/ 410843 h 2298297"/>
                <a:gd name="connsiteX2" fmla="*/ 660511 w 9326460"/>
                <a:gd name="connsiteY2" fmla="*/ 178615 h 2298297"/>
                <a:gd name="connsiteX3" fmla="*/ 1342683 w 9326460"/>
                <a:gd name="connsiteY3" fmla="*/ 4443 h 2298297"/>
                <a:gd name="connsiteX4" fmla="*/ 3142454 w 9326460"/>
                <a:gd name="connsiteY4" fmla="*/ 47986 h 2298297"/>
                <a:gd name="connsiteX5" fmla="*/ 5493769 w 9326460"/>
                <a:gd name="connsiteY5" fmla="*/ 91529 h 2298297"/>
                <a:gd name="connsiteX6" fmla="*/ 7133883 w 9326460"/>
                <a:gd name="connsiteY6" fmla="*/ 77015 h 2298297"/>
                <a:gd name="connsiteX7" fmla="*/ 8367597 w 9326460"/>
                <a:gd name="connsiteY7" fmla="*/ 135072 h 2298297"/>
                <a:gd name="connsiteX8" fmla="*/ 9180397 w 9326460"/>
                <a:gd name="connsiteY8" fmla="*/ 178615 h 2298297"/>
                <a:gd name="connsiteX9" fmla="*/ 9311026 w 9326460"/>
                <a:gd name="connsiteY9" fmla="*/ 643072 h 2298297"/>
                <a:gd name="connsiteX10" fmla="*/ 9311026 w 9326460"/>
                <a:gd name="connsiteY10" fmla="*/ 1484901 h 2298297"/>
                <a:gd name="connsiteX11" fmla="*/ 9194911 w 9326460"/>
                <a:gd name="connsiteY11" fmla="*/ 1934843 h 2298297"/>
                <a:gd name="connsiteX12" fmla="*/ 8832054 w 9326460"/>
                <a:gd name="connsiteY12" fmla="*/ 2196101 h 2298297"/>
                <a:gd name="connsiteX13" fmla="*/ 7337083 w 9326460"/>
                <a:gd name="connsiteY13" fmla="*/ 2297701 h 2298297"/>
                <a:gd name="connsiteX14" fmla="*/ 6074340 w 9326460"/>
                <a:gd name="connsiteY14" fmla="*/ 2196101 h 2298297"/>
                <a:gd name="connsiteX15" fmla="*/ 4797083 w 9326460"/>
                <a:gd name="connsiteY15" fmla="*/ 2297701 h 2298297"/>
                <a:gd name="connsiteX16" fmla="*/ 2866683 w 9326460"/>
                <a:gd name="connsiteY16" fmla="*/ 2138043 h 2298297"/>
                <a:gd name="connsiteX17" fmla="*/ 1095940 w 9326460"/>
                <a:gd name="connsiteY17" fmla="*/ 2210615 h 2298297"/>
                <a:gd name="connsiteX18" fmla="*/ 181540 w 9326460"/>
                <a:gd name="connsiteY18" fmla="*/ 2196101 h 2298297"/>
                <a:gd name="connsiteX19" fmla="*/ 94454 w 9326460"/>
                <a:gd name="connsiteY19" fmla="*/ 1833243 h 2298297"/>
                <a:gd name="connsiteX20" fmla="*/ 36397 w 9326460"/>
                <a:gd name="connsiteY20" fmla="*/ 1397815 h 2298297"/>
                <a:gd name="connsiteX21" fmla="*/ 137997 w 9326460"/>
                <a:gd name="connsiteY21" fmla="*/ 1296215 h 2298297"/>
                <a:gd name="connsiteX0" fmla="*/ 59709 w 9349772"/>
                <a:gd name="connsiteY0" fmla="*/ 1397815 h 2298297"/>
                <a:gd name="connsiteX1" fmla="*/ 45195 w 9349772"/>
                <a:gd name="connsiteY1" fmla="*/ 410843 h 2298297"/>
                <a:gd name="connsiteX2" fmla="*/ 683823 w 9349772"/>
                <a:gd name="connsiteY2" fmla="*/ 178615 h 2298297"/>
                <a:gd name="connsiteX3" fmla="*/ 1365995 w 9349772"/>
                <a:gd name="connsiteY3" fmla="*/ 4443 h 2298297"/>
                <a:gd name="connsiteX4" fmla="*/ 3165766 w 9349772"/>
                <a:gd name="connsiteY4" fmla="*/ 47986 h 2298297"/>
                <a:gd name="connsiteX5" fmla="*/ 5517081 w 9349772"/>
                <a:gd name="connsiteY5" fmla="*/ 91529 h 2298297"/>
                <a:gd name="connsiteX6" fmla="*/ 7157195 w 9349772"/>
                <a:gd name="connsiteY6" fmla="*/ 77015 h 2298297"/>
                <a:gd name="connsiteX7" fmla="*/ 8390909 w 9349772"/>
                <a:gd name="connsiteY7" fmla="*/ 135072 h 2298297"/>
                <a:gd name="connsiteX8" fmla="*/ 9203709 w 9349772"/>
                <a:gd name="connsiteY8" fmla="*/ 178615 h 2298297"/>
                <a:gd name="connsiteX9" fmla="*/ 9334338 w 9349772"/>
                <a:gd name="connsiteY9" fmla="*/ 643072 h 2298297"/>
                <a:gd name="connsiteX10" fmla="*/ 9334338 w 9349772"/>
                <a:gd name="connsiteY10" fmla="*/ 1484901 h 2298297"/>
                <a:gd name="connsiteX11" fmla="*/ 9218223 w 9349772"/>
                <a:gd name="connsiteY11" fmla="*/ 1934843 h 2298297"/>
                <a:gd name="connsiteX12" fmla="*/ 8855366 w 9349772"/>
                <a:gd name="connsiteY12" fmla="*/ 2196101 h 2298297"/>
                <a:gd name="connsiteX13" fmla="*/ 7360395 w 9349772"/>
                <a:gd name="connsiteY13" fmla="*/ 2297701 h 2298297"/>
                <a:gd name="connsiteX14" fmla="*/ 6097652 w 9349772"/>
                <a:gd name="connsiteY14" fmla="*/ 2196101 h 2298297"/>
                <a:gd name="connsiteX15" fmla="*/ 4820395 w 9349772"/>
                <a:gd name="connsiteY15" fmla="*/ 2297701 h 2298297"/>
                <a:gd name="connsiteX16" fmla="*/ 2889995 w 9349772"/>
                <a:gd name="connsiteY16" fmla="*/ 2138043 h 2298297"/>
                <a:gd name="connsiteX17" fmla="*/ 1119252 w 9349772"/>
                <a:gd name="connsiteY17" fmla="*/ 2210615 h 2298297"/>
                <a:gd name="connsiteX18" fmla="*/ 204852 w 9349772"/>
                <a:gd name="connsiteY18" fmla="*/ 2196101 h 2298297"/>
                <a:gd name="connsiteX19" fmla="*/ 117766 w 9349772"/>
                <a:gd name="connsiteY19" fmla="*/ 1833243 h 2298297"/>
                <a:gd name="connsiteX20" fmla="*/ 59709 w 9349772"/>
                <a:gd name="connsiteY20" fmla="*/ 1397815 h 2298297"/>
                <a:gd name="connsiteX0" fmla="*/ 24725 w 9314788"/>
                <a:gd name="connsiteY0" fmla="*/ 1405232 h 2305714"/>
                <a:gd name="connsiteX1" fmla="*/ 10211 w 9314788"/>
                <a:gd name="connsiteY1" fmla="*/ 418260 h 2305714"/>
                <a:gd name="connsiteX2" fmla="*/ 140839 w 9314788"/>
                <a:gd name="connsiteY2" fmla="*/ 40889 h 2305714"/>
                <a:gd name="connsiteX3" fmla="*/ 1331011 w 9314788"/>
                <a:gd name="connsiteY3" fmla="*/ 11860 h 2305714"/>
                <a:gd name="connsiteX4" fmla="*/ 3130782 w 9314788"/>
                <a:gd name="connsiteY4" fmla="*/ 55403 h 2305714"/>
                <a:gd name="connsiteX5" fmla="*/ 5482097 w 9314788"/>
                <a:gd name="connsiteY5" fmla="*/ 98946 h 2305714"/>
                <a:gd name="connsiteX6" fmla="*/ 7122211 w 9314788"/>
                <a:gd name="connsiteY6" fmla="*/ 84432 h 2305714"/>
                <a:gd name="connsiteX7" fmla="*/ 8355925 w 9314788"/>
                <a:gd name="connsiteY7" fmla="*/ 142489 h 2305714"/>
                <a:gd name="connsiteX8" fmla="*/ 9168725 w 9314788"/>
                <a:gd name="connsiteY8" fmla="*/ 186032 h 2305714"/>
                <a:gd name="connsiteX9" fmla="*/ 9299354 w 9314788"/>
                <a:gd name="connsiteY9" fmla="*/ 650489 h 2305714"/>
                <a:gd name="connsiteX10" fmla="*/ 9299354 w 9314788"/>
                <a:gd name="connsiteY10" fmla="*/ 1492318 h 2305714"/>
                <a:gd name="connsiteX11" fmla="*/ 9183239 w 9314788"/>
                <a:gd name="connsiteY11" fmla="*/ 1942260 h 2305714"/>
                <a:gd name="connsiteX12" fmla="*/ 8820382 w 9314788"/>
                <a:gd name="connsiteY12" fmla="*/ 2203518 h 2305714"/>
                <a:gd name="connsiteX13" fmla="*/ 7325411 w 9314788"/>
                <a:gd name="connsiteY13" fmla="*/ 2305118 h 2305714"/>
                <a:gd name="connsiteX14" fmla="*/ 6062668 w 9314788"/>
                <a:gd name="connsiteY14" fmla="*/ 2203518 h 2305714"/>
                <a:gd name="connsiteX15" fmla="*/ 4785411 w 9314788"/>
                <a:gd name="connsiteY15" fmla="*/ 2305118 h 2305714"/>
                <a:gd name="connsiteX16" fmla="*/ 2855011 w 9314788"/>
                <a:gd name="connsiteY16" fmla="*/ 2145460 h 2305714"/>
                <a:gd name="connsiteX17" fmla="*/ 1084268 w 9314788"/>
                <a:gd name="connsiteY17" fmla="*/ 2218032 h 2305714"/>
                <a:gd name="connsiteX18" fmla="*/ 169868 w 9314788"/>
                <a:gd name="connsiteY18" fmla="*/ 2203518 h 2305714"/>
                <a:gd name="connsiteX19" fmla="*/ 82782 w 9314788"/>
                <a:gd name="connsiteY19" fmla="*/ 1840660 h 2305714"/>
                <a:gd name="connsiteX20" fmla="*/ 24725 w 9314788"/>
                <a:gd name="connsiteY20" fmla="*/ 1405232 h 2305714"/>
                <a:gd name="connsiteX0" fmla="*/ 118449 w 9408512"/>
                <a:gd name="connsiteY0" fmla="*/ 1410096 h 2310578"/>
                <a:gd name="connsiteX1" fmla="*/ 2335 w 9408512"/>
                <a:gd name="connsiteY1" fmla="*/ 495695 h 2310578"/>
                <a:gd name="connsiteX2" fmla="*/ 234563 w 9408512"/>
                <a:gd name="connsiteY2" fmla="*/ 45753 h 2310578"/>
                <a:gd name="connsiteX3" fmla="*/ 1424735 w 9408512"/>
                <a:gd name="connsiteY3" fmla="*/ 16724 h 2310578"/>
                <a:gd name="connsiteX4" fmla="*/ 3224506 w 9408512"/>
                <a:gd name="connsiteY4" fmla="*/ 60267 h 2310578"/>
                <a:gd name="connsiteX5" fmla="*/ 5575821 w 9408512"/>
                <a:gd name="connsiteY5" fmla="*/ 103810 h 2310578"/>
                <a:gd name="connsiteX6" fmla="*/ 7215935 w 9408512"/>
                <a:gd name="connsiteY6" fmla="*/ 89296 h 2310578"/>
                <a:gd name="connsiteX7" fmla="*/ 8449649 w 9408512"/>
                <a:gd name="connsiteY7" fmla="*/ 147353 h 2310578"/>
                <a:gd name="connsiteX8" fmla="*/ 9262449 w 9408512"/>
                <a:gd name="connsiteY8" fmla="*/ 190896 h 2310578"/>
                <a:gd name="connsiteX9" fmla="*/ 9393078 w 9408512"/>
                <a:gd name="connsiteY9" fmla="*/ 655353 h 2310578"/>
                <a:gd name="connsiteX10" fmla="*/ 9393078 w 9408512"/>
                <a:gd name="connsiteY10" fmla="*/ 1497182 h 2310578"/>
                <a:gd name="connsiteX11" fmla="*/ 9276963 w 9408512"/>
                <a:gd name="connsiteY11" fmla="*/ 1947124 h 2310578"/>
                <a:gd name="connsiteX12" fmla="*/ 8914106 w 9408512"/>
                <a:gd name="connsiteY12" fmla="*/ 2208382 h 2310578"/>
                <a:gd name="connsiteX13" fmla="*/ 7419135 w 9408512"/>
                <a:gd name="connsiteY13" fmla="*/ 2309982 h 2310578"/>
                <a:gd name="connsiteX14" fmla="*/ 6156392 w 9408512"/>
                <a:gd name="connsiteY14" fmla="*/ 2208382 h 2310578"/>
                <a:gd name="connsiteX15" fmla="*/ 4879135 w 9408512"/>
                <a:gd name="connsiteY15" fmla="*/ 2309982 h 2310578"/>
                <a:gd name="connsiteX16" fmla="*/ 2948735 w 9408512"/>
                <a:gd name="connsiteY16" fmla="*/ 2150324 h 2310578"/>
                <a:gd name="connsiteX17" fmla="*/ 1177992 w 9408512"/>
                <a:gd name="connsiteY17" fmla="*/ 2222896 h 2310578"/>
                <a:gd name="connsiteX18" fmla="*/ 263592 w 9408512"/>
                <a:gd name="connsiteY18" fmla="*/ 2208382 h 2310578"/>
                <a:gd name="connsiteX19" fmla="*/ 176506 w 9408512"/>
                <a:gd name="connsiteY19" fmla="*/ 1845524 h 2310578"/>
                <a:gd name="connsiteX20" fmla="*/ 118449 w 9408512"/>
                <a:gd name="connsiteY20" fmla="*/ 1410096 h 2310578"/>
                <a:gd name="connsiteX0" fmla="*/ 118971 w 9409034"/>
                <a:gd name="connsiteY0" fmla="*/ 1393372 h 2293854"/>
                <a:gd name="connsiteX1" fmla="*/ 2857 w 9409034"/>
                <a:gd name="connsiteY1" fmla="*/ 478971 h 2293854"/>
                <a:gd name="connsiteX2" fmla="*/ 249600 w 9409034"/>
                <a:gd name="connsiteY2" fmla="*/ 130629 h 2293854"/>
                <a:gd name="connsiteX3" fmla="*/ 1425257 w 9409034"/>
                <a:gd name="connsiteY3" fmla="*/ 0 h 2293854"/>
                <a:gd name="connsiteX4" fmla="*/ 3225028 w 9409034"/>
                <a:gd name="connsiteY4" fmla="*/ 43543 h 2293854"/>
                <a:gd name="connsiteX5" fmla="*/ 5576343 w 9409034"/>
                <a:gd name="connsiteY5" fmla="*/ 87086 h 2293854"/>
                <a:gd name="connsiteX6" fmla="*/ 7216457 w 9409034"/>
                <a:gd name="connsiteY6" fmla="*/ 72572 h 2293854"/>
                <a:gd name="connsiteX7" fmla="*/ 8450171 w 9409034"/>
                <a:gd name="connsiteY7" fmla="*/ 130629 h 2293854"/>
                <a:gd name="connsiteX8" fmla="*/ 9262971 w 9409034"/>
                <a:gd name="connsiteY8" fmla="*/ 174172 h 2293854"/>
                <a:gd name="connsiteX9" fmla="*/ 9393600 w 9409034"/>
                <a:gd name="connsiteY9" fmla="*/ 638629 h 2293854"/>
                <a:gd name="connsiteX10" fmla="*/ 9393600 w 9409034"/>
                <a:gd name="connsiteY10" fmla="*/ 1480458 h 2293854"/>
                <a:gd name="connsiteX11" fmla="*/ 9277485 w 9409034"/>
                <a:gd name="connsiteY11" fmla="*/ 1930400 h 2293854"/>
                <a:gd name="connsiteX12" fmla="*/ 8914628 w 9409034"/>
                <a:gd name="connsiteY12" fmla="*/ 2191658 h 2293854"/>
                <a:gd name="connsiteX13" fmla="*/ 7419657 w 9409034"/>
                <a:gd name="connsiteY13" fmla="*/ 2293258 h 2293854"/>
                <a:gd name="connsiteX14" fmla="*/ 6156914 w 9409034"/>
                <a:gd name="connsiteY14" fmla="*/ 2191658 h 2293854"/>
                <a:gd name="connsiteX15" fmla="*/ 4879657 w 9409034"/>
                <a:gd name="connsiteY15" fmla="*/ 2293258 h 2293854"/>
                <a:gd name="connsiteX16" fmla="*/ 2949257 w 9409034"/>
                <a:gd name="connsiteY16" fmla="*/ 2133600 h 2293854"/>
                <a:gd name="connsiteX17" fmla="*/ 1178514 w 9409034"/>
                <a:gd name="connsiteY17" fmla="*/ 2206172 h 2293854"/>
                <a:gd name="connsiteX18" fmla="*/ 264114 w 9409034"/>
                <a:gd name="connsiteY18" fmla="*/ 2191658 h 2293854"/>
                <a:gd name="connsiteX19" fmla="*/ 177028 w 9409034"/>
                <a:gd name="connsiteY19" fmla="*/ 1828800 h 2293854"/>
                <a:gd name="connsiteX20" fmla="*/ 118971 w 9409034"/>
                <a:gd name="connsiteY20" fmla="*/ 1393372 h 2293854"/>
                <a:gd name="connsiteX0" fmla="*/ 104764 w 9394827"/>
                <a:gd name="connsiteY0" fmla="*/ 1393372 h 2293854"/>
                <a:gd name="connsiteX1" fmla="*/ 3165 w 9394827"/>
                <a:gd name="connsiteY1" fmla="*/ 624114 h 2293854"/>
                <a:gd name="connsiteX2" fmla="*/ 235393 w 9394827"/>
                <a:gd name="connsiteY2" fmla="*/ 130629 h 2293854"/>
                <a:gd name="connsiteX3" fmla="*/ 1411050 w 9394827"/>
                <a:gd name="connsiteY3" fmla="*/ 0 h 2293854"/>
                <a:gd name="connsiteX4" fmla="*/ 3210821 w 9394827"/>
                <a:gd name="connsiteY4" fmla="*/ 43543 h 2293854"/>
                <a:gd name="connsiteX5" fmla="*/ 5562136 w 9394827"/>
                <a:gd name="connsiteY5" fmla="*/ 87086 h 2293854"/>
                <a:gd name="connsiteX6" fmla="*/ 7202250 w 9394827"/>
                <a:gd name="connsiteY6" fmla="*/ 72572 h 2293854"/>
                <a:gd name="connsiteX7" fmla="*/ 8435964 w 9394827"/>
                <a:gd name="connsiteY7" fmla="*/ 130629 h 2293854"/>
                <a:gd name="connsiteX8" fmla="*/ 9248764 w 9394827"/>
                <a:gd name="connsiteY8" fmla="*/ 174172 h 2293854"/>
                <a:gd name="connsiteX9" fmla="*/ 9379393 w 9394827"/>
                <a:gd name="connsiteY9" fmla="*/ 638629 h 2293854"/>
                <a:gd name="connsiteX10" fmla="*/ 9379393 w 9394827"/>
                <a:gd name="connsiteY10" fmla="*/ 1480458 h 2293854"/>
                <a:gd name="connsiteX11" fmla="*/ 9263278 w 9394827"/>
                <a:gd name="connsiteY11" fmla="*/ 1930400 h 2293854"/>
                <a:gd name="connsiteX12" fmla="*/ 8900421 w 9394827"/>
                <a:gd name="connsiteY12" fmla="*/ 2191658 h 2293854"/>
                <a:gd name="connsiteX13" fmla="*/ 7405450 w 9394827"/>
                <a:gd name="connsiteY13" fmla="*/ 2293258 h 2293854"/>
                <a:gd name="connsiteX14" fmla="*/ 6142707 w 9394827"/>
                <a:gd name="connsiteY14" fmla="*/ 2191658 h 2293854"/>
                <a:gd name="connsiteX15" fmla="*/ 4865450 w 9394827"/>
                <a:gd name="connsiteY15" fmla="*/ 2293258 h 2293854"/>
                <a:gd name="connsiteX16" fmla="*/ 2935050 w 9394827"/>
                <a:gd name="connsiteY16" fmla="*/ 2133600 h 2293854"/>
                <a:gd name="connsiteX17" fmla="*/ 1164307 w 9394827"/>
                <a:gd name="connsiteY17" fmla="*/ 2206172 h 2293854"/>
                <a:gd name="connsiteX18" fmla="*/ 249907 w 9394827"/>
                <a:gd name="connsiteY18" fmla="*/ 2191658 h 2293854"/>
                <a:gd name="connsiteX19" fmla="*/ 162821 w 9394827"/>
                <a:gd name="connsiteY19" fmla="*/ 1828800 h 2293854"/>
                <a:gd name="connsiteX20" fmla="*/ 104764 w 9394827"/>
                <a:gd name="connsiteY20" fmla="*/ 1393372 h 2293854"/>
                <a:gd name="connsiteX0" fmla="*/ 104764 w 9394827"/>
                <a:gd name="connsiteY0" fmla="*/ 1407886 h 2308368"/>
                <a:gd name="connsiteX1" fmla="*/ 3165 w 9394827"/>
                <a:gd name="connsiteY1" fmla="*/ 638628 h 2308368"/>
                <a:gd name="connsiteX2" fmla="*/ 235393 w 9394827"/>
                <a:gd name="connsiteY2" fmla="*/ 145143 h 2308368"/>
                <a:gd name="connsiteX3" fmla="*/ 1411050 w 9394827"/>
                <a:gd name="connsiteY3" fmla="*/ 14514 h 2308368"/>
                <a:gd name="connsiteX4" fmla="*/ 3210821 w 9394827"/>
                <a:gd name="connsiteY4" fmla="*/ 58057 h 2308368"/>
                <a:gd name="connsiteX5" fmla="*/ 5591164 w 9394827"/>
                <a:gd name="connsiteY5" fmla="*/ 0 h 2308368"/>
                <a:gd name="connsiteX6" fmla="*/ 7202250 w 9394827"/>
                <a:gd name="connsiteY6" fmla="*/ 87086 h 2308368"/>
                <a:gd name="connsiteX7" fmla="*/ 8435964 w 9394827"/>
                <a:gd name="connsiteY7" fmla="*/ 145143 h 2308368"/>
                <a:gd name="connsiteX8" fmla="*/ 9248764 w 9394827"/>
                <a:gd name="connsiteY8" fmla="*/ 188686 h 2308368"/>
                <a:gd name="connsiteX9" fmla="*/ 9379393 w 9394827"/>
                <a:gd name="connsiteY9" fmla="*/ 653143 h 2308368"/>
                <a:gd name="connsiteX10" fmla="*/ 9379393 w 9394827"/>
                <a:gd name="connsiteY10" fmla="*/ 1494972 h 2308368"/>
                <a:gd name="connsiteX11" fmla="*/ 9263278 w 9394827"/>
                <a:gd name="connsiteY11" fmla="*/ 1944914 h 2308368"/>
                <a:gd name="connsiteX12" fmla="*/ 8900421 w 9394827"/>
                <a:gd name="connsiteY12" fmla="*/ 2206172 h 2308368"/>
                <a:gd name="connsiteX13" fmla="*/ 7405450 w 9394827"/>
                <a:gd name="connsiteY13" fmla="*/ 2307772 h 2308368"/>
                <a:gd name="connsiteX14" fmla="*/ 6142707 w 9394827"/>
                <a:gd name="connsiteY14" fmla="*/ 2206172 h 2308368"/>
                <a:gd name="connsiteX15" fmla="*/ 4865450 w 9394827"/>
                <a:gd name="connsiteY15" fmla="*/ 2307772 h 2308368"/>
                <a:gd name="connsiteX16" fmla="*/ 2935050 w 9394827"/>
                <a:gd name="connsiteY16" fmla="*/ 2148114 h 2308368"/>
                <a:gd name="connsiteX17" fmla="*/ 1164307 w 9394827"/>
                <a:gd name="connsiteY17" fmla="*/ 2220686 h 2308368"/>
                <a:gd name="connsiteX18" fmla="*/ 249907 w 9394827"/>
                <a:gd name="connsiteY18" fmla="*/ 2206172 h 2308368"/>
                <a:gd name="connsiteX19" fmla="*/ 162821 w 9394827"/>
                <a:gd name="connsiteY19" fmla="*/ 1843314 h 2308368"/>
                <a:gd name="connsiteX20" fmla="*/ 104764 w 9394827"/>
                <a:gd name="connsiteY20" fmla="*/ 1407886 h 2308368"/>
                <a:gd name="connsiteX0" fmla="*/ 104764 w 9394827"/>
                <a:gd name="connsiteY0" fmla="*/ 1422400 h 2322882"/>
                <a:gd name="connsiteX1" fmla="*/ 3165 w 9394827"/>
                <a:gd name="connsiteY1" fmla="*/ 653142 h 2322882"/>
                <a:gd name="connsiteX2" fmla="*/ 235393 w 9394827"/>
                <a:gd name="connsiteY2" fmla="*/ 159657 h 2322882"/>
                <a:gd name="connsiteX3" fmla="*/ 1411050 w 9394827"/>
                <a:gd name="connsiteY3" fmla="*/ 29028 h 2322882"/>
                <a:gd name="connsiteX4" fmla="*/ 3210821 w 9394827"/>
                <a:gd name="connsiteY4" fmla="*/ 72571 h 2322882"/>
                <a:gd name="connsiteX5" fmla="*/ 5591164 w 9394827"/>
                <a:gd name="connsiteY5" fmla="*/ 14514 h 2322882"/>
                <a:gd name="connsiteX6" fmla="*/ 7202250 w 9394827"/>
                <a:gd name="connsiteY6" fmla="*/ 101600 h 2322882"/>
                <a:gd name="connsiteX7" fmla="*/ 8508536 w 9394827"/>
                <a:gd name="connsiteY7" fmla="*/ 0 h 2322882"/>
                <a:gd name="connsiteX8" fmla="*/ 9248764 w 9394827"/>
                <a:gd name="connsiteY8" fmla="*/ 203200 h 2322882"/>
                <a:gd name="connsiteX9" fmla="*/ 9379393 w 9394827"/>
                <a:gd name="connsiteY9" fmla="*/ 667657 h 2322882"/>
                <a:gd name="connsiteX10" fmla="*/ 9379393 w 9394827"/>
                <a:gd name="connsiteY10" fmla="*/ 1509486 h 2322882"/>
                <a:gd name="connsiteX11" fmla="*/ 9263278 w 9394827"/>
                <a:gd name="connsiteY11" fmla="*/ 1959428 h 2322882"/>
                <a:gd name="connsiteX12" fmla="*/ 8900421 w 9394827"/>
                <a:gd name="connsiteY12" fmla="*/ 2220686 h 2322882"/>
                <a:gd name="connsiteX13" fmla="*/ 7405450 w 9394827"/>
                <a:gd name="connsiteY13" fmla="*/ 2322286 h 2322882"/>
                <a:gd name="connsiteX14" fmla="*/ 6142707 w 9394827"/>
                <a:gd name="connsiteY14" fmla="*/ 2220686 h 2322882"/>
                <a:gd name="connsiteX15" fmla="*/ 4865450 w 9394827"/>
                <a:gd name="connsiteY15" fmla="*/ 2322286 h 2322882"/>
                <a:gd name="connsiteX16" fmla="*/ 2935050 w 9394827"/>
                <a:gd name="connsiteY16" fmla="*/ 2162628 h 2322882"/>
                <a:gd name="connsiteX17" fmla="*/ 1164307 w 9394827"/>
                <a:gd name="connsiteY17" fmla="*/ 2235200 h 2322882"/>
                <a:gd name="connsiteX18" fmla="*/ 249907 w 9394827"/>
                <a:gd name="connsiteY18" fmla="*/ 2220686 h 2322882"/>
                <a:gd name="connsiteX19" fmla="*/ 162821 w 9394827"/>
                <a:gd name="connsiteY19" fmla="*/ 1857828 h 2322882"/>
                <a:gd name="connsiteX20" fmla="*/ 104764 w 9394827"/>
                <a:gd name="connsiteY20" fmla="*/ 1422400 h 232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394827" h="2322882">
                  <a:moveTo>
                    <a:pt x="104764" y="1422400"/>
                  </a:moveTo>
                  <a:cubicBezTo>
                    <a:pt x="78155" y="1221619"/>
                    <a:pt x="-18607" y="863599"/>
                    <a:pt x="3165" y="653142"/>
                  </a:cubicBezTo>
                  <a:cubicBezTo>
                    <a:pt x="24937" y="442685"/>
                    <a:pt x="746" y="263676"/>
                    <a:pt x="235393" y="159657"/>
                  </a:cubicBezTo>
                  <a:cubicBezTo>
                    <a:pt x="470041" y="55638"/>
                    <a:pt x="915145" y="43542"/>
                    <a:pt x="1411050" y="29028"/>
                  </a:cubicBezTo>
                  <a:cubicBezTo>
                    <a:pt x="2010974" y="43542"/>
                    <a:pt x="2514135" y="74990"/>
                    <a:pt x="3210821" y="72571"/>
                  </a:cubicBezTo>
                  <a:cubicBezTo>
                    <a:pt x="3907507" y="70152"/>
                    <a:pt x="4797716" y="33866"/>
                    <a:pt x="5591164" y="14514"/>
                  </a:cubicBezTo>
                  <a:cubicBezTo>
                    <a:pt x="6128193" y="43543"/>
                    <a:pt x="6716021" y="104019"/>
                    <a:pt x="7202250" y="101600"/>
                  </a:cubicBezTo>
                  <a:cubicBezTo>
                    <a:pt x="7688479" y="99181"/>
                    <a:pt x="8073107" y="33867"/>
                    <a:pt x="8508536" y="0"/>
                  </a:cubicBezTo>
                  <a:cubicBezTo>
                    <a:pt x="8755279" y="67733"/>
                    <a:pt x="9103621" y="91924"/>
                    <a:pt x="9248764" y="203200"/>
                  </a:cubicBezTo>
                  <a:cubicBezTo>
                    <a:pt x="9393907" y="314476"/>
                    <a:pt x="9357622" y="449943"/>
                    <a:pt x="9379393" y="667657"/>
                  </a:cubicBezTo>
                  <a:cubicBezTo>
                    <a:pt x="9401164" y="885371"/>
                    <a:pt x="9398745" y="1294191"/>
                    <a:pt x="9379393" y="1509486"/>
                  </a:cubicBezTo>
                  <a:cubicBezTo>
                    <a:pt x="9360041" y="1724781"/>
                    <a:pt x="9343107" y="1840895"/>
                    <a:pt x="9263278" y="1959428"/>
                  </a:cubicBezTo>
                  <a:cubicBezTo>
                    <a:pt x="9183449" y="2077961"/>
                    <a:pt x="9210059" y="2160210"/>
                    <a:pt x="8900421" y="2220686"/>
                  </a:cubicBezTo>
                  <a:cubicBezTo>
                    <a:pt x="8590783" y="2281162"/>
                    <a:pt x="7865069" y="2322286"/>
                    <a:pt x="7405450" y="2322286"/>
                  </a:cubicBezTo>
                  <a:cubicBezTo>
                    <a:pt x="6945831" y="2322286"/>
                    <a:pt x="6566040" y="2220686"/>
                    <a:pt x="6142707" y="2220686"/>
                  </a:cubicBezTo>
                  <a:cubicBezTo>
                    <a:pt x="5719374" y="2220686"/>
                    <a:pt x="5400059" y="2331962"/>
                    <a:pt x="4865450" y="2322286"/>
                  </a:cubicBezTo>
                  <a:cubicBezTo>
                    <a:pt x="4330841" y="2312610"/>
                    <a:pt x="3551907" y="2177142"/>
                    <a:pt x="2935050" y="2162628"/>
                  </a:cubicBezTo>
                  <a:cubicBezTo>
                    <a:pt x="2318193" y="2148114"/>
                    <a:pt x="1611831" y="2225524"/>
                    <a:pt x="1164307" y="2235200"/>
                  </a:cubicBezTo>
                  <a:cubicBezTo>
                    <a:pt x="716783" y="2244876"/>
                    <a:pt x="416821" y="2283581"/>
                    <a:pt x="249907" y="2220686"/>
                  </a:cubicBezTo>
                  <a:cubicBezTo>
                    <a:pt x="82993" y="2157791"/>
                    <a:pt x="187011" y="1990876"/>
                    <a:pt x="162821" y="1857828"/>
                  </a:cubicBezTo>
                  <a:cubicBezTo>
                    <a:pt x="138630" y="1724780"/>
                    <a:pt x="131373" y="1623181"/>
                    <a:pt x="104764" y="1422400"/>
                  </a:cubicBezTo>
                  <a:close/>
                </a:path>
              </a:pathLst>
            </a:custGeom>
            <a:solidFill>
              <a:srgbClr val="FFE78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任意多边形 4">
              <a:extLst>
                <a:ext uri="{FF2B5EF4-FFF2-40B4-BE49-F238E27FC236}">
                  <a16:creationId xmlns:a16="http://schemas.microsoft.com/office/drawing/2014/main" xmlns="" id="{A40FB6FA-22BF-45E4-A443-B052ECE9E8CB}"/>
                </a:ext>
              </a:extLst>
            </p:cNvPr>
            <p:cNvSpPr/>
            <p:nvPr/>
          </p:nvSpPr>
          <p:spPr>
            <a:xfrm flipH="1">
              <a:off x="2206171" y="4093028"/>
              <a:ext cx="7779658" cy="1698173"/>
            </a:xfrm>
            <a:custGeom>
              <a:avLst/>
              <a:gdLst>
                <a:gd name="connsiteX0" fmla="*/ 137997 w 9326460"/>
                <a:gd name="connsiteY0" fmla="*/ 1296215 h 2298297"/>
                <a:gd name="connsiteX1" fmla="*/ 21883 w 9326460"/>
                <a:gd name="connsiteY1" fmla="*/ 410843 h 2298297"/>
                <a:gd name="connsiteX2" fmla="*/ 660511 w 9326460"/>
                <a:gd name="connsiteY2" fmla="*/ 178615 h 2298297"/>
                <a:gd name="connsiteX3" fmla="*/ 1342683 w 9326460"/>
                <a:gd name="connsiteY3" fmla="*/ 4443 h 2298297"/>
                <a:gd name="connsiteX4" fmla="*/ 3142454 w 9326460"/>
                <a:gd name="connsiteY4" fmla="*/ 47986 h 2298297"/>
                <a:gd name="connsiteX5" fmla="*/ 5493769 w 9326460"/>
                <a:gd name="connsiteY5" fmla="*/ 91529 h 2298297"/>
                <a:gd name="connsiteX6" fmla="*/ 7133883 w 9326460"/>
                <a:gd name="connsiteY6" fmla="*/ 77015 h 2298297"/>
                <a:gd name="connsiteX7" fmla="*/ 8367597 w 9326460"/>
                <a:gd name="connsiteY7" fmla="*/ 135072 h 2298297"/>
                <a:gd name="connsiteX8" fmla="*/ 9180397 w 9326460"/>
                <a:gd name="connsiteY8" fmla="*/ 178615 h 2298297"/>
                <a:gd name="connsiteX9" fmla="*/ 9311026 w 9326460"/>
                <a:gd name="connsiteY9" fmla="*/ 643072 h 2298297"/>
                <a:gd name="connsiteX10" fmla="*/ 9311026 w 9326460"/>
                <a:gd name="connsiteY10" fmla="*/ 1484901 h 2298297"/>
                <a:gd name="connsiteX11" fmla="*/ 9194911 w 9326460"/>
                <a:gd name="connsiteY11" fmla="*/ 1934843 h 2298297"/>
                <a:gd name="connsiteX12" fmla="*/ 8832054 w 9326460"/>
                <a:gd name="connsiteY12" fmla="*/ 2196101 h 2298297"/>
                <a:gd name="connsiteX13" fmla="*/ 7337083 w 9326460"/>
                <a:gd name="connsiteY13" fmla="*/ 2297701 h 2298297"/>
                <a:gd name="connsiteX14" fmla="*/ 6074340 w 9326460"/>
                <a:gd name="connsiteY14" fmla="*/ 2196101 h 2298297"/>
                <a:gd name="connsiteX15" fmla="*/ 4797083 w 9326460"/>
                <a:gd name="connsiteY15" fmla="*/ 2297701 h 2298297"/>
                <a:gd name="connsiteX16" fmla="*/ 2866683 w 9326460"/>
                <a:gd name="connsiteY16" fmla="*/ 2138043 h 2298297"/>
                <a:gd name="connsiteX17" fmla="*/ 1095940 w 9326460"/>
                <a:gd name="connsiteY17" fmla="*/ 2210615 h 2298297"/>
                <a:gd name="connsiteX18" fmla="*/ 181540 w 9326460"/>
                <a:gd name="connsiteY18" fmla="*/ 2196101 h 2298297"/>
                <a:gd name="connsiteX19" fmla="*/ 94454 w 9326460"/>
                <a:gd name="connsiteY19" fmla="*/ 1833243 h 2298297"/>
                <a:gd name="connsiteX20" fmla="*/ 36397 w 9326460"/>
                <a:gd name="connsiteY20" fmla="*/ 1397815 h 2298297"/>
                <a:gd name="connsiteX21" fmla="*/ 137997 w 9326460"/>
                <a:gd name="connsiteY21" fmla="*/ 1296215 h 2298297"/>
                <a:gd name="connsiteX0" fmla="*/ 59709 w 9349772"/>
                <a:gd name="connsiteY0" fmla="*/ 1397815 h 2298297"/>
                <a:gd name="connsiteX1" fmla="*/ 45195 w 9349772"/>
                <a:gd name="connsiteY1" fmla="*/ 410843 h 2298297"/>
                <a:gd name="connsiteX2" fmla="*/ 683823 w 9349772"/>
                <a:gd name="connsiteY2" fmla="*/ 178615 h 2298297"/>
                <a:gd name="connsiteX3" fmla="*/ 1365995 w 9349772"/>
                <a:gd name="connsiteY3" fmla="*/ 4443 h 2298297"/>
                <a:gd name="connsiteX4" fmla="*/ 3165766 w 9349772"/>
                <a:gd name="connsiteY4" fmla="*/ 47986 h 2298297"/>
                <a:gd name="connsiteX5" fmla="*/ 5517081 w 9349772"/>
                <a:gd name="connsiteY5" fmla="*/ 91529 h 2298297"/>
                <a:gd name="connsiteX6" fmla="*/ 7157195 w 9349772"/>
                <a:gd name="connsiteY6" fmla="*/ 77015 h 2298297"/>
                <a:gd name="connsiteX7" fmla="*/ 8390909 w 9349772"/>
                <a:gd name="connsiteY7" fmla="*/ 135072 h 2298297"/>
                <a:gd name="connsiteX8" fmla="*/ 9203709 w 9349772"/>
                <a:gd name="connsiteY8" fmla="*/ 178615 h 2298297"/>
                <a:gd name="connsiteX9" fmla="*/ 9334338 w 9349772"/>
                <a:gd name="connsiteY9" fmla="*/ 643072 h 2298297"/>
                <a:gd name="connsiteX10" fmla="*/ 9334338 w 9349772"/>
                <a:gd name="connsiteY10" fmla="*/ 1484901 h 2298297"/>
                <a:gd name="connsiteX11" fmla="*/ 9218223 w 9349772"/>
                <a:gd name="connsiteY11" fmla="*/ 1934843 h 2298297"/>
                <a:gd name="connsiteX12" fmla="*/ 8855366 w 9349772"/>
                <a:gd name="connsiteY12" fmla="*/ 2196101 h 2298297"/>
                <a:gd name="connsiteX13" fmla="*/ 7360395 w 9349772"/>
                <a:gd name="connsiteY13" fmla="*/ 2297701 h 2298297"/>
                <a:gd name="connsiteX14" fmla="*/ 6097652 w 9349772"/>
                <a:gd name="connsiteY14" fmla="*/ 2196101 h 2298297"/>
                <a:gd name="connsiteX15" fmla="*/ 4820395 w 9349772"/>
                <a:gd name="connsiteY15" fmla="*/ 2297701 h 2298297"/>
                <a:gd name="connsiteX16" fmla="*/ 2889995 w 9349772"/>
                <a:gd name="connsiteY16" fmla="*/ 2138043 h 2298297"/>
                <a:gd name="connsiteX17" fmla="*/ 1119252 w 9349772"/>
                <a:gd name="connsiteY17" fmla="*/ 2210615 h 2298297"/>
                <a:gd name="connsiteX18" fmla="*/ 204852 w 9349772"/>
                <a:gd name="connsiteY18" fmla="*/ 2196101 h 2298297"/>
                <a:gd name="connsiteX19" fmla="*/ 117766 w 9349772"/>
                <a:gd name="connsiteY19" fmla="*/ 1833243 h 2298297"/>
                <a:gd name="connsiteX20" fmla="*/ 59709 w 9349772"/>
                <a:gd name="connsiteY20" fmla="*/ 1397815 h 2298297"/>
                <a:gd name="connsiteX0" fmla="*/ 24725 w 9314788"/>
                <a:gd name="connsiteY0" fmla="*/ 1405232 h 2305714"/>
                <a:gd name="connsiteX1" fmla="*/ 10211 w 9314788"/>
                <a:gd name="connsiteY1" fmla="*/ 418260 h 2305714"/>
                <a:gd name="connsiteX2" fmla="*/ 140839 w 9314788"/>
                <a:gd name="connsiteY2" fmla="*/ 40889 h 2305714"/>
                <a:gd name="connsiteX3" fmla="*/ 1331011 w 9314788"/>
                <a:gd name="connsiteY3" fmla="*/ 11860 h 2305714"/>
                <a:gd name="connsiteX4" fmla="*/ 3130782 w 9314788"/>
                <a:gd name="connsiteY4" fmla="*/ 55403 h 2305714"/>
                <a:gd name="connsiteX5" fmla="*/ 5482097 w 9314788"/>
                <a:gd name="connsiteY5" fmla="*/ 98946 h 2305714"/>
                <a:gd name="connsiteX6" fmla="*/ 7122211 w 9314788"/>
                <a:gd name="connsiteY6" fmla="*/ 84432 h 2305714"/>
                <a:gd name="connsiteX7" fmla="*/ 8355925 w 9314788"/>
                <a:gd name="connsiteY7" fmla="*/ 142489 h 2305714"/>
                <a:gd name="connsiteX8" fmla="*/ 9168725 w 9314788"/>
                <a:gd name="connsiteY8" fmla="*/ 186032 h 2305714"/>
                <a:gd name="connsiteX9" fmla="*/ 9299354 w 9314788"/>
                <a:gd name="connsiteY9" fmla="*/ 650489 h 2305714"/>
                <a:gd name="connsiteX10" fmla="*/ 9299354 w 9314788"/>
                <a:gd name="connsiteY10" fmla="*/ 1492318 h 2305714"/>
                <a:gd name="connsiteX11" fmla="*/ 9183239 w 9314788"/>
                <a:gd name="connsiteY11" fmla="*/ 1942260 h 2305714"/>
                <a:gd name="connsiteX12" fmla="*/ 8820382 w 9314788"/>
                <a:gd name="connsiteY12" fmla="*/ 2203518 h 2305714"/>
                <a:gd name="connsiteX13" fmla="*/ 7325411 w 9314788"/>
                <a:gd name="connsiteY13" fmla="*/ 2305118 h 2305714"/>
                <a:gd name="connsiteX14" fmla="*/ 6062668 w 9314788"/>
                <a:gd name="connsiteY14" fmla="*/ 2203518 h 2305714"/>
                <a:gd name="connsiteX15" fmla="*/ 4785411 w 9314788"/>
                <a:gd name="connsiteY15" fmla="*/ 2305118 h 2305714"/>
                <a:gd name="connsiteX16" fmla="*/ 2855011 w 9314788"/>
                <a:gd name="connsiteY16" fmla="*/ 2145460 h 2305714"/>
                <a:gd name="connsiteX17" fmla="*/ 1084268 w 9314788"/>
                <a:gd name="connsiteY17" fmla="*/ 2218032 h 2305714"/>
                <a:gd name="connsiteX18" fmla="*/ 169868 w 9314788"/>
                <a:gd name="connsiteY18" fmla="*/ 2203518 h 2305714"/>
                <a:gd name="connsiteX19" fmla="*/ 82782 w 9314788"/>
                <a:gd name="connsiteY19" fmla="*/ 1840660 h 2305714"/>
                <a:gd name="connsiteX20" fmla="*/ 24725 w 9314788"/>
                <a:gd name="connsiteY20" fmla="*/ 1405232 h 2305714"/>
                <a:gd name="connsiteX0" fmla="*/ 118449 w 9408512"/>
                <a:gd name="connsiteY0" fmla="*/ 1410096 h 2310578"/>
                <a:gd name="connsiteX1" fmla="*/ 2335 w 9408512"/>
                <a:gd name="connsiteY1" fmla="*/ 495695 h 2310578"/>
                <a:gd name="connsiteX2" fmla="*/ 234563 w 9408512"/>
                <a:gd name="connsiteY2" fmla="*/ 45753 h 2310578"/>
                <a:gd name="connsiteX3" fmla="*/ 1424735 w 9408512"/>
                <a:gd name="connsiteY3" fmla="*/ 16724 h 2310578"/>
                <a:gd name="connsiteX4" fmla="*/ 3224506 w 9408512"/>
                <a:gd name="connsiteY4" fmla="*/ 60267 h 2310578"/>
                <a:gd name="connsiteX5" fmla="*/ 5575821 w 9408512"/>
                <a:gd name="connsiteY5" fmla="*/ 103810 h 2310578"/>
                <a:gd name="connsiteX6" fmla="*/ 7215935 w 9408512"/>
                <a:gd name="connsiteY6" fmla="*/ 89296 h 2310578"/>
                <a:gd name="connsiteX7" fmla="*/ 8449649 w 9408512"/>
                <a:gd name="connsiteY7" fmla="*/ 147353 h 2310578"/>
                <a:gd name="connsiteX8" fmla="*/ 9262449 w 9408512"/>
                <a:gd name="connsiteY8" fmla="*/ 190896 h 2310578"/>
                <a:gd name="connsiteX9" fmla="*/ 9393078 w 9408512"/>
                <a:gd name="connsiteY9" fmla="*/ 655353 h 2310578"/>
                <a:gd name="connsiteX10" fmla="*/ 9393078 w 9408512"/>
                <a:gd name="connsiteY10" fmla="*/ 1497182 h 2310578"/>
                <a:gd name="connsiteX11" fmla="*/ 9276963 w 9408512"/>
                <a:gd name="connsiteY11" fmla="*/ 1947124 h 2310578"/>
                <a:gd name="connsiteX12" fmla="*/ 8914106 w 9408512"/>
                <a:gd name="connsiteY12" fmla="*/ 2208382 h 2310578"/>
                <a:gd name="connsiteX13" fmla="*/ 7419135 w 9408512"/>
                <a:gd name="connsiteY13" fmla="*/ 2309982 h 2310578"/>
                <a:gd name="connsiteX14" fmla="*/ 6156392 w 9408512"/>
                <a:gd name="connsiteY14" fmla="*/ 2208382 h 2310578"/>
                <a:gd name="connsiteX15" fmla="*/ 4879135 w 9408512"/>
                <a:gd name="connsiteY15" fmla="*/ 2309982 h 2310578"/>
                <a:gd name="connsiteX16" fmla="*/ 2948735 w 9408512"/>
                <a:gd name="connsiteY16" fmla="*/ 2150324 h 2310578"/>
                <a:gd name="connsiteX17" fmla="*/ 1177992 w 9408512"/>
                <a:gd name="connsiteY17" fmla="*/ 2222896 h 2310578"/>
                <a:gd name="connsiteX18" fmla="*/ 263592 w 9408512"/>
                <a:gd name="connsiteY18" fmla="*/ 2208382 h 2310578"/>
                <a:gd name="connsiteX19" fmla="*/ 176506 w 9408512"/>
                <a:gd name="connsiteY19" fmla="*/ 1845524 h 2310578"/>
                <a:gd name="connsiteX20" fmla="*/ 118449 w 9408512"/>
                <a:gd name="connsiteY20" fmla="*/ 1410096 h 2310578"/>
                <a:gd name="connsiteX0" fmla="*/ 118971 w 9409034"/>
                <a:gd name="connsiteY0" fmla="*/ 1393372 h 2293854"/>
                <a:gd name="connsiteX1" fmla="*/ 2857 w 9409034"/>
                <a:gd name="connsiteY1" fmla="*/ 478971 h 2293854"/>
                <a:gd name="connsiteX2" fmla="*/ 249600 w 9409034"/>
                <a:gd name="connsiteY2" fmla="*/ 130629 h 2293854"/>
                <a:gd name="connsiteX3" fmla="*/ 1425257 w 9409034"/>
                <a:gd name="connsiteY3" fmla="*/ 0 h 2293854"/>
                <a:gd name="connsiteX4" fmla="*/ 3225028 w 9409034"/>
                <a:gd name="connsiteY4" fmla="*/ 43543 h 2293854"/>
                <a:gd name="connsiteX5" fmla="*/ 5576343 w 9409034"/>
                <a:gd name="connsiteY5" fmla="*/ 87086 h 2293854"/>
                <a:gd name="connsiteX6" fmla="*/ 7216457 w 9409034"/>
                <a:gd name="connsiteY6" fmla="*/ 72572 h 2293854"/>
                <a:gd name="connsiteX7" fmla="*/ 8450171 w 9409034"/>
                <a:gd name="connsiteY7" fmla="*/ 130629 h 2293854"/>
                <a:gd name="connsiteX8" fmla="*/ 9262971 w 9409034"/>
                <a:gd name="connsiteY8" fmla="*/ 174172 h 2293854"/>
                <a:gd name="connsiteX9" fmla="*/ 9393600 w 9409034"/>
                <a:gd name="connsiteY9" fmla="*/ 638629 h 2293854"/>
                <a:gd name="connsiteX10" fmla="*/ 9393600 w 9409034"/>
                <a:gd name="connsiteY10" fmla="*/ 1480458 h 2293854"/>
                <a:gd name="connsiteX11" fmla="*/ 9277485 w 9409034"/>
                <a:gd name="connsiteY11" fmla="*/ 1930400 h 2293854"/>
                <a:gd name="connsiteX12" fmla="*/ 8914628 w 9409034"/>
                <a:gd name="connsiteY12" fmla="*/ 2191658 h 2293854"/>
                <a:gd name="connsiteX13" fmla="*/ 7419657 w 9409034"/>
                <a:gd name="connsiteY13" fmla="*/ 2293258 h 2293854"/>
                <a:gd name="connsiteX14" fmla="*/ 6156914 w 9409034"/>
                <a:gd name="connsiteY14" fmla="*/ 2191658 h 2293854"/>
                <a:gd name="connsiteX15" fmla="*/ 4879657 w 9409034"/>
                <a:gd name="connsiteY15" fmla="*/ 2293258 h 2293854"/>
                <a:gd name="connsiteX16" fmla="*/ 2949257 w 9409034"/>
                <a:gd name="connsiteY16" fmla="*/ 2133600 h 2293854"/>
                <a:gd name="connsiteX17" fmla="*/ 1178514 w 9409034"/>
                <a:gd name="connsiteY17" fmla="*/ 2206172 h 2293854"/>
                <a:gd name="connsiteX18" fmla="*/ 264114 w 9409034"/>
                <a:gd name="connsiteY18" fmla="*/ 2191658 h 2293854"/>
                <a:gd name="connsiteX19" fmla="*/ 177028 w 9409034"/>
                <a:gd name="connsiteY19" fmla="*/ 1828800 h 2293854"/>
                <a:gd name="connsiteX20" fmla="*/ 118971 w 9409034"/>
                <a:gd name="connsiteY20" fmla="*/ 1393372 h 2293854"/>
                <a:gd name="connsiteX0" fmla="*/ 104764 w 9394827"/>
                <a:gd name="connsiteY0" fmla="*/ 1393372 h 2293854"/>
                <a:gd name="connsiteX1" fmla="*/ 3165 w 9394827"/>
                <a:gd name="connsiteY1" fmla="*/ 624114 h 2293854"/>
                <a:gd name="connsiteX2" fmla="*/ 235393 w 9394827"/>
                <a:gd name="connsiteY2" fmla="*/ 130629 h 2293854"/>
                <a:gd name="connsiteX3" fmla="*/ 1411050 w 9394827"/>
                <a:gd name="connsiteY3" fmla="*/ 0 h 2293854"/>
                <a:gd name="connsiteX4" fmla="*/ 3210821 w 9394827"/>
                <a:gd name="connsiteY4" fmla="*/ 43543 h 2293854"/>
                <a:gd name="connsiteX5" fmla="*/ 5562136 w 9394827"/>
                <a:gd name="connsiteY5" fmla="*/ 87086 h 2293854"/>
                <a:gd name="connsiteX6" fmla="*/ 7202250 w 9394827"/>
                <a:gd name="connsiteY6" fmla="*/ 72572 h 2293854"/>
                <a:gd name="connsiteX7" fmla="*/ 8435964 w 9394827"/>
                <a:gd name="connsiteY7" fmla="*/ 130629 h 2293854"/>
                <a:gd name="connsiteX8" fmla="*/ 9248764 w 9394827"/>
                <a:gd name="connsiteY8" fmla="*/ 174172 h 2293854"/>
                <a:gd name="connsiteX9" fmla="*/ 9379393 w 9394827"/>
                <a:gd name="connsiteY9" fmla="*/ 638629 h 2293854"/>
                <a:gd name="connsiteX10" fmla="*/ 9379393 w 9394827"/>
                <a:gd name="connsiteY10" fmla="*/ 1480458 h 2293854"/>
                <a:gd name="connsiteX11" fmla="*/ 9263278 w 9394827"/>
                <a:gd name="connsiteY11" fmla="*/ 1930400 h 2293854"/>
                <a:gd name="connsiteX12" fmla="*/ 8900421 w 9394827"/>
                <a:gd name="connsiteY12" fmla="*/ 2191658 h 2293854"/>
                <a:gd name="connsiteX13" fmla="*/ 7405450 w 9394827"/>
                <a:gd name="connsiteY13" fmla="*/ 2293258 h 2293854"/>
                <a:gd name="connsiteX14" fmla="*/ 6142707 w 9394827"/>
                <a:gd name="connsiteY14" fmla="*/ 2191658 h 2293854"/>
                <a:gd name="connsiteX15" fmla="*/ 4865450 w 9394827"/>
                <a:gd name="connsiteY15" fmla="*/ 2293258 h 2293854"/>
                <a:gd name="connsiteX16" fmla="*/ 2935050 w 9394827"/>
                <a:gd name="connsiteY16" fmla="*/ 2133600 h 2293854"/>
                <a:gd name="connsiteX17" fmla="*/ 1164307 w 9394827"/>
                <a:gd name="connsiteY17" fmla="*/ 2206172 h 2293854"/>
                <a:gd name="connsiteX18" fmla="*/ 249907 w 9394827"/>
                <a:gd name="connsiteY18" fmla="*/ 2191658 h 2293854"/>
                <a:gd name="connsiteX19" fmla="*/ 162821 w 9394827"/>
                <a:gd name="connsiteY19" fmla="*/ 1828800 h 2293854"/>
                <a:gd name="connsiteX20" fmla="*/ 104764 w 9394827"/>
                <a:gd name="connsiteY20" fmla="*/ 1393372 h 2293854"/>
                <a:gd name="connsiteX0" fmla="*/ 104764 w 9394827"/>
                <a:gd name="connsiteY0" fmla="*/ 1407886 h 2308368"/>
                <a:gd name="connsiteX1" fmla="*/ 3165 w 9394827"/>
                <a:gd name="connsiteY1" fmla="*/ 638628 h 2308368"/>
                <a:gd name="connsiteX2" fmla="*/ 235393 w 9394827"/>
                <a:gd name="connsiteY2" fmla="*/ 145143 h 2308368"/>
                <a:gd name="connsiteX3" fmla="*/ 1411050 w 9394827"/>
                <a:gd name="connsiteY3" fmla="*/ 14514 h 2308368"/>
                <a:gd name="connsiteX4" fmla="*/ 3210821 w 9394827"/>
                <a:gd name="connsiteY4" fmla="*/ 58057 h 2308368"/>
                <a:gd name="connsiteX5" fmla="*/ 5591164 w 9394827"/>
                <a:gd name="connsiteY5" fmla="*/ 0 h 2308368"/>
                <a:gd name="connsiteX6" fmla="*/ 7202250 w 9394827"/>
                <a:gd name="connsiteY6" fmla="*/ 87086 h 2308368"/>
                <a:gd name="connsiteX7" fmla="*/ 8435964 w 9394827"/>
                <a:gd name="connsiteY7" fmla="*/ 145143 h 2308368"/>
                <a:gd name="connsiteX8" fmla="*/ 9248764 w 9394827"/>
                <a:gd name="connsiteY8" fmla="*/ 188686 h 2308368"/>
                <a:gd name="connsiteX9" fmla="*/ 9379393 w 9394827"/>
                <a:gd name="connsiteY9" fmla="*/ 653143 h 2308368"/>
                <a:gd name="connsiteX10" fmla="*/ 9379393 w 9394827"/>
                <a:gd name="connsiteY10" fmla="*/ 1494972 h 2308368"/>
                <a:gd name="connsiteX11" fmla="*/ 9263278 w 9394827"/>
                <a:gd name="connsiteY11" fmla="*/ 1944914 h 2308368"/>
                <a:gd name="connsiteX12" fmla="*/ 8900421 w 9394827"/>
                <a:gd name="connsiteY12" fmla="*/ 2206172 h 2308368"/>
                <a:gd name="connsiteX13" fmla="*/ 7405450 w 9394827"/>
                <a:gd name="connsiteY13" fmla="*/ 2307772 h 2308368"/>
                <a:gd name="connsiteX14" fmla="*/ 6142707 w 9394827"/>
                <a:gd name="connsiteY14" fmla="*/ 2206172 h 2308368"/>
                <a:gd name="connsiteX15" fmla="*/ 4865450 w 9394827"/>
                <a:gd name="connsiteY15" fmla="*/ 2307772 h 2308368"/>
                <a:gd name="connsiteX16" fmla="*/ 2935050 w 9394827"/>
                <a:gd name="connsiteY16" fmla="*/ 2148114 h 2308368"/>
                <a:gd name="connsiteX17" fmla="*/ 1164307 w 9394827"/>
                <a:gd name="connsiteY17" fmla="*/ 2220686 h 2308368"/>
                <a:gd name="connsiteX18" fmla="*/ 249907 w 9394827"/>
                <a:gd name="connsiteY18" fmla="*/ 2206172 h 2308368"/>
                <a:gd name="connsiteX19" fmla="*/ 162821 w 9394827"/>
                <a:gd name="connsiteY19" fmla="*/ 1843314 h 2308368"/>
                <a:gd name="connsiteX20" fmla="*/ 104764 w 9394827"/>
                <a:gd name="connsiteY20" fmla="*/ 1407886 h 2308368"/>
                <a:gd name="connsiteX0" fmla="*/ 104764 w 9394827"/>
                <a:gd name="connsiteY0" fmla="*/ 1422400 h 2322882"/>
                <a:gd name="connsiteX1" fmla="*/ 3165 w 9394827"/>
                <a:gd name="connsiteY1" fmla="*/ 653142 h 2322882"/>
                <a:gd name="connsiteX2" fmla="*/ 235393 w 9394827"/>
                <a:gd name="connsiteY2" fmla="*/ 159657 h 2322882"/>
                <a:gd name="connsiteX3" fmla="*/ 1411050 w 9394827"/>
                <a:gd name="connsiteY3" fmla="*/ 29028 h 2322882"/>
                <a:gd name="connsiteX4" fmla="*/ 3210821 w 9394827"/>
                <a:gd name="connsiteY4" fmla="*/ 72571 h 2322882"/>
                <a:gd name="connsiteX5" fmla="*/ 5591164 w 9394827"/>
                <a:gd name="connsiteY5" fmla="*/ 14514 h 2322882"/>
                <a:gd name="connsiteX6" fmla="*/ 7202250 w 9394827"/>
                <a:gd name="connsiteY6" fmla="*/ 101600 h 2322882"/>
                <a:gd name="connsiteX7" fmla="*/ 8508536 w 9394827"/>
                <a:gd name="connsiteY7" fmla="*/ 0 h 2322882"/>
                <a:gd name="connsiteX8" fmla="*/ 9248764 w 9394827"/>
                <a:gd name="connsiteY8" fmla="*/ 203200 h 2322882"/>
                <a:gd name="connsiteX9" fmla="*/ 9379393 w 9394827"/>
                <a:gd name="connsiteY9" fmla="*/ 667657 h 2322882"/>
                <a:gd name="connsiteX10" fmla="*/ 9379393 w 9394827"/>
                <a:gd name="connsiteY10" fmla="*/ 1509486 h 2322882"/>
                <a:gd name="connsiteX11" fmla="*/ 9263278 w 9394827"/>
                <a:gd name="connsiteY11" fmla="*/ 1959428 h 2322882"/>
                <a:gd name="connsiteX12" fmla="*/ 8900421 w 9394827"/>
                <a:gd name="connsiteY12" fmla="*/ 2220686 h 2322882"/>
                <a:gd name="connsiteX13" fmla="*/ 7405450 w 9394827"/>
                <a:gd name="connsiteY13" fmla="*/ 2322286 h 2322882"/>
                <a:gd name="connsiteX14" fmla="*/ 6142707 w 9394827"/>
                <a:gd name="connsiteY14" fmla="*/ 2220686 h 2322882"/>
                <a:gd name="connsiteX15" fmla="*/ 4865450 w 9394827"/>
                <a:gd name="connsiteY15" fmla="*/ 2322286 h 2322882"/>
                <a:gd name="connsiteX16" fmla="*/ 2935050 w 9394827"/>
                <a:gd name="connsiteY16" fmla="*/ 2162628 h 2322882"/>
                <a:gd name="connsiteX17" fmla="*/ 1164307 w 9394827"/>
                <a:gd name="connsiteY17" fmla="*/ 2235200 h 2322882"/>
                <a:gd name="connsiteX18" fmla="*/ 249907 w 9394827"/>
                <a:gd name="connsiteY18" fmla="*/ 2220686 h 2322882"/>
                <a:gd name="connsiteX19" fmla="*/ 162821 w 9394827"/>
                <a:gd name="connsiteY19" fmla="*/ 1857828 h 2322882"/>
                <a:gd name="connsiteX20" fmla="*/ 104764 w 9394827"/>
                <a:gd name="connsiteY20" fmla="*/ 1422400 h 232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394827" h="2322882">
                  <a:moveTo>
                    <a:pt x="104764" y="1422400"/>
                  </a:moveTo>
                  <a:cubicBezTo>
                    <a:pt x="78155" y="1221619"/>
                    <a:pt x="-18607" y="863599"/>
                    <a:pt x="3165" y="653142"/>
                  </a:cubicBezTo>
                  <a:cubicBezTo>
                    <a:pt x="24937" y="442685"/>
                    <a:pt x="746" y="263676"/>
                    <a:pt x="235393" y="159657"/>
                  </a:cubicBezTo>
                  <a:cubicBezTo>
                    <a:pt x="470041" y="55638"/>
                    <a:pt x="915145" y="43542"/>
                    <a:pt x="1411050" y="29028"/>
                  </a:cubicBezTo>
                  <a:cubicBezTo>
                    <a:pt x="2010974" y="43542"/>
                    <a:pt x="2514135" y="74990"/>
                    <a:pt x="3210821" y="72571"/>
                  </a:cubicBezTo>
                  <a:cubicBezTo>
                    <a:pt x="3907507" y="70152"/>
                    <a:pt x="4797716" y="33866"/>
                    <a:pt x="5591164" y="14514"/>
                  </a:cubicBezTo>
                  <a:cubicBezTo>
                    <a:pt x="6128193" y="43543"/>
                    <a:pt x="6716021" y="104019"/>
                    <a:pt x="7202250" y="101600"/>
                  </a:cubicBezTo>
                  <a:cubicBezTo>
                    <a:pt x="7688479" y="99181"/>
                    <a:pt x="8073107" y="33867"/>
                    <a:pt x="8508536" y="0"/>
                  </a:cubicBezTo>
                  <a:cubicBezTo>
                    <a:pt x="8755279" y="67733"/>
                    <a:pt x="9103621" y="91924"/>
                    <a:pt x="9248764" y="203200"/>
                  </a:cubicBezTo>
                  <a:cubicBezTo>
                    <a:pt x="9393907" y="314476"/>
                    <a:pt x="9357622" y="449943"/>
                    <a:pt x="9379393" y="667657"/>
                  </a:cubicBezTo>
                  <a:cubicBezTo>
                    <a:pt x="9401164" y="885371"/>
                    <a:pt x="9398745" y="1294191"/>
                    <a:pt x="9379393" y="1509486"/>
                  </a:cubicBezTo>
                  <a:cubicBezTo>
                    <a:pt x="9360041" y="1724781"/>
                    <a:pt x="9343107" y="1840895"/>
                    <a:pt x="9263278" y="1959428"/>
                  </a:cubicBezTo>
                  <a:cubicBezTo>
                    <a:pt x="9183449" y="2077961"/>
                    <a:pt x="9210059" y="2160210"/>
                    <a:pt x="8900421" y="2220686"/>
                  </a:cubicBezTo>
                  <a:cubicBezTo>
                    <a:pt x="8590783" y="2281162"/>
                    <a:pt x="7865069" y="2322286"/>
                    <a:pt x="7405450" y="2322286"/>
                  </a:cubicBezTo>
                  <a:cubicBezTo>
                    <a:pt x="6945831" y="2322286"/>
                    <a:pt x="6566040" y="2220686"/>
                    <a:pt x="6142707" y="2220686"/>
                  </a:cubicBezTo>
                  <a:cubicBezTo>
                    <a:pt x="5719374" y="2220686"/>
                    <a:pt x="5400059" y="2331962"/>
                    <a:pt x="4865450" y="2322286"/>
                  </a:cubicBezTo>
                  <a:cubicBezTo>
                    <a:pt x="4330841" y="2312610"/>
                    <a:pt x="3551907" y="2177142"/>
                    <a:pt x="2935050" y="2162628"/>
                  </a:cubicBezTo>
                  <a:cubicBezTo>
                    <a:pt x="2318193" y="2148114"/>
                    <a:pt x="1611831" y="2225524"/>
                    <a:pt x="1164307" y="2235200"/>
                  </a:cubicBezTo>
                  <a:cubicBezTo>
                    <a:pt x="716783" y="2244876"/>
                    <a:pt x="416821" y="2283581"/>
                    <a:pt x="249907" y="2220686"/>
                  </a:cubicBezTo>
                  <a:cubicBezTo>
                    <a:pt x="82993" y="2157791"/>
                    <a:pt x="187011" y="1990876"/>
                    <a:pt x="162821" y="1857828"/>
                  </a:cubicBezTo>
                  <a:cubicBezTo>
                    <a:pt x="138630" y="1724780"/>
                    <a:pt x="131373" y="1623181"/>
                    <a:pt x="104764" y="142240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16" b="57642"/>
          <a:stretch/>
        </p:blipFill>
        <p:spPr>
          <a:xfrm>
            <a:off x="4462092" y="-24933"/>
            <a:ext cx="3479404" cy="63538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 flipH="1">
            <a:off x="4704816" y="787078"/>
            <a:ext cx="32321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4000" b="1" dirty="0">
                <a:solidFill>
                  <a:srgbClr val="FF77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anose="02020603050405020304" pitchFamily="18" charset="0"/>
              </a:rPr>
              <a:t>ĐỌC</a:t>
            </a:r>
            <a:endParaRPr lang="en-US" sz="4000" b="1" dirty="0">
              <a:solidFill>
                <a:srgbClr val="FF770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2" t="35790" r="19318" b="35501"/>
          <a:stretch/>
        </p:blipFill>
        <p:spPr>
          <a:xfrm>
            <a:off x="965011" y="2047666"/>
            <a:ext cx="10191040" cy="167524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4" t="36508" r="15714" b="36052"/>
          <a:stretch/>
        </p:blipFill>
        <p:spPr>
          <a:xfrm>
            <a:off x="1035949" y="3722912"/>
            <a:ext cx="10140793" cy="1515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92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2">
            <a:extLst>
              <a:ext uri="{FF2B5EF4-FFF2-40B4-BE49-F238E27FC236}">
                <a16:creationId xmlns:a16="http://schemas.microsoft.com/office/drawing/2014/main" xmlns="" id="{2CB05791-0FE1-4ED7-B149-2A2E95EF9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689" y="1504972"/>
            <a:ext cx="8031752" cy="3593252"/>
          </a:xfrm>
          <a:prstGeom prst="rect">
            <a:avLst/>
          </a:prstGeom>
        </p:spPr>
      </p:pic>
      <p:pic>
        <p:nvPicPr>
          <p:cNvPr id="10" name="图片 18">
            <a:extLst>
              <a:ext uri="{FF2B5EF4-FFF2-40B4-BE49-F238E27FC236}">
                <a16:creationId xmlns:a16="http://schemas.microsoft.com/office/drawing/2014/main" xmlns="" id="{2A01E6D5-6A60-4BE5-B33A-CE53F77BCB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4" r="25309" b="35008"/>
          <a:stretch/>
        </p:blipFill>
        <p:spPr>
          <a:xfrm>
            <a:off x="4375416" y="124363"/>
            <a:ext cx="3605349" cy="1380609"/>
          </a:xfrm>
          <a:prstGeom prst="rect">
            <a:avLst/>
          </a:prstGeom>
        </p:spPr>
      </p:pic>
      <p:sp>
        <p:nvSpPr>
          <p:cNvPr id="13" name="Freeform 34"/>
          <p:cNvSpPr>
            <a:spLocks/>
          </p:cNvSpPr>
          <p:nvPr/>
        </p:nvSpPr>
        <p:spPr bwMode="auto">
          <a:xfrm>
            <a:off x="9565" y="5473335"/>
            <a:ext cx="12192000" cy="1371601"/>
          </a:xfrm>
          <a:custGeom>
            <a:avLst/>
            <a:gdLst>
              <a:gd name="T0" fmla="*/ 5752 w 5752"/>
              <a:gd name="T1" fmla="*/ 970 h 970"/>
              <a:gd name="T2" fmla="*/ 0 w 5752"/>
              <a:gd name="T3" fmla="*/ 970 h 970"/>
              <a:gd name="T4" fmla="*/ 0 w 5752"/>
              <a:gd name="T5" fmla="*/ 293 h 970"/>
              <a:gd name="T6" fmla="*/ 0 w 5752"/>
              <a:gd name="T7" fmla="*/ 293 h 970"/>
              <a:gd name="T8" fmla="*/ 176 w 5752"/>
              <a:gd name="T9" fmla="*/ 247 h 970"/>
              <a:gd name="T10" fmla="*/ 365 w 5752"/>
              <a:gd name="T11" fmla="*/ 201 h 970"/>
              <a:gd name="T12" fmla="*/ 591 w 5752"/>
              <a:gd name="T13" fmla="*/ 147 h 970"/>
              <a:gd name="T14" fmla="*/ 713 w 5752"/>
              <a:gd name="T15" fmla="*/ 121 h 970"/>
              <a:gd name="T16" fmla="*/ 837 w 5752"/>
              <a:gd name="T17" fmla="*/ 93 h 970"/>
              <a:gd name="T18" fmla="*/ 961 w 5752"/>
              <a:gd name="T19" fmla="*/ 69 h 970"/>
              <a:gd name="T20" fmla="*/ 1078 w 5752"/>
              <a:gd name="T21" fmla="*/ 47 h 970"/>
              <a:gd name="T22" fmla="*/ 1192 w 5752"/>
              <a:gd name="T23" fmla="*/ 27 h 970"/>
              <a:gd name="T24" fmla="*/ 1296 w 5752"/>
              <a:gd name="T25" fmla="*/ 13 h 970"/>
              <a:gd name="T26" fmla="*/ 1390 w 5752"/>
              <a:gd name="T27" fmla="*/ 3 h 970"/>
              <a:gd name="T28" fmla="*/ 1430 w 5752"/>
              <a:gd name="T29" fmla="*/ 0 h 970"/>
              <a:gd name="T30" fmla="*/ 1468 w 5752"/>
              <a:gd name="T31" fmla="*/ 0 h 970"/>
              <a:gd name="T32" fmla="*/ 1468 w 5752"/>
              <a:gd name="T33" fmla="*/ 0 h 970"/>
              <a:gd name="T34" fmla="*/ 1538 w 5752"/>
              <a:gd name="T35" fmla="*/ 0 h 970"/>
              <a:gd name="T36" fmla="*/ 1612 w 5752"/>
              <a:gd name="T37" fmla="*/ 3 h 970"/>
              <a:gd name="T38" fmla="*/ 1686 w 5752"/>
              <a:gd name="T39" fmla="*/ 11 h 970"/>
              <a:gd name="T40" fmla="*/ 1764 w 5752"/>
              <a:gd name="T41" fmla="*/ 21 h 970"/>
              <a:gd name="T42" fmla="*/ 1845 w 5752"/>
              <a:gd name="T43" fmla="*/ 35 h 970"/>
              <a:gd name="T44" fmla="*/ 1927 w 5752"/>
              <a:gd name="T45" fmla="*/ 49 h 970"/>
              <a:gd name="T46" fmla="*/ 2011 w 5752"/>
              <a:gd name="T47" fmla="*/ 67 h 970"/>
              <a:gd name="T48" fmla="*/ 2097 w 5752"/>
              <a:gd name="T49" fmla="*/ 87 h 970"/>
              <a:gd name="T50" fmla="*/ 2185 w 5752"/>
              <a:gd name="T51" fmla="*/ 109 h 970"/>
              <a:gd name="T52" fmla="*/ 2275 w 5752"/>
              <a:gd name="T53" fmla="*/ 133 h 970"/>
              <a:gd name="T54" fmla="*/ 2457 w 5752"/>
              <a:gd name="T55" fmla="*/ 185 h 970"/>
              <a:gd name="T56" fmla="*/ 2640 w 5752"/>
              <a:gd name="T57" fmla="*/ 241 h 970"/>
              <a:gd name="T58" fmla="*/ 2826 w 5752"/>
              <a:gd name="T59" fmla="*/ 301 h 970"/>
              <a:gd name="T60" fmla="*/ 3196 w 5752"/>
              <a:gd name="T61" fmla="*/ 421 h 970"/>
              <a:gd name="T62" fmla="*/ 3377 w 5752"/>
              <a:gd name="T63" fmla="*/ 479 h 970"/>
              <a:gd name="T64" fmla="*/ 3553 w 5752"/>
              <a:gd name="T65" fmla="*/ 533 h 970"/>
              <a:gd name="T66" fmla="*/ 3723 w 5752"/>
              <a:gd name="T67" fmla="*/ 583 h 970"/>
              <a:gd name="T68" fmla="*/ 3805 w 5752"/>
              <a:gd name="T69" fmla="*/ 605 h 970"/>
              <a:gd name="T70" fmla="*/ 3885 w 5752"/>
              <a:gd name="T71" fmla="*/ 625 h 970"/>
              <a:gd name="T72" fmla="*/ 3960 w 5752"/>
              <a:gd name="T73" fmla="*/ 643 h 970"/>
              <a:gd name="T74" fmla="*/ 4036 w 5752"/>
              <a:gd name="T75" fmla="*/ 658 h 970"/>
              <a:gd name="T76" fmla="*/ 4108 w 5752"/>
              <a:gd name="T77" fmla="*/ 670 h 970"/>
              <a:gd name="T78" fmla="*/ 4176 w 5752"/>
              <a:gd name="T79" fmla="*/ 682 h 970"/>
              <a:gd name="T80" fmla="*/ 4176 w 5752"/>
              <a:gd name="T81" fmla="*/ 682 h 970"/>
              <a:gd name="T82" fmla="*/ 4252 w 5752"/>
              <a:gd name="T83" fmla="*/ 688 h 970"/>
              <a:gd name="T84" fmla="*/ 4346 w 5752"/>
              <a:gd name="T85" fmla="*/ 694 h 970"/>
              <a:gd name="T86" fmla="*/ 4454 w 5752"/>
              <a:gd name="T87" fmla="*/ 696 h 970"/>
              <a:gd name="T88" fmla="*/ 4572 w 5752"/>
              <a:gd name="T89" fmla="*/ 698 h 970"/>
              <a:gd name="T90" fmla="*/ 4699 w 5752"/>
              <a:gd name="T91" fmla="*/ 698 h 970"/>
              <a:gd name="T92" fmla="*/ 4831 w 5752"/>
              <a:gd name="T93" fmla="*/ 696 h 970"/>
              <a:gd name="T94" fmla="*/ 5097 w 5752"/>
              <a:gd name="T95" fmla="*/ 690 h 970"/>
              <a:gd name="T96" fmla="*/ 5347 w 5752"/>
              <a:gd name="T97" fmla="*/ 682 h 970"/>
              <a:gd name="T98" fmla="*/ 5556 w 5752"/>
              <a:gd name="T99" fmla="*/ 674 h 970"/>
              <a:gd name="T100" fmla="*/ 5752 w 5752"/>
              <a:gd name="T101" fmla="*/ 664 h 970"/>
              <a:gd name="T102" fmla="*/ 5752 w 5752"/>
              <a:gd name="T103" fmla="*/ 970 h 970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5752" h="970">
                <a:moveTo>
                  <a:pt x="5752" y="970"/>
                </a:moveTo>
                <a:lnTo>
                  <a:pt x="0" y="970"/>
                </a:lnTo>
                <a:lnTo>
                  <a:pt x="0" y="293"/>
                </a:lnTo>
                <a:lnTo>
                  <a:pt x="176" y="247"/>
                </a:lnTo>
                <a:lnTo>
                  <a:pt x="365" y="201"/>
                </a:lnTo>
                <a:lnTo>
                  <a:pt x="591" y="147"/>
                </a:lnTo>
                <a:lnTo>
                  <a:pt x="713" y="121"/>
                </a:lnTo>
                <a:lnTo>
                  <a:pt x="837" y="93"/>
                </a:lnTo>
                <a:lnTo>
                  <a:pt x="961" y="69"/>
                </a:lnTo>
                <a:lnTo>
                  <a:pt x="1078" y="47"/>
                </a:lnTo>
                <a:lnTo>
                  <a:pt x="1192" y="27"/>
                </a:lnTo>
                <a:lnTo>
                  <a:pt x="1296" y="13"/>
                </a:lnTo>
                <a:lnTo>
                  <a:pt x="1390" y="3"/>
                </a:lnTo>
                <a:lnTo>
                  <a:pt x="1430" y="0"/>
                </a:lnTo>
                <a:lnTo>
                  <a:pt x="1468" y="0"/>
                </a:lnTo>
                <a:lnTo>
                  <a:pt x="1538" y="0"/>
                </a:lnTo>
                <a:lnTo>
                  <a:pt x="1612" y="3"/>
                </a:lnTo>
                <a:lnTo>
                  <a:pt x="1686" y="11"/>
                </a:lnTo>
                <a:lnTo>
                  <a:pt x="1764" y="21"/>
                </a:lnTo>
                <a:lnTo>
                  <a:pt x="1845" y="35"/>
                </a:lnTo>
                <a:lnTo>
                  <a:pt x="1927" y="49"/>
                </a:lnTo>
                <a:lnTo>
                  <a:pt x="2011" y="67"/>
                </a:lnTo>
                <a:lnTo>
                  <a:pt x="2097" y="87"/>
                </a:lnTo>
                <a:lnTo>
                  <a:pt x="2185" y="109"/>
                </a:lnTo>
                <a:lnTo>
                  <a:pt x="2275" y="133"/>
                </a:lnTo>
                <a:lnTo>
                  <a:pt x="2457" y="185"/>
                </a:lnTo>
                <a:lnTo>
                  <a:pt x="2640" y="241"/>
                </a:lnTo>
                <a:lnTo>
                  <a:pt x="2826" y="301"/>
                </a:lnTo>
                <a:lnTo>
                  <a:pt x="3196" y="421"/>
                </a:lnTo>
                <a:lnTo>
                  <a:pt x="3377" y="479"/>
                </a:lnTo>
                <a:lnTo>
                  <a:pt x="3553" y="533"/>
                </a:lnTo>
                <a:lnTo>
                  <a:pt x="3723" y="583"/>
                </a:lnTo>
                <a:lnTo>
                  <a:pt x="3805" y="605"/>
                </a:lnTo>
                <a:lnTo>
                  <a:pt x="3885" y="625"/>
                </a:lnTo>
                <a:lnTo>
                  <a:pt x="3960" y="643"/>
                </a:lnTo>
                <a:lnTo>
                  <a:pt x="4036" y="658"/>
                </a:lnTo>
                <a:lnTo>
                  <a:pt x="4108" y="670"/>
                </a:lnTo>
                <a:lnTo>
                  <a:pt x="4176" y="682"/>
                </a:lnTo>
                <a:lnTo>
                  <a:pt x="4252" y="688"/>
                </a:lnTo>
                <a:lnTo>
                  <a:pt x="4346" y="694"/>
                </a:lnTo>
                <a:lnTo>
                  <a:pt x="4454" y="696"/>
                </a:lnTo>
                <a:lnTo>
                  <a:pt x="4572" y="698"/>
                </a:lnTo>
                <a:lnTo>
                  <a:pt x="4699" y="698"/>
                </a:lnTo>
                <a:lnTo>
                  <a:pt x="4831" y="696"/>
                </a:lnTo>
                <a:lnTo>
                  <a:pt x="5097" y="690"/>
                </a:lnTo>
                <a:lnTo>
                  <a:pt x="5347" y="682"/>
                </a:lnTo>
                <a:lnTo>
                  <a:pt x="5556" y="674"/>
                </a:lnTo>
                <a:lnTo>
                  <a:pt x="5752" y="664"/>
                </a:lnTo>
                <a:lnTo>
                  <a:pt x="5752" y="970"/>
                </a:lnTo>
                <a:close/>
              </a:path>
            </a:pathLst>
          </a:custGeom>
          <a:gradFill rotWithShape="1">
            <a:gsLst>
              <a:gs pos="0">
                <a:srgbClr val="5C7802"/>
              </a:gs>
              <a:gs pos="50000">
                <a:srgbClr val="87AE08"/>
              </a:gs>
              <a:gs pos="100000">
                <a:srgbClr val="A2D00C"/>
              </a:gs>
            </a:gsLst>
            <a:lin ang="27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11"/>
          <p:cNvPicPr>
            <a:picLocks noChangeAspect="1"/>
          </p:cNvPicPr>
          <p:nvPr/>
        </p:nvPicPr>
        <p:blipFill rotWithShape="1">
          <a:blip r:embed="rId4"/>
          <a:srcRect l="66309" t="17606" r="1991"/>
          <a:stretch/>
        </p:blipFill>
        <p:spPr>
          <a:xfrm>
            <a:off x="8236499" y="336560"/>
            <a:ext cx="3943350" cy="4270474"/>
          </a:xfrm>
          <a:prstGeom prst="rect">
            <a:avLst/>
          </a:prstGeom>
        </p:spPr>
      </p:pic>
      <p:pic>
        <p:nvPicPr>
          <p:cNvPr id="15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" y="1332334"/>
            <a:ext cx="2012512" cy="1295400"/>
          </a:xfrm>
          <a:prstGeom prst="rect">
            <a:avLst/>
          </a:prstGeom>
        </p:spPr>
      </p:pic>
      <p:pic>
        <p:nvPicPr>
          <p:cNvPr id="11" name="图片 24">
            <a:extLst>
              <a:ext uri="{FF2B5EF4-FFF2-40B4-BE49-F238E27FC236}">
                <a16:creationId xmlns:a16="http://schemas.microsoft.com/office/drawing/2014/main" xmlns="" id="{C836BA51-9ECA-4AA8-A03A-F112A18C5F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57" y="4127862"/>
            <a:ext cx="7494778" cy="2498679"/>
          </a:xfrm>
          <a:prstGeom prst="rect">
            <a:avLst/>
          </a:prstGeom>
        </p:spPr>
      </p:pic>
      <p:pic>
        <p:nvPicPr>
          <p:cNvPr id="17" name="图片 21">
            <a:extLst>
              <a:ext uri="{FF2B5EF4-FFF2-40B4-BE49-F238E27FC236}">
                <a16:creationId xmlns:a16="http://schemas.microsoft.com/office/drawing/2014/main" xmlns="" id="{7F4A62A8-0DDA-4981-841D-AE045B6493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826" y="4462675"/>
            <a:ext cx="1871963" cy="2172088"/>
          </a:xfrm>
          <a:prstGeom prst="rect">
            <a:avLst/>
          </a:prstGeom>
        </p:spPr>
      </p:pic>
      <p:pic>
        <p:nvPicPr>
          <p:cNvPr id="18" name="图片 23">
            <a:extLst>
              <a:ext uri="{FF2B5EF4-FFF2-40B4-BE49-F238E27FC236}">
                <a16:creationId xmlns:a16="http://schemas.microsoft.com/office/drawing/2014/main" xmlns="" id="{29B8D025-8466-4181-8447-8082A46DD5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8222" y="4257519"/>
            <a:ext cx="1782934" cy="237724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413989" y="2621009"/>
            <a:ext cx="752820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6600" b="1" dirty="0">
                <a:solidFill>
                  <a:srgbClr val="6F90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anose="02020603050405020304" pitchFamily="18" charset="0"/>
              </a:rPr>
              <a:t>VIẾT MẪU</a:t>
            </a:r>
            <a:endParaRPr lang="en-US" sz="6600" b="1" dirty="0">
              <a:solidFill>
                <a:srgbClr val="6F90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7522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ôm ôp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404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E9C47E4-9DE7-4234-8A3C-A97CED1398A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2557" y="101535"/>
            <a:ext cx="1179443" cy="51144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232899" cy="123289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411122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NGUJLym9KvoDqhQSCxPF7JMZctfPDHQ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428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715342DA-D9E3-48D9-A292-FEE4F8531E9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2557" y="0"/>
            <a:ext cx="1179443" cy="51144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1232899" cy="123289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336419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0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2">
            <a:extLst>
              <a:ext uri="{FF2B5EF4-FFF2-40B4-BE49-F238E27FC236}">
                <a16:creationId xmlns:a16="http://schemas.microsoft.com/office/drawing/2014/main" xmlns="" id="{2CB05791-0FE1-4ED7-B149-2A2E95EF9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689" y="1504972"/>
            <a:ext cx="8031752" cy="3593252"/>
          </a:xfrm>
          <a:prstGeom prst="rect">
            <a:avLst/>
          </a:prstGeom>
        </p:spPr>
      </p:pic>
      <p:pic>
        <p:nvPicPr>
          <p:cNvPr id="10" name="图片 18">
            <a:extLst>
              <a:ext uri="{FF2B5EF4-FFF2-40B4-BE49-F238E27FC236}">
                <a16:creationId xmlns:a16="http://schemas.microsoft.com/office/drawing/2014/main" xmlns="" id="{2A01E6D5-6A60-4BE5-B33A-CE53F77BCB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4" r="25309" b="35008"/>
          <a:stretch/>
        </p:blipFill>
        <p:spPr>
          <a:xfrm>
            <a:off x="4375416" y="124363"/>
            <a:ext cx="3605349" cy="1380609"/>
          </a:xfrm>
          <a:prstGeom prst="rect">
            <a:avLst/>
          </a:prstGeom>
        </p:spPr>
      </p:pic>
      <p:sp>
        <p:nvSpPr>
          <p:cNvPr id="13" name="Freeform 34"/>
          <p:cNvSpPr>
            <a:spLocks/>
          </p:cNvSpPr>
          <p:nvPr/>
        </p:nvSpPr>
        <p:spPr bwMode="auto">
          <a:xfrm>
            <a:off x="9565" y="5473335"/>
            <a:ext cx="12192000" cy="1371601"/>
          </a:xfrm>
          <a:custGeom>
            <a:avLst/>
            <a:gdLst>
              <a:gd name="T0" fmla="*/ 5752 w 5752"/>
              <a:gd name="T1" fmla="*/ 970 h 970"/>
              <a:gd name="T2" fmla="*/ 0 w 5752"/>
              <a:gd name="T3" fmla="*/ 970 h 970"/>
              <a:gd name="T4" fmla="*/ 0 w 5752"/>
              <a:gd name="T5" fmla="*/ 293 h 970"/>
              <a:gd name="T6" fmla="*/ 0 w 5752"/>
              <a:gd name="T7" fmla="*/ 293 h 970"/>
              <a:gd name="T8" fmla="*/ 176 w 5752"/>
              <a:gd name="T9" fmla="*/ 247 h 970"/>
              <a:gd name="T10" fmla="*/ 365 w 5752"/>
              <a:gd name="T11" fmla="*/ 201 h 970"/>
              <a:gd name="T12" fmla="*/ 591 w 5752"/>
              <a:gd name="T13" fmla="*/ 147 h 970"/>
              <a:gd name="T14" fmla="*/ 713 w 5752"/>
              <a:gd name="T15" fmla="*/ 121 h 970"/>
              <a:gd name="T16" fmla="*/ 837 w 5752"/>
              <a:gd name="T17" fmla="*/ 93 h 970"/>
              <a:gd name="T18" fmla="*/ 961 w 5752"/>
              <a:gd name="T19" fmla="*/ 69 h 970"/>
              <a:gd name="T20" fmla="*/ 1078 w 5752"/>
              <a:gd name="T21" fmla="*/ 47 h 970"/>
              <a:gd name="T22" fmla="*/ 1192 w 5752"/>
              <a:gd name="T23" fmla="*/ 27 h 970"/>
              <a:gd name="T24" fmla="*/ 1296 w 5752"/>
              <a:gd name="T25" fmla="*/ 13 h 970"/>
              <a:gd name="T26" fmla="*/ 1390 w 5752"/>
              <a:gd name="T27" fmla="*/ 3 h 970"/>
              <a:gd name="T28" fmla="*/ 1430 w 5752"/>
              <a:gd name="T29" fmla="*/ 0 h 970"/>
              <a:gd name="T30" fmla="*/ 1468 w 5752"/>
              <a:gd name="T31" fmla="*/ 0 h 970"/>
              <a:gd name="T32" fmla="*/ 1468 w 5752"/>
              <a:gd name="T33" fmla="*/ 0 h 970"/>
              <a:gd name="T34" fmla="*/ 1538 w 5752"/>
              <a:gd name="T35" fmla="*/ 0 h 970"/>
              <a:gd name="T36" fmla="*/ 1612 w 5752"/>
              <a:gd name="T37" fmla="*/ 3 h 970"/>
              <a:gd name="T38" fmla="*/ 1686 w 5752"/>
              <a:gd name="T39" fmla="*/ 11 h 970"/>
              <a:gd name="T40" fmla="*/ 1764 w 5752"/>
              <a:gd name="T41" fmla="*/ 21 h 970"/>
              <a:gd name="T42" fmla="*/ 1845 w 5752"/>
              <a:gd name="T43" fmla="*/ 35 h 970"/>
              <a:gd name="T44" fmla="*/ 1927 w 5752"/>
              <a:gd name="T45" fmla="*/ 49 h 970"/>
              <a:gd name="T46" fmla="*/ 2011 w 5752"/>
              <a:gd name="T47" fmla="*/ 67 h 970"/>
              <a:gd name="T48" fmla="*/ 2097 w 5752"/>
              <a:gd name="T49" fmla="*/ 87 h 970"/>
              <a:gd name="T50" fmla="*/ 2185 w 5752"/>
              <a:gd name="T51" fmla="*/ 109 h 970"/>
              <a:gd name="T52" fmla="*/ 2275 w 5752"/>
              <a:gd name="T53" fmla="*/ 133 h 970"/>
              <a:gd name="T54" fmla="*/ 2457 w 5752"/>
              <a:gd name="T55" fmla="*/ 185 h 970"/>
              <a:gd name="T56" fmla="*/ 2640 w 5752"/>
              <a:gd name="T57" fmla="*/ 241 h 970"/>
              <a:gd name="T58" fmla="*/ 2826 w 5752"/>
              <a:gd name="T59" fmla="*/ 301 h 970"/>
              <a:gd name="T60" fmla="*/ 3196 w 5752"/>
              <a:gd name="T61" fmla="*/ 421 h 970"/>
              <a:gd name="T62" fmla="*/ 3377 w 5752"/>
              <a:gd name="T63" fmla="*/ 479 h 970"/>
              <a:gd name="T64" fmla="*/ 3553 w 5752"/>
              <a:gd name="T65" fmla="*/ 533 h 970"/>
              <a:gd name="T66" fmla="*/ 3723 w 5752"/>
              <a:gd name="T67" fmla="*/ 583 h 970"/>
              <a:gd name="T68" fmla="*/ 3805 w 5752"/>
              <a:gd name="T69" fmla="*/ 605 h 970"/>
              <a:gd name="T70" fmla="*/ 3885 w 5752"/>
              <a:gd name="T71" fmla="*/ 625 h 970"/>
              <a:gd name="T72" fmla="*/ 3960 w 5752"/>
              <a:gd name="T73" fmla="*/ 643 h 970"/>
              <a:gd name="T74" fmla="*/ 4036 w 5752"/>
              <a:gd name="T75" fmla="*/ 658 h 970"/>
              <a:gd name="T76" fmla="*/ 4108 w 5752"/>
              <a:gd name="T77" fmla="*/ 670 h 970"/>
              <a:gd name="T78" fmla="*/ 4176 w 5752"/>
              <a:gd name="T79" fmla="*/ 682 h 970"/>
              <a:gd name="T80" fmla="*/ 4176 w 5752"/>
              <a:gd name="T81" fmla="*/ 682 h 970"/>
              <a:gd name="T82" fmla="*/ 4252 w 5752"/>
              <a:gd name="T83" fmla="*/ 688 h 970"/>
              <a:gd name="T84" fmla="*/ 4346 w 5752"/>
              <a:gd name="T85" fmla="*/ 694 h 970"/>
              <a:gd name="T86" fmla="*/ 4454 w 5752"/>
              <a:gd name="T87" fmla="*/ 696 h 970"/>
              <a:gd name="T88" fmla="*/ 4572 w 5752"/>
              <a:gd name="T89" fmla="*/ 698 h 970"/>
              <a:gd name="T90" fmla="*/ 4699 w 5752"/>
              <a:gd name="T91" fmla="*/ 698 h 970"/>
              <a:gd name="T92" fmla="*/ 4831 w 5752"/>
              <a:gd name="T93" fmla="*/ 696 h 970"/>
              <a:gd name="T94" fmla="*/ 5097 w 5752"/>
              <a:gd name="T95" fmla="*/ 690 h 970"/>
              <a:gd name="T96" fmla="*/ 5347 w 5752"/>
              <a:gd name="T97" fmla="*/ 682 h 970"/>
              <a:gd name="T98" fmla="*/ 5556 w 5752"/>
              <a:gd name="T99" fmla="*/ 674 h 970"/>
              <a:gd name="T100" fmla="*/ 5752 w 5752"/>
              <a:gd name="T101" fmla="*/ 664 h 970"/>
              <a:gd name="T102" fmla="*/ 5752 w 5752"/>
              <a:gd name="T103" fmla="*/ 970 h 970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5752" h="970">
                <a:moveTo>
                  <a:pt x="5752" y="970"/>
                </a:moveTo>
                <a:lnTo>
                  <a:pt x="0" y="970"/>
                </a:lnTo>
                <a:lnTo>
                  <a:pt x="0" y="293"/>
                </a:lnTo>
                <a:lnTo>
                  <a:pt x="176" y="247"/>
                </a:lnTo>
                <a:lnTo>
                  <a:pt x="365" y="201"/>
                </a:lnTo>
                <a:lnTo>
                  <a:pt x="591" y="147"/>
                </a:lnTo>
                <a:lnTo>
                  <a:pt x="713" y="121"/>
                </a:lnTo>
                <a:lnTo>
                  <a:pt x="837" y="93"/>
                </a:lnTo>
                <a:lnTo>
                  <a:pt x="961" y="69"/>
                </a:lnTo>
                <a:lnTo>
                  <a:pt x="1078" y="47"/>
                </a:lnTo>
                <a:lnTo>
                  <a:pt x="1192" y="27"/>
                </a:lnTo>
                <a:lnTo>
                  <a:pt x="1296" y="13"/>
                </a:lnTo>
                <a:lnTo>
                  <a:pt x="1390" y="3"/>
                </a:lnTo>
                <a:lnTo>
                  <a:pt x="1430" y="0"/>
                </a:lnTo>
                <a:lnTo>
                  <a:pt x="1468" y="0"/>
                </a:lnTo>
                <a:lnTo>
                  <a:pt x="1538" y="0"/>
                </a:lnTo>
                <a:lnTo>
                  <a:pt x="1612" y="3"/>
                </a:lnTo>
                <a:lnTo>
                  <a:pt x="1686" y="11"/>
                </a:lnTo>
                <a:lnTo>
                  <a:pt x="1764" y="21"/>
                </a:lnTo>
                <a:lnTo>
                  <a:pt x="1845" y="35"/>
                </a:lnTo>
                <a:lnTo>
                  <a:pt x="1927" y="49"/>
                </a:lnTo>
                <a:lnTo>
                  <a:pt x="2011" y="67"/>
                </a:lnTo>
                <a:lnTo>
                  <a:pt x="2097" y="87"/>
                </a:lnTo>
                <a:lnTo>
                  <a:pt x="2185" y="109"/>
                </a:lnTo>
                <a:lnTo>
                  <a:pt x="2275" y="133"/>
                </a:lnTo>
                <a:lnTo>
                  <a:pt x="2457" y="185"/>
                </a:lnTo>
                <a:lnTo>
                  <a:pt x="2640" y="241"/>
                </a:lnTo>
                <a:lnTo>
                  <a:pt x="2826" y="301"/>
                </a:lnTo>
                <a:lnTo>
                  <a:pt x="3196" y="421"/>
                </a:lnTo>
                <a:lnTo>
                  <a:pt x="3377" y="479"/>
                </a:lnTo>
                <a:lnTo>
                  <a:pt x="3553" y="533"/>
                </a:lnTo>
                <a:lnTo>
                  <a:pt x="3723" y="583"/>
                </a:lnTo>
                <a:lnTo>
                  <a:pt x="3805" y="605"/>
                </a:lnTo>
                <a:lnTo>
                  <a:pt x="3885" y="625"/>
                </a:lnTo>
                <a:lnTo>
                  <a:pt x="3960" y="643"/>
                </a:lnTo>
                <a:lnTo>
                  <a:pt x="4036" y="658"/>
                </a:lnTo>
                <a:lnTo>
                  <a:pt x="4108" y="670"/>
                </a:lnTo>
                <a:lnTo>
                  <a:pt x="4176" y="682"/>
                </a:lnTo>
                <a:lnTo>
                  <a:pt x="4252" y="688"/>
                </a:lnTo>
                <a:lnTo>
                  <a:pt x="4346" y="694"/>
                </a:lnTo>
                <a:lnTo>
                  <a:pt x="4454" y="696"/>
                </a:lnTo>
                <a:lnTo>
                  <a:pt x="4572" y="698"/>
                </a:lnTo>
                <a:lnTo>
                  <a:pt x="4699" y="698"/>
                </a:lnTo>
                <a:lnTo>
                  <a:pt x="4831" y="696"/>
                </a:lnTo>
                <a:lnTo>
                  <a:pt x="5097" y="690"/>
                </a:lnTo>
                <a:lnTo>
                  <a:pt x="5347" y="682"/>
                </a:lnTo>
                <a:lnTo>
                  <a:pt x="5556" y="674"/>
                </a:lnTo>
                <a:lnTo>
                  <a:pt x="5752" y="664"/>
                </a:lnTo>
                <a:lnTo>
                  <a:pt x="5752" y="970"/>
                </a:lnTo>
                <a:close/>
              </a:path>
            </a:pathLst>
          </a:custGeom>
          <a:gradFill rotWithShape="1">
            <a:gsLst>
              <a:gs pos="0">
                <a:srgbClr val="5C7802"/>
              </a:gs>
              <a:gs pos="50000">
                <a:srgbClr val="87AE08"/>
              </a:gs>
              <a:gs pos="100000">
                <a:srgbClr val="A2D00C"/>
              </a:gs>
            </a:gsLst>
            <a:lin ang="27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11"/>
          <p:cNvPicPr>
            <a:picLocks noChangeAspect="1"/>
          </p:cNvPicPr>
          <p:nvPr/>
        </p:nvPicPr>
        <p:blipFill rotWithShape="1">
          <a:blip r:embed="rId4"/>
          <a:srcRect l="66309" t="17606" r="1991"/>
          <a:stretch/>
        </p:blipFill>
        <p:spPr>
          <a:xfrm>
            <a:off x="8236499" y="336560"/>
            <a:ext cx="3943350" cy="4270474"/>
          </a:xfrm>
          <a:prstGeom prst="rect">
            <a:avLst/>
          </a:prstGeom>
        </p:spPr>
      </p:pic>
      <p:pic>
        <p:nvPicPr>
          <p:cNvPr id="15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" y="1332334"/>
            <a:ext cx="2012512" cy="1295400"/>
          </a:xfrm>
          <a:prstGeom prst="rect">
            <a:avLst/>
          </a:prstGeom>
        </p:spPr>
      </p:pic>
      <p:pic>
        <p:nvPicPr>
          <p:cNvPr id="11" name="图片 24">
            <a:extLst>
              <a:ext uri="{FF2B5EF4-FFF2-40B4-BE49-F238E27FC236}">
                <a16:creationId xmlns:a16="http://schemas.microsoft.com/office/drawing/2014/main" xmlns="" id="{C836BA51-9ECA-4AA8-A03A-F112A18C5F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57" y="4127862"/>
            <a:ext cx="7494778" cy="2498679"/>
          </a:xfrm>
          <a:prstGeom prst="rect">
            <a:avLst/>
          </a:prstGeom>
        </p:spPr>
      </p:pic>
      <p:pic>
        <p:nvPicPr>
          <p:cNvPr id="17" name="图片 21">
            <a:extLst>
              <a:ext uri="{FF2B5EF4-FFF2-40B4-BE49-F238E27FC236}">
                <a16:creationId xmlns:a16="http://schemas.microsoft.com/office/drawing/2014/main" xmlns="" id="{7F4A62A8-0DDA-4981-841D-AE045B6493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826" y="4462675"/>
            <a:ext cx="1871963" cy="2172088"/>
          </a:xfrm>
          <a:prstGeom prst="rect">
            <a:avLst/>
          </a:prstGeom>
        </p:spPr>
      </p:pic>
      <p:pic>
        <p:nvPicPr>
          <p:cNvPr id="18" name="图片 23">
            <a:extLst>
              <a:ext uri="{FF2B5EF4-FFF2-40B4-BE49-F238E27FC236}">
                <a16:creationId xmlns:a16="http://schemas.microsoft.com/office/drawing/2014/main" xmlns="" id="{29B8D025-8466-4181-8447-8082A46DD5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8222" y="4257519"/>
            <a:ext cx="1782934" cy="237724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413989" y="2621009"/>
            <a:ext cx="752820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6600" b="1" dirty="0">
                <a:solidFill>
                  <a:srgbClr val="6F90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anose="02020603050405020304" pitchFamily="18" charset="0"/>
              </a:rPr>
              <a:t>TẬP VIẾT VỞ</a:t>
            </a:r>
            <a:endParaRPr lang="en-US" sz="6600" b="1" dirty="0">
              <a:solidFill>
                <a:srgbClr val="6F90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3133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9397" y="862149"/>
            <a:ext cx="6024696" cy="56941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991437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THU THUY\Pictures\Screenshots\Screenshot (63)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5841" y="633046"/>
            <a:ext cx="4386488" cy="5808570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7" b="1905"/>
          <a:stretch/>
        </p:blipFill>
        <p:spPr>
          <a:xfrm>
            <a:off x="6131395" y="633045"/>
            <a:ext cx="4527895" cy="580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533370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THU THUY\Pictures\Screenshots\Screenshot (63)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67987" y="397533"/>
            <a:ext cx="4564342" cy="6044083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7" b="1905"/>
          <a:stretch/>
        </p:blipFill>
        <p:spPr>
          <a:xfrm>
            <a:off x="6131395" y="365221"/>
            <a:ext cx="4527895" cy="607639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28"/>
            <a:ext cx="12596812" cy="70782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83697" y="2403911"/>
            <a:ext cx="83623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60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TRÒ CHƠI: </a:t>
            </a:r>
            <a:endParaRPr lang="en-US" sz="6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981598" y="2123766"/>
            <a:ext cx="2551470" cy="3244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06D8D78D-0005-4E9E-BFF5-A82BE7178ECE}"/>
              </a:ext>
            </a:extLst>
          </p:cNvPr>
          <p:cNvSpPr/>
          <p:nvPr/>
        </p:nvSpPr>
        <p:spPr>
          <a:xfrm>
            <a:off x="451313" y="3640533"/>
            <a:ext cx="1002710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800" b="1" i="0" u="none" strike="noStrike" kern="1200" cap="none" spc="0" normalizeH="0" baseline="0" noProof="0" dirty="0">
                <a:ln w="0"/>
                <a:solidFill>
                  <a:srgbClr val="5B9BD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TẢNG BĂNG TRÔI</a:t>
            </a:r>
            <a:endParaRPr kumimoji="0" lang="en-US" sz="8800" b="1" i="0" u="none" strike="noStrike" kern="1200" cap="none" spc="0" normalizeH="0" baseline="0" noProof="0" dirty="0">
              <a:ln w="0"/>
              <a:solidFill>
                <a:srgbClr val="5B9BD5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F71D4038-E169-4241-A1F6-B95F26F2A00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54" y="141813"/>
            <a:ext cx="1179443" cy="51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0993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camap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371" y="1517595"/>
            <a:ext cx="1925258" cy="1517694"/>
          </a:xfrm>
          <a:prstGeom prst="rect">
            <a:avLst/>
          </a:prstGeom>
        </p:spPr>
      </p:pic>
      <p:sp>
        <p:nvSpPr>
          <p:cNvPr id="49" name="bang 4"/>
          <p:cNvSpPr/>
          <p:nvPr/>
        </p:nvSpPr>
        <p:spPr>
          <a:xfrm>
            <a:off x="5956737" y="4901317"/>
            <a:ext cx="3072208" cy="2516810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</a:p>
        </p:txBody>
      </p:sp>
      <p:pic>
        <p:nvPicPr>
          <p:cNvPr id="48" name="Picture 47"/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DEEBF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931" y="42038"/>
            <a:ext cx="4962574" cy="5163760"/>
          </a:xfrm>
          <a:prstGeom prst="rect">
            <a:avLst/>
          </a:prstGeom>
          <a:effectLst/>
        </p:spPr>
      </p:pic>
      <p:sp>
        <p:nvSpPr>
          <p:cNvPr id="47" name="Rectangle 9"/>
          <p:cNvSpPr/>
          <p:nvPr/>
        </p:nvSpPr>
        <p:spPr>
          <a:xfrm>
            <a:off x="5761926" y="2432853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bang 5"/>
          <p:cNvSpPr/>
          <p:nvPr/>
        </p:nvSpPr>
        <p:spPr>
          <a:xfrm>
            <a:off x="3796713" y="-429699"/>
            <a:ext cx="2564571" cy="2456133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0 w 2039599"/>
              <a:gd name="connsiteY9" fmla="*/ 731061 h 1920746"/>
              <a:gd name="connsiteX10" fmla="*/ 243950 w 203959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141795 w 1937444"/>
              <a:gd name="connsiteY0" fmla="*/ 115136 h 1920746"/>
              <a:gd name="connsiteX1" fmla="*/ 1081347 w 1937444"/>
              <a:gd name="connsiteY1" fmla="*/ 0 h 1920746"/>
              <a:gd name="connsiteX2" fmla="*/ 1737434 w 1937444"/>
              <a:gd name="connsiteY2" fmla="*/ 339577 h 1920746"/>
              <a:gd name="connsiteX3" fmla="*/ 1827922 w 1937444"/>
              <a:gd name="connsiteY3" fmla="*/ 363390 h 1920746"/>
              <a:gd name="connsiteX4" fmla="*/ 1889834 w 1937444"/>
              <a:gd name="connsiteY4" fmla="*/ 501502 h 1920746"/>
              <a:gd name="connsiteX5" fmla="*/ 1875547 w 1937444"/>
              <a:gd name="connsiteY5" fmla="*/ 949177 h 1920746"/>
              <a:gd name="connsiteX6" fmla="*/ 1927465 w 1937444"/>
              <a:gd name="connsiteY6" fmla="*/ 1624311 h 1920746"/>
              <a:gd name="connsiteX7" fmla="*/ 1385009 w 1937444"/>
              <a:gd name="connsiteY7" fmla="*/ 1920727 h 1920746"/>
              <a:gd name="connsiteX8" fmla="*/ 856170 w 1937444"/>
              <a:gd name="connsiteY8" fmla="*/ 1619549 h 1920746"/>
              <a:gd name="connsiteX9" fmla="*/ 151568 w 1937444"/>
              <a:gd name="connsiteY9" fmla="*/ 1363350 h 1920746"/>
              <a:gd name="connsiteX10" fmla="*/ 0 w 1937444"/>
              <a:gd name="connsiteY10" fmla="*/ 685659 h 1920746"/>
              <a:gd name="connsiteX11" fmla="*/ 141795 w 1937444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867520 w 2005547"/>
              <a:gd name="connsiteY8" fmla="*/ 1426591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05547" h="1920746">
                <a:moveTo>
                  <a:pt x="209898" y="115136"/>
                </a:moveTo>
                <a:lnTo>
                  <a:pt x="1149450" y="0"/>
                </a:lnTo>
                <a:cubicBezTo>
                  <a:pt x="1414183" y="116367"/>
                  <a:pt x="1669391" y="270834"/>
                  <a:pt x="1805537" y="339577"/>
                </a:cubicBezTo>
                <a:cubicBezTo>
                  <a:pt x="1875387" y="356246"/>
                  <a:pt x="1861894" y="344340"/>
                  <a:pt x="1896025" y="363390"/>
                </a:cubicBezTo>
                <a:cubicBezTo>
                  <a:pt x="1930156" y="436414"/>
                  <a:pt x="1952381" y="442765"/>
                  <a:pt x="1957937" y="501502"/>
                </a:cubicBezTo>
                <a:cubicBezTo>
                  <a:pt x="1972225" y="643583"/>
                  <a:pt x="1955556" y="807096"/>
                  <a:pt x="1943650" y="949177"/>
                </a:cubicBezTo>
                <a:cubicBezTo>
                  <a:pt x="2026043" y="1117865"/>
                  <a:pt x="2006043" y="1243692"/>
                  <a:pt x="1995568" y="1624311"/>
                </a:cubicBezTo>
                <a:cubicBezTo>
                  <a:pt x="1811574" y="1621516"/>
                  <a:pt x="1637106" y="1923522"/>
                  <a:pt x="1453112" y="1920727"/>
                </a:cubicBezTo>
                <a:lnTo>
                  <a:pt x="958324" y="1517396"/>
                </a:lnTo>
                <a:cubicBezTo>
                  <a:pt x="775452" y="1380990"/>
                  <a:pt x="549649" y="1488731"/>
                  <a:pt x="219671" y="1363350"/>
                </a:cubicBezTo>
                <a:cubicBezTo>
                  <a:pt x="162103" y="1056362"/>
                  <a:pt x="137836" y="918288"/>
                  <a:pt x="0" y="685659"/>
                </a:cubicBezTo>
                <a:lnTo>
                  <a:pt x="209898" y="1151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</a:t>
            </a:r>
          </a:p>
        </p:txBody>
      </p:sp>
      <p:sp>
        <p:nvSpPr>
          <p:cNvPr id="45" name="bang 3"/>
          <p:cNvSpPr/>
          <p:nvPr/>
        </p:nvSpPr>
        <p:spPr>
          <a:xfrm rot="1066537">
            <a:off x="-15386" y="-577701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</a:t>
            </a: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2191" y="-15766"/>
            <a:ext cx="4962574" cy="5163760"/>
          </a:xfrm>
          <a:prstGeom prst="rect">
            <a:avLst/>
          </a:prstGeom>
          <a:effectLst/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0376" y="2566114"/>
            <a:ext cx="1731300" cy="17313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5767186" y="2375049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190" y="2690366"/>
            <a:ext cx="914400" cy="9144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671" y="2375049"/>
            <a:ext cx="914400" cy="9144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6050" y="3061031"/>
            <a:ext cx="914400" cy="914400"/>
          </a:xfrm>
          <a:prstGeom prst="rect">
            <a:avLst/>
          </a:prstGeom>
        </p:spPr>
      </p:pic>
      <p:sp>
        <p:nvSpPr>
          <p:cNvPr id="22" name="bang 3"/>
          <p:cNvSpPr/>
          <p:nvPr/>
        </p:nvSpPr>
        <p:spPr>
          <a:xfrm rot="1066537">
            <a:off x="-10126" y="-635505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bang 4"/>
          <p:cNvSpPr/>
          <p:nvPr/>
        </p:nvSpPr>
        <p:spPr>
          <a:xfrm>
            <a:off x="5961997" y="4843513"/>
            <a:ext cx="3072208" cy="2516810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bang 5"/>
          <p:cNvSpPr/>
          <p:nvPr/>
        </p:nvSpPr>
        <p:spPr>
          <a:xfrm>
            <a:off x="3801973" y="-487503"/>
            <a:ext cx="2564571" cy="2456133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0 w 2039599"/>
              <a:gd name="connsiteY9" fmla="*/ 731061 h 1920746"/>
              <a:gd name="connsiteX10" fmla="*/ 243950 w 203959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141795 w 1937444"/>
              <a:gd name="connsiteY0" fmla="*/ 115136 h 1920746"/>
              <a:gd name="connsiteX1" fmla="*/ 1081347 w 1937444"/>
              <a:gd name="connsiteY1" fmla="*/ 0 h 1920746"/>
              <a:gd name="connsiteX2" fmla="*/ 1737434 w 1937444"/>
              <a:gd name="connsiteY2" fmla="*/ 339577 h 1920746"/>
              <a:gd name="connsiteX3" fmla="*/ 1827922 w 1937444"/>
              <a:gd name="connsiteY3" fmla="*/ 363390 h 1920746"/>
              <a:gd name="connsiteX4" fmla="*/ 1889834 w 1937444"/>
              <a:gd name="connsiteY4" fmla="*/ 501502 h 1920746"/>
              <a:gd name="connsiteX5" fmla="*/ 1875547 w 1937444"/>
              <a:gd name="connsiteY5" fmla="*/ 949177 h 1920746"/>
              <a:gd name="connsiteX6" fmla="*/ 1927465 w 1937444"/>
              <a:gd name="connsiteY6" fmla="*/ 1624311 h 1920746"/>
              <a:gd name="connsiteX7" fmla="*/ 1385009 w 1937444"/>
              <a:gd name="connsiteY7" fmla="*/ 1920727 h 1920746"/>
              <a:gd name="connsiteX8" fmla="*/ 856170 w 1937444"/>
              <a:gd name="connsiteY8" fmla="*/ 1619549 h 1920746"/>
              <a:gd name="connsiteX9" fmla="*/ 151568 w 1937444"/>
              <a:gd name="connsiteY9" fmla="*/ 1363350 h 1920746"/>
              <a:gd name="connsiteX10" fmla="*/ 0 w 1937444"/>
              <a:gd name="connsiteY10" fmla="*/ 685659 h 1920746"/>
              <a:gd name="connsiteX11" fmla="*/ 141795 w 1937444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867520 w 2005547"/>
              <a:gd name="connsiteY8" fmla="*/ 1426591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05547" h="1920746">
                <a:moveTo>
                  <a:pt x="209898" y="115136"/>
                </a:moveTo>
                <a:lnTo>
                  <a:pt x="1149450" y="0"/>
                </a:lnTo>
                <a:cubicBezTo>
                  <a:pt x="1414183" y="116367"/>
                  <a:pt x="1669391" y="270834"/>
                  <a:pt x="1805537" y="339577"/>
                </a:cubicBezTo>
                <a:cubicBezTo>
                  <a:pt x="1875387" y="356246"/>
                  <a:pt x="1861894" y="344340"/>
                  <a:pt x="1896025" y="363390"/>
                </a:cubicBezTo>
                <a:cubicBezTo>
                  <a:pt x="1930156" y="436414"/>
                  <a:pt x="1952381" y="442765"/>
                  <a:pt x="1957937" y="501502"/>
                </a:cubicBezTo>
                <a:cubicBezTo>
                  <a:pt x="1972225" y="643583"/>
                  <a:pt x="1955556" y="807096"/>
                  <a:pt x="1943650" y="949177"/>
                </a:cubicBezTo>
                <a:cubicBezTo>
                  <a:pt x="2026043" y="1117865"/>
                  <a:pt x="2006043" y="1243692"/>
                  <a:pt x="1995568" y="1624311"/>
                </a:cubicBezTo>
                <a:cubicBezTo>
                  <a:pt x="1811574" y="1621516"/>
                  <a:pt x="1637106" y="1923522"/>
                  <a:pt x="1453112" y="1920727"/>
                </a:cubicBezTo>
                <a:lnTo>
                  <a:pt x="958324" y="1517396"/>
                </a:lnTo>
                <a:cubicBezTo>
                  <a:pt x="775452" y="1380990"/>
                  <a:pt x="549649" y="1488731"/>
                  <a:pt x="219671" y="1363350"/>
                </a:cubicBezTo>
                <a:cubicBezTo>
                  <a:pt x="162103" y="1056362"/>
                  <a:pt x="137836" y="918288"/>
                  <a:pt x="0" y="685659"/>
                </a:cubicBezTo>
                <a:lnTo>
                  <a:pt x="209898" y="1151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9237000" y="5344494"/>
            <a:ext cx="2955000" cy="1513506"/>
          </a:xfrm>
          <a:custGeom>
            <a:avLst/>
            <a:gdLst>
              <a:gd name="connsiteX0" fmla="*/ 0 w 2955000"/>
              <a:gd name="connsiteY0" fmla="*/ 0 h 1299411"/>
              <a:gd name="connsiteX1" fmla="*/ 2955000 w 2955000"/>
              <a:gd name="connsiteY1" fmla="*/ 0 h 1299411"/>
              <a:gd name="connsiteX2" fmla="*/ 2955000 w 2955000"/>
              <a:gd name="connsiteY2" fmla="*/ 1299411 h 1299411"/>
              <a:gd name="connsiteX3" fmla="*/ 0 w 2955000"/>
              <a:gd name="connsiteY3" fmla="*/ 1299411 h 1299411"/>
              <a:gd name="connsiteX4" fmla="*/ 0 w 2955000"/>
              <a:gd name="connsiteY4" fmla="*/ 0 h 1299411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955000 w 2955000"/>
              <a:gd name="connsiteY2" fmla="*/ 214095 h 1513506"/>
              <a:gd name="connsiteX3" fmla="*/ 2955000 w 2955000"/>
              <a:gd name="connsiteY3" fmla="*/ 1513506 h 1513506"/>
              <a:gd name="connsiteX4" fmla="*/ 0 w 2955000"/>
              <a:gd name="connsiteY4" fmla="*/ 1513506 h 1513506"/>
              <a:gd name="connsiteX5" fmla="*/ 0 w 2955000"/>
              <a:gd name="connsiteY5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955000 w 2955000"/>
              <a:gd name="connsiteY2" fmla="*/ 214095 h 1513506"/>
              <a:gd name="connsiteX3" fmla="*/ 2955000 w 2955000"/>
              <a:gd name="connsiteY3" fmla="*/ 1513506 h 1513506"/>
              <a:gd name="connsiteX4" fmla="*/ 0 w 2955000"/>
              <a:gd name="connsiteY4" fmla="*/ 1513506 h 1513506"/>
              <a:gd name="connsiteX5" fmla="*/ 190779 w 2955000"/>
              <a:gd name="connsiteY5" fmla="*/ 930182 h 1513506"/>
              <a:gd name="connsiteX6" fmla="*/ 0 w 2955000"/>
              <a:gd name="connsiteY6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461014 w 2955000"/>
              <a:gd name="connsiteY2" fmla="*/ 126140 h 1513506"/>
              <a:gd name="connsiteX3" fmla="*/ 2955000 w 2955000"/>
              <a:gd name="connsiteY3" fmla="*/ 214095 h 1513506"/>
              <a:gd name="connsiteX4" fmla="*/ 2955000 w 2955000"/>
              <a:gd name="connsiteY4" fmla="*/ 1513506 h 1513506"/>
              <a:gd name="connsiteX5" fmla="*/ 0 w 2955000"/>
              <a:gd name="connsiteY5" fmla="*/ 1513506 h 1513506"/>
              <a:gd name="connsiteX6" fmla="*/ 190779 w 2955000"/>
              <a:gd name="connsiteY6" fmla="*/ 930182 h 1513506"/>
              <a:gd name="connsiteX7" fmla="*/ 0 w 2955000"/>
              <a:gd name="connsiteY7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397952 w 2955000"/>
              <a:gd name="connsiteY2" fmla="*/ 16 h 1513506"/>
              <a:gd name="connsiteX3" fmla="*/ 2955000 w 2955000"/>
              <a:gd name="connsiteY3" fmla="*/ 214095 h 1513506"/>
              <a:gd name="connsiteX4" fmla="*/ 2955000 w 2955000"/>
              <a:gd name="connsiteY4" fmla="*/ 1513506 h 1513506"/>
              <a:gd name="connsiteX5" fmla="*/ 0 w 2955000"/>
              <a:gd name="connsiteY5" fmla="*/ 1513506 h 1513506"/>
              <a:gd name="connsiteX6" fmla="*/ 190779 w 2955000"/>
              <a:gd name="connsiteY6" fmla="*/ 930182 h 1513506"/>
              <a:gd name="connsiteX7" fmla="*/ 0 w 2955000"/>
              <a:gd name="connsiteY7" fmla="*/ 214095 h 151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000" h="1513506">
                <a:moveTo>
                  <a:pt x="0" y="214095"/>
                </a:moveTo>
                <a:cubicBezTo>
                  <a:pt x="420945" y="216308"/>
                  <a:pt x="904952" y="-2197"/>
                  <a:pt x="1325897" y="16"/>
                </a:cubicBezTo>
                <a:lnTo>
                  <a:pt x="2397952" y="16"/>
                </a:lnTo>
                <a:lnTo>
                  <a:pt x="2955000" y="214095"/>
                </a:lnTo>
                <a:lnTo>
                  <a:pt x="2955000" y="1513506"/>
                </a:lnTo>
                <a:lnTo>
                  <a:pt x="0" y="1513506"/>
                </a:lnTo>
                <a:cubicBezTo>
                  <a:pt x="531" y="1292789"/>
                  <a:pt x="190248" y="1150899"/>
                  <a:pt x="190779" y="930182"/>
                </a:cubicBezTo>
                <a:lnTo>
                  <a:pt x="0" y="2140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play</a:t>
            </a:r>
          </a:p>
        </p:txBody>
      </p:sp>
      <p:sp>
        <p:nvSpPr>
          <p:cNvPr id="27" name="Rectangle 26"/>
          <p:cNvSpPr/>
          <p:nvPr/>
        </p:nvSpPr>
        <p:spPr>
          <a:xfrm>
            <a:off x="1153677" y="986312"/>
            <a:ext cx="1002710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800" b="1" i="0" u="none" strike="noStrike" kern="1200" cap="none" spc="0" normalizeH="0" baseline="0" noProof="0" dirty="0">
                <a:ln w="0"/>
                <a:solidFill>
                  <a:srgbClr val="5B9BD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TẢNG BĂNG TRÔI</a:t>
            </a:r>
            <a:endParaRPr kumimoji="0" lang="en-US" sz="8800" b="1" i="0" u="none" strike="noStrike" kern="1200" cap="none" spc="0" normalizeH="0" baseline="0" noProof="0" dirty="0">
              <a:ln w="0"/>
              <a:solidFill>
                <a:srgbClr val="5B9BD5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2" name="crack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750.487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2460319" y="298609"/>
            <a:ext cx="609600" cy="60960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9499698" y="2114209"/>
            <a:ext cx="2551470" cy="3244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E8A2BD42-1ECD-45A8-97C4-BECA3D043241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955" y="347689"/>
            <a:ext cx="1179443" cy="51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48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4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4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265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65"/>
                            </p:stCondLst>
                            <p:childTnLst>
                              <p:par>
                                <p:cTn id="20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2.59259E-6 L -0.47161 0.37477 " pathEditMode="relative" rAng="0" ptsTypes="AA">
                                      <p:cBhvr>
                                        <p:cTn id="2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81" y="18727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4.07407E-6 L -0.47161 0.37476 " pathEditMode="relative" rAng="0" ptsTypes="AA">
                                      <p:cBhvr>
                                        <p:cTn id="23" dur="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81" y="18727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2.22222E-6 L -0.4375 0.32916 " pathEditMode="relative" rAng="0" ptsTypes="AA">
                                      <p:cBhvr>
                                        <p:cTn id="2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75" y="1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265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765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4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4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4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4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  <p:bldLst>
      <p:bldP spid="49" grpId="0" animBg="1"/>
      <p:bldP spid="47" grpId="0" animBg="1"/>
      <p:bldP spid="47" grpId="1" animBg="1"/>
      <p:bldP spid="46" grpId="0" animBg="1"/>
      <p:bldP spid="45" grpId="0" animBg="1"/>
      <p:bldP spid="10" grpId="0" animBg="1"/>
      <p:bldP spid="10" grpId="1" animBg="1"/>
      <p:bldP spid="22" grpId="0" animBg="1"/>
      <p:bldP spid="23" grpId="0" animBg="1"/>
      <p:bldP spid="24" grpId="0" animBg="1"/>
      <p:bldP spid="25" grpId="0" animBg="1"/>
      <p:bldP spid="25" grpId="1" animBg="1"/>
      <p:bldP spid="27" grpId="0"/>
      <p:bldP spid="27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camap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371" y="1517595"/>
            <a:ext cx="1925258" cy="1517694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DEEBF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931" y="42038"/>
            <a:ext cx="4962574" cy="5163760"/>
          </a:xfrm>
          <a:prstGeom prst="rect">
            <a:avLst/>
          </a:prstGeom>
          <a:effectLst/>
        </p:spPr>
      </p:pic>
      <p:sp>
        <p:nvSpPr>
          <p:cNvPr id="38" name="bang 4"/>
          <p:cNvSpPr/>
          <p:nvPr/>
        </p:nvSpPr>
        <p:spPr>
          <a:xfrm>
            <a:off x="5956737" y="4901317"/>
            <a:ext cx="3072208" cy="2516810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</a:p>
        </p:txBody>
      </p:sp>
      <p:sp>
        <p:nvSpPr>
          <p:cNvPr id="37" name="bang 2"/>
          <p:cNvSpPr/>
          <p:nvPr/>
        </p:nvSpPr>
        <p:spPr>
          <a:xfrm>
            <a:off x="1477798" y="4540755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bang 3"/>
          <p:cNvSpPr/>
          <p:nvPr/>
        </p:nvSpPr>
        <p:spPr>
          <a:xfrm rot="1066537">
            <a:off x="-15386" y="-577701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</a:t>
            </a: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2191" y="-15766"/>
            <a:ext cx="4962574" cy="5163760"/>
          </a:xfrm>
          <a:prstGeom prst="rect">
            <a:avLst/>
          </a:prstGeom>
          <a:effectLst/>
        </p:spPr>
      </p:pic>
      <p:pic>
        <p:nvPicPr>
          <p:cNvPr id="12" name="chimcanhcut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671" y="2375049"/>
            <a:ext cx="914400" cy="914400"/>
          </a:xfrm>
          <a:prstGeom prst="rect">
            <a:avLst/>
          </a:prstGeom>
        </p:spPr>
      </p:pic>
      <p:pic>
        <p:nvPicPr>
          <p:cNvPr id="14" name="chim canhcut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6050" y="3061031"/>
            <a:ext cx="914400" cy="914400"/>
          </a:xfrm>
          <a:prstGeom prst="rect">
            <a:avLst/>
          </a:prstGeom>
        </p:spPr>
      </p:pic>
      <p:sp>
        <p:nvSpPr>
          <p:cNvPr id="11" name="bang 2"/>
          <p:cNvSpPr/>
          <p:nvPr/>
        </p:nvSpPr>
        <p:spPr>
          <a:xfrm>
            <a:off x="1477798" y="4533133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bang 3"/>
          <p:cNvSpPr/>
          <p:nvPr/>
        </p:nvSpPr>
        <p:spPr>
          <a:xfrm rot="1066537">
            <a:off x="-10126" y="-635505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bang 4"/>
          <p:cNvSpPr/>
          <p:nvPr/>
        </p:nvSpPr>
        <p:spPr>
          <a:xfrm>
            <a:off x="5961997" y="4843513"/>
            <a:ext cx="3072208" cy="2516810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Snip Diagonal Corner Rectangle 1"/>
          <p:cNvSpPr/>
          <p:nvPr/>
        </p:nvSpPr>
        <p:spPr>
          <a:xfrm>
            <a:off x="2494507" y="500070"/>
            <a:ext cx="6534438" cy="1582058"/>
          </a:xfrm>
          <a:prstGeom prst="snip2DiagRect">
            <a:avLst/>
          </a:prstGeom>
          <a:blipFill dpi="0" rotWithShape="1">
            <a:blip r:embed="rId9">
              <a:alphaModFix amt="75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Bình thường em đọc là "u"</a:t>
            </a:r>
          </a:p>
          <a:p>
            <a:pPr algn="ctr"/>
            <a:r>
              <a:rPr lang="vi-V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Khi em quay ngược "u" ra chữ gì?</a:t>
            </a:r>
          </a:p>
        </p:txBody>
      </p:sp>
      <p:sp>
        <p:nvSpPr>
          <p:cNvPr id="25" name="Snip Diagonal Corner Rectangle 24"/>
          <p:cNvSpPr/>
          <p:nvPr/>
        </p:nvSpPr>
        <p:spPr>
          <a:xfrm>
            <a:off x="3273447" y="2182430"/>
            <a:ext cx="5258024" cy="1094323"/>
          </a:xfrm>
          <a:prstGeom prst="snip2DiagRect">
            <a:avLst/>
          </a:prstGeom>
          <a:blipFill dpi="0" rotWithShape="1">
            <a:blip r:embed="rId9">
              <a:alphaModFix amt="75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3200" b="1" dirty="0">
                <a:solidFill>
                  <a:srgbClr val="C00000"/>
                </a:solidFill>
                <a:latin typeface="+mj-lt"/>
              </a:rPr>
              <a:t>Chữ “n”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j-lt"/>
            </a:endParaRPr>
          </a:p>
        </p:txBody>
      </p:sp>
      <p:sp>
        <p:nvSpPr>
          <p:cNvPr id="29" name="Rectangle 24"/>
          <p:cNvSpPr/>
          <p:nvPr/>
        </p:nvSpPr>
        <p:spPr>
          <a:xfrm>
            <a:off x="9237000" y="5344494"/>
            <a:ext cx="2955000" cy="1513506"/>
          </a:xfrm>
          <a:custGeom>
            <a:avLst/>
            <a:gdLst>
              <a:gd name="connsiteX0" fmla="*/ 0 w 2955000"/>
              <a:gd name="connsiteY0" fmla="*/ 0 h 1299411"/>
              <a:gd name="connsiteX1" fmla="*/ 2955000 w 2955000"/>
              <a:gd name="connsiteY1" fmla="*/ 0 h 1299411"/>
              <a:gd name="connsiteX2" fmla="*/ 2955000 w 2955000"/>
              <a:gd name="connsiteY2" fmla="*/ 1299411 h 1299411"/>
              <a:gd name="connsiteX3" fmla="*/ 0 w 2955000"/>
              <a:gd name="connsiteY3" fmla="*/ 1299411 h 1299411"/>
              <a:gd name="connsiteX4" fmla="*/ 0 w 2955000"/>
              <a:gd name="connsiteY4" fmla="*/ 0 h 1299411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955000 w 2955000"/>
              <a:gd name="connsiteY2" fmla="*/ 214095 h 1513506"/>
              <a:gd name="connsiteX3" fmla="*/ 2955000 w 2955000"/>
              <a:gd name="connsiteY3" fmla="*/ 1513506 h 1513506"/>
              <a:gd name="connsiteX4" fmla="*/ 0 w 2955000"/>
              <a:gd name="connsiteY4" fmla="*/ 1513506 h 1513506"/>
              <a:gd name="connsiteX5" fmla="*/ 0 w 2955000"/>
              <a:gd name="connsiteY5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955000 w 2955000"/>
              <a:gd name="connsiteY2" fmla="*/ 214095 h 1513506"/>
              <a:gd name="connsiteX3" fmla="*/ 2955000 w 2955000"/>
              <a:gd name="connsiteY3" fmla="*/ 1513506 h 1513506"/>
              <a:gd name="connsiteX4" fmla="*/ 0 w 2955000"/>
              <a:gd name="connsiteY4" fmla="*/ 1513506 h 1513506"/>
              <a:gd name="connsiteX5" fmla="*/ 190779 w 2955000"/>
              <a:gd name="connsiteY5" fmla="*/ 930182 h 1513506"/>
              <a:gd name="connsiteX6" fmla="*/ 0 w 2955000"/>
              <a:gd name="connsiteY6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461014 w 2955000"/>
              <a:gd name="connsiteY2" fmla="*/ 126140 h 1513506"/>
              <a:gd name="connsiteX3" fmla="*/ 2955000 w 2955000"/>
              <a:gd name="connsiteY3" fmla="*/ 214095 h 1513506"/>
              <a:gd name="connsiteX4" fmla="*/ 2955000 w 2955000"/>
              <a:gd name="connsiteY4" fmla="*/ 1513506 h 1513506"/>
              <a:gd name="connsiteX5" fmla="*/ 0 w 2955000"/>
              <a:gd name="connsiteY5" fmla="*/ 1513506 h 1513506"/>
              <a:gd name="connsiteX6" fmla="*/ 190779 w 2955000"/>
              <a:gd name="connsiteY6" fmla="*/ 930182 h 1513506"/>
              <a:gd name="connsiteX7" fmla="*/ 0 w 2955000"/>
              <a:gd name="connsiteY7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397952 w 2955000"/>
              <a:gd name="connsiteY2" fmla="*/ 16 h 1513506"/>
              <a:gd name="connsiteX3" fmla="*/ 2955000 w 2955000"/>
              <a:gd name="connsiteY3" fmla="*/ 214095 h 1513506"/>
              <a:gd name="connsiteX4" fmla="*/ 2955000 w 2955000"/>
              <a:gd name="connsiteY4" fmla="*/ 1513506 h 1513506"/>
              <a:gd name="connsiteX5" fmla="*/ 0 w 2955000"/>
              <a:gd name="connsiteY5" fmla="*/ 1513506 h 1513506"/>
              <a:gd name="connsiteX6" fmla="*/ 190779 w 2955000"/>
              <a:gd name="connsiteY6" fmla="*/ 930182 h 1513506"/>
              <a:gd name="connsiteX7" fmla="*/ 0 w 2955000"/>
              <a:gd name="connsiteY7" fmla="*/ 214095 h 151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000" h="1513506">
                <a:moveTo>
                  <a:pt x="0" y="214095"/>
                </a:moveTo>
                <a:cubicBezTo>
                  <a:pt x="420945" y="216308"/>
                  <a:pt x="904952" y="-2197"/>
                  <a:pt x="1325897" y="16"/>
                </a:cubicBezTo>
                <a:lnTo>
                  <a:pt x="2397952" y="16"/>
                </a:lnTo>
                <a:lnTo>
                  <a:pt x="2955000" y="214095"/>
                </a:lnTo>
                <a:lnTo>
                  <a:pt x="2955000" y="1513506"/>
                </a:lnTo>
                <a:lnTo>
                  <a:pt x="0" y="1513506"/>
                </a:lnTo>
                <a:cubicBezTo>
                  <a:pt x="531" y="1292789"/>
                  <a:pt x="190248" y="1150899"/>
                  <a:pt x="190779" y="930182"/>
                </a:cubicBezTo>
                <a:lnTo>
                  <a:pt x="0" y="2140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</a:t>
            </a:r>
          </a:p>
        </p:txBody>
      </p:sp>
      <p:pic>
        <p:nvPicPr>
          <p:cNvPr id="19" name="chimcanhcut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0364" y="4540755"/>
            <a:ext cx="914400" cy="914400"/>
          </a:xfrm>
          <a:prstGeom prst="rect">
            <a:avLst/>
          </a:prstGeom>
        </p:spPr>
      </p:pic>
      <p:pic>
        <p:nvPicPr>
          <p:cNvPr id="3" name="yeah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26" end="166.187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96650" y="-1028416"/>
            <a:ext cx="609600" cy="609600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0376" y="2566114"/>
            <a:ext cx="1731300" cy="173130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9499698" y="2114209"/>
            <a:ext cx="2551470" cy="3244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FE554378-7A1B-4CD5-A0E2-11D08B7692E8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74" y="46671"/>
            <a:ext cx="1179443" cy="51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140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0.11354 -0.0041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77" y="-208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2.96296E-6 L 0.18542 0.44815 " pathEditMode="relative" rAng="0" ptsTypes="AA">
                                      <p:cBhvr>
                                        <p:cTn id="38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71" y="22407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L 0.18594 0.44259 " pathEditMode="relative" rAng="0" ptsTypes="AA">
                                      <p:cBhvr>
                                        <p:cTn id="40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70" y="2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6 L 0.075 -0.17129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0" y="-8565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4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471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971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38" grpId="0" animBg="1"/>
      <p:bldP spid="36" grpId="0" animBg="1"/>
      <p:bldP spid="36" grpId="1" animBg="1"/>
      <p:bldP spid="22" grpId="0" animBg="1"/>
      <p:bldP spid="22" grpId="1" animBg="1"/>
      <p:bldP spid="23" grpId="0" animBg="1"/>
      <p:bldP spid="2" grpId="0" animBg="1"/>
      <p:bldP spid="2" grpId="1" animBg="1"/>
      <p:bldP spid="25" grpId="0" animBg="1"/>
      <p:bldP spid="25" grpId="1" animBg="1"/>
      <p:bldP spid="29" grpId="0" animBg="1"/>
      <p:bldP spid="29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camap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5971" y="1498545"/>
            <a:ext cx="1925258" cy="1517694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DEEBF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931" y="42038"/>
            <a:ext cx="4962574" cy="5163760"/>
          </a:xfrm>
          <a:prstGeom prst="rect">
            <a:avLst/>
          </a:prstGeom>
          <a:effectLst/>
        </p:spPr>
      </p:pic>
      <p:sp>
        <p:nvSpPr>
          <p:cNvPr id="40" name="bang 4"/>
          <p:cNvSpPr/>
          <p:nvPr/>
        </p:nvSpPr>
        <p:spPr>
          <a:xfrm>
            <a:off x="5961997" y="5341509"/>
            <a:ext cx="2485317" cy="2197300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</a:p>
        </p:txBody>
      </p:sp>
      <p:sp>
        <p:nvSpPr>
          <p:cNvPr id="39" name="bang 5"/>
          <p:cNvSpPr/>
          <p:nvPr/>
        </p:nvSpPr>
        <p:spPr>
          <a:xfrm>
            <a:off x="3796713" y="-429699"/>
            <a:ext cx="2564571" cy="2456133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0 w 2039599"/>
              <a:gd name="connsiteY9" fmla="*/ 731061 h 1920746"/>
              <a:gd name="connsiteX10" fmla="*/ 243950 w 203959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141795 w 1937444"/>
              <a:gd name="connsiteY0" fmla="*/ 115136 h 1920746"/>
              <a:gd name="connsiteX1" fmla="*/ 1081347 w 1937444"/>
              <a:gd name="connsiteY1" fmla="*/ 0 h 1920746"/>
              <a:gd name="connsiteX2" fmla="*/ 1737434 w 1937444"/>
              <a:gd name="connsiteY2" fmla="*/ 339577 h 1920746"/>
              <a:gd name="connsiteX3" fmla="*/ 1827922 w 1937444"/>
              <a:gd name="connsiteY3" fmla="*/ 363390 h 1920746"/>
              <a:gd name="connsiteX4" fmla="*/ 1889834 w 1937444"/>
              <a:gd name="connsiteY4" fmla="*/ 501502 h 1920746"/>
              <a:gd name="connsiteX5" fmla="*/ 1875547 w 1937444"/>
              <a:gd name="connsiteY5" fmla="*/ 949177 h 1920746"/>
              <a:gd name="connsiteX6" fmla="*/ 1927465 w 1937444"/>
              <a:gd name="connsiteY6" fmla="*/ 1624311 h 1920746"/>
              <a:gd name="connsiteX7" fmla="*/ 1385009 w 1937444"/>
              <a:gd name="connsiteY7" fmla="*/ 1920727 h 1920746"/>
              <a:gd name="connsiteX8" fmla="*/ 856170 w 1937444"/>
              <a:gd name="connsiteY8" fmla="*/ 1619549 h 1920746"/>
              <a:gd name="connsiteX9" fmla="*/ 151568 w 1937444"/>
              <a:gd name="connsiteY9" fmla="*/ 1363350 h 1920746"/>
              <a:gd name="connsiteX10" fmla="*/ 0 w 1937444"/>
              <a:gd name="connsiteY10" fmla="*/ 685659 h 1920746"/>
              <a:gd name="connsiteX11" fmla="*/ 141795 w 1937444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867520 w 2005547"/>
              <a:gd name="connsiteY8" fmla="*/ 1426591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05547" h="1920746">
                <a:moveTo>
                  <a:pt x="209898" y="115136"/>
                </a:moveTo>
                <a:lnTo>
                  <a:pt x="1149450" y="0"/>
                </a:lnTo>
                <a:cubicBezTo>
                  <a:pt x="1414183" y="116367"/>
                  <a:pt x="1669391" y="270834"/>
                  <a:pt x="1805537" y="339577"/>
                </a:cubicBezTo>
                <a:cubicBezTo>
                  <a:pt x="1875387" y="356246"/>
                  <a:pt x="1861894" y="344340"/>
                  <a:pt x="1896025" y="363390"/>
                </a:cubicBezTo>
                <a:cubicBezTo>
                  <a:pt x="1930156" y="436414"/>
                  <a:pt x="1952381" y="442765"/>
                  <a:pt x="1957937" y="501502"/>
                </a:cubicBezTo>
                <a:cubicBezTo>
                  <a:pt x="1972225" y="643583"/>
                  <a:pt x="1955556" y="807096"/>
                  <a:pt x="1943650" y="949177"/>
                </a:cubicBezTo>
                <a:cubicBezTo>
                  <a:pt x="2026043" y="1117865"/>
                  <a:pt x="2006043" y="1243692"/>
                  <a:pt x="1995568" y="1624311"/>
                </a:cubicBezTo>
                <a:cubicBezTo>
                  <a:pt x="1811574" y="1621516"/>
                  <a:pt x="1637106" y="1923522"/>
                  <a:pt x="1453112" y="1920727"/>
                </a:cubicBezTo>
                <a:lnTo>
                  <a:pt x="958324" y="1517396"/>
                </a:lnTo>
                <a:cubicBezTo>
                  <a:pt x="775452" y="1380990"/>
                  <a:pt x="549649" y="1488731"/>
                  <a:pt x="219671" y="1363350"/>
                </a:cubicBezTo>
                <a:cubicBezTo>
                  <a:pt x="162103" y="1056362"/>
                  <a:pt x="137836" y="918288"/>
                  <a:pt x="0" y="685659"/>
                </a:cubicBezTo>
                <a:lnTo>
                  <a:pt x="209898" y="1151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</a:t>
            </a:r>
          </a:p>
        </p:txBody>
      </p:sp>
      <p:sp>
        <p:nvSpPr>
          <p:cNvPr id="37" name="bang 3"/>
          <p:cNvSpPr/>
          <p:nvPr/>
        </p:nvSpPr>
        <p:spPr>
          <a:xfrm rot="1066537">
            <a:off x="2373380" y="3128711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</a:t>
            </a:r>
          </a:p>
        </p:txBody>
      </p:sp>
      <p:sp>
        <p:nvSpPr>
          <p:cNvPr id="36" name="bang 2"/>
          <p:cNvSpPr/>
          <p:nvPr/>
        </p:nvSpPr>
        <p:spPr>
          <a:xfrm>
            <a:off x="1655650" y="5228047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ang 3"/>
          <p:cNvSpPr/>
          <p:nvPr/>
        </p:nvSpPr>
        <p:spPr>
          <a:xfrm rot="1066537">
            <a:off x="2389289" y="3058500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bang 5"/>
          <p:cNvSpPr/>
          <p:nvPr/>
        </p:nvSpPr>
        <p:spPr>
          <a:xfrm>
            <a:off x="3801973" y="-487503"/>
            <a:ext cx="2564571" cy="2456133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0 w 2039599"/>
              <a:gd name="connsiteY9" fmla="*/ 731061 h 1920746"/>
              <a:gd name="connsiteX10" fmla="*/ 243950 w 203959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141795 w 1937444"/>
              <a:gd name="connsiteY0" fmla="*/ 115136 h 1920746"/>
              <a:gd name="connsiteX1" fmla="*/ 1081347 w 1937444"/>
              <a:gd name="connsiteY1" fmla="*/ 0 h 1920746"/>
              <a:gd name="connsiteX2" fmla="*/ 1737434 w 1937444"/>
              <a:gd name="connsiteY2" fmla="*/ 339577 h 1920746"/>
              <a:gd name="connsiteX3" fmla="*/ 1827922 w 1937444"/>
              <a:gd name="connsiteY3" fmla="*/ 363390 h 1920746"/>
              <a:gd name="connsiteX4" fmla="*/ 1889834 w 1937444"/>
              <a:gd name="connsiteY4" fmla="*/ 501502 h 1920746"/>
              <a:gd name="connsiteX5" fmla="*/ 1875547 w 1937444"/>
              <a:gd name="connsiteY5" fmla="*/ 949177 h 1920746"/>
              <a:gd name="connsiteX6" fmla="*/ 1927465 w 1937444"/>
              <a:gd name="connsiteY6" fmla="*/ 1624311 h 1920746"/>
              <a:gd name="connsiteX7" fmla="*/ 1385009 w 1937444"/>
              <a:gd name="connsiteY7" fmla="*/ 1920727 h 1920746"/>
              <a:gd name="connsiteX8" fmla="*/ 856170 w 1937444"/>
              <a:gd name="connsiteY8" fmla="*/ 1619549 h 1920746"/>
              <a:gd name="connsiteX9" fmla="*/ 151568 w 1937444"/>
              <a:gd name="connsiteY9" fmla="*/ 1363350 h 1920746"/>
              <a:gd name="connsiteX10" fmla="*/ 0 w 1937444"/>
              <a:gd name="connsiteY10" fmla="*/ 685659 h 1920746"/>
              <a:gd name="connsiteX11" fmla="*/ 141795 w 1937444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867520 w 2005547"/>
              <a:gd name="connsiteY8" fmla="*/ 1426591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05547" h="1920746">
                <a:moveTo>
                  <a:pt x="209898" y="115136"/>
                </a:moveTo>
                <a:lnTo>
                  <a:pt x="1149450" y="0"/>
                </a:lnTo>
                <a:cubicBezTo>
                  <a:pt x="1414183" y="116367"/>
                  <a:pt x="1669391" y="270834"/>
                  <a:pt x="1805537" y="339577"/>
                </a:cubicBezTo>
                <a:cubicBezTo>
                  <a:pt x="1875387" y="356246"/>
                  <a:pt x="1861894" y="344340"/>
                  <a:pt x="1896025" y="363390"/>
                </a:cubicBezTo>
                <a:cubicBezTo>
                  <a:pt x="1930156" y="436414"/>
                  <a:pt x="1952381" y="442765"/>
                  <a:pt x="1957937" y="501502"/>
                </a:cubicBezTo>
                <a:cubicBezTo>
                  <a:pt x="1972225" y="643583"/>
                  <a:pt x="1955556" y="807096"/>
                  <a:pt x="1943650" y="949177"/>
                </a:cubicBezTo>
                <a:cubicBezTo>
                  <a:pt x="2026043" y="1117865"/>
                  <a:pt x="2006043" y="1243692"/>
                  <a:pt x="1995568" y="1624311"/>
                </a:cubicBezTo>
                <a:cubicBezTo>
                  <a:pt x="1811574" y="1621516"/>
                  <a:pt x="1637106" y="1923522"/>
                  <a:pt x="1453112" y="1920727"/>
                </a:cubicBezTo>
                <a:lnTo>
                  <a:pt x="958324" y="1517396"/>
                </a:lnTo>
                <a:cubicBezTo>
                  <a:pt x="775452" y="1380990"/>
                  <a:pt x="549649" y="1488731"/>
                  <a:pt x="219671" y="1363350"/>
                </a:cubicBezTo>
                <a:cubicBezTo>
                  <a:pt x="162103" y="1056362"/>
                  <a:pt x="137836" y="918288"/>
                  <a:pt x="0" y="685659"/>
                </a:cubicBezTo>
                <a:lnTo>
                  <a:pt x="209898" y="1151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2191" y="-15766"/>
            <a:ext cx="4962574" cy="5163760"/>
          </a:xfrm>
          <a:prstGeom prst="rect">
            <a:avLst/>
          </a:prstGeom>
          <a:effectLst/>
        </p:spPr>
      </p:pic>
      <p:pic>
        <p:nvPicPr>
          <p:cNvPr id="12" name="chimcanhcut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671" y="2375049"/>
            <a:ext cx="914400" cy="914400"/>
          </a:xfrm>
          <a:prstGeom prst="rect">
            <a:avLst/>
          </a:prstGeom>
        </p:spPr>
      </p:pic>
      <p:pic>
        <p:nvPicPr>
          <p:cNvPr id="14" name="chim canhcut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6050" y="3061031"/>
            <a:ext cx="914400" cy="914400"/>
          </a:xfrm>
          <a:prstGeom prst="rect">
            <a:avLst/>
          </a:prstGeom>
        </p:spPr>
      </p:pic>
      <p:sp>
        <p:nvSpPr>
          <p:cNvPr id="23" name="bang 4"/>
          <p:cNvSpPr/>
          <p:nvPr/>
        </p:nvSpPr>
        <p:spPr>
          <a:xfrm>
            <a:off x="5961997" y="5341509"/>
            <a:ext cx="2485317" cy="2018813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Snip Diagonal Corner Rectangle 1"/>
          <p:cNvSpPr/>
          <p:nvPr/>
        </p:nvSpPr>
        <p:spPr>
          <a:xfrm>
            <a:off x="2494507" y="42038"/>
            <a:ext cx="6212114" cy="2370701"/>
          </a:xfrm>
          <a:prstGeom prst="snip2DiagRect">
            <a:avLst/>
          </a:prstGeom>
          <a:blipFill dpi="0" rotWithShape="1">
            <a:blip r:embed="rId9">
              <a:alphaModFix amt="75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Chữ “nờ” hai nét móc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Đứng liền kề cạnh nhau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Thêm một nét móc nữa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vi-V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chữ gì, nói mau?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Snip Diagonal Corner Rectangle 24"/>
          <p:cNvSpPr/>
          <p:nvPr/>
        </p:nvSpPr>
        <p:spPr>
          <a:xfrm>
            <a:off x="2971552" y="2548451"/>
            <a:ext cx="5258024" cy="1094323"/>
          </a:xfrm>
          <a:prstGeom prst="snip2DiagRect">
            <a:avLst/>
          </a:prstGeom>
          <a:blipFill dpi="0" rotWithShape="1">
            <a:blip r:embed="rId9">
              <a:alphaModFix amt="75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vi-VN" sz="3200" b="1" dirty="0">
                <a:solidFill>
                  <a:srgbClr val="C00000"/>
                </a:solidFill>
              </a:rPr>
              <a:t>Chữ “m”</a:t>
            </a:r>
            <a:endParaRPr lang="en-US" sz="3200" b="1" dirty="0">
              <a:solidFill>
                <a:srgbClr val="C00000"/>
              </a:solidFill>
            </a:endParaRPr>
          </a:p>
        </p:txBody>
      </p:sp>
      <p:sp>
        <p:nvSpPr>
          <p:cNvPr id="21" name="Rectangle 24"/>
          <p:cNvSpPr/>
          <p:nvPr/>
        </p:nvSpPr>
        <p:spPr>
          <a:xfrm>
            <a:off x="9237000" y="5344494"/>
            <a:ext cx="2955000" cy="1513506"/>
          </a:xfrm>
          <a:custGeom>
            <a:avLst/>
            <a:gdLst>
              <a:gd name="connsiteX0" fmla="*/ 0 w 2955000"/>
              <a:gd name="connsiteY0" fmla="*/ 0 h 1299411"/>
              <a:gd name="connsiteX1" fmla="*/ 2955000 w 2955000"/>
              <a:gd name="connsiteY1" fmla="*/ 0 h 1299411"/>
              <a:gd name="connsiteX2" fmla="*/ 2955000 w 2955000"/>
              <a:gd name="connsiteY2" fmla="*/ 1299411 h 1299411"/>
              <a:gd name="connsiteX3" fmla="*/ 0 w 2955000"/>
              <a:gd name="connsiteY3" fmla="*/ 1299411 h 1299411"/>
              <a:gd name="connsiteX4" fmla="*/ 0 w 2955000"/>
              <a:gd name="connsiteY4" fmla="*/ 0 h 1299411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955000 w 2955000"/>
              <a:gd name="connsiteY2" fmla="*/ 214095 h 1513506"/>
              <a:gd name="connsiteX3" fmla="*/ 2955000 w 2955000"/>
              <a:gd name="connsiteY3" fmla="*/ 1513506 h 1513506"/>
              <a:gd name="connsiteX4" fmla="*/ 0 w 2955000"/>
              <a:gd name="connsiteY4" fmla="*/ 1513506 h 1513506"/>
              <a:gd name="connsiteX5" fmla="*/ 0 w 2955000"/>
              <a:gd name="connsiteY5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955000 w 2955000"/>
              <a:gd name="connsiteY2" fmla="*/ 214095 h 1513506"/>
              <a:gd name="connsiteX3" fmla="*/ 2955000 w 2955000"/>
              <a:gd name="connsiteY3" fmla="*/ 1513506 h 1513506"/>
              <a:gd name="connsiteX4" fmla="*/ 0 w 2955000"/>
              <a:gd name="connsiteY4" fmla="*/ 1513506 h 1513506"/>
              <a:gd name="connsiteX5" fmla="*/ 190779 w 2955000"/>
              <a:gd name="connsiteY5" fmla="*/ 930182 h 1513506"/>
              <a:gd name="connsiteX6" fmla="*/ 0 w 2955000"/>
              <a:gd name="connsiteY6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461014 w 2955000"/>
              <a:gd name="connsiteY2" fmla="*/ 126140 h 1513506"/>
              <a:gd name="connsiteX3" fmla="*/ 2955000 w 2955000"/>
              <a:gd name="connsiteY3" fmla="*/ 214095 h 1513506"/>
              <a:gd name="connsiteX4" fmla="*/ 2955000 w 2955000"/>
              <a:gd name="connsiteY4" fmla="*/ 1513506 h 1513506"/>
              <a:gd name="connsiteX5" fmla="*/ 0 w 2955000"/>
              <a:gd name="connsiteY5" fmla="*/ 1513506 h 1513506"/>
              <a:gd name="connsiteX6" fmla="*/ 190779 w 2955000"/>
              <a:gd name="connsiteY6" fmla="*/ 930182 h 1513506"/>
              <a:gd name="connsiteX7" fmla="*/ 0 w 2955000"/>
              <a:gd name="connsiteY7" fmla="*/ 214095 h 1513506"/>
              <a:gd name="connsiteX0" fmla="*/ 0 w 2955000"/>
              <a:gd name="connsiteY0" fmla="*/ 214095 h 1513506"/>
              <a:gd name="connsiteX1" fmla="*/ 1325897 w 2955000"/>
              <a:gd name="connsiteY1" fmla="*/ 16 h 1513506"/>
              <a:gd name="connsiteX2" fmla="*/ 2397952 w 2955000"/>
              <a:gd name="connsiteY2" fmla="*/ 16 h 1513506"/>
              <a:gd name="connsiteX3" fmla="*/ 2955000 w 2955000"/>
              <a:gd name="connsiteY3" fmla="*/ 214095 h 1513506"/>
              <a:gd name="connsiteX4" fmla="*/ 2955000 w 2955000"/>
              <a:gd name="connsiteY4" fmla="*/ 1513506 h 1513506"/>
              <a:gd name="connsiteX5" fmla="*/ 0 w 2955000"/>
              <a:gd name="connsiteY5" fmla="*/ 1513506 h 1513506"/>
              <a:gd name="connsiteX6" fmla="*/ 190779 w 2955000"/>
              <a:gd name="connsiteY6" fmla="*/ 930182 h 1513506"/>
              <a:gd name="connsiteX7" fmla="*/ 0 w 2955000"/>
              <a:gd name="connsiteY7" fmla="*/ 214095 h 151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000" h="1513506">
                <a:moveTo>
                  <a:pt x="0" y="214095"/>
                </a:moveTo>
                <a:cubicBezTo>
                  <a:pt x="420945" y="216308"/>
                  <a:pt x="904952" y="-2197"/>
                  <a:pt x="1325897" y="16"/>
                </a:cubicBezTo>
                <a:lnTo>
                  <a:pt x="2397952" y="16"/>
                </a:lnTo>
                <a:lnTo>
                  <a:pt x="2955000" y="214095"/>
                </a:lnTo>
                <a:lnTo>
                  <a:pt x="2955000" y="1513506"/>
                </a:lnTo>
                <a:lnTo>
                  <a:pt x="0" y="1513506"/>
                </a:lnTo>
                <a:cubicBezTo>
                  <a:pt x="531" y="1292789"/>
                  <a:pt x="190248" y="1150899"/>
                  <a:pt x="190779" y="930182"/>
                </a:cubicBezTo>
                <a:lnTo>
                  <a:pt x="0" y="2140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</a:t>
            </a:r>
          </a:p>
        </p:txBody>
      </p:sp>
      <p:pic>
        <p:nvPicPr>
          <p:cNvPr id="26" name="chimcanhcut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2313" y="3772717"/>
            <a:ext cx="914400" cy="914400"/>
          </a:xfrm>
          <a:prstGeom prst="rect">
            <a:avLst/>
          </a:prstGeom>
        </p:spPr>
      </p:pic>
      <p:pic>
        <p:nvPicPr>
          <p:cNvPr id="30" name="yeah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26" end="166.187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96650" y="-1028416"/>
            <a:ext cx="609600" cy="609600"/>
          </a:xfrm>
          <a:prstGeom prst="rect">
            <a:avLst/>
          </a:prstGeom>
        </p:spPr>
      </p:pic>
      <p:sp>
        <p:nvSpPr>
          <p:cNvPr id="11" name="bang 2"/>
          <p:cNvSpPr/>
          <p:nvPr/>
        </p:nvSpPr>
        <p:spPr>
          <a:xfrm>
            <a:off x="1671559" y="5157836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0376" y="2566114"/>
            <a:ext cx="1731300" cy="1731300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9499698" y="2114209"/>
            <a:ext cx="2551470" cy="3244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378C6E29-B353-487A-9FED-68AB4F21256A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74" y="46671"/>
            <a:ext cx="1179443" cy="51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84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07407E-6 L -0.12774 -0.15949 " pathEditMode="relative" rAng="0" ptsTypes="AA">
                                      <p:cBhvr>
                                        <p:cTn id="28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93" y="-7986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3.7037E-7 L -0.1254 -0.17685 " pathEditMode="relative" rAng="0" ptsTypes="AA">
                                      <p:cBhvr>
                                        <p:cTn id="30" dur="5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76" y="-8843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2224 -0.04028 " pathEditMode="relative" rAng="0" ptsTypes="AA">
                                      <p:cBhvr>
                                        <p:cTn id="32" dur="4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20" y="-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C 0.01601 0.00231 -0.01094 0.02245 0.00599 0.02523 C 0.01601 0.02708 0.05664 0.03565 0.07721 0.03518 C 0.09778 0.03403 0.11849 0.02268 0.1293 0.02083 C 0.14596 0.01829 0.15286 0.03333 0.17005 0.03055 " pathEditMode="relative" rAng="0" ptsTypes="AAAAA"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3" y="1759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447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971"/>
                            </p:stCondLst>
                            <p:childTnLst>
                              <p:par>
                                <p:cTn id="3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471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  <p:bldLst>
      <p:bldP spid="40" grpId="0" animBg="1"/>
      <p:bldP spid="39" grpId="0" animBg="1"/>
      <p:bldP spid="28" grpId="0" animBg="1"/>
      <p:bldP spid="23" grpId="0" animBg="1"/>
      <p:bldP spid="2" grpId="0" animBg="1"/>
      <p:bldP spid="2" grpId="1" animBg="1"/>
      <p:bldP spid="25" grpId="0" animBg="1"/>
      <p:bldP spid="25" grpId="1" animBg="1"/>
      <p:bldP spid="21" grpId="0" animBg="1"/>
      <p:bldP spid="21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camap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21" y="1231845"/>
            <a:ext cx="1925258" cy="151769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DEEBF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931" y="42038"/>
            <a:ext cx="4962574" cy="5163760"/>
          </a:xfrm>
          <a:prstGeom prst="rect">
            <a:avLst/>
          </a:prstGeom>
          <a:effectLst/>
        </p:spPr>
      </p:pic>
      <p:sp>
        <p:nvSpPr>
          <p:cNvPr id="31" name="bang 4"/>
          <p:cNvSpPr/>
          <p:nvPr/>
        </p:nvSpPr>
        <p:spPr>
          <a:xfrm>
            <a:off x="4414434" y="3949433"/>
            <a:ext cx="2596953" cy="1922534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</a:p>
        </p:txBody>
      </p:sp>
      <p:sp>
        <p:nvSpPr>
          <p:cNvPr id="30" name="bang 5"/>
          <p:cNvSpPr/>
          <p:nvPr/>
        </p:nvSpPr>
        <p:spPr>
          <a:xfrm>
            <a:off x="3796714" y="-15766"/>
            <a:ext cx="2458944" cy="2042200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0 w 2039599"/>
              <a:gd name="connsiteY9" fmla="*/ 731061 h 1920746"/>
              <a:gd name="connsiteX10" fmla="*/ 243950 w 203959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141795 w 1937444"/>
              <a:gd name="connsiteY0" fmla="*/ 115136 h 1920746"/>
              <a:gd name="connsiteX1" fmla="*/ 1081347 w 1937444"/>
              <a:gd name="connsiteY1" fmla="*/ 0 h 1920746"/>
              <a:gd name="connsiteX2" fmla="*/ 1737434 w 1937444"/>
              <a:gd name="connsiteY2" fmla="*/ 339577 h 1920746"/>
              <a:gd name="connsiteX3" fmla="*/ 1827922 w 1937444"/>
              <a:gd name="connsiteY3" fmla="*/ 363390 h 1920746"/>
              <a:gd name="connsiteX4" fmla="*/ 1889834 w 1937444"/>
              <a:gd name="connsiteY4" fmla="*/ 501502 h 1920746"/>
              <a:gd name="connsiteX5" fmla="*/ 1875547 w 1937444"/>
              <a:gd name="connsiteY5" fmla="*/ 949177 h 1920746"/>
              <a:gd name="connsiteX6" fmla="*/ 1927465 w 1937444"/>
              <a:gd name="connsiteY6" fmla="*/ 1624311 h 1920746"/>
              <a:gd name="connsiteX7" fmla="*/ 1385009 w 1937444"/>
              <a:gd name="connsiteY7" fmla="*/ 1920727 h 1920746"/>
              <a:gd name="connsiteX8" fmla="*/ 856170 w 1937444"/>
              <a:gd name="connsiteY8" fmla="*/ 1619549 h 1920746"/>
              <a:gd name="connsiteX9" fmla="*/ 151568 w 1937444"/>
              <a:gd name="connsiteY9" fmla="*/ 1363350 h 1920746"/>
              <a:gd name="connsiteX10" fmla="*/ 0 w 1937444"/>
              <a:gd name="connsiteY10" fmla="*/ 685659 h 1920746"/>
              <a:gd name="connsiteX11" fmla="*/ 141795 w 1937444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867520 w 2005547"/>
              <a:gd name="connsiteY8" fmla="*/ 1426591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05547" h="1920746">
                <a:moveTo>
                  <a:pt x="209898" y="115136"/>
                </a:moveTo>
                <a:lnTo>
                  <a:pt x="1149450" y="0"/>
                </a:lnTo>
                <a:cubicBezTo>
                  <a:pt x="1414183" y="116367"/>
                  <a:pt x="1669391" y="270834"/>
                  <a:pt x="1805537" y="339577"/>
                </a:cubicBezTo>
                <a:cubicBezTo>
                  <a:pt x="1875387" y="356246"/>
                  <a:pt x="1861894" y="344340"/>
                  <a:pt x="1896025" y="363390"/>
                </a:cubicBezTo>
                <a:cubicBezTo>
                  <a:pt x="1930156" y="436414"/>
                  <a:pt x="1952381" y="442765"/>
                  <a:pt x="1957937" y="501502"/>
                </a:cubicBezTo>
                <a:cubicBezTo>
                  <a:pt x="1972225" y="643583"/>
                  <a:pt x="1955556" y="807096"/>
                  <a:pt x="1943650" y="949177"/>
                </a:cubicBezTo>
                <a:cubicBezTo>
                  <a:pt x="2026043" y="1117865"/>
                  <a:pt x="2006043" y="1243692"/>
                  <a:pt x="1995568" y="1624311"/>
                </a:cubicBezTo>
                <a:cubicBezTo>
                  <a:pt x="1811574" y="1621516"/>
                  <a:pt x="1637106" y="1923522"/>
                  <a:pt x="1453112" y="1920727"/>
                </a:cubicBezTo>
                <a:lnTo>
                  <a:pt x="958324" y="1517396"/>
                </a:lnTo>
                <a:cubicBezTo>
                  <a:pt x="775452" y="1380990"/>
                  <a:pt x="549649" y="1488731"/>
                  <a:pt x="219671" y="1363350"/>
                </a:cubicBezTo>
                <a:cubicBezTo>
                  <a:pt x="162103" y="1056362"/>
                  <a:pt x="137836" y="918288"/>
                  <a:pt x="0" y="685659"/>
                </a:cubicBezTo>
                <a:lnTo>
                  <a:pt x="209898" y="1151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</a:t>
            </a:r>
          </a:p>
        </p:txBody>
      </p:sp>
      <p:sp>
        <p:nvSpPr>
          <p:cNvPr id="29" name="bang 3"/>
          <p:cNvSpPr/>
          <p:nvPr/>
        </p:nvSpPr>
        <p:spPr>
          <a:xfrm rot="1066537">
            <a:off x="2441436" y="2547153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5B9BD5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</a:t>
            </a:r>
          </a:p>
        </p:txBody>
      </p:sp>
      <p:sp>
        <p:nvSpPr>
          <p:cNvPr id="28" name="bang 2"/>
          <p:cNvSpPr/>
          <p:nvPr/>
        </p:nvSpPr>
        <p:spPr>
          <a:xfrm>
            <a:off x="1723706" y="4646489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2191" y="-15766"/>
            <a:ext cx="4962574" cy="5163760"/>
          </a:xfrm>
          <a:prstGeom prst="rect">
            <a:avLst/>
          </a:prstGeom>
          <a:effectLst/>
        </p:spPr>
      </p:pic>
      <p:sp>
        <p:nvSpPr>
          <p:cNvPr id="16" name="bang 4"/>
          <p:cNvSpPr/>
          <p:nvPr/>
        </p:nvSpPr>
        <p:spPr>
          <a:xfrm>
            <a:off x="4439268" y="3975431"/>
            <a:ext cx="2506032" cy="1922534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755229 w 2550878"/>
              <a:gd name="connsiteY0" fmla="*/ 115136 h 1920746"/>
              <a:gd name="connsiteX1" fmla="*/ 1694781 w 2550878"/>
              <a:gd name="connsiteY1" fmla="*/ 0 h 1920746"/>
              <a:gd name="connsiteX2" fmla="*/ 2350868 w 2550878"/>
              <a:gd name="connsiteY2" fmla="*/ 339577 h 1920746"/>
              <a:gd name="connsiteX3" fmla="*/ 2441356 w 2550878"/>
              <a:gd name="connsiteY3" fmla="*/ 363390 h 1920746"/>
              <a:gd name="connsiteX4" fmla="*/ 2503268 w 2550878"/>
              <a:gd name="connsiteY4" fmla="*/ 501502 h 1920746"/>
              <a:gd name="connsiteX5" fmla="*/ 2488981 w 2550878"/>
              <a:gd name="connsiteY5" fmla="*/ 949177 h 1920746"/>
              <a:gd name="connsiteX6" fmla="*/ 2540899 w 2550878"/>
              <a:gd name="connsiteY6" fmla="*/ 1624311 h 1920746"/>
              <a:gd name="connsiteX7" fmla="*/ 1998443 w 2550878"/>
              <a:gd name="connsiteY7" fmla="*/ 1920727 h 1920746"/>
              <a:gd name="connsiteX8" fmla="*/ 1469604 w 2550878"/>
              <a:gd name="connsiteY8" fmla="*/ 1619549 h 1920746"/>
              <a:gd name="connsiteX9" fmla="*/ 874493 w 2550878"/>
              <a:gd name="connsiteY9" fmla="*/ 1139677 h 1920746"/>
              <a:gd name="connsiteX10" fmla="*/ 0 w 2550878"/>
              <a:gd name="connsiteY10" fmla="*/ 171775 h 1920746"/>
              <a:gd name="connsiteX11" fmla="*/ 755229 w 2550878"/>
              <a:gd name="connsiteY11" fmla="*/ 115136 h 1920746"/>
              <a:gd name="connsiteX0" fmla="*/ 653629 w 2550878"/>
              <a:gd name="connsiteY0" fmla="*/ 0 h 2516810"/>
              <a:gd name="connsiteX1" fmla="*/ 1694781 w 2550878"/>
              <a:gd name="connsiteY1" fmla="*/ 596064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653629 w 2550878"/>
              <a:gd name="connsiteY0" fmla="*/ 0 h 2516810"/>
              <a:gd name="connsiteX1" fmla="*/ 1985067 w 2550878"/>
              <a:gd name="connsiteY1" fmla="*/ 117092 h 2516810"/>
              <a:gd name="connsiteX2" fmla="*/ 2350868 w 2550878"/>
              <a:gd name="connsiteY2" fmla="*/ 935641 h 2516810"/>
              <a:gd name="connsiteX3" fmla="*/ 2441356 w 2550878"/>
              <a:gd name="connsiteY3" fmla="*/ 959454 h 2516810"/>
              <a:gd name="connsiteX4" fmla="*/ 2503268 w 2550878"/>
              <a:gd name="connsiteY4" fmla="*/ 1097566 h 2516810"/>
              <a:gd name="connsiteX5" fmla="*/ 2488981 w 2550878"/>
              <a:gd name="connsiteY5" fmla="*/ 1545241 h 2516810"/>
              <a:gd name="connsiteX6" fmla="*/ 2540899 w 2550878"/>
              <a:gd name="connsiteY6" fmla="*/ 2220375 h 2516810"/>
              <a:gd name="connsiteX7" fmla="*/ 1998443 w 2550878"/>
              <a:gd name="connsiteY7" fmla="*/ 2516791 h 2516810"/>
              <a:gd name="connsiteX8" fmla="*/ 1469604 w 2550878"/>
              <a:gd name="connsiteY8" fmla="*/ 2215613 h 2516810"/>
              <a:gd name="connsiteX9" fmla="*/ 874493 w 2550878"/>
              <a:gd name="connsiteY9" fmla="*/ 1735741 h 2516810"/>
              <a:gd name="connsiteX10" fmla="*/ 0 w 2550878"/>
              <a:gd name="connsiteY10" fmla="*/ 767839 h 2516810"/>
              <a:gd name="connsiteX11" fmla="*/ 653629 w 2550878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612123 w 2693397"/>
              <a:gd name="connsiteY8" fmla="*/ 2215613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2693397"/>
              <a:gd name="connsiteY0" fmla="*/ 0 h 2516810"/>
              <a:gd name="connsiteX1" fmla="*/ 2127586 w 2693397"/>
              <a:gd name="connsiteY1" fmla="*/ 117092 h 2516810"/>
              <a:gd name="connsiteX2" fmla="*/ 2493387 w 2693397"/>
              <a:gd name="connsiteY2" fmla="*/ 935641 h 2516810"/>
              <a:gd name="connsiteX3" fmla="*/ 2583875 w 2693397"/>
              <a:gd name="connsiteY3" fmla="*/ 959454 h 2516810"/>
              <a:gd name="connsiteX4" fmla="*/ 2645787 w 2693397"/>
              <a:gd name="connsiteY4" fmla="*/ 1097566 h 2516810"/>
              <a:gd name="connsiteX5" fmla="*/ 2631500 w 2693397"/>
              <a:gd name="connsiteY5" fmla="*/ 1545241 h 2516810"/>
              <a:gd name="connsiteX6" fmla="*/ 2683418 w 2693397"/>
              <a:gd name="connsiteY6" fmla="*/ 2220375 h 2516810"/>
              <a:gd name="connsiteX7" fmla="*/ 2140962 w 2693397"/>
              <a:gd name="connsiteY7" fmla="*/ 2516791 h 2516810"/>
              <a:gd name="connsiteX8" fmla="*/ 1017037 w 2693397"/>
              <a:gd name="connsiteY8" fmla="*/ 2273670 h 2516810"/>
              <a:gd name="connsiteX9" fmla="*/ 1012 w 2693397"/>
              <a:gd name="connsiteY9" fmla="*/ 1634141 h 2516810"/>
              <a:gd name="connsiteX10" fmla="*/ 142519 w 2693397"/>
              <a:gd name="connsiteY10" fmla="*/ 767839 h 2516810"/>
              <a:gd name="connsiteX11" fmla="*/ 796148 w 2693397"/>
              <a:gd name="connsiteY11" fmla="*/ 0 h 2516810"/>
              <a:gd name="connsiteX0" fmla="*/ 796148 w 3062668"/>
              <a:gd name="connsiteY0" fmla="*/ 0 h 2516810"/>
              <a:gd name="connsiteX1" fmla="*/ 2127586 w 3062668"/>
              <a:gd name="connsiteY1" fmla="*/ 117092 h 2516810"/>
              <a:gd name="connsiteX2" fmla="*/ 2493387 w 3062668"/>
              <a:gd name="connsiteY2" fmla="*/ 935641 h 2516810"/>
              <a:gd name="connsiteX3" fmla="*/ 2583875 w 3062668"/>
              <a:gd name="connsiteY3" fmla="*/ 959454 h 2516810"/>
              <a:gd name="connsiteX4" fmla="*/ 2645787 w 3062668"/>
              <a:gd name="connsiteY4" fmla="*/ 1097566 h 2516810"/>
              <a:gd name="connsiteX5" fmla="*/ 3052415 w 3062668"/>
              <a:gd name="connsiteY5" fmla="*/ 1559755 h 2516810"/>
              <a:gd name="connsiteX6" fmla="*/ 2683418 w 3062668"/>
              <a:gd name="connsiteY6" fmla="*/ 2220375 h 2516810"/>
              <a:gd name="connsiteX7" fmla="*/ 2140962 w 3062668"/>
              <a:gd name="connsiteY7" fmla="*/ 2516791 h 2516810"/>
              <a:gd name="connsiteX8" fmla="*/ 1017037 w 3062668"/>
              <a:gd name="connsiteY8" fmla="*/ 2273670 h 2516810"/>
              <a:gd name="connsiteX9" fmla="*/ 1012 w 3062668"/>
              <a:gd name="connsiteY9" fmla="*/ 1634141 h 2516810"/>
              <a:gd name="connsiteX10" fmla="*/ 142519 w 3062668"/>
              <a:gd name="connsiteY10" fmla="*/ 767839 h 2516810"/>
              <a:gd name="connsiteX11" fmla="*/ 796148 w 306266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2583875 w 3072208"/>
              <a:gd name="connsiteY3" fmla="*/ 959454 h 2516810"/>
              <a:gd name="connsiteX4" fmla="*/ 3066701 w 3072208"/>
              <a:gd name="connsiteY4" fmla="*/ 1097566 h 2516810"/>
              <a:gd name="connsiteX5" fmla="*/ 3052415 w 3072208"/>
              <a:gd name="connsiteY5" fmla="*/ 1559755 h 2516810"/>
              <a:gd name="connsiteX6" fmla="*/ 2683418 w 3072208"/>
              <a:gd name="connsiteY6" fmla="*/ 2220375 h 2516810"/>
              <a:gd name="connsiteX7" fmla="*/ 2140962 w 3072208"/>
              <a:gd name="connsiteY7" fmla="*/ 2516791 h 2516810"/>
              <a:gd name="connsiteX8" fmla="*/ 1017037 w 3072208"/>
              <a:gd name="connsiteY8" fmla="*/ 2273670 h 2516810"/>
              <a:gd name="connsiteX9" fmla="*/ 1012 w 3072208"/>
              <a:gd name="connsiteY9" fmla="*/ 1634141 h 2516810"/>
              <a:gd name="connsiteX10" fmla="*/ 142519 w 3072208"/>
              <a:gd name="connsiteY10" fmla="*/ 767839 h 2516810"/>
              <a:gd name="connsiteX11" fmla="*/ 796148 w 3072208"/>
              <a:gd name="connsiteY11" fmla="*/ 0 h 2516810"/>
              <a:gd name="connsiteX0" fmla="*/ 796148 w 3072208"/>
              <a:gd name="connsiteY0" fmla="*/ 0 h 2516810"/>
              <a:gd name="connsiteX1" fmla="*/ 2127586 w 3072208"/>
              <a:gd name="connsiteY1" fmla="*/ 117092 h 2516810"/>
              <a:gd name="connsiteX2" fmla="*/ 2493387 w 3072208"/>
              <a:gd name="connsiteY2" fmla="*/ 935641 h 2516810"/>
              <a:gd name="connsiteX3" fmla="*/ 3066701 w 3072208"/>
              <a:gd name="connsiteY3" fmla="*/ 1097566 h 2516810"/>
              <a:gd name="connsiteX4" fmla="*/ 3052415 w 3072208"/>
              <a:gd name="connsiteY4" fmla="*/ 1559755 h 2516810"/>
              <a:gd name="connsiteX5" fmla="*/ 2683418 w 3072208"/>
              <a:gd name="connsiteY5" fmla="*/ 2220375 h 2516810"/>
              <a:gd name="connsiteX6" fmla="*/ 2140962 w 3072208"/>
              <a:gd name="connsiteY6" fmla="*/ 2516791 h 2516810"/>
              <a:gd name="connsiteX7" fmla="*/ 1017037 w 3072208"/>
              <a:gd name="connsiteY7" fmla="*/ 2273670 h 2516810"/>
              <a:gd name="connsiteX8" fmla="*/ 1012 w 3072208"/>
              <a:gd name="connsiteY8" fmla="*/ 1634141 h 2516810"/>
              <a:gd name="connsiteX9" fmla="*/ 142519 w 3072208"/>
              <a:gd name="connsiteY9" fmla="*/ 767839 h 2516810"/>
              <a:gd name="connsiteX10" fmla="*/ 796148 w 3072208"/>
              <a:gd name="connsiteY10" fmla="*/ 0 h 2516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72208" h="2516810">
                <a:moveTo>
                  <a:pt x="796148" y="0"/>
                </a:moveTo>
                <a:lnTo>
                  <a:pt x="2127586" y="117092"/>
                </a:lnTo>
                <a:cubicBezTo>
                  <a:pt x="2392319" y="233459"/>
                  <a:pt x="2357241" y="866898"/>
                  <a:pt x="2493387" y="935641"/>
                </a:cubicBezTo>
                <a:cubicBezTo>
                  <a:pt x="2649906" y="1099053"/>
                  <a:pt x="2973530" y="993547"/>
                  <a:pt x="3066701" y="1097566"/>
                </a:cubicBezTo>
                <a:cubicBezTo>
                  <a:pt x="3080989" y="1239647"/>
                  <a:pt x="3064321" y="1417674"/>
                  <a:pt x="3052415" y="1559755"/>
                </a:cubicBezTo>
                <a:cubicBezTo>
                  <a:pt x="3134808" y="1728443"/>
                  <a:pt x="2693893" y="1839756"/>
                  <a:pt x="2683418" y="2220375"/>
                </a:cubicBezTo>
                <a:cubicBezTo>
                  <a:pt x="2499424" y="2217580"/>
                  <a:pt x="2324956" y="2519586"/>
                  <a:pt x="2140962" y="2516791"/>
                </a:cubicBezTo>
                <a:lnTo>
                  <a:pt x="1017037" y="2273670"/>
                </a:lnTo>
                <a:cubicBezTo>
                  <a:pt x="875817" y="2066088"/>
                  <a:pt x="142232" y="1841723"/>
                  <a:pt x="1012" y="1634141"/>
                </a:cubicBezTo>
                <a:cubicBezTo>
                  <a:pt x="-14714" y="1442135"/>
                  <a:pt x="158245" y="959845"/>
                  <a:pt x="142519" y="767839"/>
                </a:cubicBezTo>
                <a:lnTo>
                  <a:pt x="79614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ang 3"/>
          <p:cNvSpPr/>
          <p:nvPr/>
        </p:nvSpPr>
        <p:spPr>
          <a:xfrm rot="1066537">
            <a:off x="2450717" y="2570767"/>
            <a:ext cx="2338126" cy="2477828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314 w 1795649"/>
              <a:gd name="connsiteY9" fmla="*/ 739627 h 1920746"/>
              <a:gd name="connsiteX10" fmla="*/ 0 w 1795649"/>
              <a:gd name="connsiteY10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542925 w 1795649"/>
              <a:gd name="connsiteY8" fmla="*/ 1740199 h 1920746"/>
              <a:gd name="connsiteX9" fmla="*/ 212738 w 1795649"/>
              <a:gd name="connsiteY9" fmla="*/ 1272897 h 1920746"/>
              <a:gd name="connsiteX10" fmla="*/ 11314 w 1795649"/>
              <a:gd name="connsiteY10" fmla="*/ 739627 h 1920746"/>
              <a:gd name="connsiteX11" fmla="*/ 0 w 1795649"/>
              <a:gd name="connsiteY11" fmla="*/ 115136 h 1920746"/>
              <a:gd name="connsiteX0" fmla="*/ 0 w 1795649"/>
              <a:gd name="connsiteY0" fmla="*/ 115136 h 1740199"/>
              <a:gd name="connsiteX1" fmla="*/ 939552 w 1795649"/>
              <a:gd name="connsiteY1" fmla="*/ 0 h 1740199"/>
              <a:gd name="connsiteX2" fmla="*/ 1595639 w 1795649"/>
              <a:gd name="connsiteY2" fmla="*/ 339577 h 1740199"/>
              <a:gd name="connsiteX3" fmla="*/ 1686127 w 1795649"/>
              <a:gd name="connsiteY3" fmla="*/ 363390 h 1740199"/>
              <a:gd name="connsiteX4" fmla="*/ 1748039 w 1795649"/>
              <a:gd name="connsiteY4" fmla="*/ 501502 h 1740199"/>
              <a:gd name="connsiteX5" fmla="*/ 1733752 w 1795649"/>
              <a:gd name="connsiteY5" fmla="*/ 949177 h 1740199"/>
              <a:gd name="connsiteX6" fmla="*/ 1785670 w 1795649"/>
              <a:gd name="connsiteY6" fmla="*/ 1624311 h 1740199"/>
              <a:gd name="connsiteX7" fmla="*/ 1173364 w 1795649"/>
              <a:gd name="connsiteY7" fmla="*/ 1685777 h 1740199"/>
              <a:gd name="connsiteX8" fmla="*/ 542925 w 1795649"/>
              <a:gd name="connsiteY8" fmla="*/ 1740199 h 1740199"/>
              <a:gd name="connsiteX9" fmla="*/ 212738 w 1795649"/>
              <a:gd name="connsiteY9" fmla="*/ 1272897 h 1740199"/>
              <a:gd name="connsiteX10" fmla="*/ 11314 w 1795649"/>
              <a:gd name="connsiteY10" fmla="*/ 739627 h 1740199"/>
              <a:gd name="connsiteX11" fmla="*/ 0 w 1795649"/>
              <a:gd name="connsiteY11" fmla="*/ 115136 h 1740199"/>
              <a:gd name="connsiteX0" fmla="*/ 0 w 1795649"/>
              <a:gd name="connsiteY0" fmla="*/ 115136 h 1819155"/>
              <a:gd name="connsiteX1" fmla="*/ 939552 w 1795649"/>
              <a:gd name="connsiteY1" fmla="*/ 0 h 1819155"/>
              <a:gd name="connsiteX2" fmla="*/ 1595639 w 1795649"/>
              <a:gd name="connsiteY2" fmla="*/ 339577 h 1819155"/>
              <a:gd name="connsiteX3" fmla="*/ 1686127 w 1795649"/>
              <a:gd name="connsiteY3" fmla="*/ 363390 h 1819155"/>
              <a:gd name="connsiteX4" fmla="*/ 1748039 w 1795649"/>
              <a:gd name="connsiteY4" fmla="*/ 501502 h 1819155"/>
              <a:gd name="connsiteX5" fmla="*/ 1733752 w 1795649"/>
              <a:gd name="connsiteY5" fmla="*/ 949177 h 1819155"/>
              <a:gd name="connsiteX6" fmla="*/ 1785670 w 1795649"/>
              <a:gd name="connsiteY6" fmla="*/ 1624311 h 1819155"/>
              <a:gd name="connsiteX7" fmla="*/ 1192414 w 1795649"/>
              <a:gd name="connsiteY7" fmla="*/ 1819127 h 1819155"/>
              <a:gd name="connsiteX8" fmla="*/ 542925 w 1795649"/>
              <a:gd name="connsiteY8" fmla="*/ 1740199 h 1819155"/>
              <a:gd name="connsiteX9" fmla="*/ 212738 w 1795649"/>
              <a:gd name="connsiteY9" fmla="*/ 1272897 h 1819155"/>
              <a:gd name="connsiteX10" fmla="*/ 11314 w 1795649"/>
              <a:gd name="connsiteY10" fmla="*/ 739627 h 1819155"/>
              <a:gd name="connsiteX11" fmla="*/ 0 w 1795649"/>
              <a:gd name="connsiteY11" fmla="*/ 115136 h 1819155"/>
              <a:gd name="connsiteX0" fmla="*/ 0 w 1820653"/>
              <a:gd name="connsiteY0" fmla="*/ 115136 h 1819143"/>
              <a:gd name="connsiteX1" fmla="*/ 939552 w 1820653"/>
              <a:gd name="connsiteY1" fmla="*/ 0 h 1819143"/>
              <a:gd name="connsiteX2" fmla="*/ 1595639 w 1820653"/>
              <a:gd name="connsiteY2" fmla="*/ 339577 h 1819143"/>
              <a:gd name="connsiteX3" fmla="*/ 1686127 w 1820653"/>
              <a:gd name="connsiteY3" fmla="*/ 363390 h 1819143"/>
              <a:gd name="connsiteX4" fmla="*/ 1748039 w 1820653"/>
              <a:gd name="connsiteY4" fmla="*/ 501502 h 1819143"/>
              <a:gd name="connsiteX5" fmla="*/ 1733752 w 1820653"/>
              <a:gd name="connsiteY5" fmla="*/ 949177 h 1819143"/>
              <a:gd name="connsiteX6" fmla="*/ 1817420 w 1820653"/>
              <a:gd name="connsiteY6" fmla="*/ 1471911 h 1819143"/>
              <a:gd name="connsiteX7" fmla="*/ 1192414 w 1820653"/>
              <a:gd name="connsiteY7" fmla="*/ 1819127 h 1819143"/>
              <a:gd name="connsiteX8" fmla="*/ 542925 w 1820653"/>
              <a:gd name="connsiteY8" fmla="*/ 1740199 h 1819143"/>
              <a:gd name="connsiteX9" fmla="*/ 212738 w 1820653"/>
              <a:gd name="connsiteY9" fmla="*/ 1272897 h 1819143"/>
              <a:gd name="connsiteX10" fmla="*/ 11314 w 1820653"/>
              <a:gd name="connsiteY10" fmla="*/ 739627 h 1819143"/>
              <a:gd name="connsiteX11" fmla="*/ 0 w 1820653"/>
              <a:gd name="connsiteY11" fmla="*/ 115136 h 1819143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748039 w 1820653"/>
              <a:gd name="connsiteY4" fmla="*/ 5015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86127 w 1820653"/>
              <a:gd name="connsiteY3" fmla="*/ 3633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698827 w 1820653"/>
              <a:gd name="connsiteY3" fmla="*/ 5030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115136 h 1819150"/>
              <a:gd name="connsiteX1" fmla="*/ 939552 w 1820653"/>
              <a:gd name="connsiteY1" fmla="*/ 0 h 1819150"/>
              <a:gd name="connsiteX2" fmla="*/ 1595639 w 1820653"/>
              <a:gd name="connsiteY2" fmla="*/ 339577 h 1819150"/>
              <a:gd name="connsiteX3" fmla="*/ 1749627 w 1820653"/>
              <a:gd name="connsiteY3" fmla="*/ 668190 h 1819150"/>
              <a:gd name="connsiteX4" fmla="*/ 1481339 w 1820653"/>
              <a:gd name="connsiteY4" fmla="*/ 615802 h 1819150"/>
              <a:gd name="connsiteX5" fmla="*/ 1733752 w 1820653"/>
              <a:gd name="connsiteY5" fmla="*/ 949177 h 1819150"/>
              <a:gd name="connsiteX6" fmla="*/ 1817420 w 1820653"/>
              <a:gd name="connsiteY6" fmla="*/ 1471911 h 1819150"/>
              <a:gd name="connsiteX7" fmla="*/ 1192414 w 1820653"/>
              <a:gd name="connsiteY7" fmla="*/ 1819127 h 1819150"/>
              <a:gd name="connsiteX8" fmla="*/ 542925 w 1820653"/>
              <a:gd name="connsiteY8" fmla="*/ 1740199 h 1819150"/>
              <a:gd name="connsiteX9" fmla="*/ 212738 w 1820653"/>
              <a:gd name="connsiteY9" fmla="*/ 1272897 h 1819150"/>
              <a:gd name="connsiteX10" fmla="*/ 11314 w 1820653"/>
              <a:gd name="connsiteY10" fmla="*/ 739627 h 1819150"/>
              <a:gd name="connsiteX11" fmla="*/ 0 w 1820653"/>
              <a:gd name="connsiteY11" fmla="*/ 115136 h 1819150"/>
              <a:gd name="connsiteX0" fmla="*/ 0 w 1820653"/>
              <a:gd name="connsiteY0" fmla="*/ 521536 h 2225550"/>
              <a:gd name="connsiteX1" fmla="*/ 964952 w 1820653"/>
              <a:gd name="connsiteY1" fmla="*/ 0 h 2225550"/>
              <a:gd name="connsiteX2" fmla="*/ 1595639 w 1820653"/>
              <a:gd name="connsiteY2" fmla="*/ 745977 h 2225550"/>
              <a:gd name="connsiteX3" fmla="*/ 1749627 w 1820653"/>
              <a:gd name="connsiteY3" fmla="*/ 1074590 h 2225550"/>
              <a:gd name="connsiteX4" fmla="*/ 1481339 w 1820653"/>
              <a:gd name="connsiteY4" fmla="*/ 1022202 h 2225550"/>
              <a:gd name="connsiteX5" fmla="*/ 1733752 w 1820653"/>
              <a:gd name="connsiteY5" fmla="*/ 1355577 h 2225550"/>
              <a:gd name="connsiteX6" fmla="*/ 1817420 w 1820653"/>
              <a:gd name="connsiteY6" fmla="*/ 1878311 h 2225550"/>
              <a:gd name="connsiteX7" fmla="*/ 1192414 w 1820653"/>
              <a:gd name="connsiteY7" fmla="*/ 2225527 h 2225550"/>
              <a:gd name="connsiteX8" fmla="*/ 542925 w 1820653"/>
              <a:gd name="connsiteY8" fmla="*/ 2146599 h 2225550"/>
              <a:gd name="connsiteX9" fmla="*/ 212738 w 1820653"/>
              <a:gd name="connsiteY9" fmla="*/ 1679297 h 2225550"/>
              <a:gd name="connsiteX10" fmla="*/ 11314 w 1820653"/>
              <a:gd name="connsiteY10" fmla="*/ 1146027 h 2225550"/>
              <a:gd name="connsiteX11" fmla="*/ 0 w 1820653"/>
              <a:gd name="connsiteY11" fmla="*/ 521536 h 2225550"/>
              <a:gd name="connsiteX0" fmla="*/ 439536 w 1809339"/>
              <a:gd name="connsiteY0" fmla="*/ 546936 h 2225550"/>
              <a:gd name="connsiteX1" fmla="*/ 953638 w 1809339"/>
              <a:gd name="connsiteY1" fmla="*/ 0 h 2225550"/>
              <a:gd name="connsiteX2" fmla="*/ 1584325 w 1809339"/>
              <a:gd name="connsiteY2" fmla="*/ 745977 h 2225550"/>
              <a:gd name="connsiteX3" fmla="*/ 1738313 w 1809339"/>
              <a:gd name="connsiteY3" fmla="*/ 1074590 h 2225550"/>
              <a:gd name="connsiteX4" fmla="*/ 1470025 w 1809339"/>
              <a:gd name="connsiteY4" fmla="*/ 1022202 h 2225550"/>
              <a:gd name="connsiteX5" fmla="*/ 1722438 w 1809339"/>
              <a:gd name="connsiteY5" fmla="*/ 1355577 h 2225550"/>
              <a:gd name="connsiteX6" fmla="*/ 1806106 w 1809339"/>
              <a:gd name="connsiteY6" fmla="*/ 1878311 h 2225550"/>
              <a:gd name="connsiteX7" fmla="*/ 1181100 w 1809339"/>
              <a:gd name="connsiteY7" fmla="*/ 2225527 h 2225550"/>
              <a:gd name="connsiteX8" fmla="*/ 531611 w 1809339"/>
              <a:gd name="connsiteY8" fmla="*/ 2146599 h 2225550"/>
              <a:gd name="connsiteX9" fmla="*/ 201424 w 1809339"/>
              <a:gd name="connsiteY9" fmla="*/ 1679297 h 2225550"/>
              <a:gd name="connsiteX10" fmla="*/ 0 w 1809339"/>
              <a:gd name="connsiteY10" fmla="*/ 1146027 h 2225550"/>
              <a:gd name="connsiteX11" fmla="*/ 439536 w 1809339"/>
              <a:gd name="connsiteY11" fmla="*/ 546936 h 2225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9339" h="2225550">
                <a:moveTo>
                  <a:pt x="439536" y="546936"/>
                </a:moveTo>
                <a:lnTo>
                  <a:pt x="953638" y="0"/>
                </a:lnTo>
                <a:cubicBezTo>
                  <a:pt x="1218371" y="116367"/>
                  <a:pt x="1448179" y="677234"/>
                  <a:pt x="1584325" y="745977"/>
                </a:cubicBezTo>
                <a:cubicBezTo>
                  <a:pt x="1654175" y="762646"/>
                  <a:pt x="1704182" y="1055540"/>
                  <a:pt x="1738313" y="1074590"/>
                </a:cubicBezTo>
                <a:cubicBezTo>
                  <a:pt x="1772444" y="1147614"/>
                  <a:pt x="1464469" y="963465"/>
                  <a:pt x="1470025" y="1022202"/>
                </a:cubicBezTo>
                <a:cubicBezTo>
                  <a:pt x="1484313" y="1164283"/>
                  <a:pt x="1734344" y="1213496"/>
                  <a:pt x="1722438" y="1355577"/>
                </a:cubicBezTo>
                <a:cubicBezTo>
                  <a:pt x="1804831" y="1524265"/>
                  <a:pt x="1816581" y="1497692"/>
                  <a:pt x="1806106" y="1878311"/>
                </a:cubicBezTo>
                <a:cubicBezTo>
                  <a:pt x="1615762" y="1977116"/>
                  <a:pt x="1365094" y="2228322"/>
                  <a:pt x="1181100" y="2225527"/>
                </a:cubicBezTo>
                <a:lnTo>
                  <a:pt x="531611" y="2146599"/>
                </a:lnTo>
                <a:cubicBezTo>
                  <a:pt x="391615" y="2031219"/>
                  <a:pt x="458301" y="1743401"/>
                  <a:pt x="201424" y="1679297"/>
                </a:cubicBezTo>
                <a:cubicBezTo>
                  <a:pt x="-55453" y="1418343"/>
                  <a:pt x="67206" y="1331579"/>
                  <a:pt x="0" y="1146027"/>
                </a:cubicBezTo>
                <a:lnTo>
                  <a:pt x="439536" y="5469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chimcanhcut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3346" y="2307729"/>
            <a:ext cx="914400" cy="914400"/>
          </a:xfrm>
          <a:prstGeom prst="rect">
            <a:avLst/>
          </a:prstGeom>
        </p:spPr>
      </p:pic>
      <p:pic>
        <p:nvPicPr>
          <p:cNvPr id="14" name="chim canhcut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6050" y="3061031"/>
            <a:ext cx="914400" cy="914400"/>
          </a:xfrm>
          <a:prstGeom prst="rect">
            <a:avLst/>
          </a:prstGeom>
        </p:spPr>
      </p:pic>
      <p:sp>
        <p:nvSpPr>
          <p:cNvPr id="11" name="bang 2"/>
          <p:cNvSpPr/>
          <p:nvPr/>
        </p:nvSpPr>
        <p:spPr>
          <a:xfrm>
            <a:off x="1732987" y="4670103"/>
            <a:ext cx="1795649" cy="1920746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95649" h="1920746">
                <a:moveTo>
                  <a:pt x="0" y="115136"/>
                </a:moveTo>
                <a:lnTo>
                  <a:pt x="939552" y="0"/>
                </a:lnTo>
                <a:cubicBezTo>
                  <a:pt x="1204285" y="116367"/>
                  <a:pt x="1459493" y="270834"/>
                  <a:pt x="1595639" y="339577"/>
                </a:cubicBezTo>
                <a:cubicBezTo>
                  <a:pt x="1665489" y="356246"/>
                  <a:pt x="1651996" y="344340"/>
                  <a:pt x="1686127" y="363390"/>
                </a:cubicBezTo>
                <a:cubicBezTo>
                  <a:pt x="1720258" y="436414"/>
                  <a:pt x="1742483" y="442765"/>
                  <a:pt x="1748039" y="501502"/>
                </a:cubicBezTo>
                <a:cubicBezTo>
                  <a:pt x="1762327" y="643583"/>
                  <a:pt x="1745658" y="807096"/>
                  <a:pt x="1733752" y="949177"/>
                </a:cubicBezTo>
                <a:cubicBezTo>
                  <a:pt x="1816145" y="1117865"/>
                  <a:pt x="1796145" y="1243692"/>
                  <a:pt x="1785670" y="1624311"/>
                </a:cubicBezTo>
                <a:cubicBezTo>
                  <a:pt x="1601676" y="1621516"/>
                  <a:pt x="1427208" y="1923522"/>
                  <a:pt x="1243214" y="1920727"/>
                </a:cubicBezTo>
                <a:lnTo>
                  <a:pt x="714375" y="1619549"/>
                </a:lnTo>
                <a:cubicBezTo>
                  <a:pt x="573155" y="1411967"/>
                  <a:pt x="260484" y="1347259"/>
                  <a:pt x="119264" y="1139677"/>
                </a:cubicBezTo>
                <a:lnTo>
                  <a:pt x="0" y="1151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bang 5"/>
          <p:cNvSpPr/>
          <p:nvPr/>
        </p:nvSpPr>
        <p:spPr>
          <a:xfrm>
            <a:off x="3801973" y="65315"/>
            <a:ext cx="2294027" cy="1903315"/>
          </a:xfrm>
          <a:custGeom>
            <a:avLst/>
            <a:gdLst>
              <a:gd name="connsiteX0" fmla="*/ 0 w 2266682"/>
              <a:gd name="connsiteY0" fmla="*/ 0 h 1790163"/>
              <a:gd name="connsiteX1" fmla="*/ 2266682 w 2266682"/>
              <a:gd name="connsiteY1" fmla="*/ 0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184857 w 2266682"/>
              <a:gd name="connsiteY1" fmla="*/ 309093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266682 w 2266682"/>
              <a:gd name="connsiteY2" fmla="*/ 1790163 h 1790163"/>
              <a:gd name="connsiteX3" fmla="*/ 0 w 2266682"/>
              <a:gd name="connsiteY3" fmla="*/ 1790163 h 1790163"/>
              <a:gd name="connsiteX4" fmla="*/ 0 w 2266682"/>
              <a:gd name="connsiteY4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2086177 w 2266682"/>
              <a:gd name="connsiteY2" fmla="*/ 4054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266682 w 2266682"/>
              <a:gd name="connsiteY3" fmla="*/ 1790163 h 1790163"/>
              <a:gd name="connsiteX4" fmla="*/ 0 w 2266682"/>
              <a:gd name="connsiteY4" fmla="*/ 1790163 h 1790163"/>
              <a:gd name="connsiteX5" fmla="*/ 0 w 2266682"/>
              <a:gd name="connsiteY5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266682 w 2266682"/>
              <a:gd name="connsiteY4" fmla="*/ 1790163 h 1790163"/>
              <a:gd name="connsiteX5" fmla="*/ 0 w 2266682"/>
              <a:gd name="connsiteY5" fmla="*/ 1790163 h 1790163"/>
              <a:gd name="connsiteX6" fmla="*/ 0 w 2266682"/>
              <a:gd name="connsiteY6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266682 w 2266682"/>
              <a:gd name="connsiteY5" fmla="*/ 1790163 h 1790163"/>
              <a:gd name="connsiteX6" fmla="*/ 0 w 2266682"/>
              <a:gd name="connsiteY6" fmla="*/ 1790163 h 1790163"/>
              <a:gd name="connsiteX7" fmla="*/ 0 w 2266682"/>
              <a:gd name="connsiteY7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266682"/>
              <a:gd name="connsiteY0" fmla="*/ 0 h 1790163"/>
              <a:gd name="connsiteX1" fmla="*/ 1339602 w 2266682"/>
              <a:gd name="connsiteY1" fmla="*/ 27739 h 1790163"/>
              <a:gd name="connsiteX2" fmla="*/ 1995689 w 2266682"/>
              <a:gd name="connsiteY2" fmla="*/ 367316 h 1790163"/>
              <a:gd name="connsiteX3" fmla="*/ 2086177 w 2266682"/>
              <a:gd name="connsiteY3" fmla="*/ 391129 h 1790163"/>
              <a:gd name="connsiteX4" fmla="*/ 2148089 w 2266682"/>
              <a:gd name="connsiteY4" fmla="*/ 529241 h 1790163"/>
              <a:gd name="connsiteX5" fmla="*/ 2133802 w 2266682"/>
              <a:gd name="connsiteY5" fmla="*/ 976916 h 1790163"/>
              <a:gd name="connsiteX6" fmla="*/ 2266682 w 2266682"/>
              <a:gd name="connsiteY6" fmla="*/ 1790163 h 1790163"/>
              <a:gd name="connsiteX7" fmla="*/ 0 w 2266682"/>
              <a:gd name="connsiteY7" fmla="*/ 1790163 h 1790163"/>
              <a:gd name="connsiteX8" fmla="*/ 0 w 2266682"/>
              <a:gd name="connsiteY8" fmla="*/ 0 h 1790163"/>
              <a:gd name="connsiteX0" fmla="*/ 0 w 2197626"/>
              <a:gd name="connsiteY0" fmla="*/ 0 h 1790163"/>
              <a:gd name="connsiteX1" fmla="*/ 1339602 w 2197626"/>
              <a:gd name="connsiteY1" fmla="*/ 27739 h 1790163"/>
              <a:gd name="connsiteX2" fmla="*/ 1995689 w 2197626"/>
              <a:gd name="connsiteY2" fmla="*/ 367316 h 1790163"/>
              <a:gd name="connsiteX3" fmla="*/ 2086177 w 2197626"/>
              <a:gd name="connsiteY3" fmla="*/ 391129 h 1790163"/>
              <a:gd name="connsiteX4" fmla="*/ 2148089 w 2197626"/>
              <a:gd name="connsiteY4" fmla="*/ 529241 h 1790163"/>
              <a:gd name="connsiteX5" fmla="*/ 2133802 w 2197626"/>
              <a:gd name="connsiteY5" fmla="*/ 976916 h 1790163"/>
              <a:gd name="connsiteX6" fmla="*/ 2197626 w 2197626"/>
              <a:gd name="connsiteY6" fmla="*/ 1759207 h 1790163"/>
              <a:gd name="connsiteX7" fmla="*/ 0 w 2197626"/>
              <a:gd name="connsiteY7" fmla="*/ 1790163 h 1790163"/>
              <a:gd name="connsiteX8" fmla="*/ 0 w 2197626"/>
              <a:gd name="connsiteY8" fmla="*/ 0 h 1790163"/>
              <a:gd name="connsiteX0" fmla="*/ 0 w 2204063"/>
              <a:gd name="connsiteY0" fmla="*/ 0 h 1790163"/>
              <a:gd name="connsiteX1" fmla="*/ 1339602 w 2204063"/>
              <a:gd name="connsiteY1" fmla="*/ 27739 h 1790163"/>
              <a:gd name="connsiteX2" fmla="*/ 1995689 w 2204063"/>
              <a:gd name="connsiteY2" fmla="*/ 367316 h 1790163"/>
              <a:gd name="connsiteX3" fmla="*/ 2086177 w 2204063"/>
              <a:gd name="connsiteY3" fmla="*/ 391129 h 1790163"/>
              <a:gd name="connsiteX4" fmla="*/ 2148089 w 2204063"/>
              <a:gd name="connsiteY4" fmla="*/ 529241 h 1790163"/>
              <a:gd name="connsiteX5" fmla="*/ 2133802 w 2204063"/>
              <a:gd name="connsiteY5" fmla="*/ 976916 h 1790163"/>
              <a:gd name="connsiteX6" fmla="*/ 2197626 w 2204063"/>
              <a:gd name="connsiteY6" fmla="*/ 1759207 h 1790163"/>
              <a:gd name="connsiteX7" fmla="*/ 0 w 2204063"/>
              <a:gd name="connsiteY7" fmla="*/ 1790163 h 1790163"/>
              <a:gd name="connsiteX8" fmla="*/ 0 w 2204063"/>
              <a:gd name="connsiteY8" fmla="*/ 0 h 1790163"/>
              <a:gd name="connsiteX0" fmla="*/ 0 w 2195699"/>
              <a:gd name="connsiteY0" fmla="*/ 0 h 1790163"/>
              <a:gd name="connsiteX1" fmla="*/ 1339602 w 2195699"/>
              <a:gd name="connsiteY1" fmla="*/ 27739 h 1790163"/>
              <a:gd name="connsiteX2" fmla="*/ 1995689 w 2195699"/>
              <a:gd name="connsiteY2" fmla="*/ 367316 h 1790163"/>
              <a:gd name="connsiteX3" fmla="*/ 2086177 w 2195699"/>
              <a:gd name="connsiteY3" fmla="*/ 391129 h 1790163"/>
              <a:gd name="connsiteX4" fmla="*/ 2148089 w 2195699"/>
              <a:gd name="connsiteY4" fmla="*/ 529241 h 1790163"/>
              <a:gd name="connsiteX5" fmla="*/ 2133802 w 2195699"/>
              <a:gd name="connsiteY5" fmla="*/ 976916 h 1790163"/>
              <a:gd name="connsiteX6" fmla="*/ 2185720 w 2195699"/>
              <a:gd name="connsiteY6" fmla="*/ 1652050 h 1790163"/>
              <a:gd name="connsiteX7" fmla="*/ 0 w 2195699"/>
              <a:gd name="connsiteY7" fmla="*/ 1790163 h 1790163"/>
              <a:gd name="connsiteX8" fmla="*/ 0 w 2195699"/>
              <a:gd name="connsiteY8" fmla="*/ 0 h 1790163"/>
              <a:gd name="connsiteX0" fmla="*/ 0 w 2195699"/>
              <a:gd name="connsiteY0" fmla="*/ 0 h 1652050"/>
              <a:gd name="connsiteX1" fmla="*/ 1339602 w 2195699"/>
              <a:gd name="connsiteY1" fmla="*/ 27739 h 1652050"/>
              <a:gd name="connsiteX2" fmla="*/ 1995689 w 2195699"/>
              <a:gd name="connsiteY2" fmla="*/ 367316 h 1652050"/>
              <a:gd name="connsiteX3" fmla="*/ 2086177 w 2195699"/>
              <a:gd name="connsiteY3" fmla="*/ 391129 h 1652050"/>
              <a:gd name="connsiteX4" fmla="*/ 2148089 w 2195699"/>
              <a:gd name="connsiteY4" fmla="*/ 529241 h 1652050"/>
              <a:gd name="connsiteX5" fmla="*/ 2133802 w 2195699"/>
              <a:gd name="connsiteY5" fmla="*/ 976916 h 1652050"/>
              <a:gd name="connsiteX6" fmla="*/ 2185720 w 2195699"/>
              <a:gd name="connsiteY6" fmla="*/ 1652050 h 1652050"/>
              <a:gd name="connsiteX7" fmla="*/ 1114425 w 2195699"/>
              <a:gd name="connsiteY7" fmla="*/ 1647288 h 1652050"/>
              <a:gd name="connsiteX8" fmla="*/ 0 w 2195699"/>
              <a:gd name="connsiteY8" fmla="*/ 0 h 1652050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0 w 2195699"/>
              <a:gd name="connsiteY9" fmla="*/ 0 h 1948485"/>
              <a:gd name="connsiteX0" fmla="*/ 0 w 2195699"/>
              <a:gd name="connsiteY0" fmla="*/ 0 h 1948485"/>
              <a:gd name="connsiteX1" fmla="*/ 1339602 w 2195699"/>
              <a:gd name="connsiteY1" fmla="*/ 27739 h 1948485"/>
              <a:gd name="connsiteX2" fmla="*/ 1995689 w 2195699"/>
              <a:gd name="connsiteY2" fmla="*/ 367316 h 1948485"/>
              <a:gd name="connsiteX3" fmla="*/ 2086177 w 2195699"/>
              <a:gd name="connsiteY3" fmla="*/ 391129 h 1948485"/>
              <a:gd name="connsiteX4" fmla="*/ 2148089 w 2195699"/>
              <a:gd name="connsiteY4" fmla="*/ 529241 h 1948485"/>
              <a:gd name="connsiteX5" fmla="*/ 2133802 w 2195699"/>
              <a:gd name="connsiteY5" fmla="*/ 976916 h 1948485"/>
              <a:gd name="connsiteX6" fmla="*/ 2185720 w 2195699"/>
              <a:gd name="connsiteY6" fmla="*/ 1652050 h 1948485"/>
              <a:gd name="connsiteX7" fmla="*/ 1643264 w 2195699"/>
              <a:gd name="connsiteY7" fmla="*/ 1948466 h 1948485"/>
              <a:gd name="connsiteX8" fmla="*/ 1114425 w 2195699"/>
              <a:gd name="connsiteY8" fmla="*/ 1647288 h 1948485"/>
              <a:gd name="connsiteX9" fmla="*/ 519314 w 2195699"/>
              <a:gd name="connsiteY9" fmla="*/ 1167416 h 1948485"/>
              <a:gd name="connsiteX10" fmla="*/ 0 w 2195699"/>
              <a:gd name="connsiteY10" fmla="*/ 0 h 1948485"/>
              <a:gd name="connsiteX0" fmla="*/ 0 w 1795649"/>
              <a:gd name="connsiteY0" fmla="*/ 115136 h 1920746"/>
              <a:gd name="connsiteX1" fmla="*/ 939552 w 1795649"/>
              <a:gd name="connsiteY1" fmla="*/ 0 h 1920746"/>
              <a:gd name="connsiteX2" fmla="*/ 1595639 w 1795649"/>
              <a:gd name="connsiteY2" fmla="*/ 339577 h 1920746"/>
              <a:gd name="connsiteX3" fmla="*/ 1686127 w 1795649"/>
              <a:gd name="connsiteY3" fmla="*/ 363390 h 1920746"/>
              <a:gd name="connsiteX4" fmla="*/ 1748039 w 1795649"/>
              <a:gd name="connsiteY4" fmla="*/ 501502 h 1920746"/>
              <a:gd name="connsiteX5" fmla="*/ 1733752 w 1795649"/>
              <a:gd name="connsiteY5" fmla="*/ 949177 h 1920746"/>
              <a:gd name="connsiteX6" fmla="*/ 1785670 w 1795649"/>
              <a:gd name="connsiteY6" fmla="*/ 1624311 h 1920746"/>
              <a:gd name="connsiteX7" fmla="*/ 1243214 w 1795649"/>
              <a:gd name="connsiteY7" fmla="*/ 1920727 h 1920746"/>
              <a:gd name="connsiteX8" fmla="*/ 714375 w 1795649"/>
              <a:gd name="connsiteY8" fmla="*/ 1619549 h 1920746"/>
              <a:gd name="connsiteX9" fmla="*/ 119264 w 1795649"/>
              <a:gd name="connsiteY9" fmla="*/ 1139677 h 1920746"/>
              <a:gd name="connsiteX10" fmla="*/ 0 w 179564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0 w 2039599"/>
              <a:gd name="connsiteY9" fmla="*/ 731061 h 1920746"/>
              <a:gd name="connsiteX10" fmla="*/ 243950 w 2039599"/>
              <a:gd name="connsiteY10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243950 w 2039599"/>
              <a:gd name="connsiteY0" fmla="*/ 115136 h 1920746"/>
              <a:gd name="connsiteX1" fmla="*/ 1183502 w 2039599"/>
              <a:gd name="connsiteY1" fmla="*/ 0 h 1920746"/>
              <a:gd name="connsiteX2" fmla="*/ 1839589 w 2039599"/>
              <a:gd name="connsiteY2" fmla="*/ 339577 h 1920746"/>
              <a:gd name="connsiteX3" fmla="*/ 1930077 w 2039599"/>
              <a:gd name="connsiteY3" fmla="*/ 363390 h 1920746"/>
              <a:gd name="connsiteX4" fmla="*/ 1991989 w 2039599"/>
              <a:gd name="connsiteY4" fmla="*/ 501502 h 1920746"/>
              <a:gd name="connsiteX5" fmla="*/ 1977702 w 2039599"/>
              <a:gd name="connsiteY5" fmla="*/ 949177 h 1920746"/>
              <a:gd name="connsiteX6" fmla="*/ 2029620 w 2039599"/>
              <a:gd name="connsiteY6" fmla="*/ 1624311 h 1920746"/>
              <a:gd name="connsiteX7" fmla="*/ 1487164 w 2039599"/>
              <a:gd name="connsiteY7" fmla="*/ 1920727 h 1920746"/>
              <a:gd name="connsiteX8" fmla="*/ 958325 w 2039599"/>
              <a:gd name="connsiteY8" fmla="*/ 1619549 h 1920746"/>
              <a:gd name="connsiteX9" fmla="*/ 253723 w 2039599"/>
              <a:gd name="connsiteY9" fmla="*/ 1363350 h 1920746"/>
              <a:gd name="connsiteX10" fmla="*/ 0 w 2039599"/>
              <a:gd name="connsiteY10" fmla="*/ 731061 h 1920746"/>
              <a:gd name="connsiteX11" fmla="*/ 243950 w 2039599"/>
              <a:gd name="connsiteY11" fmla="*/ 115136 h 1920746"/>
              <a:gd name="connsiteX0" fmla="*/ 141795 w 1937444"/>
              <a:gd name="connsiteY0" fmla="*/ 115136 h 1920746"/>
              <a:gd name="connsiteX1" fmla="*/ 1081347 w 1937444"/>
              <a:gd name="connsiteY1" fmla="*/ 0 h 1920746"/>
              <a:gd name="connsiteX2" fmla="*/ 1737434 w 1937444"/>
              <a:gd name="connsiteY2" fmla="*/ 339577 h 1920746"/>
              <a:gd name="connsiteX3" fmla="*/ 1827922 w 1937444"/>
              <a:gd name="connsiteY3" fmla="*/ 363390 h 1920746"/>
              <a:gd name="connsiteX4" fmla="*/ 1889834 w 1937444"/>
              <a:gd name="connsiteY4" fmla="*/ 501502 h 1920746"/>
              <a:gd name="connsiteX5" fmla="*/ 1875547 w 1937444"/>
              <a:gd name="connsiteY5" fmla="*/ 949177 h 1920746"/>
              <a:gd name="connsiteX6" fmla="*/ 1927465 w 1937444"/>
              <a:gd name="connsiteY6" fmla="*/ 1624311 h 1920746"/>
              <a:gd name="connsiteX7" fmla="*/ 1385009 w 1937444"/>
              <a:gd name="connsiteY7" fmla="*/ 1920727 h 1920746"/>
              <a:gd name="connsiteX8" fmla="*/ 856170 w 1937444"/>
              <a:gd name="connsiteY8" fmla="*/ 1619549 h 1920746"/>
              <a:gd name="connsiteX9" fmla="*/ 151568 w 1937444"/>
              <a:gd name="connsiteY9" fmla="*/ 1363350 h 1920746"/>
              <a:gd name="connsiteX10" fmla="*/ 0 w 1937444"/>
              <a:gd name="connsiteY10" fmla="*/ 685659 h 1920746"/>
              <a:gd name="connsiteX11" fmla="*/ 141795 w 1937444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24273 w 2005547"/>
              <a:gd name="connsiteY8" fmla="*/ 1619549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867520 w 2005547"/>
              <a:gd name="connsiteY8" fmla="*/ 1426591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  <a:gd name="connsiteX0" fmla="*/ 209898 w 2005547"/>
              <a:gd name="connsiteY0" fmla="*/ 115136 h 1920746"/>
              <a:gd name="connsiteX1" fmla="*/ 1149450 w 2005547"/>
              <a:gd name="connsiteY1" fmla="*/ 0 h 1920746"/>
              <a:gd name="connsiteX2" fmla="*/ 1805537 w 2005547"/>
              <a:gd name="connsiteY2" fmla="*/ 339577 h 1920746"/>
              <a:gd name="connsiteX3" fmla="*/ 1896025 w 2005547"/>
              <a:gd name="connsiteY3" fmla="*/ 363390 h 1920746"/>
              <a:gd name="connsiteX4" fmla="*/ 1957937 w 2005547"/>
              <a:gd name="connsiteY4" fmla="*/ 501502 h 1920746"/>
              <a:gd name="connsiteX5" fmla="*/ 1943650 w 2005547"/>
              <a:gd name="connsiteY5" fmla="*/ 949177 h 1920746"/>
              <a:gd name="connsiteX6" fmla="*/ 1995568 w 2005547"/>
              <a:gd name="connsiteY6" fmla="*/ 1624311 h 1920746"/>
              <a:gd name="connsiteX7" fmla="*/ 1453112 w 2005547"/>
              <a:gd name="connsiteY7" fmla="*/ 1920727 h 1920746"/>
              <a:gd name="connsiteX8" fmla="*/ 958324 w 2005547"/>
              <a:gd name="connsiteY8" fmla="*/ 1517396 h 1920746"/>
              <a:gd name="connsiteX9" fmla="*/ 219671 w 2005547"/>
              <a:gd name="connsiteY9" fmla="*/ 1363350 h 1920746"/>
              <a:gd name="connsiteX10" fmla="*/ 0 w 2005547"/>
              <a:gd name="connsiteY10" fmla="*/ 685659 h 1920746"/>
              <a:gd name="connsiteX11" fmla="*/ 209898 w 2005547"/>
              <a:gd name="connsiteY11" fmla="*/ 115136 h 1920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05547" h="1920746">
                <a:moveTo>
                  <a:pt x="209898" y="115136"/>
                </a:moveTo>
                <a:lnTo>
                  <a:pt x="1149450" y="0"/>
                </a:lnTo>
                <a:cubicBezTo>
                  <a:pt x="1414183" y="116367"/>
                  <a:pt x="1669391" y="270834"/>
                  <a:pt x="1805537" y="339577"/>
                </a:cubicBezTo>
                <a:cubicBezTo>
                  <a:pt x="1875387" y="356246"/>
                  <a:pt x="1861894" y="344340"/>
                  <a:pt x="1896025" y="363390"/>
                </a:cubicBezTo>
                <a:cubicBezTo>
                  <a:pt x="1930156" y="436414"/>
                  <a:pt x="1952381" y="442765"/>
                  <a:pt x="1957937" y="501502"/>
                </a:cubicBezTo>
                <a:cubicBezTo>
                  <a:pt x="1972225" y="643583"/>
                  <a:pt x="1955556" y="807096"/>
                  <a:pt x="1943650" y="949177"/>
                </a:cubicBezTo>
                <a:cubicBezTo>
                  <a:pt x="2026043" y="1117865"/>
                  <a:pt x="2006043" y="1243692"/>
                  <a:pt x="1995568" y="1624311"/>
                </a:cubicBezTo>
                <a:cubicBezTo>
                  <a:pt x="1811574" y="1621516"/>
                  <a:pt x="1637106" y="1923522"/>
                  <a:pt x="1453112" y="1920727"/>
                </a:cubicBezTo>
                <a:lnTo>
                  <a:pt x="958324" y="1517396"/>
                </a:lnTo>
                <a:cubicBezTo>
                  <a:pt x="775452" y="1380990"/>
                  <a:pt x="549649" y="1488731"/>
                  <a:pt x="219671" y="1363350"/>
                </a:cubicBezTo>
                <a:cubicBezTo>
                  <a:pt x="162103" y="1056362"/>
                  <a:pt x="137836" y="918288"/>
                  <a:pt x="0" y="685659"/>
                </a:cubicBezTo>
                <a:lnTo>
                  <a:pt x="209898" y="1151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>
              <a:ln>
                <a:noFill/>
              </a:ln>
              <a:solidFill>
                <a:srgbClr val="5B9BD5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Snip Diagonal Corner Rectangle 1"/>
          <p:cNvSpPr/>
          <p:nvPr/>
        </p:nvSpPr>
        <p:spPr>
          <a:xfrm>
            <a:off x="5397910" y="65315"/>
            <a:ext cx="6754577" cy="1689067"/>
          </a:xfrm>
          <a:prstGeom prst="snip2DiagRect">
            <a:avLst/>
          </a:prstGeom>
          <a:blipFill>
            <a:blip r:embed="rId9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Hình dáng tôi giống chữ u</a:t>
            </a:r>
          </a:p>
          <a:p>
            <a:pPr algn="ctr"/>
            <a:r>
              <a:rPr lang="vi-V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Nhưng tôi lại thích có thêm râu dài.</a:t>
            </a:r>
          </a:p>
          <a:p>
            <a:pPr algn="r"/>
            <a:r>
              <a:rPr lang="vi-V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(Là chữ gì?)</a:t>
            </a:r>
          </a:p>
        </p:txBody>
      </p:sp>
      <p:pic>
        <p:nvPicPr>
          <p:cNvPr id="17" name="chimcanhcut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521" y="4163681"/>
            <a:ext cx="914400" cy="914400"/>
          </a:xfrm>
          <a:prstGeom prst="rect">
            <a:avLst/>
          </a:prstGeom>
        </p:spPr>
      </p:pic>
      <p:pic>
        <p:nvPicPr>
          <p:cNvPr id="22" name="yeah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26" end="166.187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96650" y="-1028416"/>
            <a:ext cx="609600" cy="60960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0376" y="2566114"/>
            <a:ext cx="1731300" cy="1731300"/>
          </a:xfrm>
          <a:prstGeom prst="rect">
            <a:avLst/>
          </a:prstGeom>
        </p:spPr>
      </p:pic>
      <p:pic>
        <p:nvPicPr>
          <p:cNvPr id="26" name="yeah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26" end="166.187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805792" y="-922622"/>
            <a:ext cx="609600" cy="609600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9499698" y="2114209"/>
            <a:ext cx="2551470" cy="3244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Snip Diagonal Corner Rectangle 24"/>
          <p:cNvSpPr/>
          <p:nvPr/>
        </p:nvSpPr>
        <p:spPr>
          <a:xfrm>
            <a:off x="6417418" y="1867380"/>
            <a:ext cx="5258024" cy="1094323"/>
          </a:xfrm>
          <a:prstGeom prst="snip2DiagRect">
            <a:avLst/>
          </a:prstGeom>
          <a:blipFill>
            <a:blip r:embed="rId9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vi-VN" sz="3200" b="1" dirty="0">
                <a:solidFill>
                  <a:srgbClr val="C00000"/>
                </a:solidFill>
              </a:rPr>
              <a:t>Chữ </a:t>
            </a:r>
            <a:r>
              <a:rPr lang="vi-VN" sz="3600" b="1" dirty="0">
                <a:solidFill>
                  <a:srgbClr val="C00000"/>
                </a:solidFill>
                <a:latin typeface="+mj-lt"/>
              </a:rPr>
              <a:t>“ư”</a:t>
            </a:r>
            <a:endParaRPr lang="en-US" sz="3200" b="1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4140" y="1765625"/>
            <a:ext cx="2200275" cy="75247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94C0199D-3FA4-4EB5-A5CE-72AE77B886E4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74" y="46671"/>
            <a:ext cx="1179443" cy="51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2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85185E-6 L 0.12891 0.3919 " pathEditMode="relative" rAng="0" ptsTypes="AA">
                                      <p:cBhvr>
                                        <p:cTn id="2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45" y="19583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2.22222E-6 L 0.12318 0.39352 " pathEditMode="relative" rAng="0" ptsTypes="AA">
                                      <p:cBhvr>
                                        <p:cTn id="3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59" y="1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00092 C 0.02213 0.0125 0.01562 -0.1169 0.03802 -0.1037 C 0.05208 -0.09421 0.07226 -0.10926 0.09648 -0.11666 C 0.12044 -0.12407 0.16875 -0.14028 0.18242 -0.1493 C 0.20495 -0.16273 0.27773 -0.1993 0.30039 -0.21157 " pathEditMode="relative" rAng="0" ptsTypes="AAAAA">
                                      <p:cBhvr>
                                        <p:cTn id="3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13" y="-10486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447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30" grpId="0" animBg="1"/>
      <p:bldP spid="24" grpId="0" animBg="1"/>
      <p:bldP spid="2" grpId="0" animBg="1"/>
      <p:bldP spid="2" grpId="1" animBg="1"/>
      <p:bldP spid="25" grpId="0" animBg="1"/>
      <p:bldP spid="25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40FC659F-59EC-4D6D-8AEB-23C5B7308456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848051" y="3149634"/>
            <a:ext cx="9144000" cy="898525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FF8119"/>
                </a:solidFill>
              </a:rPr>
              <a:t>Hoc10 </a:t>
            </a:r>
            <a:r>
              <a:rPr lang="en-US" sz="4800" b="1" dirty="0" err="1">
                <a:solidFill>
                  <a:srgbClr val="FF8119"/>
                </a:solidFill>
              </a:rPr>
              <a:t>chúc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các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em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học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tốt</a:t>
            </a:r>
            <a:r>
              <a:rPr lang="en-US" sz="4800" b="1" dirty="0">
                <a:solidFill>
                  <a:srgbClr val="FF8119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680882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UTM Avo">
      <a:majorFont>
        <a:latin typeface="UTM Avo"/>
        <a:ea typeface=""/>
        <a:cs typeface=""/>
      </a:majorFont>
      <a:minorFont>
        <a:latin typeface="UTM Av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2239</TotalTime>
  <Words>170</Words>
  <Application>Microsoft Office PowerPoint</Application>
  <PresentationFormat>Widescreen</PresentationFormat>
  <Paragraphs>41</Paragraphs>
  <Slides>18</Slides>
  <Notes>2</Notes>
  <HiddenSlides>0</HiddenSlides>
  <MMClips>8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等线</vt:lpstr>
      <vt:lpstr>Calibri</vt:lpstr>
      <vt:lpstr>Times New Roman</vt:lpstr>
      <vt:lpstr>Arial</vt:lpstr>
      <vt:lpstr>Microsoft YaHei</vt:lpstr>
      <vt:lpstr>UTM Avo</vt:lpstr>
      <vt:lpstr>Calibri Light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Hoc10 chúc các em học tốt!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Thảo Vũ</cp:lastModifiedBy>
  <cp:revision>128</cp:revision>
  <dcterms:created xsi:type="dcterms:W3CDTF">2021-11-01T08:16:43Z</dcterms:created>
  <dcterms:modified xsi:type="dcterms:W3CDTF">2022-08-24T05:27:06Z</dcterms:modified>
</cp:coreProperties>
</file>