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mp3" ContentType="audio/mpeg"/>
  <Default Extension="svg" ContentType="image/svg+xml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sldIdLst>
    <p:sldId id="354" r:id="rId2"/>
    <p:sldId id="355" r:id="rId3"/>
    <p:sldId id="261" r:id="rId4"/>
    <p:sldId id="342" r:id="rId5"/>
    <p:sldId id="344" r:id="rId6"/>
    <p:sldId id="343" r:id="rId7"/>
    <p:sldId id="346" r:id="rId8"/>
    <p:sldId id="345" r:id="rId9"/>
    <p:sldId id="356" r:id="rId10"/>
    <p:sldId id="347" r:id="rId11"/>
    <p:sldId id="348" r:id="rId12"/>
    <p:sldId id="264" r:id="rId13"/>
    <p:sldId id="258" r:id="rId14"/>
    <p:sldId id="350" r:id="rId15"/>
    <p:sldId id="349" r:id="rId16"/>
    <p:sldId id="351" r:id="rId17"/>
    <p:sldId id="352" r:id="rId18"/>
    <p:sldId id="260" r:id="rId19"/>
    <p:sldId id="353" r:id="rId20"/>
    <p:sldId id="288" r:id="rId21"/>
    <p:sldId id="357" r:id="rId22"/>
    <p:sldId id="358" r:id="rId23"/>
  </p:sldIdLst>
  <p:sldSz cx="12192000" cy="6858000"/>
  <p:notesSz cx="6858000" cy="9144000"/>
  <p:custDataLst>
    <p:tags r:id="rId25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A3C"/>
    <a:srgbClr val="0000FF"/>
    <a:srgbClr val="F8CBAD"/>
    <a:srgbClr val="E6B9B8"/>
    <a:srgbClr val="92D050"/>
    <a:srgbClr val="00FF00"/>
    <a:srgbClr val="00CC00"/>
    <a:srgbClr val="68CB0F"/>
    <a:srgbClr val="51B41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54437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5067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10</a:t>
            </a:fld>
            <a:endParaRPr lang="en-US" sz="1200" b="0" i="0" u="none" strike="noStrike" cap="none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8948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11</a:t>
            </a:fld>
            <a:endParaRPr lang="en-US" sz="1200" b="0" i="0" u="none" strike="noStrike" cap="none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2634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27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82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04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8176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6433EC-62DB-4882-9412-9B8E930C28C1}" type="datetimeFigureOut">
              <a:rPr lang="en-US" smtClean="0"/>
              <a:pPr/>
              <a:t>8/26/2022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1D6584-4DDB-4B19-853B-517B78BEE4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3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649" r:id="rId4"/>
    <p:sldLayoutId id="2147483698" r:id="rId5"/>
    <p:sldLayoutId id="2147483699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5.wmf"/><Relationship Id="rId3" Type="http://schemas.openxmlformats.org/officeDocument/2006/relationships/control" Target="../activeX/activeX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4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20.png"/><Relationship Id="rId5" Type="http://schemas.openxmlformats.org/officeDocument/2006/relationships/control" Target="../activeX/activeX4.xml"/><Relationship Id="rId15" Type="http://schemas.openxmlformats.org/officeDocument/2006/relationships/image" Target="../media/image17.wmf"/><Relationship Id="rId10" Type="http://schemas.openxmlformats.org/officeDocument/2006/relationships/image" Target="../media/image19.png"/><Relationship Id="rId4" Type="http://schemas.openxmlformats.org/officeDocument/2006/relationships/control" Target="../activeX/activeX3.xml"/><Relationship Id="rId9" Type="http://schemas.openxmlformats.org/officeDocument/2006/relationships/image" Target="../media/image18.png"/><Relationship Id="rId14" Type="http://schemas.openxmlformats.org/officeDocument/2006/relationships/image" Target="../media/image1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7.gif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mp3"/><Relationship Id="rId13" Type="http://schemas.openxmlformats.org/officeDocument/2006/relationships/image" Target="../media/image26.png"/><Relationship Id="rId18" Type="http://schemas.openxmlformats.org/officeDocument/2006/relationships/image" Target="../media/image35.gif"/><Relationship Id="rId3" Type="http://schemas.microsoft.com/office/2007/relationships/media" Target="../media/media3.mp3"/><Relationship Id="rId21" Type="http://schemas.openxmlformats.org/officeDocument/2006/relationships/image" Target="../media/image32.png"/><Relationship Id="rId7" Type="http://schemas.microsoft.com/office/2007/relationships/media" Target="../media/media5.mp3"/><Relationship Id="rId12" Type="http://schemas.openxmlformats.org/officeDocument/2006/relationships/image" Target="../media/image25.png"/><Relationship Id="rId17" Type="http://schemas.openxmlformats.org/officeDocument/2006/relationships/image" Target="../media/image34.gif"/><Relationship Id="rId2" Type="http://schemas.openxmlformats.org/officeDocument/2006/relationships/audio" Target="../media/media2.mp3"/><Relationship Id="rId16" Type="http://schemas.openxmlformats.org/officeDocument/2006/relationships/image" Target="../media/image33.gif"/><Relationship Id="rId20" Type="http://schemas.openxmlformats.org/officeDocument/2006/relationships/image" Target="../media/image31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openxmlformats.org/officeDocument/2006/relationships/slideLayout" Target="../slideLayouts/slideLayout2.xml"/><Relationship Id="rId5" Type="http://schemas.microsoft.com/office/2007/relationships/media" Target="../media/media4.mp3"/><Relationship Id="rId15" Type="http://schemas.openxmlformats.org/officeDocument/2006/relationships/image" Target="../media/image27.gif"/><Relationship Id="rId10" Type="http://schemas.openxmlformats.org/officeDocument/2006/relationships/audio" Target="../media/media6.mp3"/><Relationship Id="rId19" Type="http://schemas.openxmlformats.org/officeDocument/2006/relationships/image" Target="../media/image36.gif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image" Target="../media/image28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40.gif"/><Relationship Id="rId3" Type="http://schemas.openxmlformats.org/officeDocument/2006/relationships/audio" Target="../media/audio5.wav"/><Relationship Id="rId7" Type="http://schemas.openxmlformats.org/officeDocument/2006/relationships/image" Target="../media/image37.gif"/><Relationship Id="rId12" Type="http://schemas.openxmlformats.org/officeDocument/2006/relationships/image" Target="../media/image36.gif"/><Relationship Id="rId2" Type="http://schemas.openxmlformats.org/officeDocument/2006/relationships/audio" Target="../media/audio4.wav"/><Relationship Id="rId16" Type="http://schemas.microsoft.com/office/2007/relationships/hdphoto" Target="../media/hdphoto1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9.gif"/><Relationship Id="rId5" Type="http://schemas.openxmlformats.org/officeDocument/2006/relationships/image" Target="../media/image25.png"/><Relationship Id="rId15" Type="http://schemas.openxmlformats.org/officeDocument/2006/relationships/image" Target="../media/image41.png"/><Relationship Id="rId10" Type="http://schemas.openxmlformats.org/officeDocument/2006/relationships/image" Target="../media/image27.gif"/><Relationship Id="rId4" Type="http://schemas.openxmlformats.org/officeDocument/2006/relationships/audio" Target="../media/audio6.wav"/><Relationship Id="rId9" Type="http://schemas.openxmlformats.org/officeDocument/2006/relationships/image" Target="../media/image28.gif"/><Relationship Id="rId1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38.gif"/><Relationship Id="rId3" Type="http://schemas.openxmlformats.org/officeDocument/2006/relationships/audio" Target="../media/audio7.wav"/><Relationship Id="rId7" Type="http://schemas.openxmlformats.org/officeDocument/2006/relationships/image" Target="../media/image26.png"/><Relationship Id="rId12" Type="http://schemas.openxmlformats.org/officeDocument/2006/relationships/image" Target="../media/image36.gif"/><Relationship Id="rId17" Type="http://schemas.openxmlformats.org/officeDocument/2006/relationships/image" Target="../media/image42.gif"/><Relationship Id="rId2" Type="http://schemas.openxmlformats.org/officeDocument/2006/relationships/audio" Target="../media/audio5.wav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9.gif"/><Relationship Id="rId5" Type="http://schemas.openxmlformats.org/officeDocument/2006/relationships/audio" Target="../media/audio6.wav"/><Relationship Id="rId15" Type="http://schemas.microsoft.com/office/2007/relationships/hdphoto" Target="../media/hdphoto1.wdp"/><Relationship Id="rId10" Type="http://schemas.openxmlformats.org/officeDocument/2006/relationships/image" Target="../media/image27.gif"/><Relationship Id="rId4" Type="http://schemas.openxmlformats.org/officeDocument/2006/relationships/audio" Target="../media/audio4.wav"/><Relationship Id="rId9" Type="http://schemas.openxmlformats.org/officeDocument/2006/relationships/image" Target="../media/image28.gif"/><Relationship Id="rId1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13" Type="http://schemas.openxmlformats.org/officeDocument/2006/relationships/image" Target="../media/image36.gif"/><Relationship Id="rId3" Type="http://schemas.openxmlformats.org/officeDocument/2006/relationships/audio" Target="../media/audio5.wav"/><Relationship Id="rId7" Type="http://schemas.openxmlformats.org/officeDocument/2006/relationships/image" Target="../media/image37.gif"/><Relationship Id="rId12" Type="http://schemas.openxmlformats.org/officeDocument/2006/relationships/image" Target="../media/image39.gif"/><Relationship Id="rId17" Type="http://schemas.microsoft.com/office/2007/relationships/hdphoto" Target="../media/hdphoto1.wdp"/><Relationship Id="rId2" Type="http://schemas.openxmlformats.org/officeDocument/2006/relationships/audio" Target="../media/audio4.wav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27.gif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image" Target="../media/image28.gif"/><Relationship Id="rId4" Type="http://schemas.openxmlformats.org/officeDocument/2006/relationships/audio" Target="../media/audio6.wav"/><Relationship Id="rId9" Type="http://schemas.openxmlformats.org/officeDocument/2006/relationships/image" Target="../media/image38.gif"/><Relationship Id="rId14" Type="http://schemas.openxmlformats.org/officeDocument/2006/relationships/image" Target="../media/image40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gif"/><Relationship Id="rId13" Type="http://schemas.openxmlformats.org/officeDocument/2006/relationships/image" Target="../media/image41.png"/><Relationship Id="rId3" Type="http://schemas.openxmlformats.org/officeDocument/2006/relationships/audio" Target="../media/audio4.wav"/><Relationship Id="rId7" Type="http://schemas.openxmlformats.org/officeDocument/2006/relationships/image" Target="../media/image37.gif"/><Relationship Id="rId12" Type="http://schemas.openxmlformats.org/officeDocument/2006/relationships/image" Target="../media/image36.gif"/><Relationship Id="rId2" Type="http://schemas.openxmlformats.org/officeDocument/2006/relationships/audio" Target="../media/audio5.wav"/><Relationship Id="rId16" Type="http://schemas.openxmlformats.org/officeDocument/2006/relationships/image" Target="../media/image4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9.gif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image" Target="../media/image27.gif"/><Relationship Id="rId4" Type="http://schemas.openxmlformats.org/officeDocument/2006/relationships/audio" Target="../media/audio6.wav"/><Relationship Id="rId9" Type="http://schemas.openxmlformats.org/officeDocument/2006/relationships/image" Target="../media/image28.gif"/><Relationship Id="rId1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13" Type="http://schemas.openxmlformats.org/officeDocument/2006/relationships/image" Target="../media/image41.png"/><Relationship Id="rId3" Type="http://schemas.openxmlformats.org/officeDocument/2006/relationships/audio" Target="../media/audio4.wav"/><Relationship Id="rId7" Type="http://schemas.openxmlformats.org/officeDocument/2006/relationships/image" Target="../media/image37.gif"/><Relationship Id="rId12" Type="http://schemas.openxmlformats.org/officeDocument/2006/relationships/image" Target="../media/image38.gif"/><Relationship Id="rId2" Type="http://schemas.openxmlformats.org/officeDocument/2006/relationships/audio" Target="../media/audio5.wav"/><Relationship Id="rId16" Type="http://schemas.openxmlformats.org/officeDocument/2006/relationships/image" Target="../media/image4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6.gif"/><Relationship Id="rId5" Type="http://schemas.openxmlformats.org/officeDocument/2006/relationships/image" Target="../media/image25.png"/><Relationship Id="rId15" Type="http://schemas.openxmlformats.org/officeDocument/2006/relationships/image" Target="../media/image31.png"/><Relationship Id="rId10" Type="http://schemas.openxmlformats.org/officeDocument/2006/relationships/image" Target="../media/image39.gif"/><Relationship Id="rId4" Type="http://schemas.openxmlformats.org/officeDocument/2006/relationships/audio" Target="../media/audio6.wav"/><Relationship Id="rId9" Type="http://schemas.openxmlformats.org/officeDocument/2006/relationships/image" Target="../media/image27.gif"/><Relationship Id="rId1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13" Type="http://schemas.openxmlformats.org/officeDocument/2006/relationships/image" Target="../media/image38.gif"/><Relationship Id="rId3" Type="http://schemas.openxmlformats.org/officeDocument/2006/relationships/audio" Target="../media/audio7.wav"/><Relationship Id="rId7" Type="http://schemas.openxmlformats.org/officeDocument/2006/relationships/image" Target="../media/image26.png"/><Relationship Id="rId12" Type="http://schemas.openxmlformats.org/officeDocument/2006/relationships/image" Target="../media/image36.gif"/><Relationship Id="rId17" Type="http://schemas.openxmlformats.org/officeDocument/2006/relationships/image" Target="../media/image42.gif"/><Relationship Id="rId2" Type="http://schemas.openxmlformats.org/officeDocument/2006/relationships/audio" Target="../media/audio5.wav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9.gif"/><Relationship Id="rId5" Type="http://schemas.openxmlformats.org/officeDocument/2006/relationships/audio" Target="../media/audio6.wav"/><Relationship Id="rId15" Type="http://schemas.microsoft.com/office/2007/relationships/hdphoto" Target="../media/hdphoto1.wdp"/><Relationship Id="rId10" Type="http://schemas.openxmlformats.org/officeDocument/2006/relationships/image" Target="../media/image27.gif"/><Relationship Id="rId4" Type="http://schemas.openxmlformats.org/officeDocument/2006/relationships/audio" Target="../media/audio8.wav"/><Relationship Id="rId9" Type="http://schemas.openxmlformats.org/officeDocument/2006/relationships/image" Target="../media/image28.gif"/><Relationship Id="rId1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109729" y="1821355"/>
            <a:ext cx="12554713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4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-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29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4144146" y="2909759"/>
            <a:ext cx="3957438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E6A09-81DB-4DEF-8A47-72A8365B738D}"/>
              </a:ext>
            </a:extLst>
          </p:cNvPr>
          <p:cNvSpPr/>
          <p:nvPr/>
        </p:nvSpPr>
        <p:spPr>
          <a:xfrm>
            <a:off x="2907661" y="3790043"/>
            <a:ext cx="60179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VÒNG QUAY KÌ DIỆU </a:t>
            </a:r>
            <a:endParaRPr lang="en-US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82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464936" cy="5354834"/>
            <a:chOff x="2528327" y="497566"/>
            <a:chExt cx="5988834" cy="586817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868177"/>
              <a:chOff x="2528327" y="363342"/>
              <a:chExt cx="5988834" cy="5868177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605069" y="363342"/>
                <a:ext cx="5912092" cy="5868177"/>
                <a:chOff x="2605069" y="363342"/>
                <a:chExt cx="5912092" cy="5868177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538800" y="4222183"/>
                  <a:ext cx="1853585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63936" y="4023710"/>
                  <a:ext cx="109542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413035" y="4853153"/>
                  <a:ext cx="1297628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389331" y="5387499"/>
                  <a:ext cx="1289886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4013598" y="5176157"/>
                  <a:ext cx="1382864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657540" y="2600722"/>
                  <a:ext cx="1276021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408916" y="1364962"/>
                  <a:ext cx="1404454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116521" y="1267754"/>
                  <a:ext cx="1403150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38682" y="388434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210644" y="512034"/>
            <a:ext cx="4308263" cy="2891250"/>
            <a:chOff x="210559" y="170974"/>
            <a:chExt cx="4308263" cy="289125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00FF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UTM Avo" panose="02040603050506020204" pitchFamily="18" charset="0"/>
                  </a:rPr>
                  <a:t>8 + 5 = ?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947876" flipH="1">
              <a:off x="210559" y="170974"/>
              <a:ext cx="1692321" cy="1975197"/>
            </a:xfrm>
            <a:prstGeom prst="rect">
              <a:avLst/>
            </a:prstGeom>
          </p:spPr>
        </p:pic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711141" y="342966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662157" y="345679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231718" y="4239672"/>
            <a:ext cx="2843571" cy="997527"/>
          </a:xfrm>
          <a:prstGeom prst="hexagon">
            <a:avLst/>
          </a:prstGeom>
          <a:solidFill>
            <a:srgbClr val="0070C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 dirty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13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03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0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4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0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2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NhacCacVongQuayCuaChiecNonKyDieu-VA-6226417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464936" cy="5354834"/>
            <a:chOff x="2528327" y="497566"/>
            <a:chExt cx="5988834" cy="586817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868177"/>
              <a:chOff x="2528327" y="363342"/>
              <a:chExt cx="5988834" cy="5868177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605069" y="363342"/>
                <a:ext cx="5912092" cy="5868177"/>
                <a:chOff x="2605069" y="363342"/>
                <a:chExt cx="5912092" cy="5868177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611436" y="4189471"/>
                  <a:ext cx="1687929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428256" y="4962941"/>
                  <a:ext cx="1419071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469233" y="5327039"/>
                  <a:ext cx="1164235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4002106" y="5195298"/>
                  <a:ext cx="1405031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642527" y="2629392"/>
                  <a:ext cx="1292455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439652" y="1380131"/>
                  <a:ext cx="136623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087229" y="1204307"/>
                  <a:ext cx="148073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06176" y="383771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417682" y="687705"/>
            <a:ext cx="4128537" cy="2941114"/>
            <a:chOff x="390285" y="121110"/>
            <a:chExt cx="4128537" cy="294111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FFFF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UTM Avo" panose="02040603050506020204" pitchFamily="18" charset="0"/>
                  </a:rPr>
                  <a:t>9 + 6 = ?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208800">
              <a:off x="390285" y="121110"/>
              <a:ext cx="1537932" cy="1442318"/>
            </a:xfrm>
            <a:prstGeom prst="rect">
              <a:avLst/>
            </a:prstGeom>
          </p:spPr>
        </p:pic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738453" y="3655199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689469" y="3682329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259030" y="4465207"/>
            <a:ext cx="2843571" cy="997527"/>
          </a:xfrm>
          <a:prstGeom prst="hexagon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15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36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1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464936" cy="5354834"/>
            <a:chOff x="2528327" y="497566"/>
            <a:chExt cx="5988834" cy="586817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868177"/>
              <a:chOff x="2528327" y="363342"/>
              <a:chExt cx="5988834" cy="5868177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605069" y="363342"/>
                <a:ext cx="5912092" cy="5868177"/>
                <a:chOff x="2605069" y="363342"/>
                <a:chExt cx="5912092" cy="5868177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601652" y="4223543"/>
                  <a:ext cx="1816360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440399" y="4939066"/>
                  <a:ext cx="1359990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409307" y="5372384"/>
                  <a:ext cx="1258471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4031211" y="5176429"/>
                  <a:ext cx="1363693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625399" y="2627001"/>
                  <a:ext cx="1309915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278367" y="1300532"/>
                  <a:ext cx="1566803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089618" y="1208496"/>
                  <a:ext cx="1470996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06176" y="383771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215770" y="831838"/>
            <a:ext cx="4425806" cy="2787125"/>
            <a:chOff x="93016" y="275099"/>
            <a:chExt cx="4425806" cy="278712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C000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6 + 5 = ?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208800">
              <a:off x="93016" y="275099"/>
              <a:ext cx="2368218" cy="1575061"/>
            </a:xfrm>
            <a:prstGeom prst="rect">
              <a:avLst/>
            </a:prstGeom>
          </p:spPr>
        </p:pic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833810" y="3645343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784826" y="3672473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354387" y="4455351"/>
            <a:ext cx="2843571" cy="997527"/>
          </a:xfrm>
          <a:prstGeom prst="hexagon">
            <a:avLst/>
          </a:prstGeom>
          <a:solidFill>
            <a:srgbClr val="00CC0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 dirty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11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52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1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464936" cy="5378307"/>
            <a:chOff x="2528327" y="497566"/>
            <a:chExt cx="5988834" cy="58939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893900"/>
              <a:chOff x="2528327" y="363342"/>
              <a:chExt cx="5988834" cy="5893900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598312" y="363342"/>
                <a:ext cx="5918849" cy="5893900"/>
                <a:chOff x="2598312" y="363342"/>
                <a:chExt cx="5918849" cy="5893900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600496" y="4227567"/>
                  <a:ext cx="1831528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382185" y="5053519"/>
                  <a:ext cx="164322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352933" y="5415040"/>
                  <a:ext cx="134712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3879889" y="5274528"/>
                  <a:ext cx="1578610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598312" y="2623219"/>
                  <a:ext cx="1337531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395711" y="1358444"/>
                  <a:ext cx="142087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111255" y="1246434"/>
                  <a:ext cx="1382840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06176" y="383771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400004" y="598183"/>
            <a:ext cx="4119719" cy="2879762"/>
            <a:chOff x="399103" y="182462"/>
            <a:chExt cx="4119719" cy="287976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FFC0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UTM Avo" panose="02040603050506020204" pitchFamily="18" charset="0"/>
                  </a:rPr>
                  <a:t>7 + 4 = ?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208800">
              <a:off x="399103" y="182462"/>
              <a:ext cx="2121590" cy="1393745"/>
            </a:xfrm>
            <a:prstGeom prst="rect">
              <a:avLst/>
            </a:prstGeom>
          </p:spPr>
        </p:pic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711957" y="3504325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662973" y="3531455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232534" y="4314333"/>
            <a:ext cx="2843571" cy="997527"/>
          </a:xfrm>
          <a:prstGeom prst="hexagon">
            <a:avLst/>
          </a:prstGeom>
          <a:solidFill>
            <a:srgbClr val="00206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 dirty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11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72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1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512796" cy="5396071"/>
            <a:chOff x="2528327" y="497566"/>
            <a:chExt cx="6041282" cy="591336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6041282" cy="5913367"/>
              <a:chOff x="2528327" y="363342"/>
              <a:chExt cx="6041282" cy="5913367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573499" y="363342"/>
                <a:ext cx="5996110" cy="5913367"/>
                <a:chOff x="2573499" y="363342"/>
                <a:chExt cx="5996110" cy="5913367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589150" y="4267077"/>
                  <a:ext cx="1980459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401206" y="5016122"/>
                  <a:ext cx="1550678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340317" y="5424587"/>
                  <a:ext cx="136696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3956546" y="5224833"/>
                  <a:ext cx="146973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573499" y="2619755"/>
                  <a:ext cx="136282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278367" y="1300531"/>
                  <a:ext cx="156680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056769" y="1150901"/>
                  <a:ext cx="160483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06176" y="383771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349117" y="-61679"/>
            <a:ext cx="4169705" cy="3123903"/>
            <a:chOff x="349117" y="-61679"/>
            <a:chExt cx="4169705" cy="312390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00FF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latin typeface="UTM Avo" panose="02040603050506020204" pitchFamily="18" charset="0"/>
                  </a:rPr>
                  <a:t>8 + 6 = ?</a:t>
                </a:r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647168" flipH="1">
              <a:off x="349117" y="-61679"/>
              <a:ext cx="1692321" cy="1692321"/>
            </a:xfrm>
            <a:prstGeom prst="rect">
              <a:avLst/>
            </a:prstGeom>
          </p:spPr>
        </p:pic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711056" y="308860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662072" y="311573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231633" y="3898612"/>
            <a:ext cx="2843571" cy="997527"/>
          </a:xfrm>
          <a:prstGeom prst="hexagon">
            <a:avLst/>
          </a:prstGeom>
          <a:solidFill>
            <a:srgbClr val="0070C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 dirty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14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8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1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5402851" y="602353"/>
            <a:ext cx="5464936" cy="5411609"/>
            <a:chOff x="2528327" y="497566"/>
            <a:chExt cx="5988834" cy="593039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930395"/>
              <a:chOff x="2528327" y="363342"/>
              <a:chExt cx="5988834" cy="5930395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571214" y="363342"/>
                <a:ext cx="5945947" cy="5930395"/>
                <a:chOff x="2571214" y="363342"/>
                <a:chExt cx="5945947" cy="5930395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3362" y="3673084"/>
                  <a:ext cx="114423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605829" y="4208994"/>
                  <a:ext cx="176151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654483" y="4594052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394790" y="5028738"/>
                  <a:ext cx="158189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173558" y="5036617"/>
                  <a:ext cx="11675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363055" y="5407380"/>
                  <a:ext cx="1331204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3834792" y="5303765"/>
                  <a:ext cx="164266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571214" y="2619436"/>
                  <a:ext cx="136515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148717" y="1693370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112983" y="1218910"/>
                  <a:ext cx="1772467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056769" y="1150901"/>
                  <a:ext cx="1604832" cy="3372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5206176" y="383771"/>
            <a:ext cx="5973450" cy="5867505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8888184" y="59254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9318713" y="7437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9701592" y="98278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10039612" y="12119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10337677" y="152507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10566832" y="185983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10747329" y="2239097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10888617" y="2652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10938868" y="300211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10880563" y="39061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10777438" y="427927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10561312" y="464621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10308375" y="502128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9985767" y="533823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9603040" y="5656418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9225732" y="581206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8838908" y="595028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8416168" y="6031192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7930438" y="606259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7459047" y="594118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7023207" y="5796681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6597242" y="559916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6255639" y="535378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5959988" y="500956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5720643" y="46605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5500876" y="428044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5304298" y="3409006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5293331" y="30348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5409063" y="259809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5518011" y="22073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6075603" y="1395354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6377958" y="112152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6729545" y="8605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7125196" y="68593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7483713" y="5589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7963460" y="493993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8381753" y="52420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5381903" y="3881755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5752544" y="1784710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10945227" y="3474509"/>
            <a:ext cx="98552" cy="985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10233432" y="3194795"/>
            <a:ext cx="830594" cy="16982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7E2334-1B1E-4D70-AA12-AA4B43314833}"/>
              </a:ext>
            </a:extLst>
          </p:cNvPr>
          <p:cNvGrpSpPr/>
          <p:nvPr/>
        </p:nvGrpSpPr>
        <p:grpSpPr>
          <a:xfrm>
            <a:off x="76278" y="688856"/>
            <a:ext cx="4461395" cy="2693168"/>
            <a:chOff x="57427" y="369056"/>
            <a:chExt cx="4461395" cy="269316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846A16D-7501-41B8-9F68-7B386678A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 rot="208800" flipH="1">
              <a:off x="57427" y="369056"/>
              <a:ext cx="2362655" cy="1637383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4B50213-1AA2-485A-901F-DE8924863A27}"/>
                </a:ext>
              </a:extLst>
            </p:cNvPr>
            <p:cNvGrpSpPr/>
            <p:nvPr/>
          </p:nvGrpSpPr>
          <p:grpSpPr>
            <a:xfrm>
              <a:off x="952285" y="1450174"/>
              <a:ext cx="3566537" cy="1612050"/>
              <a:chOff x="952285" y="1450174"/>
              <a:chExt cx="3566537" cy="161205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BE163FF6-CD55-415E-AF55-C30EDAF61C89}"/>
                  </a:ext>
                </a:extLst>
              </p:cNvPr>
              <p:cNvSpPr/>
              <p:nvPr/>
            </p:nvSpPr>
            <p:spPr>
              <a:xfrm>
                <a:off x="952285" y="1450174"/>
                <a:ext cx="3490343" cy="1612050"/>
              </a:xfrm>
              <a:prstGeom prst="roundRect">
                <a:avLst/>
              </a:prstGeom>
              <a:solidFill>
                <a:srgbClr val="C00000"/>
              </a:solidFill>
              <a:ln w="57150">
                <a:prstDash val="lgDashDot"/>
              </a:ln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FAEEFB-74ED-4FA8-ADA3-08B1BC5AC30E}"/>
                  </a:ext>
                </a:extLst>
              </p:cNvPr>
              <p:cNvSpPr txBox="1"/>
              <p:nvPr/>
            </p:nvSpPr>
            <p:spPr>
              <a:xfrm>
                <a:off x="1258628" y="1828452"/>
                <a:ext cx="3260194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9 + 4 = ?</a:t>
                </a:r>
              </a:p>
            </p:txBody>
          </p:sp>
        </p:grpSp>
      </p:grpSp>
      <p:cxnSp>
        <p:nvCxnSpPr>
          <p:cNvPr id="920" name="Straight Connector 919">
            <a:extLst>
              <a:ext uri="{FF2B5EF4-FFF2-40B4-BE49-F238E27FC236}">
                <a16:creationId xmlns:a16="http://schemas.microsoft.com/office/drawing/2014/main" id="{57D128CA-DB55-44F9-A2A4-C749967AAF7F}"/>
              </a:ext>
            </a:extLst>
          </p:cNvPr>
          <p:cNvCxnSpPr/>
          <p:nvPr/>
        </p:nvCxnSpPr>
        <p:spPr>
          <a:xfrm>
            <a:off x="1729907" y="340840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1" name="Straight Connector 920">
            <a:extLst>
              <a:ext uri="{FF2B5EF4-FFF2-40B4-BE49-F238E27FC236}">
                <a16:creationId xmlns:a16="http://schemas.microsoft.com/office/drawing/2014/main" id="{28082A09-C720-4952-A536-B4445F34495D}"/>
              </a:ext>
            </a:extLst>
          </p:cNvPr>
          <p:cNvCxnSpPr/>
          <p:nvPr/>
        </p:nvCxnSpPr>
        <p:spPr>
          <a:xfrm>
            <a:off x="3680923" y="3435534"/>
            <a:ext cx="0" cy="924791"/>
          </a:xfrm>
          <a:prstGeom prst="line">
            <a:avLst/>
          </a:prstGeom>
          <a:ln w="762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" name="Hexagon 921">
            <a:extLst>
              <a:ext uri="{FF2B5EF4-FFF2-40B4-BE49-F238E27FC236}">
                <a16:creationId xmlns:a16="http://schemas.microsoft.com/office/drawing/2014/main" id="{F7440AC6-0DF8-4F0C-A19B-FD8B659802AF}"/>
              </a:ext>
            </a:extLst>
          </p:cNvPr>
          <p:cNvSpPr/>
          <p:nvPr/>
        </p:nvSpPr>
        <p:spPr>
          <a:xfrm>
            <a:off x="1250484" y="4218412"/>
            <a:ext cx="2843571" cy="997527"/>
          </a:xfrm>
          <a:prstGeom prst="hexagon">
            <a:avLst/>
          </a:prstGeom>
          <a:solidFill>
            <a:srgbClr val="00CC00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800" b="1" kern="0" dirty="0">
                <a:solidFill>
                  <a:schemeClr val="bg1"/>
                </a:solidFill>
                <a:latin typeface="UTM Avo" panose="02040603050506020204" pitchFamily="18" charset="0"/>
                <a:ea typeface="华康方圆体W7(P)" pitchFamily="82" charset="-122"/>
                <a:cs typeface="Arial" panose="020B0604020202020204" pitchFamily="34" charset="0"/>
              </a:rPr>
              <a:t>13</a:t>
            </a:r>
            <a:endParaRPr lang="zh-CN" altLang="en-US" sz="4800" b="1" kern="0" dirty="0">
              <a:solidFill>
                <a:schemeClr val="bg1"/>
              </a:solidFill>
              <a:latin typeface="UTM Avo" panose="02040603050506020204" pitchFamily="18" charset="0"/>
              <a:ea typeface="华康方圆体W7(P)" pitchFamily="8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55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1" dur="5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  <p:bldP spid="9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7874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F0FD07-85F7-4330-8DB3-0396B9E80BA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430" t="73803" r="28654" b="6318"/>
          <a:stretch/>
        </p:blipFill>
        <p:spPr>
          <a:xfrm>
            <a:off x="2394856" y="4824438"/>
            <a:ext cx="6618515" cy="1454442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4A74484-3D82-4D00-BA4F-5DA84C92D094}"/>
              </a:ext>
            </a:extLst>
          </p:cNvPr>
          <p:cNvGrpSpPr/>
          <p:nvPr/>
        </p:nvGrpSpPr>
        <p:grpSpPr>
          <a:xfrm>
            <a:off x="673976" y="388768"/>
            <a:ext cx="11105069" cy="994409"/>
            <a:chOff x="1184006" y="591409"/>
            <a:chExt cx="4965692" cy="898716"/>
          </a:xfrm>
        </p:grpSpPr>
        <p:sp>
          <p:nvSpPr>
            <p:cNvPr id="72" name="Flowchart: Alternate Process 71">
              <a:extLst>
                <a:ext uri="{FF2B5EF4-FFF2-40B4-BE49-F238E27FC236}">
                  <a16:creationId xmlns:a16="http://schemas.microsoft.com/office/drawing/2014/main" id="{42EA427A-B766-4C12-B2F4-9CCA45E5F087}"/>
                </a:ext>
              </a:extLst>
            </p:cNvPr>
            <p:cNvSpPr/>
            <p:nvPr/>
          </p:nvSpPr>
          <p:spPr>
            <a:xfrm>
              <a:off x="1390127" y="591409"/>
              <a:ext cx="4759571" cy="898716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Duyên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nuôi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6 con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thỏ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trắng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7 con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thỏ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nâu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  <a:p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bạn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Duyên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nuôi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tất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cả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con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thỏ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03A5407-0C34-4B8C-910D-D39121D0F49B}"/>
                </a:ext>
              </a:extLst>
            </p:cNvPr>
            <p:cNvSpPr/>
            <p:nvPr/>
          </p:nvSpPr>
          <p:spPr>
            <a:xfrm>
              <a:off x="1184006" y="705164"/>
              <a:ext cx="365941" cy="67120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89D8D9F-894B-4332-A4D4-0EE5C07A1CB6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5430" t="16100" r="10767" b="29747"/>
          <a:stretch/>
        </p:blipFill>
        <p:spPr>
          <a:xfrm>
            <a:off x="2394855" y="1528116"/>
            <a:ext cx="6618515" cy="31513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controls>
      <mc:AlternateContent xmlns:mc="http://schemas.openxmlformats.org/markup-compatibility/2006">
        <mc:Choice xmlns:v="urn:schemas-microsoft-com:vml" Requires="v">
          <p:control spid="1196" name="TextBox4" r:id="rId2" imgW="514440" imgH="457200"/>
        </mc:Choice>
        <mc:Fallback>
          <p:control name="TextBox4" r:id="rId2" imgW="514440" imgH="457200">
            <p:pic>
              <p:nvPicPr>
                <p:cNvPr id="24" name="TextBox4">
                  <a:extLst>
                    <a:ext uri="{FF2B5EF4-FFF2-40B4-BE49-F238E27FC236}">
                      <a16:creationId xmlns:a16="http://schemas.microsoft.com/office/drawing/2014/main" id="{E5918DCD-4DE6-4859-B534-0A1CC615FCC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23279" y="4972142"/>
                  <a:ext cx="514184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7" name="TextBox1" r:id="rId3" imgW="514440" imgH="476280"/>
        </mc:Choice>
        <mc:Fallback>
          <p:control name="TextBox1" r:id="rId3" imgW="514440" imgH="476280">
            <p:pic>
              <p:nvPicPr>
                <p:cNvPr id="25" name="TextBox1">
                  <a:extLst>
                    <a:ext uri="{FF2B5EF4-FFF2-40B4-BE49-F238E27FC236}">
                      <a16:creationId xmlns:a16="http://schemas.microsoft.com/office/drawing/2014/main" id="{4DA702E9-EE89-4C26-BA18-31CA1FC5A5A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499084" y="4954724"/>
                  <a:ext cx="514184" cy="47414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8" name="TextBox2" r:id="rId4" imgW="514440" imgH="476280"/>
        </mc:Choice>
        <mc:Fallback>
          <p:control name="TextBox2" r:id="rId4" imgW="514440" imgH="476280">
            <p:pic>
              <p:nvPicPr>
                <p:cNvPr id="26" name="TextBox2">
                  <a:extLst>
                    <a:ext uri="{FF2B5EF4-FFF2-40B4-BE49-F238E27FC236}">
                      <a16:creationId xmlns:a16="http://schemas.microsoft.com/office/drawing/2014/main" id="{C95DA613-A8FB-4B36-BB42-9F269630C93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6421998" y="4954724"/>
                  <a:ext cx="514184" cy="47414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99" name="TextBox3" r:id="rId5" imgW="476280" imgH="457200"/>
        </mc:Choice>
        <mc:Fallback>
          <p:control name="TextBox3" r:id="rId5" imgW="476280" imgH="457200">
            <p:pic>
              <p:nvPicPr>
                <p:cNvPr id="27" name="TextBox3">
                  <a:extLst>
                    <a:ext uri="{FF2B5EF4-FFF2-40B4-BE49-F238E27FC236}">
                      <a16:creationId xmlns:a16="http://schemas.microsoft.com/office/drawing/2014/main" id="{1A099653-6F34-4B38-9786-81CE78D60B4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258216" y="5629637"/>
                  <a:ext cx="474995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200" name="TextBox5" r:id="rId6" imgW="361800" imgH="419040"/>
        </mc:Choice>
        <mc:Fallback>
          <p:control name="TextBox5" r:id="rId6" imgW="361800" imgH="419040">
            <p:pic>
              <p:nvPicPr>
                <p:cNvPr id="28" name="TextBox5">
                  <a:extLst>
                    <a:ext uri="{FF2B5EF4-FFF2-40B4-BE49-F238E27FC236}">
                      <a16:creationId xmlns:a16="http://schemas.microsoft.com/office/drawing/2014/main" id="{0073A331-FF45-438C-B8D4-07C86A832F5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37381" y="4974542"/>
                  <a:ext cx="361784" cy="419486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668173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16"/>
          <a:stretch/>
        </p:blipFill>
        <p:spPr>
          <a:xfrm>
            <a:off x="6348" y="1"/>
            <a:ext cx="12185651" cy="6428232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4A74484-3D82-4D00-BA4F-5DA84C92D094}"/>
              </a:ext>
            </a:extLst>
          </p:cNvPr>
          <p:cNvGrpSpPr/>
          <p:nvPr/>
        </p:nvGrpSpPr>
        <p:grpSpPr>
          <a:xfrm>
            <a:off x="1887212" y="181250"/>
            <a:ext cx="8240014" cy="994409"/>
            <a:chOff x="1144677" y="591409"/>
            <a:chExt cx="3921630" cy="898716"/>
          </a:xfrm>
        </p:grpSpPr>
        <p:sp>
          <p:nvSpPr>
            <p:cNvPr id="72" name="Flowchart: Alternate Process 71">
              <a:extLst>
                <a:ext uri="{FF2B5EF4-FFF2-40B4-BE49-F238E27FC236}">
                  <a16:creationId xmlns:a16="http://schemas.microsoft.com/office/drawing/2014/main" id="{42EA427A-B766-4C12-B2F4-9CCA45E5F087}"/>
                </a:ext>
              </a:extLst>
            </p:cNvPr>
            <p:cNvSpPr/>
            <p:nvPr/>
          </p:nvSpPr>
          <p:spPr>
            <a:xfrm>
              <a:off x="1390127" y="591409"/>
              <a:ext cx="3676180" cy="898716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Thảo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luận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của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Dung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Đức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</a:p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Em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03A5407-0C34-4B8C-910D-D39121D0F49B}"/>
                </a:ext>
              </a:extLst>
            </p:cNvPr>
            <p:cNvSpPr/>
            <p:nvPr/>
          </p:nvSpPr>
          <p:spPr>
            <a:xfrm>
              <a:off x="1144677" y="685119"/>
              <a:ext cx="365941" cy="671206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9E0D74-F5B7-412C-A717-BF9C603D7018}"/>
              </a:ext>
            </a:extLst>
          </p:cNvPr>
          <p:cNvSpPr/>
          <p:nvPr/>
        </p:nvSpPr>
        <p:spPr>
          <a:xfrm>
            <a:off x="4898571" y="1349829"/>
            <a:ext cx="2394858" cy="783771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9 + 5 = ?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AF2709CF-76F4-4264-82CB-4C62D72A627F}"/>
              </a:ext>
            </a:extLst>
          </p:cNvPr>
          <p:cNvSpPr/>
          <p:nvPr/>
        </p:nvSpPr>
        <p:spPr>
          <a:xfrm>
            <a:off x="1618614" y="2355243"/>
            <a:ext cx="2856411" cy="1436914"/>
          </a:xfrm>
          <a:prstGeom prst="wedgeRoundRectCallout">
            <a:avLst>
              <a:gd name="adj1" fmla="val -38480"/>
              <a:gd name="adj2" fmla="val 67955"/>
              <a:gd name="adj3" fmla="val 16667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8550EC-9DB9-489A-A5AC-E11203120C53}"/>
              </a:ext>
            </a:extLst>
          </p:cNvPr>
          <p:cNvSpPr txBox="1"/>
          <p:nvPr/>
        </p:nvSpPr>
        <p:spPr>
          <a:xfrm>
            <a:off x="1787160" y="2527504"/>
            <a:ext cx="2695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9 + 5 = 9 + 1 + 4</a:t>
            </a:r>
          </a:p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        =   10   + 4</a:t>
            </a:r>
          </a:p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        = 14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9A8A0B-680D-42A8-85F2-0D03CE282B8A}"/>
              </a:ext>
            </a:extLst>
          </p:cNvPr>
          <p:cNvSpPr/>
          <p:nvPr/>
        </p:nvSpPr>
        <p:spPr>
          <a:xfrm>
            <a:off x="5552620" y="2355243"/>
            <a:ext cx="3361018" cy="143691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01FFE-394A-4CFF-A29F-1BF7C97AB7A2}"/>
              </a:ext>
            </a:extLst>
          </p:cNvPr>
          <p:cNvSpPr txBox="1"/>
          <p:nvPr/>
        </p:nvSpPr>
        <p:spPr>
          <a:xfrm>
            <a:off x="5668109" y="2648504"/>
            <a:ext cx="3891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9</a:t>
            </a:r>
          </a:p>
        </p:txBody>
      </p:sp>
      <p:sp>
        <p:nvSpPr>
          <p:cNvPr id="8" name="Arrow: Curved Down 7">
            <a:extLst>
              <a:ext uri="{FF2B5EF4-FFF2-40B4-BE49-F238E27FC236}">
                <a16:creationId xmlns:a16="http://schemas.microsoft.com/office/drawing/2014/main" id="{8C1E141F-BBDA-4434-89AF-C7D36A1EFC17}"/>
              </a:ext>
            </a:extLst>
          </p:cNvPr>
          <p:cNvSpPr/>
          <p:nvPr/>
        </p:nvSpPr>
        <p:spPr>
          <a:xfrm>
            <a:off x="5863826" y="2587543"/>
            <a:ext cx="452691" cy="148503"/>
          </a:xfrm>
          <a:prstGeom prst="curved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F84CFB-4C50-403C-98A9-95E786C76B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00890" y="3765873"/>
            <a:ext cx="1908961" cy="29489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E5FC19-BCB2-4E7B-A2EB-6422873D3F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04795" y="3524786"/>
            <a:ext cx="1881052" cy="319000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E96EA7F-BD0C-4D18-A819-887E09F7B3BF}"/>
              </a:ext>
            </a:extLst>
          </p:cNvPr>
          <p:cNvSpPr txBox="1"/>
          <p:nvPr/>
        </p:nvSpPr>
        <p:spPr>
          <a:xfrm>
            <a:off x="6062776" y="2648503"/>
            <a:ext cx="64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36E56ED-C0F8-42ED-9410-A09EAB8097B5}"/>
              </a:ext>
            </a:extLst>
          </p:cNvPr>
          <p:cNvSpPr txBox="1"/>
          <p:nvPr/>
        </p:nvSpPr>
        <p:spPr>
          <a:xfrm>
            <a:off x="6644918" y="2649794"/>
            <a:ext cx="64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586869-EEAC-4B89-8DB2-5D9A8B732F3B}"/>
              </a:ext>
            </a:extLst>
          </p:cNvPr>
          <p:cNvSpPr txBox="1"/>
          <p:nvPr/>
        </p:nvSpPr>
        <p:spPr>
          <a:xfrm>
            <a:off x="7224594" y="2635207"/>
            <a:ext cx="64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4204D24-F5C2-4DD9-AF73-9DB0BE7973E6}"/>
              </a:ext>
            </a:extLst>
          </p:cNvPr>
          <p:cNvSpPr txBox="1"/>
          <p:nvPr/>
        </p:nvSpPr>
        <p:spPr>
          <a:xfrm>
            <a:off x="7729821" y="2642500"/>
            <a:ext cx="64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773C6C-4C9F-4686-A4E4-8D6785038E2F}"/>
              </a:ext>
            </a:extLst>
          </p:cNvPr>
          <p:cNvSpPr txBox="1"/>
          <p:nvPr/>
        </p:nvSpPr>
        <p:spPr>
          <a:xfrm>
            <a:off x="8272260" y="2654936"/>
            <a:ext cx="641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35" name="Arrow: Curved Down 34">
            <a:extLst>
              <a:ext uri="{FF2B5EF4-FFF2-40B4-BE49-F238E27FC236}">
                <a16:creationId xmlns:a16="http://schemas.microsoft.com/office/drawing/2014/main" id="{4F3E171F-2B72-41ED-8932-8497AFFAAAE2}"/>
              </a:ext>
            </a:extLst>
          </p:cNvPr>
          <p:cNvSpPr/>
          <p:nvPr/>
        </p:nvSpPr>
        <p:spPr>
          <a:xfrm>
            <a:off x="6442855" y="2566958"/>
            <a:ext cx="452691" cy="148503"/>
          </a:xfrm>
          <a:prstGeom prst="curved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6" name="Arrow: Curved Down 35">
            <a:extLst>
              <a:ext uri="{FF2B5EF4-FFF2-40B4-BE49-F238E27FC236}">
                <a16:creationId xmlns:a16="http://schemas.microsoft.com/office/drawing/2014/main" id="{00DCD8B7-49C7-4E8A-B007-8CA1A5DF35D3}"/>
              </a:ext>
            </a:extLst>
          </p:cNvPr>
          <p:cNvSpPr/>
          <p:nvPr/>
        </p:nvSpPr>
        <p:spPr>
          <a:xfrm>
            <a:off x="6973184" y="2574261"/>
            <a:ext cx="452691" cy="148503"/>
          </a:xfrm>
          <a:prstGeom prst="curved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7" name="Arrow: Curved Down 36">
            <a:extLst>
              <a:ext uri="{FF2B5EF4-FFF2-40B4-BE49-F238E27FC236}">
                <a16:creationId xmlns:a16="http://schemas.microsoft.com/office/drawing/2014/main" id="{350AEFBE-505F-405F-9D0A-00C90A7A6F18}"/>
              </a:ext>
            </a:extLst>
          </p:cNvPr>
          <p:cNvSpPr/>
          <p:nvPr/>
        </p:nvSpPr>
        <p:spPr>
          <a:xfrm>
            <a:off x="7529640" y="2580684"/>
            <a:ext cx="452691" cy="148503"/>
          </a:xfrm>
          <a:prstGeom prst="curved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38" name="Arrow: Curved Down 37">
            <a:extLst>
              <a:ext uri="{FF2B5EF4-FFF2-40B4-BE49-F238E27FC236}">
                <a16:creationId xmlns:a16="http://schemas.microsoft.com/office/drawing/2014/main" id="{B68B866F-68CC-424F-9B94-A0D3CAD00743}"/>
              </a:ext>
            </a:extLst>
          </p:cNvPr>
          <p:cNvSpPr/>
          <p:nvPr/>
        </p:nvSpPr>
        <p:spPr>
          <a:xfrm>
            <a:off x="8080601" y="2574261"/>
            <a:ext cx="452691" cy="148503"/>
          </a:xfrm>
          <a:prstGeom prst="curvedDownArrow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8C5841E-077D-4523-8A44-1F543C963449}"/>
              </a:ext>
            </a:extLst>
          </p:cNvPr>
          <p:cNvSpPr txBox="1"/>
          <p:nvPr/>
        </p:nvSpPr>
        <p:spPr>
          <a:xfrm>
            <a:off x="5735754" y="3076814"/>
            <a:ext cx="2536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Vậy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 9 + 5 = 14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C4F5C82-C924-4AF5-BFC7-05E8EA42F7EF}"/>
              </a:ext>
            </a:extLst>
          </p:cNvPr>
          <p:cNvGrpSpPr/>
          <p:nvPr/>
        </p:nvGrpSpPr>
        <p:grpSpPr>
          <a:xfrm>
            <a:off x="8814724" y="2715461"/>
            <a:ext cx="2189178" cy="1249467"/>
            <a:chOff x="7883371" y="2487500"/>
            <a:chExt cx="2167728" cy="1249467"/>
          </a:xfrm>
        </p:grpSpPr>
        <p:sp>
          <p:nvSpPr>
            <p:cNvPr id="21" name="Speech Bubble: Oval 20">
              <a:extLst>
                <a:ext uri="{FF2B5EF4-FFF2-40B4-BE49-F238E27FC236}">
                  <a16:creationId xmlns:a16="http://schemas.microsoft.com/office/drawing/2014/main" id="{42FCA792-7F54-4BF3-9539-EB9B97D7712F}"/>
                </a:ext>
              </a:extLst>
            </p:cNvPr>
            <p:cNvSpPr/>
            <p:nvPr/>
          </p:nvSpPr>
          <p:spPr>
            <a:xfrm>
              <a:off x="7883371" y="2487500"/>
              <a:ext cx="2167728" cy="1116834"/>
            </a:xfrm>
            <a:prstGeom prst="wedgeEllipseCallout">
              <a:avLst>
                <a:gd name="adj1" fmla="val 32278"/>
                <a:gd name="adj2" fmla="val 54756"/>
              </a:avLst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674AD2-4508-459D-8DEE-2E7727440366}"/>
                </a:ext>
              </a:extLst>
            </p:cNvPr>
            <p:cNvSpPr txBox="1"/>
            <p:nvPr/>
          </p:nvSpPr>
          <p:spPr>
            <a:xfrm>
              <a:off x="8062264" y="2721304"/>
              <a:ext cx="192479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UTM Avo" panose="02040603050506020204" pitchFamily="18" charset="0"/>
                </a:rPr>
                <a:t>Đếm</a:t>
              </a:r>
              <a:r>
                <a:rPr lang="en-US" sz="2000" b="1" dirty="0">
                  <a:latin typeface="UTM Avo" panose="02040603050506020204" pitchFamily="18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</a:rPr>
                <a:t>thêm</a:t>
              </a:r>
              <a:r>
                <a:rPr lang="en-US" sz="2000" b="1" dirty="0">
                  <a:latin typeface="UTM Avo" panose="02040603050506020204" pitchFamily="18" charset="0"/>
                </a:rPr>
                <a:t> 5 </a:t>
              </a:r>
              <a:r>
                <a:rPr lang="en-US" sz="2000" b="1" dirty="0" err="1">
                  <a:latin typeface="UTM Avo" panose="02040603050506020204" pitchFamily="18" charset="0"/>
                </a:rPr>
                <a:t>bắt</a:t>
              </a:r>
              <a:r>
                <a:rPr lang="en-US" sz="2000" b="1" dirty="0">
                  <a:latin typeface="UTM Avo" panose="02040603050506020204" pitchFamily="18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</a:rPr>
                <a:t>đầu</a:t>
              </a:r>
              <a:r>
                <a:rPr lang="en-US" sz="2000" b="1" dirty="0">
                  <a:latin typeface="UTM Avo" panose="02040603050506020204" pitchFamily="18" charset="0"/>
                </a:rPr>
                <a:t> </a:t>
              </a:r>
              <a:r>
                <a:rPr lang="en-US" sz="2000" b="1" dirty="0" err="1">
                  <a:latin typeface="UTM Avo" panose="02040603050506020204" pitchFamily="18" charset="0"/>
                </a:rPr>
                <a:t>từ</a:t>
              </a:r>
              <a:r>
                <a:rPr lang="en-US" sz="2000" b="1" dirty="0">
                  <a:latin typeface="UTM Avo" panose="02040603050506020204" pitchFamily="18" charset="0"/>
                </a:rPr>
                <a:t> 9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036E0C-0906-4FED-8F7A-954F141F6CAB}"/>
              </a:ext>
            </a:extLst>
          </p:cNvPr>
          <p:cNvSpPr txBox="1"/>
          <p:nvPr/>
        </p:nvSpPr>
        <p:spPr>
          <a:xfrm>
            <a:off x="2140496" y="4481662"/>
            <a:ext cx="1031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</a:rPr>
              <a:t>DUNG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1163078-8213-45BD-B6A5-997ADA48240E}"/>
              </a:ext>
            </a:extLst>
          </p:cNvPr>
          <p:cNvSpPr txBox="1"/>
          <p:nvPr/>
        </p:nvSpPr>
        <p:spPr>
          <a:xfrm>
            <a:off x="9185131" y="4750456"/>
            <a:ext cx="10315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UTM Avo" panose="02040603050506020204" pitchFamily="18" charset="0"/>
              </a:rPr>
              <a:t>ĐỨC</a:t>
            </a:r>
          </a:p>
        </p:txBody>
      </p:sp>
    </p:spTree>
    <p:extLst>
      <p:ext uri="{BB962C8B-B14F-4D97-AF65-F5344CB8AC3E}">
        <p14:creationId xmlns:p14="http://schemas.microsoft.com/office/powerpoint/2010/main" val="968025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0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 animBg="1"/>
      <p:bldP spid="29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40" grpId="0"/>
      <p:bldP spid="3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1374" y="577256"/>
            <a:ext cx="2412461" cy="470013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841710" y="1843385"/>
            <a:ext cx="574708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NHỔ CÀ RỐT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1264" y="2379174"/>
            <a:ext cx="2039956" cy="18526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659" y="3201544"/>
            <a:ext cx="1485873" cy="20758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0" name="nhacn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660666" y="25370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0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DD7EE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115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52500" y="442174"/>
            <a:ext cx="2476500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20" y="3301355"/>
            <a:ext cx="1683130" cy="16831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006" y="2284902"/>
            <a:ext cx="1581150" cy="2032907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5765419" y="3027879"/>
            <a:ext cx="5245087" cy="1345724"/>
          </a:xfrm>
          <a:prstGeom prst="wedgeRoundRectCallout">
            <a:avLst>
              <a:gd name="adj1" fmla="val -77817"/>
              <a:gd name="adj2" fmla="val -23801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!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Cháu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đói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cháu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rốt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ạ?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5518695" y="1349262"/>
            <a:ext cx="5208627" cy="1341211"/>
          </a:xfrm>
          <a:prstGeom prst="wedgeRoundRectCallout">
            <a:avLst>
              <a:gd name="adj1" fmla="val -103719"/>
              <a:gd name="adj2" fmla="val -56700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chứ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Nhưng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ta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ở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hành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đàng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hoàng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thì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ta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mới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000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1715915" y="3924301"/>
            <a:ext cx="3124200" cy="1060184"/>
          </a:xfrm>
          <a:prstGeom prst="wedgeRoundRectCallout">
            <a:avLst>
              <a:gd name="adj1" fmla="val -25718"/>
              <a:gd name="adj2" fmla="val -299077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rốt</a:t>
            </a:r>
            <a:r>
              <a:rPr lang="en-US" sz="2400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961283" y="476600"/>
            <a:ext cx="4894435" cy="726840"/>
          </a:xfrm>
          <a:prstGeom prst="wedgeRoundRectCallout">
            <a:avLst>
              <a:gd name="adj1" fmla="val -96880"/>
              <a:gd name="adj2" fmla="val 47257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Con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dám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thử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091" y="2690473"/>
            <a:ext cx="1683130" cy="16831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1516360" y="3637433"/>
            <a:ext cx="3409950" cy="1345724"/>
          </a:xfrm>
          <a:prstGeom prst="wedgeRoundRectCallout">
            <a:avLst>
              <a:gd name="adj1" fmla="val -37594"/>
              <a:gd name="adj2" fmla="val -100244"/>
              <a:gd name="adj3" fmla="val 16667"/>
            </a:avLst>
          </a:prstGeom>
          <a:solidFill>
            <a:schemeClr val="accent2">
              <a:alpha val="7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Con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đồng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ý!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219145" y="6050477"/>
            <a:ext cx="7678834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29" name="voice 1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512485" y="-90342"/>
            <a:ext cx="609600" cy="609600"/>
          </a:xfrm>
          <a:prstGeom prst="rect">
            <a:avLst/>
          </a:prstGeom>
        </p:spPr>
      </p:pic>
      <p:pic>
        <p:nvPicPr>
          <p:cNvPr id="30" name="voice1b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2512485" y="1207860"/>
            <a:ext cx="609600" cy="609600"/>
          </a:xfrm>
          <a:prstGeom prst="rect">
            <a:avLst/>
          </a:prstGeom>
        </p:spPr>
      </p:pic>
      <p:pic>
        <p:nvPicPr>
          <p:cNvPr id="31" name="voice2b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3354050" y="1207860"/>
            <a:ext cx="609600" cy="609600"/>
          </a:xfrm>
          <a:prstGeom prst="rect">
            <a:avLst/>
          </a:prstGeom>
        </p:spPr>
      </p:pic>
      <p:pic>
        <p:nvPicPr>
          <p:cNvPr id="32" name="voice3b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382750" y="1167754"/>
            <a:ext cx="609600" cy="609600"/>
          </a:xfrm>
          <a:prstGeom prst="rect">
            <a:avLst/>
          </a:prstGeom>
        </p:spPr>
      </p:pic>
      <p:pic>
        <p:nvPicPr>
          <p:cNvPr id="33" name="voice2a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335405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4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1684 -0.05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1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33333E-6 L -0.76302 -0.09584 " pathEditMode="relative" rAng="0" ptsTypes="AA">
                                      <p:cBhvr>
                                        <p:cTn id="15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60" y="-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1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2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597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96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496"/>
                            </p:stCondLst>
                            <p:childTnLst>
                              <p:par>
                                <p:cTn id="3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717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672"/>
                            </p:stCondLst>
                            <p:childTnLst>
                              <p:par>
                                <p:cTn id="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172"/>
                            </p:stCondLst>
                            <p:childTnLst>
                              <p:par>
                                <p:cTn id="49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372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892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392"/>
                            </p:stCondLst>
                            <p:childTnLst>
                              <p:par>
                                <p:cTn id="6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944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336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346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3.7037E-6 L -0.26493 -0.07361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47" y="-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346"/>
                            </p:stCondLst>
                            <p:childTnLst>
                              <p:par>
                                <p:cTn id="7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356"/>
                            </p:stCondLst>
                            <p:childTnLst>
                              <p:par>
                                <p:cTn id="8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8356"/>
                            </p:stCondLst>
                            <p:childTnLst>
                              <p:par>
                                <p:cTn id="9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213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492"/>
                            </p:stCondLst>
                            <p:childTnLst>
                              <p:par>
                                <p:cTn id="9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86" y="4585427"/>
            <a:ext cx="1249999" cy="1336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624" y="4547327"/>
            <a:ext cx="1249999" cy="13362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339" y="4450081"/>
            <a:ext cx="1580781" cy="14356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10" y="4442874"/>
            <a:ext cx="1581495" cy="14362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86" y="4547327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7381547" y="4029103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54" y="2299283"/>
            <a:ext cx="1060934" cy="126722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178" y="4396501"/>
            <a:ext cx="1073146" cy="1310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7966236" y="5475619"/>
            <a:ext cx="850901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5731036" y="5475619"/>
            <a:ext cx="850901" cy="12732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575574" y="5475619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130793" y="452570"/>
            <a:ext cx="6348583" cy="1000396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chấm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+ 6 ….. 9 + 5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326116" y="6002707"/>
            <a:ext cx="6276236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 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 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4541526" y="5537512"/>
            <a:ext cx="823031" cy="6125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6686052" y="5458135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549339" y="1894938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787377" y="1894938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568373" y="2787434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7049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0417 0.2946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20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32305 0.32917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6" y="1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14479 0.33542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26" y="1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0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1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2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5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0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1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2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5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29" grpId="0" build="allAtOnce" animBg="1"/>
      <p:bldP spid="31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942" y="4427171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3388277" y="3919496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686639" y="1915404"/>
            <a:ext cx="246122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280" y="4427171"/>
            <a:ext cx="1249999" cy="13362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63" y="4427172"/>
            <a:ext cx="1442555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200702" y="5351425"/>
            <a:ext cx="823031" cy="6125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316892" y="5355463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63" y="4465272"/>
            <a:ext cx="1442555" cy="13100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742" y="4465271"/>
            <a:ext cx="1249999" cy="133620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6965502" y="5389525"/>
            <a:ext cx="823031" cy="6125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081692" y="5355463"/>
            <a:ext cx="850901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264" y="4280929"/>
            <a:ext cx="1102519" cy="1360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3926230" y="5355463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2986362" y="409508"/>
            <a:ext cx="6219275" cy="1072379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dấu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chấm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+ 5  ….. 8 + 6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92672" y="5988098"/>
            <a:ext cx="5935151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            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81" name="Rectangle 80"/>
          <p:cNvSpPr/>
          <p:nvPr/>
        </p:nvSpPr>
        <p:spPr>
          <a:xfrm>
            <a:off x="8928878" y="1886453"/>
            <a:ext cx="246122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&gt;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280741" y="2701104"/>
            <a:ext cx="246122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242217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431 0.2687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48" y="1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36771 0.28635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85" y="1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5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500"/>
                            </p:stCondLst>
                            <p:childTnLst>
                              <p:par>
                                <p:cTn id="10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"/>
                            </p:stCondLst>
                            <p:childTnLst>
                              <p:par>
                                <p:cTn id="13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17591 0.22732 " pathEditMode="relative" rAng="0" ptsTypes="AA">
                                      <p:cBhvr>
                                        <p:cTn id="1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76" y="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250"/>
                            </p:stCondLst>
                            <p:childTnLst>
                              <p:par>
                                <p:cTn id="1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3500"/>
                            </p:stCondLst>
                            <p:childTnLst>
                              <p:par>
                                <p:cTn id="1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500"/>
                            </p:stCondLst>
                            <p:childTnLst>
                              <p:par>
                                <p:cTn id="1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4" fill="hold">
                      <p:stCondLst>
                        <p:cond delay="0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3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4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5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9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0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3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4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5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6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8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81" grpId="0" build="allAtOnce" animBg="1"/>
      <p:bldP spid="82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76" y="4396289"/>
            <a:ext cx="1580783" cy="143560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67" y="4392304"/>
            <a:ext cx="1580782" cy="14356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385097"/>
            <a:ext cx="1581495" cy="143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8289721" y="3945563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393" y="4332085"/>
            <a:ext cx="1073146" cy="1310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137161" y="411480"/>
            <a:ext cx="5988366" cy="1021229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14.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090739" y="6177834"/>
            <a:ext cx="8641658" cy="661790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A 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  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3218655" y="5479735"/>
            <a:ext cx="823031" cy="6125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5363181" y="5400358"/>
            <a:ext cx="823031" cy="61253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7569561" y="5440387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669981" y="1857396"/>
            <a:ext cx="244733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8 + 5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981" y="2796746"/>
            <a:ext cx="244733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814024" y="1857396"/>
            <a:ext cx="244733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14024" y="2796746"/>
            <a:ext cx="2447333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8 + 6</a:t>
            </a:r>
          </a:p>
        </p:txBody>
      </p:sp>
    </p:spTree>
    <p:extLst>
      <p:ext uri="{BB962C8B-B14F-4D97-AF65-F5344CB8AC3E}">
        <p14:creationId xmlns:p14="http://schemas.microsoft.com/office/powerpoint/2010/main" val="20450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7149 0.27732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68" y="138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1862 0.33542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24" y="16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50"/>
                            </p:stCondLst>
                            <p:childTnLst>
                              <p:par>
                                <p:cTn id="7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2136 0.31065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68" y="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29" grpId="0" build="allAtOnce" animBg="1"/>
      <p:bldP spid="31" grpId="0" build="allAtOnce" animBg="1"/>
      <p:bldP spid="32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468" y="4392304"/>
            <a:ext cx="1580781" cy="143560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385097"/>
            <a:ext cx="1581495" cy="14362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6079635" y="3952202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307" y="4338724"/>
            <a:ext cx="1073146" cy="1310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090439" y="447868"/>
            <a:ext cx="6348583" cy="1000396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bằng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12.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4" y="6050477"/>
            <a:ext cx="8314743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             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3218655" y="5479735"/>
            <a:ext cx="823031" cy="6125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5363181" y="5400358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559963" y="1914856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+ 2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59963" y="2657395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881549" y="1865268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9 + 3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81549" y="2607808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+ 6</a:t>
            </a:r>
          </a:p>
        </p:txBody>
      </p:sp>
    </p:spTree>
    <p:extLst>
      <p:ext uri="{BB962C8B-B14F-4D97-AF65-F5344CB8AC3E}">
        <p14:creationId xmlns:p14="http://schemas.microsoft.com/office/powerpoint/2010/main" val="3347446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7045 0.30996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6" y="1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1133 0.3106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60" y="1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2487 0.30093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37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5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500"/>
                            </p:stCondLst>
                            <p:childTnLst>
                              <p:par>
                                <p:cTn id="1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29" grpId="0" build="allAtOnce" animBg="1"/>
      <p:bldP spid="31" grpId="0" build="allAtOnce" animBg="1"/>
      <p:bldP spid="34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3879399" y="3960547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36" y="4489551"/>
            <a:ext cx="1442555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7527175" y="5413804"/>
            <a:ext cx="823031" cy="6125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19" y="4347069"/>
            <a:ext cx="1061850" cy="131007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739" y="4385097"/>
            <a:ext cx="1581495" cy="143625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137161" y="218594"/>
            <a:ext cx="6136148" cy="927286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hơn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13.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4" y="6050477"/>
            <a:ext cx="8214159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                </a:t>
            </a:r>
            <a:r>
              <a:rPr lang="en-US" sz="32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  </a:t>
            </a:r>
            <a:r>
              <a:rPr lang="en-US" sz="3200" b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               </a:t>
            </a:r>
            <a:r>
              <a:rPr lang="en-US" sz="3200" b="1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</a:t>
            </a:r>
            <a:endParaRPr lang="en-US" sz="32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3218655" y="5479735"/>
            <a:ext cx="823031" cy="61253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491569" y="1531294"/>
            <a:ext cx="270595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+ 6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91569" y="2406645"/>
            <a:ext cx="270595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+ 7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711047" y="1522095"/>
            <a:ext cx="270595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711047" y="2397447"/>
            <a:ext cx="2705951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 + 4</a:t>
            </a:r>
          </a:p>
        </p:txBody>
      </p:sp>
    </p:spTree>
    <p:extLst>
      <p:ext uri="{BB962C8B-B14F-4D97-AF65-F5344CB8AC3E}">
        <p14:creationId xmlns:p14="http://schemas.microsoft.com/office/powerpoint/2010/main" val="2314336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9154 0.31343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70" y="1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1029 0.30487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8" y="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"/>
                            </p:stCondLst>
                            <p:childTnLst>
                              <p:par>
                                <p:cTn id="12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3477 0.3088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2" y="1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250"/>
                            </p:stCondLst>
                            <p:childTnLst>
                              <p:par>
                                <p:cTn id="1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5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6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1" fill="hold">
                      <p:stCondLst>
                        <p:cond delay="0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7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25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29" grpId="0" build="allAtOnce" animBg="1"/>
      <p:bldP spid="32" grpId="0" build="allAtOnce" animBg="1"/>
      <p:bldP spid="34" grpId="0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"/>
          <a:stretch/>
        </p:blipFill>
        <p:spPr>
          <a:xfrm>
            <a:off x="0" y="411480"/>
            <a:ext cx="12192000" cy="6446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024" y="4555482"/>
            <a:ext cx="1249999" cy="133620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15" y="4489550"/>
            <a:ext cx="1249999" cy="1336206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107" y="2841837"/>
            <a:ext cx="1196895" cy="927286"/>
          </a:xfrm>
          <a:prstGeom prst="rect">
            <a:avLst/>
          </a:prstGeom>
        </p:spPr>
      </p:pic>
      <p:sp>
        <p:nvSpPr>
          <p:cNvPr id="77" name="Sun 76"/>
          <p:cNvSpPr/>
          <p:nvPr/>
        </p:nvSpPr>
        <p:spPr>
          <a:xfrm>
            <a:off x="1714750" y="3981875"/>
            <a:ext cx="2162493" cy="2083116"/>
          </a:xfrm>
          <a:prstGeom prst="su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52601" y="330406"/>
            <a:ext cx="1661009" cy="32361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8482" y="2209366"/>
            <a:ext cx="1958679" cy="187162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405209"/>
            <a:ext cx="1060934" cy="1267227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5538617" y="1939264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7 + 9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53" y="4489550"/>
            <a:ext cx="1249999" cy="13362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7745" y="4555483"/>
            <a:ext cx="1442555" cy="13100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9748784" y="5479736"/>
            <a:ext cx="823031" cy="612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8864974" y="5417842"/>
            <a:ext cx="850901" cy="12732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136" y="4489551"/>
            <a:ext cx="1442555" cy="13100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7527175" y="5413804"/>
            <a:ext cx="823031" cy="61253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6643365" y="5417842"/>
            <a:ext cx="850901" cy="127320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36" y="4527651"/>
            <a:ext cx="1442555" cy="131007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15" y="4527650"/>
            <a:ext cx="1249999" cy="133620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01" b="49505" l="10370" r="90370">
                        <a14:backgroundMark x1="38519" y1="48020" x2="42963" y2="47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0261"/>
          <a:stretch/>
        </p:blipFill>
        <p:spPr>
          <a:xfrm rot="3519568">
            <a:off x="5291975" y="5451904"/>
            <a:ext cx="823031" cy="61253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4408165" y="5417842"/>
            <a:ext cx="850901" cy="127320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737" y="4343308"/>
            <a:ext cx="1102519" cy="136025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11">
            <a:off x="2252703" y="5417842"/>
            <a:ext cx="850901" cy="1273201"/>
          </a:xfrm>
          <a:prstGeom prst="rect">
            <a:avLst/>
          </a:prstGeom>
        </p:spPr>
      </p:pic>
      <p:sp>
        <p:nvSpPr>
          <p:cNvPr id="45" name="Rounded Rectangular Callout 44"/>
          <p:cNvSpPr/>
          <p:nvPr/>
        </p:nvSpPr>
        <p:spPr>
          <a:xfrm>
            <a:off x="3065686" y="554461"/>
            <a:ext cx="6060627" cy="931625"/>
          </a:xfrm>
          <a:prstGeom prst="wedgeRoundRectCallout">
            <a:avLst>
              <a:gd name="adj1" fmla="val -58471"/>
              <a:gd name="adj2" fmla="val 22449"/>
              <a:gd name="adj3" fmla="val 16667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Tìm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lớn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hơn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15.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219144" y="6050477"/>
            <a:ext cx="8771943" cy="823564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               </a:t>
            </a:r>
            <a:r>
              <a:rPr lang="en-US" sz="3200" b="1" dirty="0" smtClean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               D</a:t>
            </a:r>
            <a:endParaRPr lang="en-US" sz="32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538617" y="2748099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9 + 5</a:t>
            </a:r>
          </a:p>
        </p:txBody>
      </p:sp>
      <p:sp>
        <p:nvSpPr>
          <p:cNvPr id="82" name="Rectangle 81"/>
          <p:cNvSpPr/>
          <p:nvPr/>
        </p:nvSpPr>
        <p:spPr>
          <a:xfrm>
            <a:off x="8717745" y="1906784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9 + 6</a:t>
            </a:r>
          </a:p>
        </p:txBody>
      </p:sp>
      <p:sp>
        <p:nvSpPr>
          <p:cNvPr id="83" name="Rectangle 82"/>
          <p:cNvSpPr/>
          <p:nvPr/>
        </p:nvSpPr>
        <p:spPr>
          <a:xfrm>
            <a:off x="8717745" y="2715620"/>
            <a:ext cx="236494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D. </a:t>
            </a:r>
            <a:r>
              <a:rPr lang="en-US" sz="24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8 + 7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7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1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58985 0.31899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92" y="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1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2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20"/>
                            </p:stCondLst>
                            <p:childTnLst>
                              <p:par>
                                <p:cTn id="4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40091 0.30093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39" y="1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"/>
                            </p:stCondLst>
                            <p:childTnLst>
                              <p:par>
                                <p:cTn id="12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81481E-6 L 0.22722 0.29237 " pathEditMode="relative" rAng="0" ptsTypes="AA">
                                      <p:cBhvr>
                                        <p:cTn id="1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54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3250"/>
                            </p:stCondLst>
                            <p:childTnLst>
                              <p:par>
                                <p:cTn id="1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500"/>
                            </p:stCondLst>
                            <p:childTnLst>
                              <p:par>
                                <p:cTn id="1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oisairo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"/>
                            </p:stCondLst>
                            <p:childTnLst>
                              <p:par>
                                <p:cTn id="1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250"/>
                            </p:stCondLst>
                            <p:childTnLst>
                              <p:par>
                                <p:cTn id="175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73 0.02894 L 0.07917 0.32917 " pathEditMode="relative" rAng="0" ptsTypes="AA">
                                      <p:cBhvr>
                                        <p:cTn id="17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250"/>
                            </p:stCondLst>
                            <p:childTnLst>
                              <p:par>
                                <p:cTn id="1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500"/>
                            </p:stCondLst>
                            <p:childTnLst>
                              <p:par>
                                <p:cTn id="18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500"/>
                            </p:stCondLst>
                            <p:childTnLst>
                              <p:par>
                                <p:cTn id="19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ngioil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2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3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4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25" dur="500" fill="hold"/>
                                        <p:tgtEl>
                                          <p:spTgt spid="81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7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8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9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0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2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3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4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35" dur="500" fill="hold"/>
                                        <p:tgtEl>
                                          <p:spTgt spid="82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7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8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2" dur="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3" dur="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4" dur="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5" dur="500" fill="hold"/>
                                        <p:tgtEl>
                                          <p:spTgt spid="8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7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8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9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50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77" grpId="0" animBg="1"/>
      <p:bldP spid="77" grpId="1" animBg="1"/>
      <p:bldP spid="81" grpId="0" build="allAtOnce" animBg="1"/>
      <p:bldP spid="82" grpId="0" build="allAtOnce" animBg="1"/>
      <p:bldP spid="83" grpId="0" build="allAtOnce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DA04F-F9D5-4C4E-8769-FE440794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16" y="118872"/>
            <a:ext cx="12053083" cy="66974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242E43-1FE3-4375-B84F-15FC06509ABA}"/>
              </a:ext>
            </a:extLst>
          </p:cNvPr>
          <p:cNvSpPr txBox="1"/>
          <p:nvPr/>
        </p:nvSpPr>
        <p:spPr>
          <a:xfrm>
            <a:off x="1959193" y="3467595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420768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654499" y="265135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283062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22550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332812509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1684</TotalTime>
  <Words>927</Words>
  <Application>Microsoft Office PowerPoint</Application>
  <PresentationFormat>Widescreen</PresentationFormat>
  <Paragraphs>330</Paragraphs>
  <Slides>22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Cambria Math</vt:lpstr>
      <vt:lpstr>Times New Roman</vt:lpstr>
      <vt:lpstr>UTM Avo</vt:lpstr>
      <vt:lpstr>华康方圆体W7(P)</vt:lpstr>
      <vt:lpstr>1_Office Theme</vt:lpstr>
      <vt:lpstr>Tuần 4 Bài 11: Luyện tập -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</cp:lastModifiedBy>
  <cp:revision>320</cp:revision>
  <dcterms:created xsi:type="dcterms:W3CDTF">2021-02-20T02:56:00Z</dcterms:created>
  <dcterms:modified xsi:type="dcterms:W3CDTF">2022-08-26T04:39:07Z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