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418" r:id="rId2"/>
    <p:sldId id="419" r:id="rId3"/>
    <p:sldId id="420" r:id="rId4"/>
    <p:sldId id="390" r:id="rId5"/>
    <p:sldId id="394" r:id="rId6"/>
    <p:sldId id="395" r:id="rId7"/>
    <p:sldId id="396" r:id="rId8"/>
    <p:sldId id="281" r:id="rId9"/>
    <p:sldId id="421" r:id="rId10"/>
    <p:sldId id="422" r:id="rId11"/>
  </p:sldIdLst>
  <p:sldSz cx="12192000" cy="6858000"/>
  <p:notesSz cx="6858000" cy="9144000"/>
  <p:custDataLst>
    <p:tags r:id="rId1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8CBAD"/>
    <a:srgbClr val="00FF00"/>
    <a:srgbClr val="006600"/>
    <a:srgbClr val="FFFFCC"/>
    <a:srgbClr val="51B416"/>
    <a:srgbClr val="FF66CC"/>
    <a:srgbClr val="E6B9B8"/>
    <a:srgbClr val="FF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53022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</a:t>
            </a:fld>
            <a:endParaRPr sz="12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5114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01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02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86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27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896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6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25" r:id="rId4"/>
    <p:sldLayoutId id="2147483726" r:id="rId5"/>
    <p:sldLayoutId id="214748372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25338" y="182135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11967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189" name="Google Shape;189;p2"/>
          <p:cNvSpPr txBox="1"/>
          <p:nvPr/>
        </p:nvSpPr>
        <p:spPr>
          <a:xfrm>
            <a:off x="3750954" y="3284663"/>
            <a:ext cx="531075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5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942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6F4C1-9DBC-4B74-A103-BC3CED441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0701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3"/>
          <a:stretch/>
        </p:blipFill>
        <p:spPr>
          <a:xfrm>
            <a:off x="0" y="0"/>
            <a:ext cx="12192000" cy="64099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4EF4CE-D5AB-404A-A0DE-952C330B1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680" y="1358417"/>
            <a:ext cx="4959556" cy="25872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6370324" y="3859523"/>
            <a:ext cx="33043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8022519" y="4881214"/>
            <a:ext cx="254185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=        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6947958" y="5567471"/>
            <a:ext cx="458894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234120" y="409629"/>
            <a:ext cx="10598215" cy="943659"/>
            <a:chOff x="1234121" y="409629"/>
            <a:chExt cx="10015370" cy="94365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1234121" y="409629"/>
              <a:ext cx="10015370" cy="943659"/>
              <a:chOff x="-2195675" y="125793"/>
              <a:chExt cx="9956313" cy="115107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2195675" y="125793"/>
                <a:ext cx="9956313" cy="1151078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1987100" y="351481"/>
                <a:ext cx="504500" cy="562709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1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1984032" y="409629"/>
              <a:ext cx="8814662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Lúc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trên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sân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6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đang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chơi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đó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thêm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5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trên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sân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tất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cả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5634086" y="4351966"/>
            <a:ext cx="55326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sân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tất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A5B3AA0-C1DC-4631-855C-2AF481990028}"/>
              </a:ext>
            </a:extLst>
          </p:cNvPr>
          <p:cNvSpPr/>
          <p:nvPr/>
        </p:nvSpPr>
        <p:spPr>
          <a:xfrm>
            <a:off x="6186557" y="4881214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2C3BD03-CAB9-4191-BF75-1127E2521465}"/>
              </a:ext>
            </a:extLst>
          </p:cNvPr>
          <p:cNvSpPr/>
          <p:nvPr/>
        </p:nvSpPr>
        <p:spPr>
          <a:xfrm>
            <a:off x="7421511" y="4881214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2F97206-F4AF-44FF-864E-EEEAC800A262}"/>
              </a:ext>
            </a:extLst>
          </p:cNvPr>
          <p:cNvSpPr/>
          <p:nvPr/>
        </p:nvSpPr>
        <p:spPr>
          <a:xfrm>
            <a:off x="8427044" y="4889641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FE6FF97-E369-487E-938C-293987DE90B5}"/>
              </a:ext>
            </a:extLst>
          </p:cNvPr>
          <p:cNvSpPr/>
          <p:nvPr/>
        </p:nvSpPr>
        <p:spPr>
          <a:xfrm>
            <a:off x="6830687" y="4898030"/>
            <a:ext cx="467633" cy="475627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F6570DF-7D4D-4FC1-9848-8324D80F6A9E}"/>
              </a:ext>
            </a:extLst>
          </p:cNvPr>
          <p:cNvSpPr/>
          <p:nvPr/>
        </p:nvSpPr>
        <p:spPr>
          <a:xfrm>
            <a:off x="8443822" y="5527731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A7F9F93-B18C-4FD1-B33A-A8330A412D90}"/>
              </a:ext>
            </a:extLst>
          </p:cNvPr>
          <p:cNvSpPr/>
          <p:nvPr/>
        </p:nvSpPr>
        <p:spPr>
          <a:xfrm>
            <a:off x="6836179" y="4898519"/>
            <a:ext cx="467633" cy="475627"/>
          </a:xfrm>
          <a:prstGeom prst="ellipse">
            <a:avLst/>
          </a:prstGeom>
          <a:solidFill>
            <a:srgbClr val="F8CBAD"/>
          </a:solidFill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20AE0B2-5AB7-4FAA-AE1E-B6D257FEB23A}"/>
              </a:ext>
            </a:extLst>
          </p:cNvPr>
          <p:cNvGrpSpPr/>
          <p:nvPr/>
        </p:nvGrpSpPr>
        <p:grpSpPr>
          <a:xfrm>
            <a:off x="6183004" y="4874596"/>
            <a:ext cx="724289" cy="541406"/>
            <a:chOff x="6096000" y="4386946"/>
            <a:chExt cx="724289" cy="54140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1D5FBA1-7604-4197-AA5B-C1EFC2E50B28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7DFF31-388B-4879-9E2B-215D2861B243}"/>
                </a:ext>
              </a:extLst>
            </p:cNvPr>
            <p:cNvSpPr txBox="1"/>
            <p:nvPr/>
          </p:nvSpPr>
          <p:spPr>
            <a:xfrm>
              <a:off x="6142595" y="4386946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6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38C55D-6262-4875-B644-1703B9F26CE5}"/>
              </a:ext>
            </a:extLst>
          </p:cNvPr>
          <p:cNvGrpSpPr/>
          <p:nvPr/>
        </p:nvGrpSpPr>
        <p:grpSpPr>
          <a:xfrm>
            <a:off x="7423474" y="4876085"/>
            <a:ext cx="617811" cy="541538"/>
            <a:chOff x="6096000" y="4386814"/>
            <a:chExt cx="617811" cy="541538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2FC6E13-F34D-4EDF-BECC-CA2F267B3659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19C7D9-286A-469E-AF95-C3709F6B5566}"/>
                </a:ext>
              </a:extLst>
            </p:cNvPr>
            <p:cNvSpPr txBox="1"/>
            <p:nvPr/>
          </p:nvSpPr>
          <p:spPr>
            <a:xfrm>
              <a:off x="6168972" y="4386814"/>
              <a:ext cx="5448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5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F045A6-5CA7-44D0-9DE7-A387AD608D44}"/>
              </a:ext>
            </a:extLst>
          </p:cNvPr>
          <p:cNvGrpSpPr/>
          <p:nvPr/>
        </p:nvGrpSpPr>
        <p:grpSpPr>
          <a:xfrm>
            <a:off x="8400410" y="4884963"/>
            <a:ext cx="677694" cy="541538"/>
            <a:chOff x="6062436" y="4386814"/>
            <a:chExt cx="677694" cy="54153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1B97003-3DF6-4AC8-92BC-6E23BEF9D300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C369DE-7A61-4B2A-AF78-342CFF5DEAA2}"/>
                </a:ext>
              </a:extLst>
            </p:cNvPr>
            <p:cNvSpPr txBox="1"/>
            <p:nvPr/>
          </p:nvSpPr>
          <p:spPr>
            <a:xfrm>
              <a:off x="6062436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11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6384B6E-C6A2-470D-AC57-AA6E5ACC0F38}"/>
              </a:ext>
            </a:extLst>
          </p:cNvPr>
          <p:cNvGrpSpPr/>
          <p:nvPr/>
        </p:nvGrpSpPr>
        <p:grpSpPr>
          <a:xfrm>
            <a:off x="8418166" y="5528725"/>
            <a:ext cx="677694" cy="541538"/>
            <a:chOff x="6062436" y="4386814"/>
            <a:chExt cx="677694" cy="541538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D5311EBA-982E-4B4C-8174-5279AD824DFA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223326C-C089-432D-B5D3-B996DCFBC219}"/>
                </a:ext>
              </a:extLst>
            </p:cNvPr>
            <p:cNvSpPr txBox="1"/>
            <p:nvPr/>
          </p:nvSpPr>
          <p:spPr>
            <a:xfrm>
              <a:off x="6062436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11</a:t>
              </a: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1331596" y="4351966"/>
            <a:ext cx="3713769" cy="1627829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6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Thêm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5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tất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3156816" y="5426501"/>
            <a:ext cx="469062" cy="45482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7513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2" grpId="0" animBg="1"/>
      <p:bldP spid="28" grpId="0" animBg="1"/>
      <p:bldP spid="29" grpId="0" animBg="1"/>
      <p:bldP spid="3" grpId="0" animBg="1"/>
      <p:bldP spid="30" grpId="0" animBg="1"/>
      <p:bldP spid="32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3"/>
          <a:stretch/>
        </p:blipFill>
        <p:spPr>
          <a:xfrm>
            <a:off x="0" y="0"/>
            <a:ext cx="12192000" cy="64099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D842BA-CEE3-48B3-84C8-AA89CA3B14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808" t="31735" r="2812" b="3758"/>
          <a:stretch/>
        </p:blipFill>
        <p:spPr>
          <a:xfrm>
            <a:off x="4314549" y="1197579"/>
            <a:ext cx="3394118" cy="25084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6908877" y="3879501"/>
            <a:ext cx="33043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8561072" y="4954460"/>
            <a:ext cx="254185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=        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7465040" y="5660421"/>
            <a:ext cx="458894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793322" y="479226"/>
            <a:ext cx="9309605" cy="943659"/>
            <a:chOff x="1313858" y="409629"/>
            <a:chExt cx="8149737" cy="94365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1313858" y="409629"/>
              <a:ext cx="8149737" cy="943659"/>
              <a:chOff x="-2116408" y="125793"/>
              <a:chExt cx="8101681" cy="115107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2116408" y="125793"/>
                <a:ext cx="8101681" cy="1151078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2116407" y="383565"/>
                <a:ext cx="511905" cy="562709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2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1712454" y="419294"/>
              <a:ext cx="7506546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Cường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12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bóng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Cường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5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</a:p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Cường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còn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lại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bóng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5391712" y="4371944"/>
            <a:ext cx="55326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Cường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A5B3AA0-C1DC-4631-855C-2AF481990028}"/>
              </a:ext>
            </a:extLst>
          </p:cNvPr>
          <p:cNvSpPr/>
          <p:nvPr/>
        </p:nvSpPr>
        <p:spPr>
          <a:xfrm>
            <a:off x="6725110" y="4954460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2C3BD03-CAB9-4191-BF75-1127E2521465}"/>
              </a:ext>
            </a:extLst>
          </p:cNvPr>
          <p:cNvSpPr/>
          <p:nvPr/>
        </p:nvSpPr>
        <p:spPr>
          <a:xfrm>
            <a:off x="7960064" y="4954460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2F97206-F4AF-44FF-864E-EEEAC800A262}"/>
              </a:ext>
            </a:extLst>
          </p:cNvPr>
          <p:cNvSpPr/>
          <p:nvPr/>
        </p:nvSpPr>
        <p:spPr>
          <a:xfrm>
            <a:off x="8965597" y="4962887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FE6FF97-E369-487E-938C-293987DE90B5}"/>
              </a:ext>
            </a:extLst>
          </p:cNvPr>
          <p:cNvSpPr/>
          <p:nvPr/>
        </p:nvSpPr>
        <p:spPr>
          <a:xfrm>
            <a:off x="7369240" y="4971276"/>
            <a:ext cx="467633" cy="475627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F6570DF-7D4D-4FC1-9848-8324D80F6A9E}"/>
              </a:ext>
            </a:extLst>
          </p:cNvPr>
          <p:cNvSpPr/>
          <p:nvPr/>
        </p:nvSpPr>
        <p:spPr>
          <a:xfrm>
            <a:off x="8982375" y="5600977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A7F9F93-B18C-4FD1-B33A-A8330A412D90}"/>
              </a:ext>
            </a:extLst>
          </p:cNvPr>
          <p:cNvSpPr/>
          <p:nvPr/>
        </p:nvSpPr>
        <p:spPr>
          <a:xfrm>
            <a:off x="7374732" y="4971765"/>
            <a:ext cx="467633" cy="475627"/>
          </a:xfrm>
          <a:prstGeom prst="ellipse">
            <a:avLst/>
          </a:prstGeom>
          <a:solidFill>
            <a:srgbClr val="F8CBAD"/>
          </a:solidFill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-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20AE0B2-5AB7-4FAA-AE1E-B6D257FEB23A}"/>
              </a:ext>
            </a:extLst>
          </p:cNvPr>
          <p:cNvGrpSpPr/>
          <p:nvPr/>
        </p:nvGrpSpPr>
        <p:grpSpPr>
          <a:xfrm>
            <a:off x="6687993" y="4947710"/>
            <a:ext cx="677694" cy="541538"/>
            <a:chOff x="6062436" y="4386814"/>
            <a:chExt cx="677694" cy="541538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1D5FBA1-7604-4197-AA5B-C1EFC2E50B28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7DFF31-388B-4879-9E2B-215D2861B243}"/>
                </a:ext>
              </a:extLst>
            </p:cNvPr>
            <p:cNvSpPr txBox="1"/>
            <p:nvPr/>
          </p:nvSpPr>
          <p:spPr>
            <a:xfrm>
              <a:off x="6062436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12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38C55D-6262-4875-B644-1703B9F26CE5}"/>
              </a:ext>
            </a:extLst>
          </p:cNvPr>
          <p:cNvGrpSpPr/>
          <p:nvPr/>
        </p:nvGrpSpPr>
        <p:grpSpPr>
          <a:xfrm>
            <a:off x="7962027" y="4949331"/>
            <a:ext cx="617811" cy="541538"/>
            <a:chOff x="6096000" y="4386814"/>
            <a:chExt cx="617811" cy="541538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2FC6E13-F34D-4EDF-BECC-CA2F267B3659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19C7D9-286A-469E-AF95-C3709F6B5566}"/>
                </a:ext>
              </a:extLst>
            </p:cNvPr>
            <p:cNvSpPr txBox="1"/>
            <p:nvPr/>
          </p:nvSpPr>
          <p:spPr>
            <a:xfrm>
              <a:off x="6168972" y="4386814"/>
              <a:ext cx="5448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5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F045A6-5CA7-44D0-9DE7-A387AD608D44}"/>
              </a:ext>
            </a:extLst>
          </p:cNvPr>
          <p:cNvGrpSpPr/>
          <p:nvPr/>
        </p:nvGrpSpPr>
        <p:grpSpPr>
          <a:xfrm>
            <a:off x="8972527" y="4958209"/>
            <a:ext cx="741788" cy="541538"/>
            <a:chOff x="6096000" y="4386814"/>
            <a:chExt cx="741788" cy="54153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1B97003-3DF6-4AC8-92BC-6E23BEF9D300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C369DE-7A61-4B2A-AF78-342CFF5DEAA2}"/>
                </a:ext>
              </a:extLst>
            </p:cNvPr>
            <p:cNvSpPr txBox="1"/>
            <p:nvPr/>
          </p:nvSpPr>
          <p:spPr>
            <a:xfrm>
              <a:off x="6160094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7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6384B6E-C6A2-470D-AC57-AA6E5ACC0F38}"/>
              </a:ext>
            </a:extLst>
          </p:cNvPr>
          <p:cNvGrpSpPr/>
          <p:nvPr/>
        </p:nvGrpSpPr>
        <p:grpSpPr>
          <a:xfrm>
            <a:off x="8990283" y="5601971"/>
            <a:ext cx="750666" cy="541538"/>
            <a:chOff x="6096000" y="4386814"/>
            <a:chExt cx="750666" cy="541538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D5311EBA-982E-4B4C-8174-5279AD824DFA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223326C-C089-432D-B5D3-B996DCFBC219}"/>
                </a:ext>
              </a:extLst>
            </p:cNvPr>
            <p:cNvSpPr txBox="1"/>
            <p:nvPr/>
          </p:nvSpPr>
          <p:spPr>
            <a:xfrm>
              <a:off x="6168972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7</a:t>
              </a: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905775" y="4274913"/>
            <a:ext cx="3847506" cy="1627829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12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Cho:       5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2487121" y="5358113"/>
            <a:ext cx="469062" cy="45482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96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2" grpId="0" animBg="1"/>
      <p:bldP spid="28" grpId="0" animBg="1"/>
      <p:bldP spid="29" grpId="0" animBg="1"/>
      <p:bldP spid="3" grpId="0" animBg="1"/>
      <p:bldP spid="30" grpId="0" animBg="1"/>
      <p:bldP spid="32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3"/>
          <a:stretch/>
        </p:blipFill>
        <p:spPr>
          <a:xfrm>
            <a:off x="0" y="0"/>
            <a:ext cx="12192000" cy="64099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27C556-8BA2-49C7-BB54-D70998099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388" y="1574580"/>
            <a:ext cx="8663223" cy="43523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6790065" y="4019369"/>
            <a:ext cx="33043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6550242" y="5043076"/>
            <a:ext cx="322847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25 + 30 = 55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7316396" y="5550167"/>
            <a:ext cx="393857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55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dự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681487" y="419598"/>
            <a:ext cx="11283351" cy="1086640"/>
            <a:chOff x="63514" y="409629"/>
            <a:chExt cx="10570562" cy="108664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63514" y="409629"/>
              <a:ext cx="10570562" cy="943659"/>
              <a:chOff x="-3359379" y="125793"/>
              <a:chExt cx="10508231" cy="115107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3359379" y="125793"/>
                <a:ext cx="10508231" cy="1151078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3315778" y="371297"/>
                <a:ext cx="470908" cy="628783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3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464141" y="480606"/>
              <a:ext cx="1010041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Tham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dự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cuộc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viết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chủ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đề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“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yêu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biển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đảo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Việt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Nam”,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Hải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Âu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25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dự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Chim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Én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30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dự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hai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tất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cả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dự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thi</a:t>
              </a:r>
              <a:r>
                <a:rPr lang="en-US" sz="2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5046453" y="4511812"/>
            <a:ext cx="64245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tất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dự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962053" y="4148454"/>
            <a:ext cx="3637711" cy="1627829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Hải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Âu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25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Én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30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2936176" y="5219814"/>
            <a:ext cx="469062" cy="45482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1597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3"/>
          <a:stretch/>
        </p:blipFill>
        <p:spPr>
          <a:xfrm>
            <a:off x="0" y="0"/>
            <a:ext cx="12192000" cy="64099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27C556-8BA2-49C7-BB54-D709980990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70" r="2870"/>
          <a:stretch/>
        </p:blipFill>
        <p:spPr>
          <a:xfrm>
            <a:off x="1764388" y="1574580"/>
            <a:ext cx="8663223" cy="43523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292929"/>
            </a:solidFill>
            <a:miter lim="800000"/>
          </a:ln>
          <a:effectLst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6828975" y="3996983"/>
            <a:ext cx="33043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7088831" y="4997511"/>
            <a:ext cx="322847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 – 3 = 9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6309931" y="5505596"/>
            <a:ext cx="524074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9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nở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447061" y="432684"/>
            <a:ext cx="9513210" cy="943659"/>
            <a:chOff x="63514" y="409629"/>
            <a:chExt cx="9400246" cy="94365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63514" y="409629"/>
              <a:ext cx="9400246" cy="943659"/>
              <a:chOff x="-3359379" y="125793"/>
              <a:chExt cx="9344816" cy="115107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3359379" y="125793"/>
                <a:ext cx="9344816" cy="1151078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3315778" y="371297"/>
                <a:ext cx="470908" cy="628783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4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546642" y="480606"/>
              <a:ext cx="877159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2B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trồng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12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khóm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3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khóm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nở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còn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khóm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chưa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nở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5771072" y="4489426"/>
            <a:ext cx="64225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nở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682066" y="4221267"/>
            <a:ext cx="4545542" cy="1627829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12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nở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3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nở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2213015" y="5296990"/>
            <a:ext cx="469062" cy="45482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618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1597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152"/>
            <a:ext cx="12192000" cy="6743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76619C-0421-433C-8509-06A8272186C9}"/>
              </a:ext>
            </a:extLst>
          </p:cNvPr>
          <p:cNvSpPr txBox="1"/>
          <p:nvPr/>
        </p:nvSpPr>
        <p:spPr>
          <a:xfrm>
            <a:off x="1889736" y="3444735"/>
            <a:ext cx="841252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536494" y="2697071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1353757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26049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432937206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3135</TotalTime>
  <Words>358</Words>
  <Application>Microsoft Office PowerPoint</Application>
  <PresentationFormat>Widescreen</PresentationFormat>
  <Paragraphs>76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 Math</vt:lpstr>
      <vt:lpstr>Times New Roman</vt:lpstr>
      <vt:lpstr>UTM Avo</vt:lpstr>
      <vt:lpstr>1_Office Theme</vt:lpstr>
      <vt:lpstr>Tuần 7 Bài 23: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487</cp:revision>
  <dcterms:created xsi:type="dcterms:W3CDTF">2021-02-20T02:56:00Z</dcterms:created>
  <dcterms:modified xsi:type="dcterms:W3CDTF">2022-08-26T09:30:48Z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