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19"/>
  </p:notesMasterIdLst>
  <p:sldIdLst>
    <p:sldId id="418" r:id="rId2"/>
    <p:sldId id="419" r:id="rId3"/>
    <p:sldId id="398" r:id="rId4"/>
    <p:sldId id="420" r:id="rId5"/>
    <p:sldId id="390" r:id="rId6"/>
    <p:sldId id="394" r:id="rId7"/>
    <p:sldId id="395" r:id="rId8"/>
    <p:sldId id="396" r:id="rId9"/>
    <p:sldId id="363" r:id="rId10"/>
    <p:sldId id="364" r:id="rId11"/>
    <p:sldId id="365" r:id="rId12"/>
    <p:sldId id="366" r:id="rId13"/>
    <p:sldId id="367" r:id="rId14"/>
    <p:sldId id="370" r:id="rId15"/>
    <p:sldId id="383" r:id="rId16"/>
    <p:sldId id="421" r:id="rId17"/>
    <p:sldId id="422" r:id="rId18"/>
  </p:sldIdLst>
  <p:sldSz cx="12192000" cy="6858000"/>
  <p:notesSz cx="6858000" cy="9144000"/>
  <p:custDataLst>
    <p:tags r:id="rId2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660033"/>
    <a:srgbClr val="F8CBAD"/>
    <a:srgbClr val="00FF00"/>
    <a:srgbClr val="006600"/>
    <a:srgbClr val="FFFFCC"/>
    <a:srgbClr val="51B416"/>
    <a:srgbClr val="FF66CC"/>
    <a:srgbClr val="E6B9B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8270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8919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71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3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61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308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5"/>
              <a:buFont typeface="Calibri"/>
              <a:buNone/>
              <a:defRPr sz="58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427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Font typeface="Arial"/>
              <a:buChar char="•"/>
              <a:defRPr sz="42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772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Font typeface="Arial"/>
              <a:buChar char="–"/>
              <a:defRPr sz="37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–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»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microsoft.com/office/2007/relationships/hdphoto" Target="../media/hdphoto3.wdp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5.png"/><Relationship Id="rId3" Type="http://schemas.microsoft.com/office/2007/relationships/media" Target="../media/media2.mp3"/><Relationship Id="rId7" Type="http://schemas.openxmlformats.org/officeDocument/2006/relationships/audio" Target="../media/audio3.wav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microsoft.com/office/2007/relationships/media" Target="../media/media1.mp3"/><Relationship Id="rId16" Type="http://schemas.openxmlformats.org/officeDocument/2006/relationships/image" Target="../media/image27.png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4.png"/><Relationship Id="rId5" Type="http://schemas.openxmlformats.org/officeDocument/2006/relationships/audio" Target="../media/audio1.wav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2.jpg"/><Relationship Id="rId1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9.png"/><Relationship Id="rId3" Type="http://schemas.microsoft.com/office/2007/relationships/media" Target="../media/media2.mp3"/><Relationship Id="rId7" Type="http://schemas.openxmlformats.org/officeDocument/2006/relationships/audio" Target="../media/audio3.wav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microsoft.com/office/2007/relationships/media" Target="../media/media1.mp3"/><Relationship Id="rId16" Type="http://schemas.openxmlformats.org/officeDocument/2006/relationships/image" Target="../media/image27.png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4.png"/><Relationship Id="rId5" Type="http://schemas.openxmlformats.org/officeDocument/2006/relationships/audio" Target="../media/audio1.wav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28.jpg"/><Relationship Id="rId14" Type="http://schemas.microsoft.com/office/2007/relationships/hdphoto" Target="../media/hdphoto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31.png"/><Relationship Id="rId3" Type="http://schemas.microsoft.com/office/2007/relationships/media" Target="../media/media2.mp3"/><Relationship Id="rId7" Type="http://schemas.openxmlformats.org/officeDocument/2006/relationships/audio" Target="../media/audio2.wav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microsoft.com/office/2007/relationships/media" Target="../media/media1.mp3"/><Relationship Id="rId16" Type="http://schemas.openxmlformats.org/officeDocument/2006/relationships/image" Target="../media/image27.png"/><Relationship Id="rId1" Type="http://schemas.openxmlformats.org/officeDocument/2006/relationships/audio" Target="NULL" TargetMode="External"/><Relationship Id="rId6" Type="http://schemas.openxmlformats.org/officeDocument/2006/relationships/audio" Target="../media/audio3.wav"/><Relationship Id="rId11" Type="http://schemas.openxmlformats.org/officeDocument/2006/relationships/image" Target="../media/image24.png"/><Relationship Id="rId5" Type="http://schemas.openxmlformats.org/officeDocument/2006/relationships/audio" Target="../media/audio1.wav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30.jpg"/><Relationship Id="rId14" Type="http://schemas.microsoft.com/office/2007/relationships/hdphoto" Target="../media/hdphoto9.wdp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3.gif"/><Relationship Id="rId5" Type="http://schemas.openxmlformats.org/officeDocument/2006/relationships/image" Target="../media/image32.jpg"/><Relationship Id="rId10" Type="http://schemas.openxmlformats.org/officeDocument/2006/relationships/image" Target="../media/image26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25338" y="182135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8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25: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029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3750954" y="3284663"/>
            <a:ext cx="531075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5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10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33"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49BDF2B-25FE-4D24-8046-DBFE16E5BBA0}"/>
              </a:ext>
            </a:extLst>
          </p:cNvPr>
          <p:cNvGrpSpPr/>
          <p:nvPr/>
        </p:nvGrpSpPr>
        <p:grpSpPr>
          <a:xfrm>
            <a:off x="3478288" y="1074046"/>
            <a:ext cx="6040616" cy="1910551"/>
            <a:chOff x="4295889" y="1296181"/>
            <a:chExt cx="5397200" cy="1910551"/>
          </a:xfrm>
        </p:grpSpPr>
        <p:sp>
          <p:nvSpPr>
            <p:cNvPr id="28" name="Thought Bubble: Cloud 27">
              <a:extLst>
                <a:ext uri="{FF2B5EF4-FFF2-40B4-BE49-F238E27FC236}">
                  <a16:creationId xmlns:a16="http://schemas.microsoft.com/office/drawing/2014/main" id="{DE062F1C-BAE5-4551-BDBC-879126201AF8}"/>
                </a:ext>
              </a:extLst>
            </p:cNvPr>
            <p:cNvSpPr/>
            <p:nvPr/>
          </p:nvSpPr>
          <p:spPr>
            <a:xfrm>
              <a:off x="4295889" y="1296181"/>
              <a:ext cx="5397200" cy="1910551"/>
            </a:xfrm>
            <a:prstGeom prst="cloudCallout">
              <a:avLst>
                <a:gd name="adj1" fmla="val -48197"/>
                <a:gd name="adj2" fmla="val 48400"/>
              </a:avLst>
            </a:prstGeom>
            <a:solidFill>
              <a:srgbClr val="6600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E0015AC-3678-43AF-9C94-570D5E0A30D7}"/>
                </a:ext>
              </a:extLst>
            </p:cNvPr>
            <p:cNvSpPr txBox="1"/>
            <p:nvPr/>
          </p:nvSpPr>
          <p:spPr>
            <a:xfrm>
              <a:off x="4762872" y="1733058"/>
              <a:ext cx="464772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chia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sẻ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tình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huống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thực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tế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liên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quan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toán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nhiều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hơn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và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ít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hơn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.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27738DC3-94A6-42D5-9632-3E7C97DF2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07" y="2997673"/>
            <a:ext cx="1766378" cy="27286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06F722F-72E9-466F-8586-237162BB9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7690" y="2453288"/>
            <a:ext cx="1598557" cy="333467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2B4A64E-C110-40D6-A025-59D92829C658}"/>
              </a:ext>
            </a:extLst>
          </p:cNvPr>
          <p:cNvGrpSpPr/>
          <p:nvPr/>
        </p:nvGrpSpPr>
        <p:grpSpPr>
          <a:xfrm>
            <a:off x="2375147" y="164070"/>
            <a:ext cx="6961633" cy="830997"/>
            <a:chOff x="3571527" y="337540"/>
            <a:chExt cx="6961633" cy="83099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4D416BD-C2CA-4EA3-A4F7-223DC5E305C1}"/>
                </a:ext>
              </a:extLst>
            </p:cNvPr>
            <p:cNvSpPr/>
            <p:nvPr/>
          </p:nvSpPr>
          <p:spPr>
            <a:xfrm>
              <a:off x="3571527" y="341057"/>
              <a:ext cx="6961633" cy="788151"/>
            </a:xfrm>
            <a:prstGeom prst="roundRect">
              <a:avLst>
                <a:gd name="adj" fmla="val 29846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B322503-1199-40AA-97ED-9FA9B5BD86C2}"/>
                </a:ext>
              </a:extLst>
            </p:cNvPr>
            <p:cNvSpPr/>
            <p:nvPr/>
          </p:nvSpPr>
          <p:spPr>
            <a:xfrm>
              <a:off x="3701107" y="337540"/>
              <a:ext cx="6702476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800" b="1" dirty="0">
                  <a:ln w="13462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solidFill>
                    <a:srgbClr val="FFFF00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UTM Avo" panose="02040603050506020204" pitchFamily="18" charset="0"/>
                </a:rPr>
                <a:t>MÌNH CÙNG CHIA SẺ</a:t>
              </a:r>
              <a:endParaRPr lang="en-US" sz="4800" b="1" cap="none" spc="0" dirty="0">
                <a:ln w="13462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UTM Avo" panose="02040603050506020204" pitchFamily="18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A905B13-3952-40D0-86FC-6D391F44A953}"/>
              </a:ext>
            </a:extLst>
          </p:cNvPr>
          <p:cNvGrpSpPr/>
          <p:nvPr/>
        </p:nvGrpSpPr>
        <p:grpSpPr>
          <a:xfrm>
            <a:off x="2861021" y="1206980"/>
            <a:ext cx="5660688" cy="1430928"/>
            <a:chOff x="4337054" y="1546966"/>
            <a:chExt cx="5660688" cy="1430928"/>
          </a:xfrm>
        </p:grpSpPr>
        <p:sp>
          <p:nvSpPr>
            <p:cNvPr id="15" name="Thought Bubble: Cloud 14">
              <a:extLst>
                <a:ext uri="{FF2B5EF4-FFF2-40B4-BE49-F238E27FC236}">
                  <a16:creationId xmlns:a16="http://schemas.microsoft.com/office/drawing/2014/main" id="{0DC613E2-5FAB-4D56-908F-7A4FDAF9C459}"/>
                </a:ext>
              </a:extLst>
            </p:cNvPr>
            <p:cNvSpPr/>
            <p:nvPr/>
          </p:nvSpPr>
          <p:spPr>
            <a:xfrm>
              <a:off x="4337054" y="1546966"/>
              <a:ext cx="5660688" cy="1430928"/>
            </a:xfrm>
            <a:prstGeom prst="cloudCallout">
              <a:avLst>
                <a:gd name="adj1" fmla="val 13219"/>
                <a:gd name="adj2" fmla="val 7183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A7E662-F95F-45B2-BC0C-E7F50B78F5E1}"/>
                </a:ext>
              </a:extLst>
            </p:cNvPr>
            <p:cNvSpPr txBox="1"/>
            <p:nvPr/>
          </p:nvSpPr>
          <p:spPr>
            <a:xfrm>
              <a:off x="4829090" y="1795954"/>
              <a:ext cx="515502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err="1">
                  <a:latin typeface="UTM Avo" panose="02040603050506020204" pitchFamily="18" charset="0"/>
                </a:rPr>
                <a:t>Tớ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có</a:t>
              </a:r>
              <a:r>
                <a:rPr lang="en-US" sz="2200" dirty="0">
                  <a:latin typeface="UTM Avo" panose="02040603050506020204" pitchFamily="18" charset="0"/>
                </a:rPr>
                <a:t> 5 </a:t>
              </a:r>
              <a:r>
                <a:rPr lang="en-US" sz="2200" dirty="0" err="1">
                  <a:latin typeface="UTM Avo" panose="02040603050506020204" pitchFamily="18" charset="0"/>
                </a:rPr>
                <a:t>viên</a:t>
              </a:r>
              <a:r>
                <a:rPr lang="en-US" sz="2200" dirty="0">
                  <a:latin typeface="UTM Avo" panose="02040603050506020204" pitchFamily="18" charset="0"/>
                </a:rPr>
                <a:t> bi, </a:t>
              </a:r>
              <a:r>
                <a:rPr lang="en-US" sz="2200" dirty="0" err="1">
                  <a:latin typeface="UTM Avo" panose="02040603050506020204" pitchFamily="18" charset="0"/>
                </a:rPr>
                <a:t>Hà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có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nhiều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hơn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tớ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</a:p>
            <a:p>
              <a:r>
                <a:rPr lang="en-US" sz="2200" dirty="0">
                  <a:latin typeface="UTM Avo" panose="02040603050506020204" pitchFamily="18" charset="0"/>
                </a:rPr>
                <a:t>6 </a:t>
              </a:r>
              <a:r>
                <a:rPr lang="en-US" sz="2200" dirty="0" err="1">
                  <a:latin typeface="UTM Avo" panose="02040603050506020204" pitchFamily="18" charset="0"/>
                </a:rPr>
                <a:t>viên</a:t>
              </a:r>
              <a:r>
                <a:rPr lang="en-US" sz="2200" dirty="0">
                  <a:latin typeface="UTM Avo" panose="02040603050506020204" pitchFamily="18" charset="0"/>
                </a:rPr>
                <a:t> bi. </a:t>
              </a:r>
              <a:r>
                <a:rPr lang="en-US" sz="2200" dirty="0" err="1">
                  <a:latin typeface="UTM Avo" panose="02040603050506020204" pitchFamily="18" charset="0"/>
                </a:rPr>
                <a:t>Vậy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Hà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có</a:t>
              </a:r>
              <a:r>
                <a:rPr lang="en-US" sz="2200" dirty="0">
                  <a:latin typeface="UTM Avo" panose="02040603050506020204" pitchFamily="18" charset="0"/>
                </a:rPr>
                <a:t> 11 </a:t>
              </a:r>
              <a:r>
                <a:rPr lang="en-US" sz="2200" dirty="0" err="1">
                  <a:latin typeface="UTM Avo" panose="02040603050506020204" pitchFamily="18" charset="0"/>
                </a:rPr>
                <a:t>viên</a:t>
              </a:r>
              <a:r>
                <a:rPr lang="en-US" sz="2200" dirty="0">
                  <a:latin typeface="UTM Avo" panose="02040603050506020204" pitchFamily="18" charset="0"/>
                </a:rPr>
                <a:t> bi.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1F4B13E-CBAA-40B7-991C-CDA965E0C5B1}"/>
              </a:ext>
            </a:extLst>
          </p:cNvPr>
          <p:cNvGrpSpPr/>
          <p:nvPr/>
        </p:nvGrpSpPr>
        <p:grpSpPr>
          <a:xfrm>
            <a:off x="2160102" y="3844887"/>
            <a:ext cx="3892181" cy="1430928"/>
            <a:chOff x="4556049" y="1564680"/>
            <a:chExt cx="3695860" cy="1430928"/>
          </a:xfrm>
          <a:solidFill>
            <a:srgbClr val="002060"/>
          </a:solidFill>
        </p:grpSpPr>
        <p:sp>
          <p:nvSpPr>
            <p:cNvPr id="22" name="Thought Bubble: Cloud 21">
              <a:extLst>
                <a:ext uri="{FF2B5EF4-FFF2-40B4-BE49-F238E27FC236}">
                  <a16:creationId xmlns:a16="http://schemas.microsoft.com/office/drawing/2014/main" id="{A78BF572-7A04-43A1-9E29-1FADC1F123CC}"/>
                </a:ext>
              </a:extLst>
            </p:cNvPr>
            <p:cNvSpPr/>
            <p:nvPr/>
          </p:nvSpPr>
          <p:spPr>
            <a:xfrm>
              <a:off x="4556049" y="1564680"/>
              <a:ext cx="3695860" cy="1430928"/>
            </a:xfrm>
            <a:prstGeom prst="cloudCallout">
              <a:avLst>
                <a:gd name="adj1" fmla="val 24559"/>
                <a:gd name="adj2" fmla="val 7449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CC61B71-968B-427D-976D-29148E4F7A1F}"/>
                </a:ext>
              </a:extLst>
            </p:cNvPr>
            <p:cNvSpPr txBox="1"/>
            <p:nvPr/>
          </p:nvSpPr>
          <p:spPr>
            <a:xfrm>
              <a:off x="4962293" y="1840419"/>
              <a:ext cx="2878750" cy="76944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Làm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thế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nào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biết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Hà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có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11 </a:t>
              </a:r>
              <a:r>
                <a:rPr lang="en-US" sz="2200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viên</a:t>
              </a:r>
              <a:r>
                <a:rPr lang="en-US" sz="2200" dirty="0">
                  <a:solidFill>
                    <a:schemeClr val="bg1"/>
                  </a:solidFill>
                  <a:latin typeface="UTM Avo" panose="02040603050506020204" pitchFamily="18" charset="0"/>
                </a:rPr>
                <a:t> bi?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F38CC3-2B73-4366-BFDF-1DCD0D9904DC}"/>
              </a:ext>
            </a:extLst>
          </p:cNvPr>
          <p:cNvGrpSpPr/>
          <p:nvPr/>
        </p:nvGrpSpPr>
        <p:grpSpPr>
          <a:xfrm>
            <a:off x="8030629" y="2522377"/>
            <a:ext cx="3795549" cy="1336939"/>
            <a:chOff x="4337054" y="1546966"/>
            <a:chExt cx="3795549" cy="1336939"/>
          </a:xfrm>
        </p:grpSpPr>
        <p:sp>
          <p:nvSpPr>
            <p:cNvPr id="25" name="Thought Bubble: Cloud 24">
              <a:extLst>
                <a:ext uri="{FF2B5EF4-FFF2-40B4-BE49-F238E27FC236}">
                  <a16:creationId xmlns:a16="http://schemas.microsoft.com/office/drawing/2014/main" id="{E0C08B7F-124A-4418-A421-08361EF32021}"/>
                </a:ext>
              </a:extLst>
            </p:cNvPr>
            <p:cNvSpPr/>
            <p:nvPr/>
          </p:nvSpPr>
          <p:spPr>
            <a:xfrm>
              <a:off x="4337054" y="1546966"/>
              <a:ext cx="3795549" cy="1336939"/>
            </a:xfrm>
            <a:prstGeom prst="cloudCallout">
              <a:avLst>
                <a:gd name="adj1" fmla="val -56044"/>
                <a:gd name="adj2" fmla="val 34071"/>
              </a:avLst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AA01498-5771-4C78-9300-C1E5E642EE7A}"/>
                </a:ext>
              </a:extLst>
            </p:cNvPr>
            <p:cNvSpPr txBox="1"/>
            <p:nvPr/>
          </p:nvSpPr>
          <p:spPr>
            <a:xfrm>
              <a:off x="4629670" y="1825929"/>
              <a:ext cx="340913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 err="1">
                  <a:latin typeface="UTM Avo" panose="02040603050506020204" pitchFamily="18" charset="0"/>
                </a:rPr>
                <a:t>Vì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Hà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nhiều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hơn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tớ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nên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tớ</a:t>
              </a:r>
              <a:r>
                <a:rPr lang="en-US" sz="2200" dirty="0">
                  <a:latin typeface="UTM Avo" panose="02040603050506020204" pitchFamily="18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</a:rPr>
                <a:t>lấy</a:t>
              </a:r>
              <a:r>
                <a:rPr lang="en-US" sz="2200" dirty="0">
                  <a:latin typeface="UTM Avo" panose="02040603050506020204" pitchFamily="18" charset="0"/>
                </a:rPr>
                <a:t> 5 + 6 = 11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241802A-EB5D-4FEB-A63D-B56999C53DF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000" b="96000" l="5357" r="94643">
                        <a14:foregroundMark x1="53571" y1="96000" x2="53571" y2="96000"/>
                        <a14:foregroundMark x1="75595" y1="55000" x2="75595" y2="55000"/>
                        <a14:foregroundMark x1="11905" y1="63000" x2="69643" y2="77000"/>
                        <a14:foregroundMark x1="85714" y1="52000" x2="73214" y2="84000"/>
                        <a14:foregroundMark x1="77976" y1="46000" x2="94643" y2="49000"/>
                        <a14:foregroundMark x1="71429" y1="67000" x2="83929" y2="52000"/>
                        <a14:foregroundMark x1="9524" y1="45000" x2="9524" y2="45000"/>
                        <a14:foregroundMark x1="9524" y1="45000" x2="27381" y2="58000"/>
                        <a14:foregroundMark x1="5952" y1="46000" x2="6548" y2="71000"/>
                        <a14:foregroundMark x1="36310" y1="92000" x2="58929" y2="92000"/>
                        <a14:foregroundMark x1="45238" y1="5000" x2="45238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6756" y="5023942"/>
            <a:ext cx="2403959" cy="14309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76A09EE-5F68-4AF5-AE1D-6E4EF0AB9C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556" b="97222" l="1227" r="90798">
                        <a14:foregroundMark x1="46626" y1="5556" x2="46626" y2="5556"/>
                        <a14:foregroundMark x1="36810" y1="86111" x2="61963" y2="93519"/>
                        <a14:foregroundMark x1="69325" y1="53704" x2="85890" y2="53704"/>
                        <a14:foregroundMark x1="69325" y1="41667" x2="90798" y2="50000"/>
                        <a14:foregroundMark x1="90798" y1="50000" x2="61963" y2="65741"/>
                        <a14:foregroundMark x1="61963" y1="65741" x2="54601" y2="64815"/>
                        <a14:foregroundMark x1="1840" y1="55556" x2="33742" y2="55556"/>
                        <a14:foregroundMark x1="24540" y1="45370" x2="1227" y2="46296"/>
                        <a14:foregroundMark x1="82209" y1="92593" x2="82209" y2="94444"/>
                        <a14:foregroundMark x1="12270" y1="87963" x2="9202" y2="972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48781" y="5023942"/>
            <a:ext cx="2159643" cy="143092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7A9965A-0921-422E-8852-22FE69EE716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6939" l="5590" r="98758">
                        <a14:foregroundMark x1="52795" y1="0" x2="52795" y2="0"/>
                        <a14:foregroundMark x1="79503" y1="53061" x2="93789" y2="58163"/>
                        <a14:foregroundMark x1="70186" y1="47959" x2="90062" y2="42857"/>
                        <a14:foregroundMark x1="93168" y1="50000" x2="90683" y2="88776"/>
                        <a14:foregroundMark x1="90683" y1="88776" x2="90683" y2="88776"/>
                        <a14:foregroundMark x1="69565" y1="80612" x2="98758" y2="76531"/>
                        <a14:foregroundMark x1="12422" y1="60204" x2="35404" y2="60204"/>
                        <a14:foregroundMark x1="6832" y1="42857" x2="34161" y2="42857"/>
                        <a14:foregroundMark x1="6211" y1="50000" x2="34161" y2="60204"/>
                        <a14:foregroundMark x1="8075" y1="64286" x2="29814" y2="64286"/>
                        <a14:foregroundMark x1="11801" y1="84694" x2="26708" y2="84694"/>
                        <a14:foregroundMark x1="34783" y1="91837" x2="64596" y2="91837"/>
                        <a14:foregroundMark x1="49689" y1="96939" x2="67702" y2="96939"/>
                        <a14:foregroundMark x1="20497" y1="91837" x2="26087" y2="91837"/>
                        <a14:foregroundMark x1="13043" y1="95918" x2="29814" y2="9591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00083" y="5023942"/>
            <a:ext cx="2350810" cy="143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4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9803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7"/>
          <a:stretch/>
        </p:blipFill>
        <p:spPr>
          <a:xfrm>
            <a:off x="0" y="0"/>
            <a:ext cx="12192000" cy="64282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3840241" y="3721953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5492436" y="4743644"/>
            <a:ext cx="25418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       (con)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4439533" y="5449605"/>
            <a:ext cx="541429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con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nhồi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181819" y="468397"/>
            <a:ext cx="9726003" cy="952575"/>
            <a:chOff x="1669162" y="409629"/>
            <a:chExt cx="9197833" cy="95257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1669162" y="418545"/>
              <a:ext cx="9197833" cy="943659"/>
              <a:chOff x="-1763200" y="136669"/>
              <a:chExt cx="9143597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1763200" y="136669"/>
                <a:ext cx="9143597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1700895" y="311197"/>
                <a:ext cx="653110" cy="717928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1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2161237" y="409629"/>
              <a:ext cx="8604850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Phương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12 con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thú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nhồi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Tú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Phương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3 con.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Tú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mấy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con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thú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nhồi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3329676" y="4186298"/>
            <a:ext cx="55326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Tú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nhồi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5B3AA0-C1DC-4631-855C-2AF481990028}"/>
              </a:ext>
            </a:extLst>
          </p:cNvPr>
          <p:cNvSpPr/>
          <p:nvPr/>
        </p:nvSpPr>
        <p:spPr>
          <a:xfrm>
            <a:off x="3656474" y="4743644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2C3BD03-CAB9-4191-BF75-1127E2521465}"/>
              </a:ext>
            </a:extLst>
          </p:cNvPr>
          <p:cNvSpPr/>
          <p:nvPr/>
        </p:nvSpPr>
        <p:spPr>
          <a:xfrm>
            <a:off x="4891428" y="4743644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F97206-F4AF-44FF-864E-EEEAC800A262}"/>
              </a:ext>
            </a:extLst>
          </p:cNvPr>
          <p:cNvSpPr/>
          <p:nvPr/>
        </p:nvSpPr>
        <p:spPr>
          <a:xfrm>
            <a:off x="5896961" y="4752071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FE6FF97-E369-487E-938C-293987DE90B5}"/>
              </a:ext>
            </a:extLst>
          </p:cNvPr>
          <p:cNvSpPr/>
          <p:nvPr/>
        </p:nvSpPr>
        <p:spPr>
          <a:xfrm>
            <a:off x="4300604" y="4760460"/>
            <a:ext cx="467633" cy="475627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6570DF-7D4D-4FC1-9848-8324D80F6A9E}"/>
              </a:ext>
            </a:extLst>
          </p:cNvPr>
          <p:cNvSpPr/>
          <p:nvPr/>
        </p:nvSpPr>
        <p:spPr>
          <a:xfrm>
            <a:off x="5913739" y="5390161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7F9F93-B18C-4FD1-B33A-A8330A412D90}"/>
              </a:ext>
            </a:extLst>
          </p:cNvPr>
          <p:cNvSpPr/>
          <p:nvPr/>
        </p:nvSpPr>
        <p:spPr>
          <a:xfrm>
            <a:off x="4306096" y="4760949"/>
            <a:ext cx="467633" cy="475627"/>
          </a:xfrm>
          <a:prstGeom prst="ellipse">
            <a:avLst/>
          </a:prstGeom>
          <a:solidFill>
            <a:srgbClr val="F8CBAD"/>
          </a:solidFill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+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AE0B2-5AB7-4FAA-AE1E-B6D257FEB23A}"/>
              </a:ext>
            </a:extLst>
          </p:cNvPr>
          <p:cNvGrpSpPr/>
          <p:nvPr/>
        </p:nvGrpSpPr>
        <p:grpSpPr>
          <a:xfrm>
            <a:off x="3649182" y="4737026"/>
            <a:ext cx="677694" cy="541406"/>
            <a:chOff x="6092261" y="4386946"/>
            <a:chExt cx="677694" cy="541406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1D5FBA1-7604-4197-AA5B-C1EFC2E50B28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7DFF31-388B-4879-9E2B-215D2861B243}"/>
                </a:ext>
              </a:extLst>
            </p:cNvPr>
            <p:cNvSpPr txBox="1"/>
            <p:nvPr/>
          </p:nvSpPr>
          <p:spPr>
            <a:xfrm>
              <a:off x="6092261" y="4386946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12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38C55D-6262-4875-B644-1703B9F26CE5}"/>
              </a:ext>
            </a:extLst>
          </p:cNvPr>
          <p:cNvGrpSpPr/>
          <p:nvPr/>
        </p:nvGrpSpPr>
        <p:grpSpPr>
          <a:xfrm>
            <a:off x="4893391" y="4738515"/>
            <a:ext cx="617811" cy="541538"/>
            <a:chOff x="6096000" y="4386814"/>
            <a:chExt cx="617811" cy="541538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2FC6E13-F34D-4EDF-BECC-CA2F267B3659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19C7D9-286A-469E-AF95-C3709F6B5566}"/>
                </a:ext>
              </a:extLst>
            </p:cNvPr>
            <p:cNvSpPr txBox="1"/>
            <p:nvPr/>
          </p:nvSpPr>
          <p:spPr>
            <a:xfrm>
              <a:off x="6168972" y="4386814"/>
              <a:ext cx="5448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3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F045A6-5CA7-44D0-9DE7-A387AD608D44}"/>
              </a:ext>
            </a:extLst>
          </p:cNvPr>
          <p:cNvGrpSpPr/>
          <p:nvPr/>
        </p:nvGrpSpPr>
        <p:grpSpPr>
          <a:xfrm>
            <a:off x="5870327" y="4747393"/>
            <a:ext cx="677694" cy="541538"/>
            <a:chOff x="6062436" y="4386814"/>
            <a:chExt cx="677694" cy="54153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1B97003-3DF6-4AC8-92BC-6E23BEF9D300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C369DE-7A61-4B2A-AF78-342CFF5DEAA2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15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384B6E-C6A2-470D-AC57-AA6E5ACC0F38}"/>
              </a:ext>
            </a:extLst>
          </p:cNvPr>
          <p:cNvGrpSpPr/>
          <p:nvPr/>
        </p:nvGrpSpPr>
        <p:grpSpPr>
          <a:xfrm>
            <a:off x="5888083" y="5391155"/>
            <a:ext cx="677694" cy="541538"/>
            <a:chOff x="6062436" y="4386814"/>
            <a:chExt cx="677694" cy="54153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D5311EBA-982E-4B4C-8174-5279AD824DFA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23326C-C089-432D-B5D3-B996DCFBC219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15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931653" y="1829498"/>
            <a:ext cx="7401463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12 con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nhồi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Tú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Phương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3 con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nhồi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Tú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con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thú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nhồi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4421762" y="2920438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3FBA09-8413-48BB-8DDD-93323E0F6A1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717" t="9949" r="4778" b="25773"/>
          <a:stretch/>
        </p:blipFill>
        <p:spPr>
          <a:xfrm>
            <a:off x="8430683" y="1683724"/>
            <a:ext cx="3198530" cy="24241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751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2" grpId="0" animBg="1"/>
      <p:bldP spid="28" grpId="0" animBg="1"/>
      <p:bldP spid="29" grpId="0" animBg="1"/>
      <p:bldP spid="3" grpId="0" animBg="1"/>
      <p:bldP spid="30" grpId="0" animBg="1"/>
      <p:bldP spid="32" grpId="0" animBg="1"/>
      <p:bldP spid="39" grpId="0" animBg="1"/>
      <p:bldP spid="4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7"/>
          <a:stretch/>
        </p:blipFill>
        <p:spPr>
          <a:xfrm>
            <a:off x="0" y="0"/>
            <a:ext cx="12192000" cy="64282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7C2108-688C-43F2-A491-8D740B8464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258" t="12436" b="30634"/>
          <a:stretch/>
        </p:blipFill>
        <p:spPr>
          <a:xfrm>
            <a:off x="7652386" y="1559888"/>
            <a:ext cx="3683967" cy="24506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086695" y="3675674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6054630" y="4780355"/>
            <a:ext cx="254185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        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018980" y="5506163"/>
            <a:ext cx="458894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009291" y="408512"/>
            <a:ext cx="10327063" cy="943659"/>
            <a:chOff x="1313858" y="409629"/>
            <a:chExt cx="9508021" cy="94365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1313858" y="409629"/>
              <a:ext cx="9508021" cy="943659"/>
              <a:chOff x="-2116408" y="125793"/>
              <a:chExt cx="9451956" cy="115107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2116408" y="125793"/>
                <a:ext cx="9451956" cy="115107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2091379" y="340248"/>
                <a:ext cx="558940" cy="691211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2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1808867" y="417036"/>
              <a:ext cx="9013011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Huyền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17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Thủy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ít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Huyền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9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Thủy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cắt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được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bông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hoa</a:t>
              </a:r>
              <a:r>
                <a:rPr lang="en-US" sz="26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2885270" y="4197839"/>
            <a:ext cx="553264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A5B3AA0-C1DC-4631-855C-2AF481990028}"/>
              </a:ext>
            </a:extLst>
          </p:cNvPr>
          <p:cNvSpPr/>
          <p:nvPr/>
        </p:nvSpPr>
        <p:spPr>
          <a:xfrm>
            <a:off x="4218668" y="4780355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E2C3BD03-CAB9-4191-BF75-1127E2521465}"/>
              </a:ext>
            </a:extLst>
          </p:cNvPr>
          <p:cNvSpPr/>
          <p:nvPr/>
        </p:nvSpPr>
        <p:spPr>
          <a:xfrm>
            <a:off x="5453622" y="4780355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2F97206-F4AF-44FF-864E-EEEAC800A262}"/>
              </a:ext>
            </a:extLst>
          </p:cNvPr>
          <p:cNvSpPr/>
          <p:nvPr/>
        </p:nvSpPr>
        <p:spPr>
          <a:xfrm>
            <a:off x="6459155" y="4788782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FE6FF97-E369-487E-938C-293987DE90B5}"/>
              </a:ext>
            </a:extLst>
          </p:cNvPr>
          <p:cNvSpPr/>
          <p:nvPr/>
        </p:nvSpPr>
        <p:spPr>
          <a:xfrm>
            <a:off x="4862798" y="4797171"/>
            <a:ext cx="467633" cy="475627"/>
          </a:xfrm>
          <a:prstGeom prst="ellips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6570DF-7D4D-4FC1-9848-8324D80F6A9E}"/>
              </a:ext>
            </a:extLst>
          </p:cNvPr>
          <p:cNvSpPr/>
          <p:nvPr/>
        </p:nvSpPr>
        <p:spPr>
          <a:xfrm>
            <a:off x="6475933" y="5426872"/>
            <a:ext cx="544839" cy="532183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A7F9F93-B18C-4FD1-B33A-A8330A412D90}"/>
              </a:ext>
            </a:extLst>
          </p:cNvPr>
          <p:cNvSpPr/>
          <p:nvPr/>
        </p:nvSpPr>
        <p:spPr>
          <a:xfrm>
            <a:off x="4868290" y="4797660"/>
            <a:ext cx="467633" cy="475627"/>
          </a:xfrm>
          <a:prstGeom prst="ellipse">
            <a:avLst/>
          </a:prstGeom>
          <a:solidFill>
            <a:srgbClr val="F8CBAD"/>
          </a:solidFill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-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20AE0B2-5AB7-4FAA-AE1E-B6D257FEB23A}"/>
              </a:ext>
            </a:extLst>
          </p:cNvPr>
          <p:cNvGrpSpPr/>
          <p:nvPr/>
        </p:nvGrpSpPr>
        <p:grpSpPr>
          <a:xfrm>
            <a:off x="4181551" y="4773605"/>
            <a:ext cx="677694" cy="541538"/>
            <a:chOff x="6062436" y="4386814"/>
            <a:chExt cx="677694" cy="541538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01D5FBA1-7604-4197-AA5B-C1EFC2E50B28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E7DFF31-388B-4879-9E2B-215D2861B243}"/>
                </a:ext>
              </a:extLst>
            </p:cNvPr>
            <p:cNvSpPr txBox="1"/>
            <p:nvPr/>
          </p:nvSpPr>
          <p:spPr>
            <a:xfrm>
              <a:off x="6062436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17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738C55D-6262-4875-B644-1703B9F26CE5}"/>
              </a:ext>
            </a:extLst>
          </p:cNvPr>
          <p:cNvGrpSpPr/>
          <p:nvPr/>
        </p:nvGrpSpPr>
        <p:grpSpPr>
          <a:xfrm>
            <a:off x="5455585" y="4775226"/>
            <a:ext cx="617811" cy="541538"/>
            <a:chOff x="6096000" y="4386814"/>
            <a:chExt cx="617811" cy="541538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C2FC6E13-F34D-4EDF-BECC-CA2F267B3659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919C7D9-286A-469E-AF95-C3709F6B5566}"/>
                </a:ext>
              </a:extLst>
            </p:cNvPr>
            <p:cNvSpPr txBox="1"/>
            <p:nvPr/>
          </p:nvSpPr>
          <p:spPr>
            <a:xfrm>
              <a:off x="6168972" y="4386814"/>
              <a:ext cx="5448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9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3F045A6-5CA7-44D0-9DE7-A387AD608D44}"/>
              </a:ext>
            </a:extLst>
          </p:cNvPr>
          <p:cNvGrpSpPr/>
          <p:nvPr/>
        </p:nvGrpSpPr>
        <p:grpSpPr>
          <a:xfrm>
            <a:off x="6466085" y="4784104"/>
            <a:ext cx="741788" cy="541538"/>
            <a:chOff x="6096000" y="4386814"/>
            <a:chExt cx="741788" cy="54153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1B97003-3DF6-4AC8-92BC-6E23BEF9D300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DC369DE-7A61-4B2A-AF78-342CFF5DEAA2}"/>
                </a:ext>
              </a:extLst>
            </p:cNvPr>
            <p:cNvSpPr txBox="1"/>
            <p:nvPr/>
          </p:nvSpPr>
          <p:spPr>
            <a:xfrm>
              <a:off x="6160094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8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6384B6E-C6A2-470D-AC57-AA6E5ACC0F38}"/>
              </a:ext>
            </a:extLst>
          </p:cNvPr>
          <p:cNvGrpSpPr/>
          <p:nvPr/>
        </p:nvGrpSpPr>
        <p:grpSpPr>
          <a:xfrm>
            <a:off x="6483841" y="5427866"/>
            <a:ext cx="750666" cy="541538"/>
            <a:chOff x="6096000" y="4386814"/>
            <a:chExt cx="750666" cy="541538"/>
          </a:xfrm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D5311EBA-982E-4B4C-8174-5279AD824DFA}"/>
                </a:ext>
              </a:extLst>
            </p:cNvPr>
            <p:cNvSpPr/>
            <p:nvPr/>
          </p:nvSpPr>
          <p:spPr>
            <a:xfrm>
              <a:off x="6096000" y="4396169"/>
              <a:ext cx="544839" cy="532183"/>
            </a:xfrm>
            <a:prstGeom prst="roundRect">
              <a:avLst/>
            </a:prstGeom>
            <a:solidFill>
              <a:srgbClr val="00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223326C-C089-432D-B5D3-B996DCFBC219}"/>
                </a:ext>
              </a:extLst>
            </p:cNvPr>
            <p:cNvSpPr txBox="1"/>
            <p:nvPr/>
          </p:nvSpPr>
          <p:spPr>
            <a:xfrm>
              <a:off x="6168972" y="4386814"/>
              <a:ext cx="6776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8</a:t>
              </a: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1125624" y="1719430"/>
            <a:ext cx="5106595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Huyền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17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Huyền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9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Thủy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bông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2249692" y="2818080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7396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2" grpId="0" animBg="1"/>
      <p:bldP spid="28" grpId="0" animBg="1"/>
      <p:bldP spid="29" grpId="0" animBg="1"/>
      <p:bldP spid="3" grpId="0" animBg="1"/>
      <p:bldP spid="30" grpId="0" animBg="1"/>
      <p:bldP spid="32" grpId="0" animBg="1"/>
      <p:bldP spid="39" grpId="0" animBg="1"/>
      <p:bldP spid="4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7"/>
          <a:stretch/>
        </p:blipFill>
        <p:spPr>
          <a:xfrm>
            <a:off x="0" y="0"/>
            <a:ext cx="12192000" cy="64282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309385" y="3775060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4406912" y="4926477"/>
            <a:ext cx="41504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24 + 10 = 34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035053" y="5433568"/>
            <a:ext cx="393857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34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173192" y="436695"/>
            <a:ext cx="9799607" cy="1037125"/>
            <a:chOff x="385599" y="412899"/>
            <a:chExt cx="9239669" cy="1037125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385599" y="412899"/>
              <a:ext cx="9239669" cy="1037125"/>
              <a:chOff x="-3039193" y="129782"/>
              <a:chExt cx="9185186" cy="126508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039193" y="129782"/>
                <a:ext cx="9185186" cy="1265088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2984397" y="386938"/>
                <a:ext cx="531952" cy="710292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3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914421" y="481469"/>
              <a:ext cx="8251440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Minh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24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bưu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ảnh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Tuấn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nhiều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Minh 10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bưu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ảnh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Tuấn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bưu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ảnh</a:t>
              </a:r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4182374" y="4299738"/>
            <a:ext cx="618773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Tuấn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3010618" y="1752277"/>
            <a:ext cx="6012611" cy="1744326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Minh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24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Tuấn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Minh: 10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Tuấn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bưu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ảnh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6593146" y="2904729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39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67"/>
          <a:stretch/>
        </p:blipFill>
        <p:spPr>
          <a:xfrm>
            <a:off x="0" y="0"/>
            <a:ext cx="12192000" cy="642823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192B290-4045-4630-92AC-8C3F8EB04E98}"/>
              </a:ext>
            </a:extLst>
          </p:cNvPr>
          <p:cNvSpPr txBox="1"/>
          <p:nvPr/>
        </p:nvSpPr>
        <p:spPr>
          <a:xfrm>
            <a:off x="4298838" y="3952801"/>
            <a:ext cx="330439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EF93AD-A7FB-44D9-A9E5-6D9D1C66FF4B}"/>
              </a:ext>
            </a:extLst>
          </p:cNvPr>
          <p:cNvSpPr txBox="1"/>
          <p:nvPr/>
        </p:nvSpPr>
        <p:spPr>
          <a:xfrm>
            <a:off x="4500002" y="4957175"/>
            <a:ext cx="322847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 – 4 = 7 (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B499DC-E911-4005-8568-0612B951823B}"/>
              </a:ext>
            </a:extLst>
          </p:cNvPr>
          <p:cNvSpPr txBox="1"/>
          <p:nvPr/>
        </p:nvSpPr>
        <p:spPr>
          <a:xfrm>
            <a:off x="5062523" y="5459362"/>
            <a:ext cx="593063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7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</a:t>
            </a:r>
            <a:endParaRPr lang="en-US" sz="26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C85C448-51B5-42F5-A37B-FE48DEE89901}"/>
              </a:ext>
            </a:extLst>
          </p:cNvPr>
          <p:cNvGrpSpPr/>
          <p:nvPr/>
        </p:nvGrpSpPr>
        <p:grpSpPr>
          <a:xfrm>
            <a:off x="1164566" y="432684"/>
            <a:ext cx="10601864" cy="1342850"/>
            <a:chOff x="63514" y="409629"/>
            <a:chExt cx="9442578" cy="134285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BBF1A05-7857-4B13-A889-93F547F2E4A8}"/>
                </a:ext>
              </a:extLst>
            </p:cNvPr>
            <p:cNvGrpSpPr/>
            <p:nvPr/>
          </p:nvGrpSpPr>
          <p:grpSpPr>
            <a:xfrm>
              <a:off x="63514" y="409629"/>
              <a:ext cx="9400246" cy="1342850"/>
              <a:chOff x="-3359379" y="125793"/>
              <a:chExt cx="9344816" cy="1638012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A741D734-4E1C-4315-AC7C-E0E885A6794F}"/>
                  </a:ext>
                </a:extLst>
              </p:cNvPr>
              <p:cNvSpPr/>
              <p:nvPr/>
            </p:nvSpPr>
            <p:spPr>
              <a:xfrm>
                <a:off x="-3359379" y="125793"/>
                <a:ext cx="9344816" cy="1638012"/>
              </a:xfrm>
              <a:prstGeom prst="roundRect">
                <a:avLst>
                  <a:gd name="adj" fmla="val 49773"/>
                </a:avLst>
              </a:prstGeom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A3377098-46BA-4732-A93C-1C8C3F06A8C3}"/>
                  </a:ext>
                </a:extLst>
              </p:cNvPr>
              <p:cNvSpPr/>
              <p:nvPr/>
            </p:nvSpPr>
            <p:spPr>
              <a:xfrm>
                <a:off x="-3289509" y="630061"/>
                <a:ext cx="508461" cy="678926"/>
              </a:xfrm>
              <a:prstGeom prst="ellipse">
                <a:avLst/>
              </a:prstGeom>
              <a:solidFill>
                <a:srgbClr val="FFC000"/>
              </a:solidFill>
              <a:ln w="38100">
                <a:solidFill>
                  <a:srgbClr val="0070C0"/>
                </a:solidFill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C00000"/>
                    </a:solidFill>
                    <a:latin typeface="UTM Avo" panose="02040603050506020204" pitchFamily="18" charset="0"/>
                  </a:rPr>
                  <a:t>4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5345BD-8EF1-4813-8492-0EA66AA9EC11}"/>
                </a:ext>
              </a:extLst>
            </p:cNvPr>
            <p:cNvSpPr txBox="1"/>
            <p:nvPr/>
          </p:nvSpPr>
          <p:spPr>
            <a:xfrm>
              <a:off x="734495" y="480604"/>
              <a:ext cx="8771597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phòng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dục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11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máy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chạy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bộ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ghế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nằm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đẩy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tạ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ít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máy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chạy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bộ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là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4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ghế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.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phòng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dục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bao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nhiêu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chiếc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ghế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nằm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đẩy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tạ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3A18C55D-6C28-424F-A315-B65263C007CA}"/>
              </a:ext>
            </a:extLst>
          </p:cNvPr>
          <p:cNvSpPr txBox="1"/>
          <p:nvPr/>
        </p:nvSpPr>
        <p:spPr>
          <a:xfrm>
            <a:off x="2104845" y="4454988"/>
            <a:ext cx="884052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6902521-F18E-418A-B5BD-DA9BA7B8FC88}"/>
              </a:ext>
            </a:extLst>
          </p:cNvPr>
          <p:cNvSpPr/>
          <p:nvPr/>
        </p:nvSpPr>
        <p:spPr>
          <a:xfrm>
            <a:off x="2374752" y="2083310"/>
            <a:ext cx="8204856" cy="1627829"/>
          </a:xfrm>
          <a:prstGeom prst="roundRect">
            <a:avLst>
              <a:gd name="adj" fmla="val 11404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chạy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       11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ít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chạy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bộ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4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Ghế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đẩy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                                     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chiếc</a:t>
            </a:r>
            <a:endParaRPr lang="en-US" sz="24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5AB89A0-0995-4A2B-84CE-14FF74DB8478}"/>
              </a:ext>
            </a:extLst>
          </p:cNvPr>
          <p:cNvSpPr/>
          <p:nvPr/>
        </p:nvSpPr>
        <p:spPr>
          <a:xfrm>
            <a:off x="8285014" y="3149730"/>
            <a:ext cx="469062" cy="454827"/>
          </a:xfrm>
          <a:prstGeom prst="round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63618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21" grpId="0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AE29EE-C87B-448F-9A6F-C2D26BF8BD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"/>
          <a:stretch/>
        </p:blipFill>
        <p:spPr>
          <a:xfrm>
            <a:off x="-1" y="10868"/>
            <a:ext cx="12192001" cy="641850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B8EF33F-1AF6-4E71-A5EB-18F2ECD59623}"/>
              </a:ext>
            </a:extLst>
          </p:cNvPr>
          <p:cNvSpPr/>
          <p:nvPr/>
        </p:nvSpPr>
        <p:spPr>
          <a:xfrm>
            <a:off x="907861" y="2715566"/>
            <a:ext cx="1835341" cy="1664681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>
                <a:latin typeface="UTM Avo" panose="02040603050506020204" pitchFamily="18" charset="0"/>
              </a:rPr>
              <a:t>3 </a:t>
            </a:r>
            <a:r>
              <a:rPr lang="en-US" sz="2700" b="1" dirty="0" err="1">
                <a:latin typeface="UTM Avo" panose="02040603050506020204" pitchFamily="18" charset="0"/>
              </a:rPr>
              <a:t>chướng</a:t>
            </a:r>
            <a:r>
              <a:rPr lang="en-US" sz="2700" b="1" dirty="0">
                <a:latin typeface="UTM Avo" panose="02040603050506020204" pitchFamily="18" charset="0"/>
              </a:rPr>
              <a:t> </a:t>
            </a:r>
            <a:r>
              <a:rPr lang="en-US" sz="2700" b="1" dirty="0" err="1">
                <a:latin typeface="UTM Avo" panose="02040603050506020204" pitchFamily="18" charset="0"/>
              </a:rPr>
              <a:t>ngại</a:t>
            </a:r>
            <a:r>
              <a:rPr lang="en-US" sz="2700" b="1" dirty="0">
                <a:latin typeface="UTM Avo" panose="02040603050506020204" pitchFamily="18" charset="0"/>
              </a:rPr>
              <a:t> </a:t>
            </a:r>
            <a:r>
              <a:rPr lang="en-US" sz="2700" b="1" dirty="0" err="1">
                <a:latin typeface="UTM Avo" panose="02040603050506020204" pitchFamily="18" charset="0"/>
              </a:rPr>
              <a:t>vật</a:t>
            </a:r>
            <a:endParaRPr lang="en-US" sz="2700" b="1" dirty="0">
              <a:latin typeface="UTM Avo" panose="0204060305050602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CD8197-0D89-4C68-9169-C287A1779908}"/>
              </a:ext>
            </a:extLst>
          </p:cNvPr>
          <p:cNvSpPr txBox="1"/>
          <p:nvPr/>
        </p:nvSpPr>
        <p:spPr>
          <a:xfrm>
            <a:off x="5585636" y="1509822"/>
            <a:ext cx="3324447" cy="92333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5400" b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ĐUA XE</a:t>
            </a:r>
          </a:p>
        </p:txBody>
      </p:sp>
    </p:spTree>
    <p:extLst>
      <p:ext uri="{BB962C8B-B14F-4D97-AF65-F5344CB8AC3E}">
        <p14:creationId xmlns:p14="http://schemas.microsoft.com/office/powerpoint/2010/main" val="46948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779E311-B496-4F7F-81E1-5DE027C272D0}"/>
              </a:ext>
            </a:extLst>
          </p:cNvPr>
          <p:cNvGrpSpPr/>
          <p:nvPr/>
        </p:nvGrpSpPr>
        <p:grpSpPr>
          <a:xfrm>
            <a:off x="0" y="0"/>
            <a:ext cx="12192000" cy="6466114"/>
            <a:chOff x="-111258" y="237604"/>
            <a:chExt cx="12925593" cy="65867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69C5A51-DA59-4C51-93DA-8D91DB5B0A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807" t="9144" r="3162" b="9409"/>
            <a:stretch/>
          </p:blipFill>
          <p:spPr>
            <a:xfrm>
              <a:off x="-111258" y="237604"/>
              <a:ext cx="12925593" cy="6586750"/>
            </a:xfrm>
            <a:prstGeom prst="rect">
              <a:avLst/>
            </a:prstGeom>
          </p:spPr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B11900A-F52C-465A-BF32-69F963CA9457}"/>
                </a:ext>
              </a:extLst>
            </p:cNvPr>
            <p:cNvSpPr/>
            <p:nvPr/>
          </p:nvSpPr>
          <p:spPr>
            <a:xfrm>
              <a:off x="3108599" y="1379750"/>
              <a:ext cx="7553503" cy="2594780"/>
            </a:xfrm>
            <a:prstGeom prst="roundRect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err="1">
                  <a:latin typeface="UTM Avo" panose="02040603050506020204" pitchFamily="18" charset="0"/>
                </a:rPr>
                <a:t>Em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hãy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chọn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đáp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án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đúng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để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chiếc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xe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có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thể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vượt</a:t>
              </a:r>
              <a:r>
                <a:rPr lang="en-US" sz="2800" b="1" dirty="0">
                  <a:latin typeface="UTM Avo" panose="02040603050506020204" pitchFamily="18" charset="0"/>
                </a:rPr>
                <a:t> qua </a:t>
              </a:r>
              <a:r>
                <a:rPr lang="en-US" sz="2800" b="1" dirty="0" err="1">
                  <a:latin typeface="UTM Avo" panose="02040603050506020204" pitchFamily="18" charset="0"/>
                </a:rPr>
                <a:t>chướng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ngại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vật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và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về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đích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nhanh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nhất</a:t>
              </a:r>
              <a:r>
                <a:rPr lang="en-US" sz="2800" b="1" dirty="0">
                  <a:latin typeface="UTM Avo" panose="02040603050506020204" pitchFamily="18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</a:rPr>
                <a:t>nhé</a:t>
              </a:r>
              <a:r>
                <a:rPr lang="en-US" sz="2800" b="1" dirty="0">
                  <a:latin typeface="UTM Avo" panose="02040603050506020204" pitchFamily="18" charset="0"/>
                </a:rPr>
                <a:t>!</a:t>
              </a:r>
            </a:p>
            <a:p>
              <a:pPr algn="ctr"/>
              <a:endParaRPr lang="en-US" sz="2800" b="1" dirty="0">
                <a:latin typeface="UTM Avo" panose="02040603050506020204" pitchFamily="18" charset="0"/>
              </a:endParaRPr>
            </a:p>
            <a:p>
              <a:pPr algn="ctr"/>
              <a:endParaRPr lang="en-US" sz="2800" b="1" dirty="0">
                <a:latin typeface="UTM Avo" panose="02040603050506020204" pitchFamily="18" charset="0"/>
              </a:endParaRPr>
            </a:p>
          </p:txBody>
        </p:sp>
      </p:grpSp>
      <p:pic>
        <p:nvPicPr>
          <p:cNvPr id="9" name="Picture 8">
            <a:hlinkClick r:id="rId4" action="ppaction://hlinksldjump"/>
            <a:extLst>
              <a:ext uri="{FF2B5EF4-FFF2-40B4-BE49-F238E27FC236}">
                <a16:creationId xmlns:a16="http://schemas.microsoft.com/office/drawing/2014/main" id="{323393EF-F726-439D-A6AE-F493014954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2500" y1="49444" x2="66944" y2="50556"/>
                        <a14:foregroundMark x1="34167" y1="46389" x2="70000" y2="49167"/>
                        <a14:foregroundMark x1="64444" y1="42500" x2="64167" y2="38333"/>
                        <a14:foregroundMark x1="34444" y1="53056" x2="67500" y2="55278"/>
                        <a14:foregroundMark x1="39722" y1="61389" x2="42222" y2="58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38" t="29524" b="29762"/>
          <a:stretch/>
        </p:blipFill>
        <p:spPr>
          <a:xfrm>
            <a:off x="5578928" y="2691515"/>
            <a:ext cx="1817914" cy="82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618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B21E809-203A-400A-8E32-D41F99C1B6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411"/>
            <a:ext cx="12192000" cy="6388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19312" b="17415"/>
          <a:stretch/>
        </p:blipFill>
        <p:spPr>
          <a:xfrm>
            <a:off x="7687430" y="4174161"/>
            <a:ext cx="3210810" cy="20001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3519" y="3332014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592" b="89788" l="9947" r="89788">
                        <a14:foregroundMark x1="46552" y1="5703" x2="46552" y2="5703"/>
                        <a14:foregroundMark x1="31830" y1="4642" x2="31830" y2="4642"/>
                        <a14:foregroundMark x1="62202" y1="1592" x2="62202" y2="1592"/>
                        <a14:foregroundMark x1="29310" y1="2653" x2="29310" y2="2653"/>
                        <a14:foregroundMark x1="33422" y1="4907" x2="26393" y2="7958"/>
                        <a14:foregroundMark x1="26393" y1="7958" x2="22546" y2="11936"/>
                        <a14:foregroundMark x1="11936" y1="26923" x2="18435" y2="31167"/>
                        <a14:foregroundMark x1="11804" y1="64854" x2="13395" y2="74138"/>
                        <a14:foregroundMark x1="13395" y1="74138" x2="17241" y2="823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7439" y="4918620"/>
            <a:ext cx="1352245" cy="1352245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1020776" y="1926806"/>
            <a:ext cx="2933218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9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viên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bi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7741933" y="1926806"/>
            <a:ext cx="2862097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8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bi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4477170" y="1944929"/>
            <a:ext cx="2748778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3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viên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bi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2530136" y="335088"/>
            <a:ext cx="6842414" cy="1226157"/>
            <a:chOff x="3436491" y="48411"/>
            <a:chExt cx="6553100" cy="1591718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48411"/>
              <a:ext cx="6553100" cy="1591718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436491" y="255134"/>
              <a:ext cx="6361970" cy="107874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Tâm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6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viên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bi, Nam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nhiều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hơn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Tâm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3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viên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bi.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Nam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có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mấy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viên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bi?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1081580" y="5715610"/>
            <a:ext cx="927079" cy="720866"/>
          </a:xfrm>
          <a:prstGeom prst="rect">
            <a:avLst/>
          </a:prstGeom>
        </p:spPr>
      </p:pic>
      <p:pic>
        <p:nvPicPr>
          <p:cNvPr id="21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5F80733F-678B-4C7C-B9AF-D4155F2845D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22" name="Explosion: 8 Points 21">
            <a:extLst>
              <a:ext uri="{FF2B5EF4-FFF2-40B4-BE49-F238E27FC236}">
                <a16:creationId xmlns:a16="http://schemas.microsoft.com/office/drawing/2014/main" id="{45E82B62-FED1-4645-9022-AC14B8453315}"/>
              </a:ext>
            </a:extLst>
          </p:cNvPr>
          <p:cNvSpPr/>
          <p:nvPr/>
        </p:nvSpPr>
        <p:spPr>
          <a:xfrm>
            <a:off x="6664643" y="4946917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Kíttt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369523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814"/>
                            </p:stCondLst>
                            <p:childTnLst>
                              <p:par>
                                <p:cTn id="2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5 L -0.19519 -0.16875 C -0.22331 -0.21458 -0.2655 -0.23819 -0.3099 -0.23819 C -0.36029 -0.23819 -0.40065 -0.21458 -0.42878 -0.16875 L -0.56368 0.03565 " pathEditMode="relative" rAng="0" ptsTypes="AAAAA">
                                      <p:cBhvr>
                                        <p:cTn id="7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57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78"/>
                            </p:stCondLst>
                            <p:childTnLst>
                              <p:par>
                                <p:cTn id="7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8 0.03565 L -0.91237 0.01621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22" grpId="0" animBg="1"/>
      <p:bldP spid="22" grpId="1" animBg="1"/>
      <p:bldP spid="22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CEDE0578-902D-4730-A937-48AD081FF00F}"/>
              </a:ext>
            </a:extLst>
          </p:cNvPr>
          <p:cNvGrpSpPr/>
          <p:nvPr/>
        </p:nvGrpSpPr>
        <p:grpSpPr>
          <a:xfrm>
            <a:off x="-8" y="-1293"/>
            <a:ext cx="12192008" cy="6451593"/>
            <a:chOff x="-8" y="-1293"/>
            <a:chExt cx="12192008" cy="645159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D1A2005-808A-46F5-9E2F-EA30F01E6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1293"/>
              <a:ext cx="12192000" cy="6451593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491F194-7B97-4610-87D3-72014B8AC343}"/>
                </a:ext>
              </a:extLst>
            </p:cNvPr>
            <p:cNvSpPr/>
            <p:nvPr/>
          </p:nvSpPr>
          <p:spPr>
            <a:xfrm>
              <a:off x="-8" y="4656874"/>
              <a:ext cx="1752607" cy="1195618"/>
            </a:xfrm>
            <a:prstGeom prst="rect">
              <a:avLst/>
            </a:prstGeom>
            <a:solidFill>
              <a:srgbClr val="4545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8551F4C4-70B7-484C-A2CE-9E919328F0E6}"/>
              </a:ext>
            </a:extLst>
          </p:cNvPr>
          <p:cNvSpPr/>
          <p:nvPr/>
        </p:nvSpPr>
        <p:spPr>
          <a:xfrm>
            <a:off x="-8" y="5061528"/>
            <a:ext cx="1784421" cy="1195618"/>
          </a:xfrm>
          <a:prstGeom prst="rect">
            <a:avLst/>
          </a:prstGeom>
          <a:solidFill>
            <a:srgbClr val="4545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349765" y="3008043"/>
            <a:ext cx="3290056" cy="32900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6145" y="3177538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3726479" y="4154371"/>
            <a:ext cx="2742809" cy="2013022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2" name="A">
            <a:extLst>
              <a:ext uri="{FF2B5EF4-FFF2-40B4-BE49-F238E27FC236}">
                <a16:creationId xmlns:a16="http://schemas.microsoft.com/office/drawing/2014/main" id="{110CB4D2-CF03-4065-9DCE-A3CFBF9F6435}"/>
              </a:ext>
            </a:extLst>
          </p:cNvPr>
          <p:cNvSpPr/>
          <p:nvPr/>
        </p:nvSpPr>
        <p:spPr>
          <a:xfrm>
            <a:off x="8289128" y="2026298"/>
            <a:ext cx="3590321" cy="82954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C. 4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bông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4322624" y="2036325"/>
            <a:ext cx="3888688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10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bông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645152" y="2023521"/>
            <a:ext cx="3561087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A. 9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bông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1784413" y="246401"/>
            <a:ext cx="9625352" cy="1200329"/>
            <a:chOff x="3436491" y="233293"/>
            <a:chExt cx="4806636" cy="1200329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436491" y="233293"/>
              <a:ext cx="4806636" cy="1200329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552911" y="375118"/>
              <a:ext cx="4490736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Lan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được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7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bông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hoa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Chi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được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ít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hơn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Lan 3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bông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hoa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Chi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gấp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được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bao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nhiêu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bông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hoa</a:t>
              </a:r>
              <a:r>
                <a:rPr kumimoji="0" lang="en-US" sz="24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0952371" y="5629024"/>
            <a:ext cx="927079" cy="720866"/>
          </a:xfrm>
          <a:prstGeom prst="rect">
            <a:avLst/>
          </a:prstGeom>
        </p:spPr>
      </p:pic>
      <p:pic>
        <p:nvPicPr>
          <p:cNvPr id="17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556CA1B-C644-438E-ABB1-D3CDB5B263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451DA0AB-BA92-4AE4-A412-775F708D2697}"/>
              </a:ext>
            </a:extLst>
          </p:cNvPr>
          <p:cNvSpPr/>
          <p:nvPr/>
        </p:nvSpPr>
        <p:spPr>
          <a:xfrm>
            <a:off x="6666521" y="4599285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Kíttt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6089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14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5 L -0.19518 -0.16875 C -0.22331 -0.21458 -0.26549 -0.23819 -0.3099 -0.23819 C -0.36029 -0.23819 -0.40065 -0.21458 -0.42878 -0.16875 L -0.56367 0.03565 " pathEditMode="relative" rAng="0" ptsTypes="AAAAA">
                                      <p:cBhvr>
                                        <p:cTn id="6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78"/>
                            </p:stCondLst>
                            <p:childTnLst>
                              <p:par>
                                <p:cTn id="73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7 0.03565 L -0.91237 0.0162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9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2" grpId="0" animBg="1"/>
      <p:bldP spid="12" grpId="1" animBg="1"/>
      <p:bldP spid="12" grpId="2" animBg="1"/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9" grpId="0" animBg="1"/>
      <p:bldP spid="19" grpId="1" animBg="1"/>
      <p:bldP spid="19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047049DE-DEF4-442A-9E16-0BD89CF6A4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50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03C457-7CDC-4766-A64B-12014AB91953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7649618" y="3558742"/>
            <a:ext cx="3093413" cy="30934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EDEF85-AFB7-4559-8957-E207114BD2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346" b="92056" l="3704" r="95267">
                        <a14:foregroundMark x1="18724" y1="69159" x2="17490" y2="69626"/>
                        <a14:foregroundMark x1="13992" y1="83178" x2="13992" y2="83178"/>
                        <a14:foregroundMark x1="13374" y1="87850" x2="13374" y2="87850"/>
                        <a14:foregroundMark x1="19959" y1="81776" x2="19959" y2="81776"/>
                        <a14:foregroundMark x1="13580" y1="85514" x2="13580" y2="85514"/>
                        <a14:foregroundMark x1="7407" y1="87383" x2="7407" y2="87383"/>
                        <a14:foregroundMark x1="3704" y1="89720" x2="3704" y2="89720"/>
                        <a14:foregroundMark x1="84568" y1="79907" x2="84568" y2="79907"/>
                        <a14:foregroundMark x1="77572" y1="83178" x2="77572" y2="83178"/>
                        <a14:foregroundMark x1="83539" y1="92523" x2="83539" y2="92523"/>
                        <a14:foregroundMark x1="95267" y1="88785" x2="95267" y2="88785"/>
                        <a14:backgroundMark x1="37449" y1="56542" x2="37449" y2="56542"/>
                        <a14:backgroundMark x1="46502" y1="57944" x2="46502" y2="57944"/>
                        <a14:backgroundMark x1="48765" y1="56075" x2="48765" y2="56075"/>
                        <a14:backgroundMark x1="32099" y1="60280" x2="32099" y2="60280"/>
                        <a14:backgroundMark x1="32716" y1="26636" x2="32716" y2="26636"/>
                        <a14:backgroundMark x1="34156" y1="24766" x2="34156" y2="24766"/>
                        <a14:backgroundMark x1="31070" y1="24766" x2="31070" y2="24766"/>
                        <a14:backgroundMark x1="22222" y1="41589" x2="22222" y2="41589"/>
                        <a14:backgroundMark x1="23251" y1="37383" x2="23251" y2="37383"/>
                        <a14:backgroundMark x1="14815" y1="55140" x2="14815" y2="55140"/>
                        <a14:backgroundMark x1="15638" y1="48131" x2="15638" y2="48131"/>
                        <a14:backgroundMark x1="64198" y1="28037" x2="64198" y2="28037"/>
                        <a14:backgroundMark x1="66049" y1="28505" x2="66049" y2="28505"/>
                        <a14:backgroundMark x1="62963" y1="22430" x2="62963" y2="22430"/>
                        <a14:backgroundMark x1="54115" y1="29907" x2="54115" y2="29907"/>
                        <a14:backgroundMark x1="40329" y1="29439" x2="40329" y2="29439"/>
                        <a14:backgroundMark x1="72222" y1="40187" x2="72222" y2="40187"/>
                        <a14:backgroundMark x1="72634" y1="36916" x2="72634" y2="36916"/>
                        <a14:backgroundMark x1="81070" y1="44393" x2="81070" y2="44393"/>
                        <a14:backgroundMark x1="73045" y1="79439" x2="73045" y2="79439"/>
                        <a14:backgroundMark x1="70988" y1="82710" x2="70988" y2="82710"/>
                        <a14:backgroundMark x1="75720" y1="91589" x2="75720" y2="91589"/>
                        <a14:backgroundMark x1="33745" y1="82710" x2="33745" y2="82710"/>
                        <a14:backgroundMark x1="32716" y1="74766" x2="32716" y2="87850"/>
                        <a14:backgroundMark x1="86626" y1="57477" x2="86626" y2="5747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1068" y="3356889"/>
            <a:ext cx="4628571" cy="26857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885D3B-EA89-4351-BF96-DA0CA66E85F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642" b="89984" l="6087" r="90000">
                        <a14:foregroundMark x1="63152" y1="1806" x2="63152" y2="1806"/>
                        <a14:foregroundMark x1="50000" y1="87356" x2="50000" y2="87356"/>
                        <a14:foregroundMark x1="6087" y1="64039" x2="6087" y2="64039"/>
                      </a14:backgroundRemoval>
                    </a14:imgEffect>
                  </a14:imgLayer>
                </a14:imgProps>
              </a:ext>
            </a:extLst>
          </a:blip>
          <a:srcRect/>
          <a:stretch/>
        </p:blipFill>
        <p:spPr>
          <a:xfrm>
            <a:off x="4219036" y="4748739"/>
            <a:ext cx="2173060" cy="1438471"/>
          </a:xfrm>
          <a:prstGeom prst="rect">
            <a:avLst/>
          </a:prstGeom>
        </p:spPr>
      </p:pic>
      <p:pic>
        <p:nvPicPr>
          <p:cNvPr id="8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DB6FF46F-6BAC-48A7-94AF-31BBC9DDC27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  <p:pic>
        <p:nvPicPr>
          <p:cNvPr id="10" name="Tieng-phanh-gap-cua-xe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9DB79425-D970-4B75-B7E9-F1D317AE8F2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13795.812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2521299"/>
            <a:ext cx="609600" cy="609600"/>
          </a:xfrm>
          <a:prstGeom prst="rect">
            <a:avLst/>
          </a:prstGeom>
        </p:spPr>
      </p:pic>
      <p:sp>
        <p:nvSpPr>
          <p:cNvPr id="13" name="C">
            <a:extLst>
              <a:ext uri="{FF2B5EF4-FFF2-40B4-BE49-F238E27FC236}">
                <a16:creationId xmlns:a16="http://schemas.microsoft.com/office/drawing/2014/main" id="{15D70275-572E-4EF6-BD5A-7AD11AEA5FFC}"/>
              </a:ext>
            </a:extLst>
          </p:cNvPr>
          <p:cNvSpPr/>
          <p:nvPr/>
        </p:nvSpPr>
        <p:spPr>
          <a:xfrm>
            <a:off x="7976033" y="1752653"/>
            <a:ext cx="3093413" cy="868222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tuổi</a:t>
            </a:r>
            <a:endParaRPr lang="en-US" sz="3200" b="1" kern="1200" dirty="0">
              <a:solidFill>
                <a:srgbClr val="FFFF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B">
            <a:extLst>
              <a:ext uri="{FF2B5EF4-FFF2-40B4-BE49-F238E27FC236}">
                <a16:creationId xmlns:a16="http://schemas.microsoft.com/office/drawing/2014/main" id="{20210D84-A835-4D8B-91E5-1B6DD28BE9A4}"/>
              </a:ext>
            </a:extLst>
          </p:cNvPr>
          <p:cNvSpPr/>
          <p:nvPr/>
        </p:nvSpPr>
        <p:spPr>
          <a:xfrm>
            <a:off x="1318051" y="1848687"/>
            <a:ext cx="2970936" cy="835100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A. 11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tuổi</a:t>
            </a:r>
            <a:endParaRPr lang="en-US" sz="3200" b="1" kern="1200" dirty="0">
              <a:solidFill>
                <a:srgbClr val="FFFF0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D">
            <a:extLst>
              <a:ext uri="{FF2B5EF4-FFF2-40B4-BE49-F238E27FC236}">
                <a16:creationId xmlns:a16="http://schemas.microsoft.com/office/drawing/2014/main" id="{8DFCE9A1-B1D9-4F8A-B190-D242F67EBDE5}"/>
              </a:ext>
            </a:extLst>
          </p:cNvPr>
          <p:cNvSpPr/>
          <p:nvPr/>
        </p:nvSpPr>
        <p:spPr>
          <a:xfrm>
            <a:off x="4617426" y="1831096"/>
            <a:ext cx="3047558" cy="837265"/>
          </a:xfrm>
          <a:prstGeom prst="roundRect">
            <a:avLst>
              <a:gd name="adj" fmla="val 50000"/>
            </a:avLst>
          </a:prstGeom>
          <a:solidFill>
            <a:srgbClr val="7030A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3200" b="1" kern="1200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 </a:t>
            </a:r>
            <a:r>
              <a:rPr lang="en-US" sz="3200" b="1" kern="1200" dirty="0" err="1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tuổi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7013CCD-44EF-48E3-AD45-7EBEAF568249}"/>
              </a:ext>
            </a:extLst>
          </p:cNvPr>
          <p:cNvGrpSpPr/>
          <p:nvPr/>
        </p:nvGrpSpPr>
        <p:grpSpPr>
          <a:xfrm>
            <a:off x="2786002" y="205845"/>
            <a:ext cx="7203590" cy="1143359"/>
            <a:chOff x="3956672" y="48411"/>
            <a:chExt cx="3804672" cy="1143359"/>
          </a:xfrm>
        </p:grpSpPr>
        <p:sp>
          <p:nvSpPr>
            <p:cNvPr id="11" name="Round Same Side Corner Rectangle 10">
              <a:extLst>
                <a:ext uri="{FF2B5EF4-FFF2-40B4-BE49-F238E27FC236}">
                  <a16:creationId xmlns:a16="http://schemas.microsoft.com/office/drawing/2014/main" id="{605B98C8-F8B1-49FA-BDF5-FAC053EFBB5E}"/>
                </a:ext>
              </a:extLst>
            </p:cNvPr>
            <p:cNvSpPr/>
            <p:nvPr/>
          </p:nvSpPr>
          <p:spPr>
            <a:xfrm>
              <a:off x="3956672" y="48411"/>
              <a:ext cx="3804672" cy="1143359"/>
            </a:xfrm>
            <a:prstGeom prst="round2SameRect">
              <a:avLst>
                <a:gd name="adj1" fmla="val 16667"/>
                <a:gd name="adj2" fmla="val 50000"/>
              </a:avLst>
            </a:prstGeom>
            <a:solidFill>
              <a:srgbClr val="29E3B7"/>
            </a:solidFill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9C456EE-9B92-4C2A-BA52-2576E69409F2}"/>
                </a:ext>
              </a:extLst>
            </p:cNvPr>
            <p:cNvSpPr/>
            <p:nvPr/>
          </p:nvSpPr>
          <p:spPr>
            <a:xfrm>
              <a:off x="3956672" y="202408"/>
              <a:ext cx="3766273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Năm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nay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anh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8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tuổi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,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anh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nhiều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hơn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3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tuổi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.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Hỏi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em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năm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nay bao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nhiêu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en-US" sz="2400" b="1" kern="1200" dirty="0" err="1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tuổi</a:t>
              </a:r>
              <a:r>
                <a:rPr lang="en-US" sz="2400" b="1" kern="1200" dirty="0">
                  <a:ln w="0"/>
                  <a:solidFill>
                    <a:srgbClr val="002060"/>
                  </a:solidFill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?</a:t>
              </a:r>
              <a:endParaRPr kumimoji="0" lang="en-US" sz="24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02C785B-9A97-4AE8-975D-4C6F3120BD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5379" b="94377" l="1711" r="94487">
                        <a14:foregroundMark x1="4943" y1="34474" x2="4943" y2="34474"/>
                        <a14:foregroundMark x1="47148" y1="5379" x2="47719" y2="27384"/>
                        <a14:foregroundMark x1="47719" y1="27384" x2="51901" y2="38631"/>
                        <a14:foregroundMark x1="51901" y1="38631" x2="51901" y2="38631"/>
                        <a14:foregroundMark x1="94487" y1="52078" x2="94487" y2="52078"/>
                        <a14:foregroundMark x1="48859" y1="94621" x2="48859" y2="94621"/>
                        <a14:foregroundMark x1="2662" y1="29340" x2="2662" y2="29340"/>
                        <a14:foregroundMark x1="1711" y1="34230" x2="1711" y2="3423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11095719" y="5729435"/>
            <a:ext cx="927079" cy="720866"/>
          </a:xfrm>
          <a:prstGeom prst="rect">
            <a:avLst/>
          </a:prstGeom>
        </p:spPr>
      </p:pic>
      <p:pic>
        <p:nvPicPr>
          <p:cNvPr id="17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3556CA1B-C644-438E-ABB1-D3CDB5B263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404651" y="1640129"/>
            <a:ext cx="609600" cy="609600"/>
          </a:xfrm>
          <a:prstGeom prst="rect">
            <a:avLst/>
          </a:prstGeom>
        </p:spPr>
      </p:pic>
      <p:sp>
        <p:nvSpPr>
          <p:cNvPr id="19" name="Explosion: 8 Points 18">
            <a:extLst>
              <a:ext uri="{FF2B5EF4-FFF2-40B4-BE49-F238E27FC236}">
                <a16:creationId xmlns:a16="http://schemas.microsoft.com/office/drawing/2014/main" id="{125F5581-5698-4BE3-B3B7-B06C5D42B388}"/>
              </a:ext>
            </a:extLst>
          </p:cNvPr>
          <p:cNvSpPr/>
          <p:nvPr/>
        </p:nvSpPr>
        <p:spPr>
          <a:xfrm>
            <a:off x="6980771" y="4810173"/>
            <a:ext cx="1476390" cy="1070811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Kíttt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82822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ieng-phanh-gap-cua-xe-o-to-www_tiengdong_com (vide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23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814"/>
                            </p:stCondLst>
                            <p:childTnLst>
                              <p:par>
                                <p:cTn id="2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2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9 0.03564 L -0.19519 -0.16875 C -0.22331 -0.21459 -0.2655 -0.2382 -0.3099 -0.2382 C -0.36029 -0.2382 -0.40066 -0.21459 -0.42878 -0.16875 L -0.56368 0.03564 " pathEditMode="relative" rAng="0" ptsTypes="AAAAA">
                                      <p:cBhvr>
                                        <p:cTn id="6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5" y="-137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57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78"/>
                            </p:stCondLst>
                            <p:childTnLst>
                              <p:par>
                                <p:cTn id="71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368 0.03564 L -0.91237 0.0162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35" y="-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2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9" grpId="0" animBg="1"/>
      <p:bldP spid="19" grpId="1" animBg="1"/>
      <p:bldP spid="19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358908-AC06-4F09-9E43-CDEA4DBDA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696" y="11211"/>
            <a:ext cx="12204696" cy="64440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963B30-D58F-4DAB-B571-2DA63CB8BC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9554" y="-309316"/>
            <a:ext cx="9849897" cy="55356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B08665-82A0-4995-8890-816EBE1FED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83" b="96923" l="10000" r="90000">
                        <a14:foregroundMark x1="63793" y1="22393" x2="63793" y2="22393"/>
                        <a14:foregroundMark x1="54138" y1="5983" x2="54138" y2="5983"/>
                        <a14:foregroundMark x1="42069" y1="90598" x2="42069" y2="90598"/>
                        <a14:foregroundMark x1="46724" y1="96923" x2="46724" y2="9692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049737">
            <a:off x="-1394961" y="1050862"/>
            <a:ext cx="3965011" cy="39991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A00533-4594-4FF3-8EF8-4A96E32275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953504" y="-459957"/>
            <a:ext cx="9849897" cy="55356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C8064B9-C565-408A-854F-EFBFF0D98A3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181347" y="2226941"/>
            <a:ext cx="3290056" cy="3290056"/>
          </a:xfrm>
          <a:prstGeom prst="rect">
            <a:avLst/>
          </a:prstGeom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8222CE63-0678-4D5D-B6BA-93FBC9BE97B1}"/>
              </a:ext>
            </a:extLst>
          </p:cNvPr>
          <p:cNvSpPr/>
          <p:nvPr/>
        </p:nvSpPr>
        <p:spPr>
          <a:xfrm>
            <a:off x="4235116" y="878305"/>
            <a:ext cx="4776537" cy="2172153"/>
          </a:xfrm>
          <a:prstGeom prst="cloudCallout">
            <a:avLst>
              <a:gd name="adj1" fmla="val -43183"/>
              <a:gd name="adj2" fmla="val 4422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rất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nhiều</a:t>
            </a:r>
            <a:r>
              <a:rPr lang="en-US" sz="32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2" name="Tieng-coi-o-to-www_tiengdong_com">
            <a:hlinkClick r:id="" action="ppaction://media"/>
            <a:extLst>
              <a:ext uri="{FF2B5EF4-FFF2-40B4-BE49-F238E27FC236}">
                <a16:creationId xmlns:a16="http://schemas.microsoft.com/office/drawing/2014/main" id="{2A5A3723-0F61-496C-AF34-BD30052E412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862.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04651" y="59365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95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57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78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78"/>
                            </p:stCondLst>
                            <p:childTnLst>
                              <p:par>
                                <p:cTn id="1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78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55675A-F6C5-40BB-82C3-6CF58F0D9D3A}"/>
              </a:ext>
            </a:extLst>
          </p:cNvPr>
          <p:cNvSpPr txBox="1"/>
          <p:nvPr/>
        </p:nvSpPr>
        <p:spPr>
          <a:xfrm>
            <a:off x="1747384" y="3508099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746593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536494" y="269707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4267420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14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226045669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3283</TotalTime>
  <Words>605</Words>
  <Application>Microsoft Office PowerPoint</Application>
  <PresentationFormat>Widescreen</PresentationFormat>
  <Paragraphs>101</Paragraphs>
  <Slides>17</Slides>
  <Notes>1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UTM Avo</vt:lpstr>
      <vt:lpstr>Office Theme</vt:lpstr>
      <vt:lpstr>Tuần 8 Bài 25: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Administrator</cp:lastModifiedBy>
  <cp:revision>508</cp:revision>
  <dcterms:created xsi:type="dcterms:W3CDTF">2021-02-20T02:56:00Z</dcterms:created>
  <dcterms:modified xsi:type="dcterms:W3CDTF">2022-08-26T10:43:05Z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