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audio3.wav" ContentType="audio/wav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583" r:id="rId2"/>
    <p:sldId id="282" r:id="rId3"/>
    <p:sldId id="278" r:id="rId4"/>
    <p:sldId id="283" r:id="rId5"/>
    <p:sldId id="284" r:id="rId6"/>
    <p:sldId id="307" r:id="rId7"/>
    <p:sldId id="308" r:id="rId8"/>
    <p:sldId id="281" r:id="rId9"/>
    <p:sldId id="309" r:id="rId10"/>
    <p:sldId id="285" r:id="rId11"/>
    <p:sldId id="286" r:id="rId12"/>
    <p:sldId id="287" r:id="rId13"/>
    <p:sldId id="288" r:id="rId14"/>
    <p:sldId id="289" r:id="rId15"/>
    <p:sldId id="270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mbria Math" panose="02040503050406030204" pitchFamily="18" charset="0"/>
      <p:regular r:id="rId22"/>
    </p:embeddedFont>
    <p:embeddedFont>
      <p:font typeface="UTM Avo" panose="02040603050506020204" pitchFamily="18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4472C4"/>
    <a:srgbClr val="FFFFFF"/>
    <a:srgbClr val="FF7707"/>
    <a:srgbClr val="FF8119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5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DB2B6-EF5C-4A95-BBCC-848547D0CB1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E26114-8A8F-4341-BB72-18F68570C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668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26114-8A8F-4341-BB72-18F68570C65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11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oogle Shape;12;p7">
            <a:extLst>
              <a:ext uri="{FF2B5EF4-FFF2-40B4-BE49-F238E27FC236}">
                <a16:creationId xmlns:a16="http://schemas.microsoft.com/office/drawing/2014/main" id="{7C509231-10C3-95C8-376B-8FE72041C31B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34D274DD-E08B-1C97-9E99-3BE274C3E7BF}"/>
              </a:ext>
            </a:extLst>
          </p:cNvPr>
          <p:cNvSpPr/>
          <p:nvPr userDrawn="1"/>
        </p:nvSpPr>
        <p:spPr>
          <a:xfrm>
            <a:off x="11183093" y="0"/>
            <a:ext cx="1110354" cy="1518288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0;p8">
            <a:extLst>
              <a:ext uri="{FF2B5EF4-FFF2-40B4-BE49-F238E27FC236}">
                <a16:creationId xmlns:a16="http://schemas.microsoft.com/office/drawing/2014/main" id="{49B70603-B029-4940-2A58-9F58D93CF5EF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oogle Shape;27;p9">
            <a:extLst>
              <a:ext uri="{FF2B5EF4-FFF2-40B4-BE49-F238E27FC236}">
                <a16:creationId xmlns:a16="http://schemas.microsoft.com/office/drawing/2014/main" id="{561F3323-0646-B94B-DE41-C6C4B732221C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Google Shape;27;p9">
            <a:extLst>
              <a:ext uri="{FF2B5EF4-FFF2-40B4-BE49-F238E27FC236}">
                <a16:creationId xmlns:a16="http://schemas.microsoft.com/office/drawing/2014/main" id="{1BDDBFA5-90A2-189E-F1B1-4CF69F8B80EE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44321004-1A18-661D-1EEC-84546AC8093B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oogle Shape;27;p9">
            <a:extLst>
              <a:ext uri="{FF2B5EF4-FFF2-40B4-BE49-F238E27FC236}">
                <a16:creationId xmlns:a16="http://schemas.microsoft.com/office/drawing/2014/main" id="{AC51448D-D632-462F-24AD-A294F2600990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oogle Shape;27;p9">
            <a:extLst>
              <a:ext uri="{FF2B5EF4-FFF2-40B4-BE49-F238E27FC236}">
                <a16:creationId xmlns:a16="http://schemas.microsoft.com/office/drawing/2014/main" id="{9E34D29D-5A47-06CF-6F33-560A6776834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oogle Shape;27;p9">
            <a:extLst>
              <a:ext uri="{FF2B5EF4-FFF2-40B4-BE49-F238E27FC236}">
                <a16:creationId xmlns:a16="http://schemas.microsoft.com/office/drawing/2014/main" id="{6163AB93-6F6A-F703-C04D-9F6EC153ED54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BA491274-CF11-02A3-63B3-95AD659F414C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72D230BA-2F6E-A054-4ADF-B2C3BDE01C74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" name="Google Shape;12;p7">
            <a:extLst>
              <a:ext uri="{FF2B5EF4-FFF2-40B4-BE49-F238E27FC236}">
                <a16:creationId xmlns:a16="http://schemas.microsoft.com/office/drawing/2014/main" id="{6E3F1B42-A36B-7171-4707-FE39AF353A9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AB50A5DD-59CE-383E-2225-52DD202E5248}"/>
              </a:ext>
            </a:extLst>
          </p:cNvPr>
          <p:cNvSpPr/>
          <p:nvPr userDrawn="1"/>
        </p:nvSpPr>
        <p:spPr>
          <a:xfrm>
            <a:off x="11183092" y="-19687"/>
            <a:ext cx="1110354" cy="1518288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10/27/2022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49C48C4-D4C8-4CDF-B610-604A7471652D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822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5" r:id="rId3"/>
    <p:sldLayoutId id="2147483652" r:id="rId4"/>
    <p:sldLayoutId id="2147483651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53" r:id="rId12"/>
    <p:sldLayoutId id="2147483686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0.png"/><Relationship Id="rId5" Type="http://schemas.openxmlformats.org/officeDocument/2006/relationships/slide" Target="slide3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13.png"/><Relationship Id="rId18" Type="http://schemas.openxmlformats.org/officeDocument/2006/relationships/image" Target="../media/image1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12" Type="http://schemas.openxmlformats.org/officeDocument/2006/relationships/slide" Target="slide2.xml"/><Relationship Id="rId17" Type="http://schemas.openxmlformats.org/officeDocument/2006/relationships/image" Target="../media/image16.png"/><Relationship Id="rId2" Type="http://schemas.microsoft.com/office/2007/relationships/media" Target="../media/media2.mp4"/><Relationship Id="rId16" Type="http://schemas.microsoft.com/office/2007/relationships/hdphoto" Target="../media/hdphoto2.wdp"/><Relationship Id="rId1" Type="http://schemas.openxmlformats.org/officeDocument/2006/relationships/video" Target="NULL" TargetMode="External"/><Relationship Id="rId6" Type="http://schemas.openxmlformats.org/officeDocument/2006/relationships/audio" Target="../media/audio3.wav"/><Relationship Id="rId11" Type="http://schemas.openxmlformats.org/officeDocument/2006/relationships/image" Target="../media/image12.png"/><Relationship Id="rId5" Type="http://schemas.openxmlformats.org/officeDocument/2006/relationships/audio" Target="../media/audio2.wav"/><Relationship Id="rId15" Type="http://schemas.openxmlformats.org/officeDocument/2006/relationships/image" Target="../media/image15.png"/><Relationship Id="rId10" Type="http://schemas.openxmlformats.org/officeDocument/2006/relationships/image" Target="../media/image110.png"/><Relationship Id="rId19" Type="http://schemas.openxmlformats.org/officeDocument/2006/relationships/image" Target="../media/image18.png"/><Relationship Id="rId4" Type="http://schemas.openxmlformats.org/officeDocument/2006/relationships/audio" Target="../media/audio1.wav"/><Relationship Id="rId9" Type="http://schemas.openxmlformats.org/officeDocument/2006/relationships/image" Target="../media/image100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5.png"/><Relationship Id="rId18" Type="http://schemas.openxmlformats.org/officeDocument/2006/relationships/slide" Target="slide2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12" Type="http://schemas.openxmlformats.org/officeDocument/2006/relationships/image" Target="../media/image14.png"/><Relationship Id="rId17" Type="http://schemas.openxmlformats.org/officeDocument/2006/relationships/image" Target="../media/image18.png"/><Relationship Id="rId2" Type="http://schemas.microsoft.com/office/2007/relationships/media" Target="../media/media2.mp4"/><Relationship Id="rId16" Type="http://schemas.openxmlformats.org/officeDocument/2006/relationships/image" Target="../media/image17.png"/><Relationship Id="rId1" Type="http://schemas.openxmlformats.org/officeDocument/2006/relationships/video" Target="NULL" TargetMode="External"/><Relationship Id="rId6" Type="http://schemas.openxmlformats.org/officeDocument/2006/relationships/audio" Target="../media/audio3.wav"/><Relationship Id="rId11" Type="http://schemas.openxmlformats.org/officeDocument/2006/relationships/image" Target="../media/image23.png"/><Relationship Id="rId5" Type="http://schemas.openxmlformats.org/officeDocument/2006/relationships/audio" Target="../media/audio2.wav"/><Relationship Id="rId15" Type="http://schemas.openxmlformats.org/officeDocument/2006/relationships/image" Target="../media/image16.png"/><Relationship Id="rId10" Type="http://schemas.openxmlformats.org/officeDocument/2006/relationships/image" Target="../media/image22.png"/><Relationship Id="rId19" Type="http://schemas.openxmlformats.org/officeDocument/2006/relationships/image" Target="../media/image13.png"/><Relationship Id="rId4" Type="http://schemas.openxmlformats.org/officeDocument/2006/relationships/audio" Target="../media/audio1.wav"/><Relationship Id="rId9" Type="http://schemas.openxmlformats.org/officeDocument/2006/relationships/image" Target="../media/image21.png"/><Relationship Id="rId1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5.png"/><Relationship Id="rId18" Type="http://schemas.openxmlformats.org/officeDocument/2006/relationships/slide" Target="slide2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12" Type="http://schemas.openxmlformats.org/officeDocument/2006/relationships/image" Target="../media/image14.png"/><Relationship Id="rId17" Type="http://schemas.openxmlformats.org/officeDocument/2006/relationships/image" Target="../media/image18.png"/><Relationship Id="rId2" Type="http://schemas.microsoft.com/office/2007/relationships/media" Target="../media/media2.mp4"/><Relationship Id="rId16" Type="http://schemas.openxmlformats.org/officeDocument/2006/relationships/image" Target="../media/image17.png"/><Relationship Id="rId1" Type="http://schemas.openxmlformats.org/officeDocument/2006/relationships/video" Target="NULL" TargetMode="External"/><Relationship Id="rId6" Type="http://schemas.openxmlformats.org/officeDocument/2006/relationships/audio" Target="../media/audio3.wav"/><Relationship Id="rId11" Type="http://schemas.openxmlformats.org/officeDocument/2006/relationships/image" Target="../media/image28.png"/><Relationship Id="rId5" Type="http://schemas.openxmlformats.org/officeDocument/2006/relationships/audio" Target="../media/audio2.wav"/><Relationship Id="rId15" Type="http://schemas.openxmlformats.org/officeDocument/2006/relationships/image" Target="../media/image16.png"/><Relationship Id="rId10" Type="http://schemas.openxmlformats.org/officeDocument/2006/relationships/image" Target="../media/image27.png"/><Relationship Id="rId19" Type="http://schemas.openxmlformats.org/officeDocument/2006/relationships/image" Target="../media/image13.png"/><Relationship Id="rId4" Type="http://schemas.openxmlformats.org/officeDocument/2006/relationships/audio" Target="../media/audio1.wav"/><Relationship Id="rId9" Type="http://schemas.openxmlformats.org/officeDocument/2006/relationships/image" Target="../media/image26.png"/><Relationship Id="rId1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5.png"/><Relationship Id="rId7" Type="http://schemas.openxmlformats.org/officeDocument/2006/relationships/slide" Target="slide8.xm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36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image" Target="../media/image37.png"/><Relationship Id="rId3" Type="http://schemas.openxmlformats.org/officeDocument/2006/relationships/slide" Target="slide12.xml"/><Relationship Id="rId7" Type="http://schemas.openxmlformats.org/officeDocument/2006/relationships/slide" Target="slide11.xml"/><Relationship Id="rId12" Type="http://schemas.microsoft.com/office/2007/relationships/hdphoto" Target="../media/hdphoto4.wdp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11" Type="http://schemas.openxmlformats.org/officeDocument/2006/relationships/image" Target="../media/image36.png"/><Relationship Id="rId5" Type="http://schemas.openxmlformats.org/officeDocument/2006/relationships/slide" Target="slide9.xml"/><Relationship Id="rId10" Type="http://schemas.microsoft.com/office/2007/relationships/hdphoto" Target="../media/hdphoto3.wdp"/><Relationship Id="rId4" Type="http://schemas.openxmlformats.org/officeDocument/2006/relationships/slide" Target="slide13.xml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40.png"/><Relationship Id="rId3" Type="http://schemas.openxmlformats.org/officeDocument/2006/relationships/audio" Target="../media/audio1.wav"/><Relationship Id="rId7" Type="http://schemas.openxmlformats.org/officeDocument/2006/relationships/image" Target="../media/image36.png"/><Relationship Id="rId12" Type="http://schemas.openxmlformats.org/officeDocument/2006/relationships/image" Target="../media/image3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380.png"/><Relationship Id="rId5" Type="http://schemas.openxmlformats.org/officeDocument/2006/relationships/image" Target="../media/image35.png"/><Relationship Id="rId10" Type="http://schemas.openxmlformats.org/officeDocument/2006/relationships/image" Target="../media/image370.png"/><Relationship Id="rId4" Type="http://schemas.openxmlformats.org/officeDocument/2006/relationships/image" Target="../media/image34.jpg"/><Relationship Id="rId9" Type="http://schemas.openxmlformats.org/officeDocument/2006/relationships/image" Target="../media/image38.png"/><Relationship Id="rId14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audio" Target="../media/audio1.wav"/><Relationship Id="rId7" Type="http://schemas.openxmlformats.org/officeDocument/2006/relationships/image" Target="../media/image3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5.png"/><Relationship Id="rId10" Type="http://schemas.openxmlformats.org/officeDocument/2006/relationships/image" Target="../media/image37.png"/><Relationship Id="rId4" Type="http://schemas.openxmlformats.org/officeDocument/2006/relationships/image" Target="../media/image34.jpg"/><Relationship Id="rId9" Type="http://schemas.openxmlformats.org/officeDocument/2006/relationships/slide" Target="slide8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44.png"/><Relationship Id="rId3" Type="http://schemas.openxmlformats.org/officeDocument/2006/relationships/audio" Target="../media/audio1.wav"/><Relationship Id="rId7" Type="http://schemas.openxmlformats.org/officeDocument/2006/relationships/image" Target="../media/image36.png"/><Relationship Id="rId12" Type="http://schemas.openxmlformats.org/officeDocument/2006/relationships/image" Target="../media/image4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42.png"/><Relationship Id="rId5" Type="http://schemas.openxmlformats.org/officeDocument/2006/relationships/image" Target="../media/image35.png"/><Relationship Id="rId10" Type="http://schemas.openxmlformats.org/officeDocument/2006/relationships/image" Target="../media/image41.png"/><Relationship Id="rId4" Type="http://schemas.openxmlformats.org/officeDocument/2006/relationships/image" Target="../media/image34.jpg"/><Relationship Id="rId9" Type="http://schemas.openxmlformats.org/officeDocument/2006/relationships/slide" Target="slide8.xml"/><Relationship Id="rId1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48.png"/><Relationship Id="rId3" Type="http://schemas.openxmlformats.org/officeDocument/2006/relationships/audio" Target="../media/audio1.wav"/><Relationship Id="rId7" Type="http://schemas.openxmlformats.org/officeDocument/2006/relationships/image" Target="../media/image36.png"/><Relationship Id="rId12" Type="http://schemas.openxmlformats.org/officeDocument/2006/relationships/image" Target="../media/image4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46.png"/><Relationship Id="rId5" Type="http://schemas.openxmlformats.org/officeDocument/2006/relationships/image" Target="../media/image35.png"/><Relationship Id="rId10" Type="http://schemas.openxmlformats.org/officeDocument/2006/relationships/slide" Target="slide8.xml"/><Relationship Id="rId4" Type="http://schemas.openxmlformats.org/officeDocument/2006/relationships/image" Target="../media/image34.jpg"/><Relationship Id="rId9" Type="http://schemas.openxmlformats.org/officeDocument/2006/relationships/image" Target="../media/image45.png"/><Relationship Id="rId14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audio" Target="../media/audio1.wav"/><Relationship Id="rId7" Type="http://schemas.openxmlformats.org/officeDocument/2006/relationships/image" Target="../media/image3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5.png"/><Relationship Id="rId10" Type="http://schemas.openxmlformats.org/officeDocument/2006/relationships/image" Target="../media/image37.png"/><Relationship Id="rId4" Type="http://schemas.openxmlformats.org/officeDocument/2006/relationships/image" Target="../media/image34.jpg"/><Relationship Id="rId9" Type="http://schemas.openxmlformats.org/officeDocument/2006/relationships/slide" Target="slide8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53.png"/><Relationship Id="rId3" Type="http://schemas.openxmlformats.org/officeDocument/2006/relationships/audio" Target="../media/audio1.wav"/><Relationship Id="rId7" Type="http://schemas.openxmlformats.org/officeDocument/2006/relationships/image" Target="../media/image36.png"/><Relationship Id="rId12" Type="http://schemas.openxmlformats.org/officeDocument/2006/relationships/image" Target="../media/image5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51.png"/><Relationship Id="rId5" Type="http://schemas.openxmlformats.org/officeDocument/2006/relationships/image" Target="../media/image35.png"/><Relationship Id="rId15" Type="http://schemas.openxmlformats.org/officeDocument/2006/relationships/image" Target="../media/image37.png"/><Relationship Id="rId10" Type="http://schemas.openxmlformats.org/officeDocument/2006/relationships/image" Target="../media/image38.tmp"/><Relationship Id="rId4" Type="http://schemas.openxmlformats.org/officeDocument/2006/relationships/image" Target="../media/image34.jpg"/><Relationship Id="rId9" Type="http://schemas.openxmlformats.org/officeDocument/2006/relationships/slide" Target="slide8.xml"/><Relationship Id="rId1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161648" y="7620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6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62963" y="2671726"/>
            <a:ext cx="12600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29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</a:rPr>
              <a:t> 6: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Phép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cộng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</a:rPr>
              <a:t>,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phép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trừ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số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thập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phân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</a:rPr>
              <a:t> –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Tiết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</a:rPr>
              <a:t> 2</a:t>
            </a:r>
            <a:endParaRPr sz="5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FA059E-5313-4C90-8C3E-C5942623E2FB}"/>
              </a:ext>
            </a:extLst>
          </p:cNvPr>
          <p:cNvSpPr/>
          <p:nvPr/>
        </p:nvSpPr>
        <p:spPr>
          <a:xfrm>
            <a:off x="11019254" y="72253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creen Recording 5">
            <a:hlinkClick r:id="" action="ppaction://media"/>
            <a:extLst>
              <a:ext uri="{FF2B5EF4-FFF2-40B4-BE49-F238E27FC236}">
                <a16:creationId xmlns:a16="http://schemas.microsoft.com/office/drawing/2014/main" id="{E1DCC799-6C76-48DB-A8A7-EF400C18E70E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3760.5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31360" y="288099"/>
            <a:ext cx="7345680" cy="54683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Picture 4" descr="C:\Users\ADMIN\Desktop\Tai nguyen thiet ke tro choi\Bảng gỗ\bat dau.png">
            <a:hlinkClick r:id="rId5" action="ppaction://hlinksldjump"/>
            <a:extLst>
              <a:ext uri="{FF2B5EF4-FFF2-40B4-BE49-F238E27FC236}">
                <a16:creationId xmlns:a16="http://schemas.microsoft.com/office/drawing/2014/main" id="{34C50CB4-82BB-48B3-A640-843E1506C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45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680" y="4119483"/>
            <a:ext cx="1548130" cy="658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EDDB83-3D1B-4EBF-ADBD-E1718ADB7A72}"/>
              </a:ext>
            </a:extLst>
          </p:cNvPr>
          <p:cNvSpPr txBox="1"/>
          <p:nvPr/>
        </p:nvSpPr>
        <p:spPr>
          <a:xfrm>
            <a:off x="162560" y="1534160"/>
            <a:ext cx="4155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GIỚI THIỆU LUẬT CHƠI</a:t>
            </a:r>
          </a:p>
          <a:p>
            <a:pPr algn="just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Thạch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bắn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trúng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đại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bàng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bắn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trúng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đại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bàng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giây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nghĩ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773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207368-AF4B-48AD-A923-C0D63291CC8D}"/>
                  </a:ext>
                </a:extLst>
              </p:cNvPr>
              <p:cNvSpPr txBox="1"/>
              <p:nvPr/>
            </p:nvSpPr>
            <p:spPr>
              <a:xfrm>
                <a:off x="1516098" y="910381"/>
                <a:ext cx="91598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Câu 1. </a:t>
                </a:r>
                <a:r>
                  <a:rPr lang="en-US" sz="24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Tính</a:t>
                </a:r>
                <a:r>
                  <a:rPr 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𝟑𝟐𝟒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𝟖𝟐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𝟑𝟏𝟐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𝟐𝟓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vi-VN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207368-AF4B-48AD-A923-C0D63291CC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6098" y="910381"/>
                <a:ext cx="9159804" cy="461665"/>
              </a:xfrm>
              <a:prstGeom prst="rect">
                <a:avLst/>
              </a:prstGeom>
              <a:blipFill>
                <a:blip r:embed="rId7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A">
                <a:extLst>
                  <a:ext uri="{FF2B5EF4-FFF2-40B4-BE49-F238E27FC236}">
                    <a16:creationId xmlns:a16="http://schemas.microsoft.com/office/drawing/2014/main" id="{8E6E12E9-4007-4625-9C50-76597B26BC37}"/>
                  </a:ext>
                </a:extLst>
              </p:cNvPr>
              <p:cNvSpPr/>
              <p:nvPr/>
            </p:nvSpPr>
            <p:spPr>
              <a:xfrm>
                <a:off x="1801920" y="2820823"/>
                <a:ext cx="4136364" cy="794660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1"/>
                <a:r>
                  <a:rPr lang="en-US" sz="2000" b="1" dirty="0"/>
                  <a:t>B. 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𝟔𝟑𝟕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𝟎𝟕</m:t>
                    </m:r>
                  </m:oMath>
                </a14:m>
                <a:endParaRPr lang="vi-VN" sz="2000" b="1" dirty="0"/>
              </a:p>
            </p:txBody>
          </p:sp>
        </mc:Choice>
        <mc:Fallback xmlns="">
          <p:sp>
            <p:nvSpPr>
              <p:cNvPr id="10" name="A">
                <a:extLst>
                  <a:ext uri="{FF2B5EF4-FFF2-40B4-BE49-F238E27FC236}">
                    <a16:creationId xmlns:a16="http://schemas.microsoft.com/office/drawing/2014/main" id="{8E6E12E9-4007-4625-9C50-76597B26BC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1920" y="2820823"/>
                <a:ext cx="4136364" cy="79466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B">
                <a:extLst>
                  <a:ext uri="{FF2B5EF4-FFF2-40B4-BE49-F238E27FC236}">
                    <a16:creationId xmlns:a16="http://schemas.microsoft.com/office/drawing/2014/main" id="{6B2118ED-8E18-4BE6-BA42-089F34C60866}"/>
                  </a:ext>
                </a:extLst>
              </p:cNvPr>
              <p:cNvSpPr/>
              <p:nvPr/>
            </p:nvSpPr>
            <p:spPr>
              <a:xfrm>
                <a:off x="1801920" y="1542318"/>
                <a:ext cx="4136364" cy="794660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1"/>
                <a:r>
                  <a:rPr lang="en-US" sz="2000" b="1" dirty="0"/>
                  <a:t>A.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𝟔𝟑𝟕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endParaRPr lang="vi-VN" sz="2000" b="1" dirty="0"/>
              </a:p>
            </p:txBody>
          </p:sp>
        </mc:Choice>
        <mc:Fallback xmlns="">
          <p:sp>
            <p:nvSpPr>
              <p:cNvPr id="11" name="B">
                <a:extLst>
                  <a:ext uri="{FF2B5EF4-FFF2-40B4-BE49-F238E27FC236}">
                    <a16:creationId xmlns:a16="http://schemas.microsoft.com/office/drawing/2014/main" id="{6B2118ED-8E18-4BE6-BA42-089F34C608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1920" y="1542318"/>
                <a:ext cx="4136364" cy="794660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">
                <a:extLst>
                  <a:ext uri="{FF2B5EF4-FFF2-40B4-BE49-F238E27FC236}">
                    <a16:creationId xmlns:a16="http://schemas.microsoft.com/office/drawing/2014/main" id="{9C3C57B0-5389-4468-9503-90CCDE6964C5}"/>
                  </a:ext>
                </a:extLst>
              </p:cNvPr>
              <p:cNvSpPr/>
              <p:nvPr/>
            </p:nvSpPr>
            <p:spPr>
              <a:xfrm flipH="1">
                <a:off x="6449195" y="1590037"/>
                <a:ext cx="4132262" cy="794660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1"/>
                <a:r>
                  <a:rPr lang="en-US" sz="2000" b="1" dirty="0"/>
                  <a:t>C.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𝟔𝟕𝟑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𝟎𝟕</m:t>
                    </m:r>
                  </m:oMath>
                </a14:m>
                <a:endParaRPr lang="vi-VN" sz="2000" b="1" dirty="0"/>
              </a:p>
            </p:txBody>
          </p:sp>
        </mc:Choice>
        <mc:Fallback xmlns="">
          <p:sp>
            <p:nvSpPr>
              <p:cNvPr id="12" name="C">
                <a:extLst>
                  <a:ext uri="{FF2B5EF4-FFF2-40B4-BE49-F238E27FC236}">
                    <a16:creationId xmlns:a16="http://schemas.microsoft.com/office/drawing/2014/main" id="{9C3C57B0-5389-4468-9503-90CCDE6964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449195" y="1590037"/>
                <a:ext cx="4132262" cy="79466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D">
                <a:extLst>
                  <a:ext uri="{FF2B5EF4-FFF2-40B4-BE49-F238E27FC236}">
                    <a16:creationId xmlns:a16="http://schemas.microsoft.com/office/drawing/2014/main" id="{C74F7113-AEBF-46CD-A48D-91B7DD0C4689}"/>
                  </a:ext>
                </a:extLst>
              </p:cNvPr>
              <p:cNvSpPr/>
              <p:nvPr/>
            </p:nvSpPr>
            <p:spPr>
              <a:xfrm flipH="1">
                <a:off x="6449195" y="2820823"/>
                <a:ext cx="4132262" cy="794660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1"/>
                <a:r>
                  <a:rPr lang="en-US" sz="2000" b="1" dirty="0"/>
                  <a:t>D.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𝟔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𝟕𝟑𝟕</m:t>
                    </m:r>
                  </m:oMath>
                </a14:m>
                <a:endParaRPr lang="vi-VN" sz="2000" b="1" dirty="0"/>
              </a:p>
            </p:txBody>
          </p:sp>
        </mc:Choice>
        <mc:Fallback xmlns="">
          <p:sp>
            <p:nvSpPr>
              <p:cNvPr id="13" name="D">
                <a:extLst>
                  <a:ext uri="{FF2B5EF4-FFF2-40B4-BE49-F238E27FC236}">
                    <a16:creationId xmlns:a16="http://schemas.microsoft.com/office/drawing/2014/main" id="{C74F7113-AEBF-46CD-A48D-91B7DD0C46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449195" y="2820823"/>
                <a:ext cx="4132262" cy="794660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hlinkClick r:id="rId12" action="ppaction://hlinksldjump"/>
            <a:extLst>
              <a:ext uri="{FF2B5EF4-FFF2-40B4-BE49-F238E27FC236}">
                <a16:creationId xmlns:a16="http://schemas.microsoft.com/office/drawing/2014/main" id="{ED207293-9C20-43C6-8103-522CC3B963F9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760772" y="78488"/>
            <a:ext cx="720312" cy="705823"/>
          </a:xfrm>
          <a:prstGeom prst="rect">
            <a:avLst/>
          </a:prstGeom>
        </p:spPr>
      </p:pic>
      <p:sp>
        <p:nvSpPr>
          <p:cNvPr id="15" name="Rounded Rectangle 23">
            <a:extLst>
              <a:ext uri="{FF2B5EF4-FFF2-40B4-BE49-F238E27FC236}">
                <a16:creationId xmlns:a16="http://schemas.microsoft.com/office/drawing/2014/main" id="{4345B37F-E1DE-4AB7-99A0-D584ED986CC5}"/>
              </a:ext>
            </a:extLst>
          </p:cNvPr>
          <p:cNvSpPr/>
          <p:nvPr/>
        </p:nvSpPr>
        <p:spPr>
          <a:xfrm>
            <a:off x="5557081" y="79057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00:10</a:t>
            </a:r>
          </a:p>
        </p:txBody>
      </p:sp>
      <p:sp>
        <p:nvSpPr>
          <p:cNvPr id="16" name="Rounded Rectangle 24">
            <a:extLst>
              <a:ext uri="{FF2B5EF4-FFF2-40B4-BE49-F238E27FC236}">
                <a16:creationId xmlns:a16="http://schemas.microsoft.com/office/drawing/2014/main" id="{BBC1F4AF-548C-4351-B2DE-C6ED8D5BF38F}"/>
              </a:ext>
            </a:extLst>
          </p:cNvPr>
          <p:cNvSpPr/>
          <p:nvPr/>
        </p:nvSpPr>
        <p:spPr>
          <a:xfrm>
            <a:off x="5557081" y="93842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00:09</a:t>
            </a:r>
          </a:p>
        </p:txBody>
      </p:sp>
      <p:sp>
        <p:nvSpPr>
          <p:cNvPr id="17" name="Rounded Rectangle 25">
            <a:extLst>
              <a:ext uri="{FF2B5EF4-FFF2-40B4-BE49-F238E27FC236}">
                <a16:creationId xmlns:a16="http://schemas.microsoft.com/office/drawing/2014/main" id="{72AFB648-A1A2-4139-9FE4-4C6614F03859}"/>
              </a:ext>
            </a:extLst>
          </p:cNvPr>
          <p:cNvSpPr/>
          <p:nvPr/>
        </p:nvSpPr>
        <p:spPr>
          <a:xfrm>
            <a:off x="5557081" y="103805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00:08</a:t>
            </a:r>
          </a:p>
        </p:txBody>
      </p:sp>
      <p:sp>
        <p:nvSpPr>
          <p:cNvPr id="18" name="Rounded Rectangle 26">
            <a:extLst>
              <a:ext uri="{FF2B5EF4-FFF2-40B4-BE49-F238E27FC236}">
                <a16:creationId xmlns:a16="http://schemas.microsoft.com/office/drawing/2014/main" id="{EDE44075-10CF-4B4E-9297-DD4AB1A9A017}"/>
              </a:ext>
            </a:extLst>
          </p:cNvPr>
          <p:cNvSpPr/>
          <p:nvPr/>
        </p:nvSpPr>
        <p:spPr>
          <a:xfrm>
            <a:off x="5557081" y="94161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00:07</a:t>
            </a:r>
          </a:p>
        </p:txBody>
      </p:sp>
      <p:sp>
        <p:nvSpPr>
          <p:cNvPr id="19" name="Rounded Rectangle 27">
            <a:extLst>
              <a:ext uri="{FF2B5EF4-FFF2-40B4-BE49-F238E27FC236}">
                <a16:creationId xmlns:a16="http://schemas.microsoft.com/office/drawing/2014/main" id="{C296E14A-139B-431C-A6E7-B9DA991C2920}"/>
              </a:ext>
            </a:extLst>
          </p:cNvPr>
          <p:cNvSpPr/>
          <p:nvPr/>
        </p:nvSpPr>
        <p:spPr>
          <a:xfrm>
            <a:off x="5557081" y="79057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00:06</a:t>
            </a:r>
          </a:p>
        </p:txBody>
      </p:sp>
      <p:sp>
        <p:nvSpPr>
          <p:cNvPr id="20" name="Rounded Rectangle 28">
            <a:extLst>
              <a:ext uri="{FF2B5EF4-FFF2-40B4-BE49-F238E27FC236}">
                <a16:creationId xmlns:a16="http://schemas.microsoft.com/office/drawing/2014/main" id="{47051C9A-E790-45AE-8802-E55E10C5EBAF}"/>
              </a:ext>
            </a:extLst>
          </p:cNvPr>
          <p:cNvSpPr/>
          <p:nvPr/>
        </p:nvSpPr>
        <p:spPr>
          <a:xfrm>
            <a:off x="5557081" y="98983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00:05</a:t>
            </a:r>
          </a:p>
        </p:txBody>
      </p:sp>
      <p:sp>
        <p:nvSpPr>
          <p:cNvPr id="21" name="Rounded Rectangle 29">
            <a:extLst>
              <a:ext uri="{FF2B5EF4-FFF2-40B4-BE49-F238E27FC236}">
                <a16:creationId xmlns:a16="http://schemas.microsoft.com/office/drawing/2014/main" id="{3C39D207-564A-48C3-81F7-3D75E841D7B9}"/>
              </a:ext>
            </a:extLst>
          </p:cNvPr>
          <p:cNvSpPr/>
          <p:nvPr/>
        </p:nvSpPr>
        <p:spPr>
          <a:xfrm>
            <a:off x="5557081" y="89020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00:04</a:t>
            </a:r>
          </a:p>
        </p:txBody>
      </p:sp>
      <p:sp>
        <p:nvSpPr>
          <p:cNvPr id="22" name="Rounded Rectangle 30">
            <a:extLst>
              <a:ext uri="{FF2B5EF4-FFF2-40B4-BE49-F238E27FC236}">
                <a16:creationId xmlns:a16="http://schemas.microsoft.com/office/drawing/2014/main" id="{60AB817F-AED8-49D0-B323-6D77B96D013F}"/>
              </a:ext>
            </a:extLst>
          </p:cNvPr>
          <p:cNvSpPr/>
          <p:nvPr/>
        </p:nvSpPr>
        <p:spPr>
          <a:xfrm>
            <a:off x="5557081" y="79057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00:03</a:t>
            </a:r>
          </a:p>
        </p:txBody>
      </p:sp>
      <p:sp>
        <p:nvSpPr>
          <p:cNvPr id="23" name="Rounded Rectangle 31">
            <a:extLst>
              <a:ext uri="{FF2B5EF4-FFF2-40B4-BE49-F238E27FC236}">
                <a16:creationId xmlns:a16="http://schemas.microsoft.com/office/drawing/2014/main" id="{669843F5-F084-4B37-BF67-2F61BC4FC65D}"/>
              </a:ext>
            </a:extLst>
          </p:cNvPr>
          <p:cNvSpPr/>
          <p:nvPr/>
        </p:nvSpPr>
        <p:spPr>
          <a:xfrm>
            <a:off x="5557081" y="59131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00:02</a:t>
            </a:r>
          </a:p>
        </p:txBody>
      </p:sp>
      <p:sp>
        <p:nvSpPr>
          <p:cNvPr id="24" name="Rounded Rectangle 32">
            <a:extLst>
              <a:ext uri="{FF2B5EF4-FFF2-40B4-BE49-F238E27FC236}">
                <a16:creationId xmlns:a16="http://schemas.microsoft.com/office/drawing/2014/main" id="{F2F143DC-1A45-40BA-A1D3-60C82E8A8466}"/>
              </a:ext>
            </a:extLst>
          </p:cNvPr>
          <p:cNvSpPr/>
          <p:nvPr/>
        </p:nvSpPr>
        <p:spPr>
          <a:xfrm>
            <a:off x="5557081" y="69094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00:01</a:t>
            </a:r>
          </a:p>
        </p:txBody>
      </p:sp>
      <p:sp>
        <p:nvSpPr>
          <p:cNvPr id="25" name="Rounded Rectangle 33">
            <a:extLst>
              <a:ext uri="{FF2B5EF4-FFF2-40B4-BE49-F238E27FC236}">
                <a16:creationId xmlns:a16="http://schemas.microsoft.com/office/drawing/2014/main" id="{8E2E2853-054C-4A38-AA12-5B4CD6B5D0B1}"/>
              </a:ext>
            </a:extLst>
          </p:cNvPr>
          <p:cNvSpPr/>
          <p:nvPr/>
        </p:nvSpPr>
        <p:spPr>
          <a:xfrm>
            <a:off x="5557081" y="69094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00:00</a:t>
            </a:r>
          </a:p>
        </p:txBody>
      </p:sp>
      <p:pic>
        <p:nvPicPr>
          <p:cNvPr id="26" name="Picture 2" descr="Káº¿t quáº£ hÃ¬nh áº£nh cho icon Äá»ng há»">
            <a:extLst>
              <a:ext uri="{FF2B5EF4-FFF2-40B4-BE49-F238E27FC236}">
                <a16:creationId xmlns:a16="http://schemas.microsoft.com/office/drawing/2014/main" id="{BC9617D9-F619-4B12-97FB-645A0E40A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681" y="41454"/>
            <a:ext cx="780874" cy="79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ình ảnh có liên quan">
            <a:extLst>
              <a:ext uri="{FF2B5EF4-FFF2-40B4-BE49-F238E27FC236}">
                <a16:creationId xmlns:a16="http://schemas.microsoft.com/office/drawing/2014/main" id="{7F495FCF-5321-4674-AB70-7F461DE16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889" b="89778" l="2222" r="95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067" y="2820823"/>
            <a:ext cx="841253" cy="84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red button 1">
            <a:extLst>
              <a:ext uri="{FF2B5EF4-FFF2-40B4-BE49-F238E27FC236}">
                <a16:creationId xmlns:a16="http://schemas.microsoft.com/office/drawing/2014/main" id="{4B0B801D-1CB6-4A0C-AA5E-393BBEF80CB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308" y="1608034"/>
            <a:ext cx="680773" cy="663227"/>
          </a:xfrm>
          <a:prstGeom prst="rect">
            <a:avLst/>
          </a:prstGeom>
        </p:spPr>
      </p:pic>
      <p:pic>
        <p:nvPicPr>
          <p:cNvPr id="29" name="red button 1">
            <a:extLst>
              <a:ext uri="{FF2B5EF4-FFF2-40B4-BE49-F238E27FC236}">
                <a16:creationId xmlns:a16="http://schemas.microsoft.com/office/drawing/2014/main" id="{B984821B-CFA3-40B4-8EBE-788C68B724E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570" y="1645686"/>
            <a:ext cx="680773" cy="663227"/>
          </a:xfrm>
          <a:prstGeom prst="rect">
            <a:avLst/>
          </a:prstGeom>
        </p:spPr>
      </p:pic>
      <p:pic>
        <p:nvPicPr>
          <p:cNvPr id="30" name="red button 1">
            <a:extLst>
              <a:ext uri="{FF2B5EF4-FFF2-40B4-BE49-F238E27FC236}">
                <a16:creationId xmlns:a16="http://schemas.microsoft.com/office/drawing/2014/main" id="{E8B6287F-A7D7-4248-B117-FC01E1629CC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570" y="2909835"/>
            <a:ext cx="680773" cy="663227"/>
          </a:xfrm>
          <a:prstGeom prst="rect">
            <a:avLst/>
          </a:prstGeom>
        </p:spPr>
      </p:pic>
      <p:pic>
        <p:nvPicPr>
          <p:cNvPr id="31" name="Screen Recording 1">
            <a:hlinkClick r:id="" action="ppaction://media"/>
            <a:extLst>
              <a:ext uri="{FF2B5EF4-FFF2-40B4-BE49-F238E27FC236}">
                <a16:creationId xmlns:a16="http://schemas.microsoft.com/office/drawing/2014/main" id="{726A012A-5DA8-4F23-95A5-AF058AE5F55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061" end="14700.2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801920" y="3662076"/>
            <a:ext cx="4187153" cy="3117025"/>
          </a:xfrm>
          <a:prstGeom prst="rect">
            <a:avLst/>
          </a:prstGeom>
        </p:spPr>
      </p:pic>
      <p:pic>
        <p:nvPicPr>
          <p:cNvPr id="32" name="Screen Recording 1">
            <a:hlinkClick r:id="" action="ppaction://media"/>
            <a:extLst>
              <a:ext uri="{FF2B5EF4-FFF2-40B4-BE49-F238E27FC236}">
                <a16:creationId xmlns:a16="http://schemas.microsoft.com/office/drawing/2014/main" id="{919D3C27-1E3B-4014-9EAB-718C15D221C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9220" end="700.2"/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6483418" y="3728256"/>
            <a:ext cx="4098039" cy="3050687"/>
          </a:xfrm>
          <a:prstGeom prst="rect">
            <a:avLst/>
          </a:prstGeom>
        </p:spPr>
      </p:pic>
      <p:pic>
        <p:nvPicPr>
          <p:cNvPr id="33" name="Screen Recording 1">
            <a:hlinkClick r:id="" action="ppaction://media"/>
            <a:extLst>
              <a:ext uri="{FF2B5EF4-FFF2-40B4-BE49-F238E27FC236}">
                <a16:creationId xmlns:a16="http://schemas.microsoft.com/office/drawing/2014/main" id="{AC0F4F83-E867-4A7A-9DEA-5875845966A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9220" end="700.2"/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6483418" y="3748182"/>
            <a:ext cx="4098039" cy="3050687"/>
          </a:xfrm>
          <a:prstGeom prst="rect">
            <a:avLst/>
          </a:prstGeom>
        </p:spPr>
      </p:pic>
      <p:pic>
        <p:nvPicPr>
          <p:cNvPr id="34" name="Screen Recording 1">
            <a:hlinkClick r:id="" action="ppaction://media"/>
            <a:extLst>
              <a:ext uri="{FF2B5EF4-FFF2-40B4-BE49-F238E27FC236}">
                <a16:creationId xmlns:a16="http://schemas.microsoft.com/office/drawing/2014/main" id="{5C91A79F-EB66-43C8-A4D9-0572340F6D3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9220" end="700.2"/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6483418" y="3765859"/>
            <a:ext cx="4098039" cy="3050687"/>
          </a:xfrm>
          <a:prstGeom prst="rect">
            <a:avLst/>
          </a:prstGeom>
        </p:spPr>
      </p:pic>
      <p:sp>
        <p:nvSpPr>
          <p:cNvPr id="2" name="Action Button: Go Forward or Next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FC758FB-1775-4965-907D-93D1634F54E0}"/>
              </a:ext>
            </a:extLst>
          </p:cNvPr>
          <p:cNvSpPr/>
          <p:nvPr/>
        </p:nvSpPr>
        <p:spPr>
          <a:xfrm>
            <a:off x="11551920" y="5760720"/>
            <a:ext cx="548640" cy="64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0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90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4745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65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68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79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82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4745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95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98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474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01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  <p:video>
              <p:cMediaNode vol="0">
                <p:cTn id="102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  <p:video>
              <p:cMediaNode vol="0">
                <p:cTn id="103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  <p:video>
              <p:cMediaNode vol="0">
                <p:cTn id="104" fill="hold" display="0">
                  <p:stCondLst>
                    <p:cond delay="indefinite"/>
                  </p:stCondLst>
                </p:cTn>
                <p:tgtEl>
                  <p:spTgt spid="34"/>
                </p:tgtEl>
              </p:cMediaNode>
            </p:video>
          </p:childTnLst>
        </p:cTn>
      </p:par>
    </p:tnLst>
    <p:bldLst>
      <p:bldP spid="10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207368-AF4B-48AD-A923-C0D63291CC8D}"/>
                  </a:ext>
                </a:extLst>
              </p:cNvPr>
              <p:cNvSpPr txBox="1"/>
              <p:nvPr/>
            </p:nvSpPr>
            <p:spPr>
              <a:xfrm>
                <a:off x="579120" y="909391"/>
                <a:ext cx="110337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Câu 2. Tính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𝟏𝟐</m:t>
                        </m:r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24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𝟎𝟕</m:t>
                        </m:r>
                      </m:e>
                    </m:d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+(−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𝟓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𝟕𝟗</m:t>
                    </m:r>
                  </m:oMath>
                </a14:m>
                <a:r>
                  <a:rPr lang="en-US" sz="2400" b="1" dirty="0">
                    <a:solidFill>
                      <a:srgbClr val="7030A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vi-VN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207368-AF4B-48AD-A923-C0D63291CC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20" y="909391"/>
                <a:ext cx="11033759" cy="461665"/>
              </a:xfrm>
              <a:prstGeom prst="rect">
                <a:avLst/>
              </a:prstGeom>
              <a:blipFill>
                <a:blip r:embed="rId7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A">
                <a:extLst>
                  <a:ext uri="{FF2B5EF4-FFF2-40B4-BE49-F238E27FC236}">
                    <a16:creationId xmlns:a16="http://schemas.microsoft.com/office/drawing/2014/main" id="{8E6E12E9-4007-4625-9C50-76597B26BC37}"/>
                  </a:ext>
                </a:extLst>
              </p:cNvPr>
              <p:cNvSpPr/>
              <p:nvPr/>
            </p:nvSpPr>
            <p:spPr>
              <a:xfrm>
                <a:off x="6445093" y="1520413"/>
                <a:ext cx="4136364" cy="794660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1"/>
                <a:r>
                  <a:rPr lang="en-US" sz="2000" b="1" dirty="0"/>
                  <a:t>C. 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𝟏𝟕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𝟖𝟔</m:t>
                    </m:r>
                  </m:oMath>
                </a14:m>
                <a:endParaRPr lang="vi-VN" sz="2000" b="1" dirty="0"/>
              </a:p>
            </p:txBody>
          </p:sp>
        </mc:Choice>
        <mc:Fallback xmlns="">
          <p:sp>
            <p:nvSpPr>
              <p:cNvPr id="10" name="A">
                <a:extLst>
                  <a:ext uri="{FF2B5EF4-FFF2-40B4-BE49-F238E27FC236}">
                    <a16:creationId xmlns:a16="http://schemas.microsoft.com/office/drawing/2014/main" id="{8E6E12E9-4007-4625-9C50-76597B26BC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093" y="1520413"/>
                <a:ext cx="4136364" cy="79466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B">
                <a:extLst>
                  <a:ext uri="{FF2B5EF4-FFF2-40B4-BE49-F238E27FC236}">
                    <a16:creationId xmlns:a16="http://schemas.microsoft.com/office/drawing/2014/main" id="{6B2118ED-8E18-4BE6-BA42-089F34C60866}"/>
                  </a:ext>
                </a:extLst>
              </p:cNvPr>
              <p:cNvSpPr/>
              <p:nvPr/>
            </p:nvSpPr>
            <p:spPr>
              <a:xfrm>
                <a:off x="1801920" y="1542318"/>
                <a:ext cx="4136364" cy="794660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1"/>
                <a:r>
                  <a:rPr lang="en-US" sz="2000" b="1" dirty="0"/>
                  <a:t>A.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𝟏𝟕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endParaRPr lang="vi-VN" sz="2000" b="1" dirty="0"/>
              </a:p>
            </p:txBody>
          </p:sp>
        </mc:Choice>
        <mc:Fallback xmlns="">
          <p:sp>
            <p:nvSpPr>
              <p:cNvPr id="11" name="B">
                <a:extLst>
                  <a:ext uri="{FF2B5EF4-FFF2-40B4-BE49-F238E27FC236}">
                    <a16:creationId xmlns:a16="http://schemas.microsoft.com/office/drawing/2014/main" id="{6B2118ED-8E18-4BE6-BA42-089F34C608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1920" y="1542318"/>
                <a:ext cx="4136364" cy="794660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">
                <a:extLst>
                  <a:ext uri="{FF2B5EF4-FFF2-40B4-BE49-F238E27FC236}">
                    <a16:creationId xmlns:a16="http://schemas.microsoft.com/office/drawing/2014/main" id="{9C3C57B0-5389-4468-9503-90CCDE6964C5}"/>
                  </a:ext>
                </a:extLst>
              </p:cNvPr>
              <p:cNvSpPr/>
              <p:nvPr/>
            </p:nvSpPr>
            <p:spPr>
              <a:xfrm flipH="1">
                <a:off x="1806022" y="2816616"/>
                <a:ext cx="4132262" cy="794660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1"/>
                <a:r>
                  <a:rPr lang="en-US" sz="2000" b="1" dirty="0"/>
                  <a:t>B.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𝟏𝟕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endParaRPr lang="vi-VN" sz="2000" b="1" dirty="0"/>
              </a:p>
            </p:txBody>
          </p:sp>
        </mc:Choice>
        <mc:Fallback xmlns="">
          <p:sp>
            <p:nvSpPr>
              <p:cNvPr id="12" name="C">
                <a:extLst>
                  <a:ext uri="{FF2B5EF4-FFF2-40B4-BE49-F238E27FC236}">
                    <a16:creationId xmlns:a16="http://schemas.microsoft.com/office/drawing/2014/main" id="{9C3C57B0-5389-4468-9503-90CCDE6964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806022" y="2816616"/>
                <a:ext cx="4132262" cy="79466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D">
                <a:extLst>
                  <a:ext uri="{FF2B5EF4-FFF2-40B4-BE49-F238E27FC236}">
                    <a16:creationId xmlns:a16="http://schemas.microsoft.com/office/drawing/2014/main" id="{C74F7113-AEBF-46CD-A48D-91B7DD0C4689}"/>
                  </a:ext>
                </a:extLst>
              </p:cNvPr>
              <p:cNvSpPr/>
              <p:nvPr/>
            </p:nvSpPr>
            <p:spPr>
              <a:xfrm flipH="1">
                <a:off x="6449195" y="2820823"/>
                <a:ext cx="4132262" cy="794660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1"/>
                <a:r>
                  <a:rPr lang="en-US" sz="2000" b="1" dirty="0"/>
                  <a:t>D.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𝟏𝟕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𝟖𝟔</m:t>
                    </m:r>
                  </m:oMath>
                </a14:m>
                <a:endParaRPr lang="vi-VN" sz="2000" b="1" dirty="0"/>
              </a:p>
            </p:txBody>
          </p:sp>
        </mc:Choice>
        <mc:Fallback xmlns="">
          <p:sp>
            <p:nvSpPr>
              <p:cNvPr id="13" name="D">
                <a:extLst>
                  <a:ext uri="{FF2B5EF4-FFF2-40B4-BE49-F238E27FC236}">
                    <a16:creationId xmlns:a16="http://schemas.microsoft.com/office/drawing/2014/main" id="{C74F7113-AEBF-46CD-A48D-91B7DD0C46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449195" y="2820823"/>
                <a:ext cx="4132262" cy="794660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ounded Rectangle 23">
            <a:extLst>
              <a:ext uri="{FF2B5EF4-FFF2-40B4-BE49-F238E27FC236}">
                <a16:creationId xmlns:a16="http://schemas.microsoft.com/office/drawing/2014/main" id="{4345B37F-E1DE-4AB7-99A0-D584ED986CC5}"/>
              </a:ext>
            </a:extLst>
          </p:cNvPr>
          <p:cNvSpPr/>
          <p:nvPr/>
        </p:nvSpPr>
        <p:spPr>
          <a:xfrm>
            <a:off x="5557081" y="79057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00:10</a:t>
            </a:r>
          </a:p>
        </p:txBody>
      </p:sp>
      <p:sp>
        <p:nvSpPr>
          <p:cNvPr id="16" name="Rounded Rectangle 24">
            <a:extLst>
              <a:ext uri="{FF2B5EF4-FFF2-40B4-BE49-F238E27FC236}">
                <a16:creationId xmlns:a16="http://schemas.microsoft.com/office/drawing/2014/main" id="{BBC1F4AF-548C-4351-B2DE-C6ED8D5BF38F}"/>
              </a:ext>
            </a:extLst>
          </p:cNvPr>
          <p:cNvSpPr/>
          <p:nvPr/>
        </p:nvSpPr>
        <p:spPr>
          <a:xfrm>
            <a:off x="5557081" y="93842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00:09</a:t>
            </a:r>
          </a:p>
        </p:txBody>
      </p:sp>
      <p:sp>
        <p:nvSpPr>
          <p:cNvPr id="17" name="Rounded Rectangle 25">
            <a:extLst>
              <a:ext uri="{FF2B5EF4-FFF2-40B4-BE49-F238E27FC236}">
                <a16:creationId xmlns:a16="http://schemas.microsoft.com/office/drawing/2014/main" id="{72AFB648-A1A2-4139-9FE4-4C6614F03859}"/>
              </a:ext>
            </a:extLst>
          </p:cNvPr>
          <p:cNvSpPr/>
          <p:nvPr/>
        </p:nvSpPr>
        <p:spPr>
          <a:xfrm>
            <a:off x="5557081" y="103805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00:08</a:t>
            </a:r>
          </a:p>
        </p:txBody>
      </p:sp>
      <p:sp>
        <p:nvSpPr>
          <p:cNvPr id="18" name="Rounded Rectangle 26">
            <a:extLst>
              <a:ext uri="{FF2B5EF4-FFF2-40B4-BE49-F238E27FC236}">
                <a16:creationId xmlns:a16="http://schemas.microsoft.com/office/drawing/2014/main" id="{EDE44075-10CF-4B4E-9297-DD4AB1A9A017}"/>
              </a:ext>
            </a:extLst>
          </p:cNvPr>
          <p:cNvSpPr/>
          <p:nvPr/>
        </p:nvSpPr>
        <p:spPr>
          <a:xfrm>
            <a:off x="5557081" y="94161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00:07</a:t>
            </a:r>
          </a:p>
        </p:txBody>
      </p:sp>
      <p:sp>
        <p:nvSpPr>
          <p:cNvPr id="19" name="Rounded Rectangle 27">
            <a:extLst>
              <a:ext uri="{FF2B5EF4-FFF2-40B4-BE49-F238E27FC236}">
                <a16:creationId xmlns:a16="http://schemas.microsoft.com/office/drawing/2014/main" id="{C296E14A-139B-431C-A6E7-B9DA991C2920}"/>
              </a:ext>
            </a:extLst>
          </p:cNvPr>
          <p:cNvSpPr/>
          <p:nvPr/>
        </p:nvSpPr>
        <p:spPr>
          <a:xfrm>
            <a:off x="5557081" y="79057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00:06</a:t>
            </a:r>
          </a:p>
        </p:txBody>
      </p:sp>
      <p:sp>
        <p:nvSpPr>
          <p:cNvPr id="20" name="Rounded Rectangle 28">
            <a:extLst>
              <a:ext uri="{FF2B5EF4-FFF2-40B4-BE49-F238E27FC236}">
                <a16:creationId xmlns:a16="http://schemas.microsoft.com/office/drawing/2014/main" id="{47051C9A-E790-45AE-8802-E55E10C5EBAF}"/>
              </a:ext>
            </a:extLst>
          </p:cNvPr>
          <p:cNvSpPr/>
          <p:nvPr/>
        </p:nvSpPr>
        <p:spPr>
          <a:xfrm>
            <a:off x="5557081" y="98983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00:05</a:t>
            </a:r>
          </a:p>
        </p:txBody>
      </p:sp>
      <p:sp>
        <p:nvSpPr>
          <p:cNvPr id="21" name="Rounded Rectangle 29">
            <a:extLst>
              <a:ext uri="{FF2B5EF4-FFF2-40B4-BE49-F238E27FC236}">
                <a16:creationId xmlns:a16="http://schemas.microsoft.com/office/drawing/2014/main" id="{3C39D207-564A-48C3-81F7-3D75E841D7B9}"/>
              </a:ext>
            </a:extLst>
          </p:cNvPr>
          <p:cNvSpPr/>
          <p:nvPr/>
        </p:nvSpPr>
        <p:spPr>
          <a:xfrm>
            <a:off x="5557081" y="89020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00:04</a:t>
            </a:r>
          </a:p>
        </p:txBody>
      </p:sp>
      <p:sp>
        <p:nvSpPr>
          <p:cNvPr id="22" name="Rounded Rectangle 30">
            <a:extLst>
              <a:ext uri="{FF2B5EF4-FFF2-40B4-BE49-F238E27FC236}">
                <a16:creationId xmlns:a16="http://schemas.microsoft.com/office/drawing/2014/main" id="{60AB817F-AED8-49D0-B323-6D77B96D013F}"/>
              </a:ext>
            </a:extLst>
          </p:cNvPr>
          <p:cNvSpPr/>
          <p:nvPr/>
        </p:nvSpPr>
        <p:spPr>
          <a:xfrm>
            <a:off x="5557081" y="79057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00:03</a:t>
            </a:r>
          </a:p>
        </p:txBody>
      </p:sp>
      <p:sp>
        <p:nvSpPr>
          <p:cNvPr id="23" name="Rounded Rectangle 31">
            <a:extLst>
              <a:ext uri="{FF2B5EF4-FFF2-40B4-BE49-F238E27FC236}">
                <a16:creationId xmlns:a16="http://schemas.microsoft.com/office/drawing/2014/main" id="{669843F5-F084-4B37-BF67-2F61BC4FC65D}"/>
              </a:ext>
            </a:extLst>
          </p:cNvPr>
          <p:cNvSpPr/>
          <p:nvPr/>
        </p:nvSpPr>
        <p:spPr>
          <a:xfrm>
            <a:off x="5557081" y="59131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00:02</a:t>
            </a:r>
          </a:p>
        </p:txBody>
      </p:sp>
      <p:sp>
        <p:nvSpPr>
          <p:cNvPr id="24" name="Rounded Rectangle 32">
            <a:extLst>
              <a:ext uri="{FF2B5EF4-FFF2-40B4-BE49-F238E27FC236}">
                <a16:creationId xmlns:a16="http://schemas.microsoft.com/office/drawing/2014/main" id="{F2F143DC-1A45-40BA-A1D3-60C82E8A8466}"/>
              </a:ext>
            </a:extLst>
          </p:cNvPr>
          <p:cNvSpPr/>
          <p:nvPr/>
        </p:nvSpPr>
        <p:spPr>
          <a:xfrm>
            <a:off x="5557081" y="69094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00:01</a:t>
            </a:r>
          </a:p>
        </p:txBody>
      </p:sp>
      <p:sp>
        <p:nvSpPr>
          <p:cNvPr id="25" name="Rounded Rectangle 33">
            <a:extLst>
              <a:ext uri="{FF2B5EF4-FFF2-40B4-BE49-F238E27FC236}">
                <a16:creationId xmlns:a16="http://schemas.microsoft.com/office/drawing/2014/main" id="{8E2E2853-054C-4A38-AA12-5B4CD6B5D0B1}"/>
              </a:ext>
            </a:extLst>
          </p:cNvPr>
          <p:cNvSpPr/>
          <p:nvPr/>
        </p:nvSpPr>
        <p:spPr>
          <a:xfrm>
            <a:off x="5557081" y="69094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00:00</a:t>
            </a:r>
          </a:p>
        </p:txBody>
      </p:sp>
      <p:pic>
        <p:nvPicPr>
          <p:cNvPr id="26" name="Picture 2" descr="Káº¿t quáº£ hÃ¬nh áº£nh cho icon Äá»ng há»">
            <a:extLst>
              <a:ext uri="{FF2B5EF4-FFF2-40B4-BE49-F238E27FC236}">
                <a16:creationId xmlns:a16="http://schemas.microsoft.com/office/drawing/2014/main" id="{BC9617D9-F619-4B12-97FB-645A0E40A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681" y="41454"/>
            <a:ext cx="780874" cy="79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ình ảnh có liên quan">
            <a:extLst>
              <a:ext uri="{FF2B5EF4-FFF2-40B4-BE49-F238E27FC236}">
                <a16:creationId xmlns:a16="http://schemas.microsoft.com/office/drawing/2014/main" id="{7F495FCF-5321-4674-AB70-7F461DE16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889" b="89778" l="2222" r="95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0329" y="1490247"/>
            <a:ext cx="841253" cy="84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red button 1">
            <a:extLst>
              <a:ext uri="{FF2B5EF4-FFF2-40B4-BE49-F238E27FC236}">
                <a16:creationId xmlns:a16="http://schemas.microsoft.com/office/drawing/2014/main" id="{4B0B801D-1CB6-4A0C-AA5E-393BBEF80CB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694" y="1612552"/>
            <a:ext cx="680773" cy="663227"/>
          </a:xfrm>
          <a:prstGeom prst="rect">
            <a:avLst/>
          </a:prstGeom>
        </p:spPr>
      </p:pic>
      <p:pic>
        <p:nvPicPr>
          <p:cNvPr id="29" name="red button 1">
            <a:extLst>
              <a:ext uri="{FF2B5EF4-FFF2-40B4-BE49-F238E27FC236}">
                <a16:creationId xmlns:a16="http://schemas.microsoft.com/office/drawing/2014/main" id="{B984821B-CFA3-40B4-8EBE-788C68B724E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511" y="2884072"/>
            <a:ext cx="680773" cy="663227"/>
          </a:xfrm>
          <a:prstGeom prst="rect">
            <a:avLst/>
          </a:prstGeom>
        </p:spPr>
      </p:pic>
      <p:pic>
        <p:nvPicPr>
          <p:cNvPr id="30" name="red button 1">
            <a:extLst>
              <a:ext uri="{FF2B5EF4-FFF2-40B4-BE49-F238E27FC236}">
                <a16:creationId xmlns:a16="http://schemas.microsoft.com/office/drawing/2014/main" id="{E8B6287F-A7D7-4248-B117-FC01E1629CC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570" y="2909835"/>
            <a:ext cx="680773" cy="663227"/>
          </a:xfrm>
          <a:prstGeom prst="rect">
            <a:avLst/>
          </a:prstGeom>
        </p:spPr>
      </p:pic>
      <p:pic>
        <p:nvPicPr>
          <p:cNvPr id="31" name="Screen Recording 1">
            <a:hlinkClick r:id="" action="ppaction://media"/>
            <a:extLst>
              <a:ext uri="{FF2B5EF4-FFF2-40B4-BE49-F238E27FC236}">
                <a16:creationId xmlns:a16="http://schemas.microsoft.com/office/drawing/2014/main" id="{726A012A-5DA8-4F23-95A5-AF058AE5F55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061" end="14700.2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801920" y="3662076"/>
            <a:ext cx="4187153" cy="3117025"/>
          </a:xfrm>
          <a:prstGeom prst="rect">
            <a:avLst/>
          </a:prstGeom>
        </p:spPr>
      </p:pic>
      <p:pic>
        <p:nvPicPr>
          <p:cNvPr id="32" name="Screen Recording 1">
            <a:hlinkClick r:id="" action="ppaction://media"/>
            <a:extLst>
              <a:ext uri="{FF2B5EF4-FFF2-40B4-BE49-F238E27FC236}">
                <a16:creationId xmlns:a16="http://schemas.microsoft.com/office/drawing/2014/main" id="{919D3C27-1E3B-4014-9EAB-718C15D221C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9220" end="700.2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483418" y="3728256"/>
            <a:ext cx="4098039" cy="3050687"/>
          </a:xfrm>
          <a:prstGeom prst="rect">
            <a:avLst/>
          </a:prstGeom>
        </p:spPr>
      </p:pic>
      <p:pic>
        <p:nvPicPr>
          <p:cNvPr id="33" name="Screen Recording 1">
            <a:hlinkClick r:id="" action="ppaction://media"/>
            <a:extLst>
              <a:ext uri="{FF2B5EF4-FFF2-40B4-BE49-F238E27FC236}">
                <a16:creationId xmlns:a16="http://schemas.microsoft.com/office/drawing/2014/main" id="{AC0F4F83-E867-4A7A-9DEA-5875845966A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9220" end="700.2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483418" y="3748182"/>
            <a:ext cx="4098039" cy="3050687"/>
          </a:xfrm>
          <a:prstGeom prst="rect">
            <a:avLst/>
          </a:prstGeom>
        </p:spPr>
      </p:pic>
      <p:pic>
        <p:nvPicPr>
          <p:cNvPr id="34" name="Screen Recording 1">
            <a:hlinkClick r:id="" action="ppaction://media"/>
            <a:extLst>
              <a:ext uri="{FF2B5EF4-FFF2-40B4-BE49-F238E27FC236}">
                <a16:creationId xmlns:a16="http://schemas.microsoft.com/office/drawing/2014/main" id="{5C91A79F-EB66-43C8-A4D9-0572340F6D3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9220" end="700.2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483418" y="3765859"/>
            <a:ext cx="4098039" cy="3050687"/>
          </a:xfrm>
          <a:prstGeom prst="rect">
            <a:avLst/>
          </a:prstGeom>
        </p:spPr>
      </p:pic>
      <p:pic>
        <p:nvPicPr>
          <p:cNvPr id="36" name="Picture 35">
            <a:hlinkClick r:id="rId18" action="ppaction://hlinksldjump"/>
            <a:extLst>
              <a:ext uri="{FF2B5EF4-FFF2-40B4-BE49-F238E27FC236}">
                <a16:creationId xmlns:a16="http://schemas.microsoft.com/office/drawing/2014/main" id="{C5EC85D7-4491-40EF-8626-D56BE67AD0FE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4760772" y="78488"/>
            <a:ext cx="720312" cy="705823"/>
          </a:xfrm>
          <a:prstGeom prst="rect">
            <a:avLst/>
          </a:prstGeom>
        </p:spPr>
      </p:pic>
      <p:sp>
        <p:nvSpPr>
          <p:cNvPr id="37" name="Action Button: Go Forward or Next 3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AADD175-F538-43B3-8756-64DFF1ED6564}"/>
              </a:ext>
            </a:extLst>
          </p:cNvPr>
          <p:cNvSpPr/>
          <p:nvPr/>
        </p:nvSpPr>
        <p:spPr>
          <a:xfrm>
            <a:off x="11551920" y="5760720"/>
            <a:ext cx="548640" cy="64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7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90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4745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65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68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79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82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4745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95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98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474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01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  <p:video>
              <p:cMediaNode vol="0">
                <p:cTn id="102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  <p:video>
              <p:cMediaNode vol="0">
                <p:cTn id="103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  <p:video>
              <p:cMediaNode vol="0">
                <p:cTn id="104" fill="hold" display="0">
                  <p:stCondLst>
                    <p:cond delay="indefinite"/>
                  </p:stCondLst>
                </p:cTn>
                <p:tgtEl>
                  <p:spTgt spid="34"/>
                </p:tgtEl>
              </p:cMediaNode>
            </p:video>
          </p:childTnLst>
        </p:cTn>
      </p:par>
    </p:tnLst>
    <p:bldLst>
      <p:bldP spid="10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207368-AF4B-48AD-A923-C0D63291CC8D}"/>
                  </a:ext>
                </a:extLst>
              </p:cNvPr>
              <p:cNvSpPr txBox="1"/>
              <p:nvPr/>
            </p:nvSpPr>
            <p:spPr>
              <a:xfrm>
                <a:off x="1663418" y="995530"/>
                <a:ext cx="931132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Câu 3. </a:t>
                </a:r>
                <a:r>
                  <a:rPr lang="en-US" sz="24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Tính</a:t>
                </a:r>
                <a:r>
                  <a:rPr 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một</a:t>
                </a:r>
                <a:r>
                  <a:rPr 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cách</a:t>
                </a:r>
                <a:r>
                  <a:rPr 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hợp</a:t>
                </a:r>
                <a:r>
                  <a:rPr 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lí</a:t>
                </a:r>
                <a:r>
                  <a:rPr lang="en-US" sz="24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𝟐𝟗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𝟒𝟐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𝟐𝟎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𝟓𝟖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𝟑𝟒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𝟐𝟑</m:t>
                    </m:r>
                    <m:r>
                      <a:rPr lang="en-US" sz="24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d>
                      <m:dPr>
                        <m:ctrlPr>
                          <a:rPr lang="en-US" sz="24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𝟐𝟓</m:t>
                        </m:r>
                        <m:r>
                          <a:rPr lang="en-US" sz="24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2400" b="1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𝟕𝟕</m:t>
                        </m:r>
                      </m:e>
                    </m:d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vi-VN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8207368-AF4B-48AD-A923-C0D63291CC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3418" y="995530"/>
                <a:ext cx="9311325" cy="461665"/>
              </a:xfrm>
              <a:prstGeom prst="rect">
                <a:avLst/>
              </a:prstGeom>
              <a:blipFill>
                <a:blip r:embed="rId7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A">
                <a:extLst>
                  <a:ext uri="{FF2B5EF4-FFF2-40B4-BE49-F238E27FC236}">
                    <a16:creationId xmlns:a16="http://schemas.microsoft.com/office/drawing/2014/main" id="{8E6E12E9-4007-4625-9C50-76597B26BC37}"/>
                  </a:ext>
                </a:extLst>
              </p:cNvPr>
              <p:cNvSpPr/>
              <p:nvPr/>
            </p:nvSpPr>
            <p:spPr>
              <a:xfrm>
                <a:off x="1801920" y="1673709"/>
                <a:ext cx="4136364" cy="794660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1"/>
                <a:r>
                  <a:rPr lang="en-US" sz="2000" b="1" dirty="0"/>
                  <a:t>A. 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endParaRPr lang="vi-VN" sz="2000" b="1" dirty="0"/>
              </a:p>
            </p:txBody>
          </p:sp>
        </mc:Choice>
        <mc:Fallback xmlns="">
          <p:sp>
            <p:nvSpPr>
              <p:cNvPr id="10" name="A">
                <a:extLst>
                  <a:ext uri="{FF2B5EF4-FFF2-40B4-BE49-F238E27FC236}">
                    <a16:creationId xmlns:a16="http://schemas.microsoft.com/office/drawing/2014/main" id="{8E6E12E9-4007-4625-9C50-76597B26BC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1920" y="1673709"/>
                <a:ext cx="4136364" cy="794660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B">
                <a:extLst>
                  <a:ext uri="{FF2B5EF4-FFF2-40B4-BE49-F238E27FC236}">
                    <a16:creationId xmlns:a16="http://schemas.microsoft.com/office/drawing/2014/main" id="{6B2118ED-8E18-4BE6-BA42-089F34C60866}"/>
                  </a:ext>
                </a:extLst>
              </p:cNvPr>
              <p:cNvSpPr/>
              <p:nvPr/>
            </p:nvSpPr>
            <p:spPr>
              <a:xfrm>
                <a:off x="6445093" y="1687270"/>
                <a:ext cx="4136364" cy="794660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1"/>
                <a:r>
                  <a:rPr lang="en-US" sz="2000" b="1" dirty="0"/>
                  <a:t>C.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endParaRPr lang="vi-VN" sz="2000" b="1" dirty="0"/>
              </a:p>
            </p:txBody>
          </p:sp>
        </mc:Choice>
        <mc:Fallback xmlns="">
          <p:sp>
            <p:nvSpPr>
              <p:cNvPr id="11" name="B">
                <a:extLst>
                  <a:ext uri="{FF2B5EF4-FFF2-40B4-BE49-F238E27FC236}">
                    <a16:creationId xmlns:a16="http://schemas.microsoft.com/office/drawing/2014/main" id="{6B2118ED-8E18-4BE6-BA42-089F34C608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093" y="1687270"/>
                <a:ext cx="4136364" cy="794660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">
                <a:extLst>
                  <a:ext uri="{FF2B5EF4-FFF2-40B4-BE49-F238E27FC236}">
                    <a16:creationId xmlns:a16="http://schemas.microsoft.com/office/drawing/2014/main" id="{9C3C57B0-5389-4468-9503-90CCDE6964C5}"/>
                  </a:ext>
                </a:extLst>
              </p:cNvPr>
              <p:cNvSpPr/>
              <p:nvPr/>
            </p:nvSpPr>
            <p:spPr>
              <a:xfrm flipH="1">
                <a:off x="1806022" y="2867416"/>
                <a:ext cx="4132262" cy="794660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1"/>
                <a:r>
                  <a:rPr lang="en-US" sz="2000" b="1" dirty="0"/>
                  <a:t>B.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𝟏𝟏</m:t>
                    </m:r>
                  </m:oMath>
                </a14:m>
                <a:endParaRPr lang="vi-VN" sz="2000" b="1" dirty="0"/>
              </a:p>
            </p:txBody>
          </p:sp>
        </mc:Choice>
        <mc:Fallback xmlns="">
          <p:sp>
            <p:nvSpPr>
              <p:cNvPr id="12" name="C">
                <a:extLst>
                  <a:ext uri="{FF2B5EF4-FFF2-40B4-BE49-F238E27FC236}">
                    <a16:creationId xmlns:a16="http://schemas.microsoft.com/office/drawing/2014/main" id="{9C3C57B0-5389-4468-9503-90CCDE6964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806022" y="2867416"/>
                <a:ext cx="4132262" cy="794660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D">
                <a:extLst>
                  <a:ext uri="{FF2B5EF4-FFF2-40B4-BE49-F238E27FC236}">
                    <a16:creationId xmlns:a16="http://schemas.microsoft.com/office/drawing/2014/main" id="{C74F7113-AEBF-46CD-A48D-91B7DD0C4689}"/>
                  </a:ext>
                </a:extLst>
              </p:cNvPr>
              <p:cNvSpPr/>
              <p:nvPr/>
            </p:nvSpPr>
            <p:spPr>
              <a:xfrm flipH="1">
                <a:off x="6449195" y="2820823"/>
                <a:ext cx="4132262" cy="794660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lvl="1"/>
                <a:r>
                  <a:rPr lang="en-US" sz="2000" b="1" dirty="0"/>
                  <a:t>D.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𝟏𝟐</m:t>
                    </m:r>
                  </m:oMath>
                </a14:m>
                <a:endParaRPr lang="vi-VN" sz="2000" b="1" dirty="0"/>
              </a:p>
            </p:txBody>
          </p:sp>
        </mc:Choice>
        <mc:Fallback xmlns="">
          <p:sp>
            <p:nvSpPr>
              <p:cNvPr id="13" name="D">
                <a:extLst>
                  <a:ext uri="{FF2B5EF4-FFF2-40B4-BE49-F238E27FC236}">
                    <a16:creationId xmlns:a16="http://schemas.microsoft.com/office/drawing/2014/main" id="{C74F7113-AEBF-46CD-A48D-91B7DD0C46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6449195" y="2820823"/>
                <a:ext cx="4132262" cy="794660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ounded Rectangle 23">
            <a:extLst>
              <a:ext uri="{FF2B5EF4-FFF2-40B4-BE49-F238E27FC236}">
                <a16:creationId xmlns:a16="http://schemas.microsoft.com/office/drawing/2014/main" id="{4345B37F-E1DE-4AB7-99A0-D584ED986CC5}"/>
              </a:ext>
            </a:extLst>
          </p:cNvPr>
          <p:cNvSpPr/>
          <p:nvPr/>
        </p:nvSpPr>
        <p:spPr>
          <a:xfrm>
            <a:off x="5557081" y="79057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00:10</a:t>
            </a:r>
          </a:p>
        </p:txBody>
      </p:sp>
      <p:sp>
        <p:nvSpPr>
          <p:cNvPr id="16" name="Rounded Rectangle 24">
            <a:extLst>
              <a:ext uri="{FF2B5EF4-FFF2-40B4-BE49-F238E27FC236}">
                <a16:creationId xmlns:a16="http://schemas.microsoft.com/office/drawing/2014/main" id="{BBC1F4AF-548C-4351-B2DE-C6ED8D5BF38F}"/>
              </a:ext>
            </a:extLst>
          </p:cNvPr>
          <p:cNvSpPr/>
          <p:nvPr/>
        </p:nvSpPr>
        <p:spPr>
          <a:xfrm>
            <a:off x="5557081" y="93842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00:09</a:t>
            </a:r>
          </a:p>
        </p:txBody>
      </p:sp>
      <p:sp>
        <p:nvSpPr>
          <p:cNvPr id="17" name="Rounded Rectangle 25">
            <a:extLst>
              <a:ext uri="{FF2B5EF4-FFF2-40B4-BE49-F238E27FC236}">
                <a16:creationId xmlns:a16="http://schemas.microsoft.com/office/drawing/2014/main" id="{72AFB648-A1A2-4139-9FE4-4C6614F03859}"/>
              </a:ext>
            </a:extLst>
          </p:cNvPr>
          <p:cNvSpPr/>
          <p:nvPr/>
        </p:nvSpPr>
        <p:spPr>
          <a:xfrm>
            <a:off x="5557081" y="103805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00:08</a:t>
            </a:r>
          </a:p>
        </p:txBody>
      </p:sp>
      <p:sp>
        <p:nvSpPr>
          <p:cNvPr id="18" name="Rounded Rectangle 26">
            <a:extLst>
              <a:ext uri="{FF2B5EF4-FFF2-40B4-BE49-F238E27FC236}">
                <a16:creationId xmlns:a16="http://schemas.microsoft.com/office/drawing/2014/main" id="{EDE44075-10CF-4B4E-9297-DD4AB1A9A017}"/>
              </a:ext>
            </a:extLst>
          </p:cNvPr>
          <p:cNvSpPr/>
          <p:nvPr/>
        </p:nvSpPr>
        <p:spPr>
          <a:xfrm>
            <a:off x="5557081" y="94161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00:07</a:t>
            </a:r>
          </a:p>
        </p:txBody>
      </p:sp>
      <p:sp>
        <p:nvSpPr>
          <p:cNvPr id="19" name="Rounded Rectangle 27">
            <a:extLst>
              <a:ext uri="{FF2B5EF4-FFF2-40B4-BE49-F238E27FC236}">
                <a16:creationId xmlns:a16="http://schemas.microsoft.com/office/drawing/2014/main" id="{C296E14A-139B-431C-A6E7-B9DA991C2920}"/>
              </a:ext>
            </a:extLst>
          </p:cNvPr>
          <p:cNvSpPr/>
          <p:nvPr/>
        </p:nvSpPr>
        <p:spPr>
          <a:xfrm>
            <a:off x="5557081" y="79057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00:06</a:t>
            </a:r>
          </a:p>
        </p:txBody>
      </p:sp>
      <p:sp>
        <p:nvSpPr>
          <p:cNvPr id="20" name="Rounded Rectangle 28">
            <a:extLst>
              <a:ext uri="{FF2B5EF4-FFF2-40B4-BE49-F238E27FC236}">
                <a16:creationId xmlns:a16="http://schemas.microsoft.com/office/drawing/2014/main" id="{47051C9A-E790-45AE-8802-E55E10C5EBAF}"/>
              </a:ext>
            </a:extLst>
          </p:cNvPr>
          <p:cNvSpPr/>
          <p:nvPr/>
        </p:nvSpPr>
        <p:spPr>
          <a:xfrm>
            <a:off x="5557081" y="98983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00:05</a:t>
            </a:r>
          </a:p>
        </p:txBody>
      </p:sp>
      <p:sp>
        <p:nvSpPr>
          <p:cNvPr id="21" name="Rounded Rectangle 29">
            <a:extLst>
              <a:ext uri="{FF2B5EF4-FFF2-40B4-BE49-F238E27FC236}">
                <a16:creationId xmlns:a16="http://schemas.microsoft.com/office/drawing/2014/main" id="{3C39D207-564A-48C3-81F7-3D75E841D7B9}"/>
              </a:ext>
            </a:extLst>
          </p:cNvPr>
          <p:cNvSpPr/>
          <p:nvPr/>
        </p:nvSpPr>
        <p:spPr>
          <a:xfrm>
            <a:off x="5557081" y="89020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00:04</a:t>
            </a:r>
          </a:p>
        </p:txBody>
      </p:sp>
      <p:sp>
        <p:nvSpPr>
          <p:cNvPr id="22" name="Rounded Rectangle 30">
            <a:extLst>
              <a:ext uri="{FF2B5EF4-FFF2-40B4-BE49-F238E27FC236}">
                <a16:creationId xmlns:a16="http://schemas.microsoft.com/office/drawing/2014/main" id="{60AB817F-AED8-49D0-B323-6D77B96D013F}"/>
              </a:ext>
            </a:extLst>
          </p:cNvPr>
          <p:cNvSpPr/>
          <p:nvPr/>
        </p:nvSpPr>
        <p:spPr>
          <a:xfrm>
            <a:off x="5557081" y="79057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00:03</a:t>
            </a:r>
          </a:p>
        </p:txBody>
      </p:sp>
      <p:sp>
        <p:nvSpPr>
          <p:cNvPr id="23" name="Rounded Rectangle 31">
            <a:extLst>
              <a:ext uri="{FF2B5EF4-FFF2-40B4-BE49-F238E27FC236}">
                <a16:creationId xmlns:a16="http://schemas.microsoft.com/office/drawing/2014/main" id="{669843F5-F084-4B37-BF67-2F61BC4FC65D}"/>
              </a:ext>
            </a:extLst>
          </p:cNvPr>
          <p:cNvSpPr/>
          <p:nvPr/>
        </p:nvSpPr>
        <p:spPr>
          <a:xfrm>
            <a:off x="5557081" y="59131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00:02</a:t>
            </a:r>
          </a:p>
        </p:txBody>
      </p:sp>
      <p:sp>
        <p:nvSpPr>
          <p:cNvPr id="24" name="Rounded Rectangle 32">
            <a:extLst>
              <a:ext uri="{FF2B5EF4-FFF2-40B4-BE49-F238E27FC236}">
                <a16:creationId xmlns:a16="http://schemas.microsoft.com/office/drawing/2014/main" id="{F2F143DC-1A45-40BA-A1D3-60C82E8A8466}"/>
              </a:ext>
            </a:extLst>
          </p:cNvPr>
          <p:cNvSpPr/>
          <p:nvPr/>
        </p:nvSpPr>
        <p:spPr>
          <a:xfrm>
            <a:off x="5557081" y="69094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00:01</a:t>
            </a:r>
          </a:p>
        </p:txBody>
      </p:sp>
      <p:sp>
        <p:nvSpPr>
          <p:cNvPr id="25" name="Rounded Rectangle 33">
            <a:extLst>
              <a:ext uri="{FF2B5EF4-FFF2-40B4-BE49-F238E27FC236}">
                <a16:creationId xmlns:a16="http://schemas.microsoft.com/office/drawing/2014/main" id="{8E2E2853-054C-4A38-AA12-5B4CD6B5D0B1}"/>
              </a:ext>
            </a:extLst>
          </p:cNvPr>
          <p:cNvSpPr/>
          <p:nvPr/>
        </p:nvSpPr>
        <p:spPr>
          <a:xfrm>
            <a:off x="5557081" y="69094"/>
            <a:ext cx="1524000" cy="6858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002060"/>
                </a:solidFill>
              </a:rPr>
              <a:t>00:00</a:t>
            </a:r>
          </a:p>
        </p:txBody>
      </p:sp>
      <p:pic>
        <p:nvPicPr>
          <p:cNvPr id="26" name="Picture 2" descr="Káº¿t quáº£ hÃ¬nh áº£nh cho icon Äá»ng há»">
            <a:extLst>
              <a:ext uri="{FF2B5EF4-FFF2-40B4-BE49-F238E27FC236}">
                <a16:creationId xmlns:a16="http://schemas.microsoft.com/office/drawing/2014/main" id="{BC9617D9-F619-4B12-97FB-645A0E40A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681" y="41454"/>
            <a:ext cx="780874" cy="79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Hình ảnh có liên quan">
            <a:extLst>
              <a:ext uri="{FF2B5EF4-FFF2-40B4-BE49-F238E27FC236}">
                <a16:creationId xmlns:a16="http://schemas.microsoft.com/office/drawing/2014/main" id="{7F495FCF-5321-4674-AB70-7F461DE16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889" b="89778" l="2222" r="9555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159" y="1638999"/>
            <a:ext cx="841253" cy="841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red button 1">
            <a:extLst>
              <a:ext uri="{FF2B5EF4-FFF2-40B4-BE49-F238E27FC236}">
                <a16:creationId xmlns:a16="http://schemas.microsoft.com/office/drawing/2014/main" id="{4B0B801D-1CB6-4A0C-AA5E-393BBEF80CB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352" y="1755414"/>
            <a:ext cx="680773" cy="663227"/>
          </a:xfrm>
          <a:prstGeom prst="rect">
            <a:avLst/>
          </a:prstGeom>
        </p:spPr>
      </p:pic>
      <p:pic>
        <p:nvPicPr>
          <p:cNvPr id="29" name="red button 1">
            <a:extLst>
              <a:ext uri="{FF2B5EF4-FFF2-40B4-BE49-F238E27FC236}">
                <a16:creationId xmlns:a16="http://schemas.microsoft.com/office/drawing/2014/main" id="{B984821B-CFA3-40B4-8EBE-788C68B724E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6944" y="2933133"/>
            <a:ext cx="680773" cy="663227"/>
          </a:xfrm>
          <a:prstGeom prst="rect">
            <a:avLst/>
          </a:prstGeom>
        </p:spPr>
      </p:pic>
      <p:pic>
        <p:nvPicPr>
          <p:cNvPr id="30" name="red button 1">
            <a:extLst>
              <a:ext uri="{FF2B5EF4-FFF2-40B4-BE49-F238E27FC236}">
                <a16:creationId xmlns:a16="http://schemas.microsoft.com/office/drawing/2014/main" id="{E8B6287F-A7D7-4248-B117-FC01E1629CC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570" y="2909835"/>
            <a:ext cx="680773" cy="663227"/>
          </a:xfrm>
          <a:prstGeom prst="rect">
            <a:avLst/>
          </a:prstGeom>
        </p:spPr>
      </p:pic>
      <p:pic>
        <p:nvPicPr>
          <p:cNvPr id="31" name="Screen Recording 1">
            <a:hlinkClick r:id="" action="ppaction://media"/>
            <a:extLst>
              <a:ext uri="{FF2B5EF4-FFF2-40B4-BE49-F238E27FC236}">
                <a16:creationId xmlns:a16="http://schemas.microsoft.com/office/drawing/2014/main" id="{726A012A-5DA8-4F23-95A5-AF058AE5F55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061" end="14700.2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801920" y="3662076"/>
            <a:ext cx="4187153" cy="3117025"/>
          </a:xfrm>
          <a:prstGeom prst="rect">
            <a:avLst/>
          </a:prstGeom>
        </p:spPr>
      </p:pic>
      <p:pic>
        <p:nvPicPr>
          <p:cNvPr id="32" name="Screen Recording 1">
            <a:hlinkClick r:id="" action="ppaction://media"/>
            <a:extLst>
              <a:ext uri="{FF2B5EF4-FFF2-40B4-BE49-F238E27FC236}">
                <a16:creationId xmlns:a16="http://schemas.microsoft.com/office/drawing/2014/main" id="{919D3C27-1E3B-4014-9EAB-718C15D221C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9220" end="700.2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483418" y="3728256"/>
            <a:ext cx="4098039" cy="3050687"/>
          </a:xfrm>
          <a:prstGeom prst="rect">
            <a:avLst/>
          </a:prstGeom>
        </p:spPr>
      </p:pic>
      <p:pic>
        <p:nvPicPr>
          <p:cNvPr id="33" name="Screen Recording 1">
            <a:hlinkClick r:id="" action="ppaction://media"/>
            <a:extLst>
              <a:ext uri="{FF2B5EF4-FFF2-40B4-BE49-F238E27FC236}">
                <a16:creationId xmlns:a16="http://schemas.microsoft.com/office/drawing/2014/main" id="{AC0F4F83-E867-4A7A-9DEA-5875845966A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9220" end="700.2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483418" y="3748182"/>
            <a:ext cx="4098039" cy="3050687"/>
          </a:xfrm>
          <a:prstGeom prst="rect">
            <a:avLst/>
          </a:prstGeom>
        </p:spPr>
      </p:pic>
      <p:pic>
        <p:nvPicPr>
          <p:cNvPr id="34" name="Screen Recording 1">
            <a:hlinkClick r:id="" action="ppaction://media"/>
            <a:extLst>
              <a:ext uri="{FF2B5EF4-FFF2-40B4-BE49-F238E27FC236}">
                <a16:creationId xmlns:a16="http://schemas.microsoft.com/office/drawing/2014/main" id="{5C91A79F-EB66-43C8-A4D9-0572340F6D3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9220" end="700.2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6483418" y="3765859"/>
            <a:ext cx="4098039" cy="3050687"/>
          </a:xfrm>
          <a:prstGeom prst="rect">
            <a:avLst/>
          </a:prstGeom>
        </p:spPr>
      </p:pic>
      <p:pic>
        <p:nvPicPr>
          <p:cNvPr id="36" name="Picture 35">
            <a:hlinkClick r:id="rId18" action="ppaction://hlinksldjump"/>
            <a:extLst>
              <a:ext uri="{FF2B5EF4-FFF2-40B4-BE49-F238E27FC236}">
                <a16:creationId xmlns:a16="http://schemas.microsoft.com/office/drawing/2014/main" id="{C9B16575-A49A-4CFB-B7D5-3599710A30C9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4760772" y="78488"/>
            <a:ext cx="720312" cy="705823"/>
          </a:xfrm>
          <a:prstGeom prst="rect">
            <a:avLst/>
          </a:prstGeom>
        </p:spPr>
      </p:pic>
      <p:sp>
        <p:nvSpPr>
          <p:cNvPr id="37" name="Action Button: Go Forward or Next 3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9F6805E-C0DF-4B1D-96E7-AA85559861E9}"/>
              </a:ext>
            </a:extLst>
          </p:cNvPr>
          <p:cNvSpPr/>
          <p:nvPr/>
        </p:nvSpPr>
        <p:spPr>
          <a:xfrm>
            <a:off x="11551920" y="5760720"/>
            <a:ext cx="548640" cy="64008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07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90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4745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65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68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79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82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4745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95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98" dur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4745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 mute="1">
                <p:cTn id="101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  <p:video>
              <p:cMediaNode vol="0">
                <p:cTn id="102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  <p:video>
              <p:cMediaNode vol="0">
                <p:cTn id="103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  <p:video>
              <p:cMediaNode vol="0">
                <p:cTn id="104" fill="hold" display="0">
                  <p:stCondLst>
                    <p:cond delay="indefinite"/>
                  </p:stCondLst>
                </p:cTn>
                <p:tgtEl>
                  <p:spTgt spid="34"/>
                </p:tgtEl>
              </p:cMediaNode>
            </p:video>
          </p:childTnLst>
        </p:cTn>
      </p:par>
    </p:tnLst>
    <p:bldLst>
      <p:bldP spid="10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0DB596-7522-4D69-8314-3E50FAA9D51B}"/>
              </a:ext>
            </a:extLst>
          </p:cNvPr>
          <p:cNvSpPr/>
          <p:nvPr/>
        </p:nvSpPr>
        <p:spPr>
          <a:xfrm>
            <a:off x="3281266" y="-20684"/>
            <a:ext cx="5039360" cy="436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II. </a:t>
            </a:r>
            <a:r>
              <a:rPr lang="en-US" b="1" dirty="0" err="1"/>
              <a:t>PHÉP</a:t>
            </a:r>
            <a:r>
              <a:rPr lang="en-US" b="1" dirty="0"/>
              <a:t> </a:t>
            </a:r>
            <a:r>
              <a:rPr lang="en-US" b="1" dirty="0" err="1"/>
              <a:t>CỘNG</a:t>
            </a:r>
            <a:r>
              <a:rPr lang="en-US" b="1" dirty="0"/>
              <a:t>, </a:t>
            </a:r>
            <a:r>
              <a:rPr lang="en-US" b="1" dirty="0" err="1"/>
              <a:t>PHÉP</a:t>
            </a:r>
            <a:r>
              <a:rPr lang="en-US" b="1" dirty="0"/>
              <a:t> </a:t>
            </a:r>
            <a:r>
              <a:rPr lang="en-US" b="1" dirty="0" err="1"/>
              <a:t>TRỪ</a:t>
            </a:r>
            <a:r>
              <a:rPr lang="en-US" b="1" dirty="0"/>
              <a:t> </a:t>
            </a:r>
            <a:r>
              <a:rPr lang="en-US" b="1" dirty="0" err="1"/>
              <a:t>SỐ</a:t>
            </a:r>
            <a:r>
              <a:rPr lang="en-US" b="1" dirty="0"/>
              <a:t> </a:t>
            </a:r>
            <a:r>
              <a:rPr lang="en-US" b="1" dirty="0" err="1"/>
              <a:t>THẬP</a:t>
            </a:r>
            <a:r>
              <a:rPr lang="en-US" b="1" dirty="0"/>
              <a:t> </a:t>
            </a:r>
            <a:r>
              <a:rPr lang="en-US" b="1" dirty="0" err="1"/>
              <a:t>PHÂN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C1809A-1AF4-45EE-A182-F57DC69CDDC1}"/>
              </a:ext>
            </a:extLst>
          </p:cNvPr>
          <p:cNvSpPr txBox="1"/>
          <p:nvPr/>
        </p:nvSpPr>
        <p:spPr>
          <a:xfrm>
            <a:off x="85946" y="488883"/>
            <a:ext cx="3728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2. </a:t>
            </a:r>
            <a:r>
              <a:rPr lang="en-US" b="1" dirty="0" err="1">
                <a:solidFill>
                  <a:srgbClr val="FF0000"/>
                </a:solidFill>
              </a:rPr>
              <a:t>Trừ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hai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số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thập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phân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26FE32-3754-40E8-8F2F-1D80E1960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16" b="9516"/>
          <a:stretch/>
        </p:blipFill>
        <p:spPr>
          <a:xfrm>
            <a:off x="2997872" y="518910"/>
            <a:ext cx="9194128" cy="6634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F92684-EF53-4A4F-91BF-2E78FA9E2A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3" b="3843"/>
          <a:stretch/>
        </p:blipFill>
        <p:spPr>
          <a:xfrm>
            <a:off x="159945" y="1212368"/>
            <a:ext cx="3881120" cy="18084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Picture 19" descr="Text, letter&#10;&#10;Description automatically generated">
            <a:extLst>
              <a:ext uri="{FF2B5EF4-FFF2-40B4-BE49-F238E27FC236}">
                <a16:creationId xmlns:a16="http://schemas.microsoft.com/office/drawing/2014/main" id="{55220DF5-3BED-408C-8A0F-7130E9DED9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" t="49613" r="60029" b="19875"/>
          <a:stretch/>
        </p:blipFill>
        <p:spPr>
          <a:xfrm>
            <a:off x="105320" y="3280624"/>
            <a:ext cx="4614588" cy="1232748"/>
          </a:xfrm>
          <a:prstGeom prst="rect">
            <a:avLst/>
          </a:prstGeom>
        </p:spPr>
      </p:pic>
      <p:pic>
        <p:nvPicPr>
          <p:cNvPr id="21" name="Picture 20" descr="Text, letter&#10;&#10;Description automatically generated">
            <a:extLst>
              <a:ext uri="{FF2B5EF4-FFF2-40B4-BE49-F238E27FC236}">
                <a16:creationId xmlns:a16="http://schemas.microsoft.com/office/drawing/2014/main" id="{9084CA60-D343-4047-9569-1350EE2CB6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1" t="81182" r="49652" b="8005"/>
          <a:stretch/>
        </p:blipFill>
        <p:spPr>
          <a:xfrm>
            <a:off x="5818702" y="1782141"/>
            <a:ext cx="5635965" cy="436880"/>
          </a:xfrm>
          <a:prstGeom prst="rect">
            <a:avLst/>
          </a:prstGeom>
        </p:spPr>
      </p:pic>
      <p:pic>
        <p:nvPicPr>
          <p:cNvPr id="22" name="Picture 21" descr="Text, letter&#10;&#10;Description automatically generated">
            <a:extLst>
              <a:ext uri="{FF2B5EF4-FFF2-40B4-BE49-F238E27FC236}">
                <a16:creationId xmlns:a16="http://schemas.microsoft.com/office/drawing/2014/main" id="{629B9164-C379-49B4-AE0B-CEBDAB981D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71" t="64286" r="40669" b="19875"/>
          <a:stretch/>
        </p:blipFill>
        <p:spPr>
          <a:xfrm>
            <a:off x="2359481" y="4489822"/>
            <a:ext cx="2360428" cy="639924"/>
          </a:xfrm>
          <a:prstGeom prst="rect">
            <a:avLst/>
          </a:prstGeom>
        </p:spPr>
      </p:pic>
      <p:pic>
        <p:nvPicPr>
          <p:cNvPr id="23" name="Picture 22" descr="Text, letter&#10;&#10;Description automatically generated">
            <a:extLst>
              <a:ext uri="{FF2B5EF4-FFF2-40B4-BE49-F238E27FC236}">
                <a16:creationId xmlns:a16="http://schemas.microsoft.com/office/drawing/2014/main" id="{576E1ABE-907E-4D51-86A5-44E8A58114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32" t="64534" r="22583" b="19875"/>
          <a:stretch/>
        </p:blipFill>
        <p:spPr>
          <a:xfrm>
            <a:off x="2359481" y="5129746"/>
            <a:ext cx="2360427" cy="629920"/>
          </a:xfrm>
          <a:prstGeom prst="rect">
            <a:avLst/>
          </a:prstGeom>
        </p:spPr>
      </p:pic>
      <p:pic>
        <p:nvPicPr>
          <p:cNvPr id="24" name="Picture 2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C2A2879-07DD-48D1-B562-23C26346C29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30" t="30711" r="29535" b="38688"/>
          <a:stretch/>
        </p:blipFill>
        <p:spPr>
          <a:xfrm>
            <a:off x="5690452" y="3429000"/>
            <a:ext cx="5124893" cy="1021109"/>
          </a:xfrm>
          <a:prstGeom prst="rect">
            <a:avLst/>
          </a:prstGeom>
        </p:spPr>
      </p:pic>
      <p:pic>
        <p:nvPicPr>
          <p:cNvPr id="26" name="Picture 25" descr="Text, letter&#10;&#10;Description automatically generated">
            <a:extLst>
              <a:ext uri="{FF2B5EF4-FFF2-40B4-BE49-F238E27FC236}">
                <a16:creationId xmlns:a16="http://schemas.microsoft.com/office/drawing/2014/main" id="{171F7C06-B40E-45BA-BA15-9293EF875C2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91" t="80717" r="31973" b="8470"/>
          <a:stretch/>
        </p:blipFill>
        <p:spPr>
          <a:xfrm>
            <a:off x="8895405" y="2222747"/>
            <a:ext cx="2162456" cy="436881"/>
          </a:xfrm>
          <a:prstGeom prst="rect">
            <a:avLst/>
          </a:prstGeom>
        </p:spPr>
      </p:pic>
      <p:pic>
        <p:nvPicPr>
          <p:cNvPr id="27" name="Picture 26" descr="Text, letter&#10;&#10;Description automatically generated">
            <a:extLst>
              <a:ext uri="{FF2B5EF4-FFF2-40B4-BE49-F238E27FC236}">
                <a16:creationId xmlns:a16="http://schemas.microsoft.com/office/drawing/2014/main" id="{9130FF23-12B2-41AD-BBDB-D8FBB06ECB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07" t="80716" r="22583" b="6236"/>
          <a:stretch/>
        </p:blipFill>
        <p:spPr>
          <a:xfrm>
            <a:off x="8895405" y="2659628"/>
            <a:ext cx="1196090" cy="52716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hought Bubble: Cloud 27">
                <a:extLst>
                  <a:ext uri="{FF2B5EF4-FFF2-40B4-BE49-F238E27FC236}">
                    <a16:creationId xmlns:a16="http://schemas.microsoft.com/office/drawing/2014/main" id="{C65224D6-A41A-4C8B-ACE9-227DE9D5E632}"/>
                  </a:ext>
                </a:extLst>
              </p:cNvPr>
              <p:cNvSpPr/>
              <p:nvPr/>
            </p:nvSpPr>
            <p:spPr>
              <a:xfrm>
                <a:off x="6705694" y="4732988"/>
                <a:ext cx="4731217" cy="1833519"/>
              </a:xfrm>
              <a:prstGeom prst="cloudCallout">
                <a:avLst>
                  <a:gd name="adj1" fmla="val -22406"/>
                  <a:gd name="adj2" fmla="val -62758"/>
                </a:avLst>
              </a:prstGeom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𝟏𝟒</m:t>
                          </m:r>
                          <m:r>
                            <a:rPr lang="en-US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e>
                      </m:d>
                      <m:r>
                        <a:rPr lang="en-US" sz="2000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US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1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</m:oMath>
                  </m:oMathPara>
                </a14:m>
                <a:endParaRPr lang="en-US" sz="2000" b="1" dirty="0">
                  <a:solidFill>
                    <a:srgbClr val="7030A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𝟏𝟒</m:t>
                        </m:r>
                        <m:r>
                          <a:rPr lang="en-US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</m:e>
                    </m:d>
                    <m:r>
                      <a:rPr lang="en-US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US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sz="2000" b="1" i="1" dirty="0">
                    <a:solidFill>
                      <a:srgbClr val="7030A0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sz="2000" b="1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𝟏𝟒</m:t>
                        </m:r>
                        <m:r>
                          <a:rPr lang="en-US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𝟐𝟓</m:t>
                        </m:r>
                        <m:r>
                          <a:rPr lang="en-US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  <m:r>
                          <a:rPr lang="en-US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1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d>
                  </m:oMath>
                </a14:m>
                <a:r>
                  <a:rPr lang="en-US" sz="2000" b="1" dirty="0">
                    <a:solidFill>
                      <a:srgbClr val="7030A0"/>
                    </a:solidFill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𝟎𝟓</m:t>
                    </m:r>
                  </m:oMath>
                </a14:m>
                <a:r>
                  <a:rPr lang="en-US" sz="2000" b="1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28" name="Thought Bubble: Cloud 27">
                <a:extLst>
                  <a:ext uri="{FF2B5EF4-FFF2-40B4-BE49-F238E27FC236}">
                    <a16:creationId xmlns:a16="http://schemas.microsoft.com/office/drawing/2014/main" id="{C65224D6-A41A-4C8B-ACE9-227DE9D5E6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94" y="4732988"/>
                <a:ext cx="4731217" cy="1833519"/>
              </a:xfrm>
              <a:prstGeom prst="cloudCallout">
                <a:avLst>
                  <a:gd name="adj1" fmla="val -22406"/>
                  <a:gd name="adj2" fmla="val -62758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285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ree, grass, nature, plant&#10;&#10;Description automatically generated">
            <a:extLst>
              <a:ext uri="{FF2B5EF4-FFF2-40B4-BE49-F238E27FC236}">
                <a16:creationId xmlns:a16="http://schemas.microsoft.com/office/drawing/2014/main" id="{F7AF9432-B3E1-4ED1-8F71-76970DC41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9696" y="-168676"/>
            <a:ext cx="12517514" cy="75297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DC84F3-7205-4A3F-BE8A-86987335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773" y="-39286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TRÒ CHƠI: RÙA VÀ THỎ</a:t>
            </a:r>
          </a:p>
        </p:txBody>
      </p:sp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D101D43-FBB8-41BA-A31E-CE02F18B7FF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00" b="98700" l="2500" r="98000">
                        <a14:foregroundMark x1="71167" y1="10300" x2="63833" y2="21600"/>
                        <a14:foregroundMark x1="63833" y1="21600" x2="63333" y2="8300"/>
                        <a14:foregroundMark x1="63333" y1="8300" x2="76167" y2="13300"/>
                        <a14:foregroundMark x1="64667" y1="6100" x2="52000" y2="6100"/>
                        <a14:foregroundMark x1="59667" y1="4700" x2="78167" y2="17100"/>
                        <a14:foregroundMark x1="78167" y1="17100" x2="56667" y2="35500"/>
                        <a14:foregroundMark x1="56667" y1="35500" x2="32667" y2="26800"/>
                        <a14:foregroundMark x1="32667" y1="26800" x2="41333" y2="9300"/>
                        <a14:foregroundMark x1="41333" y1="9300" x2="61333" y2="3900"/>
                        <a14:foregroundMark x1="61333" y1="3900" x2="62500" y2="3900"/>
                        <a14:foregroundMark x1="5000" y1="34300" x2="6833" y2="40100"/>
                        <a14:foregroundMark x1="15833" y1="32900" x2="15833" y2="32900"/>
                        <a14:foregroundMark x1="15833" y1="32900" x2="15833" y2="32900"/>
                        <a14:foregroundMark x1="15833" y1="32400" x2="15833" y2="32400"/>
                        <a14:foregroundMark x1="16500" y1="32400" x2="16500" y2="32400"/>
                        <a14:foregroundMark x1="17167" y1="32900" x2="15000" y2="33500"/>
                        <a14:foregroundMark x1="19000" y1="32400" x2="2500" y2="35100"/>
                        <a14:foregroundMark x1="18333" y1="32900" x2="14667" y2="32200"/>
                        <a14:foregroundMark x1="17667" y1="32200" x2="13667" y2="32700"/>
                        <a14:foregroundMark x1="7500" y1="32200" x2="6167" y2="34000"/>
                        <a14:foregroundMark x1="91167" y1="53200" x2="95667" y2="66600"/>
                        <a14:foregroundMark x1="95667" y1="66600" x2="95500" y2="66700"/>
                        <a14:foregroundMark x1="83000" y1="63300" x2="82667" y2="65400"/>
                        <a14:foregroundMark x1="97333" y1="68300" x2="97333" y2="68900"/>
                        <a14:foregroundMark x1="98000" y1="56100" x2="93500" y2="68700"/>
                        <a14:foregroundMark x1="93500" y1="68700" x2="86167" y2="68900"/>
                        <a14:foregroundMark x1="97667" y1="64900" x2="98000" y2="68900"/>
                        <a14:foregroundMark x1="9333" y1="76300" x2="18000" y2="80800"/>
                        <a14:foregroundMark x1="9333" y1="75800" x2="14333" y2="79200"/>
                        <a14:foregroundMark x1="10000" y1="75300" x2="8333" y2="77900"/>
                        <a14:foregroundMark x1="11167" y1="74700" x2="10333" y2="75300"/>
                        <a14:foregroundMark x1="10833" y1="74700" x2="7167" y2="77400"/>
                        <a14:foregroundMark x1="9333" y1="75000" x2="6500" y2="76300"/>
                        <a14:foregroundMark x1="60000" y1="90400" x2="59167" y2="98100"/>
                        <a14:foregroundMark x1="52500" y1="96800" x2="52500" y2="987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00960" y="5212700"/>
            <a:ext cx="1219200" cy="1645300"/>
          </a:xfrm>
          <a:prstGeom prst="rect">
            <a:avLst/>
          </a:prstGeom>
        </p:spPr>
      </p:pic>
      <p:pic>
        <p:nvPicPr>
          <p:cNvPr id="7" name="Picture 6" descr="A toy figurine on a white surface&#10;&#10;Description automatically generated with low confidence">
            <a:extLst>
              <a:ext uri="{FF2B5EF4-FFF2-40B4-BE49-F238E27FC236}">
                <a16:creationId xmlns:a16="http://schemas.microsoft.com/office/drawing/2014/main" id="{342175BD-760E-4FC2-88C9-46971DEF7C9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6600" b="97200" l="10000" r="90000">
                        <a14:foregroundMark x1="41778" y1="6600" x2="41111" y2="29200"/>
                        <a14:foregroundMark x1="41111" y1="29200" x2="44778" y2="38400"/>
                        <a14:foregroundMark x1="44778" y1="38400" x2="45222" y2="38800"/>
                        <a14:foregroundMark x1="46667" y1="14800" x2="46111" y2="35600"/>
                        <a14:foregroundMark x1="46111" y1="35600" x2="46222" y2="35800"/>
                        <a14:foregroundMark x1="52111" y1="30000" x2="55889" y2="21200"/>
                        <a14:foregroundMark x1="55889" y1="21200" x2="60778" y2="18400"/>
                        <a14:foregroundMark x1="60778" y1="18400" x2="61000" y2="28400"/>
                        <a14:foregroundMark x1="61000" y1="28400" x2="54333" y2="32200"/>
                        <a14:foregroundMark x1="54333" y1="32200" x2="50556" y2="39400"/>
                        <a14:foregroundMark x1="50556" y1="39400" x2="51556" y2="46600"/>
                        <a14:foregroundMark x1="60889" y1="60000" x2="56444" y2="66200"/>
                        <a14:foregroundMark x1="44000" y1="66000" x2="38333" y2="87600"/>
                        <a14:foregroundMark x1="33556" y1="92400" x2="37111" y2="95800"/>
                        <a14:foregroundMark x1="48000" y1="85000" x2="51222" y2="68200"/>
                        <a14:foregroundMark x1="51222" y1="68200" x2="52444" y2="65800"/>
                        <a14:foregroundMark x1="53222" y1="96800" x2="56444" y2="95400"/>
                        <a14:foregroundMark x1="32889" y1="97200" x2="37444" y2="97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55" t="-480" r="32489" b="1750"/>
          <a:stretch/>
        </p:blipFill>
        <p:spPr>
          <a:xfrm>
            <a:off x="4429760" y="4919463"/>
            <a:ext cx="1219200" cy="1799815"/>
          </a:xfrm>
          <a:prstGeom prst="rect">
            <a:avLst/>
          </a:prstGeom>
        </p:spPr>
      </p:pic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9A873279-CF61-440E-B8BD-0B4AD41A7B5A}"/>
              </a:ext>
            </a:extLst>
          </p:cNvPr>
          <p:cNvSpPr/>
          <p:nvPr/>
        </p:nvSpPr>
        <p:spPr>
          <a:xfrm>
            <a:off x="4917440" y="3476361"/>
            <a:ext cx="2133600" cy="1325563"/>
          </a:xfrm>
          <a:prstGeom prst="cloudCallout">
            <a:avLst>
              <a:gd name="adj1" fmla="val -36547"/>
              <a:gd name="adj2" fmla="val 701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đua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nữa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nhé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EDDF22CB-13F1-42BD-BA31-FA5BB7C5B3BA}"/>
              </a:ext>
            </a:extLst>
          </p:cNvPr>
          <p:cNvSpPr/>
          <p:nvPr/>
        </p:nvSpPr>
        <p:spPr>
          <a:xfrm>
            <a:off x="1894988" y="3969122"/>
            <a:ext cx="1469649" cy="832802"/>
          </a:xfrm>
          <a:prstGeom prst="cloudCallout">
            <a:avLst>
              <a:gd name="adj1" fmla="val 30000"/>
              <a:gd name="adj2" fmla="val 59203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Tôi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đồng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ý.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rrow: Striped Right 2">
            <a:hlinkClick r:id="rId7" action="ppaction://hlinksldjump"/>
            <a:extLst>
              <a:ext uri="{FF2B5EF4-FFF2-40B4-BE49-F238E27FC236}">
                <a16:creationId xmlns:a16="http://schemas.microsoft.com/office/drawing/2014/main" id="{5DABEF0F-B0A2-4CE1-BABF-8658A78B75DC}"/>
              </a:ext>
            </a:extLst>
          </p:cNvPr>
          <p:cNvSpPr/>
          <p:nvPr/>
        </p:nvSpPr>
        <p:spPr>
          <a:xfrm>
            <a:off x="10190480" y="5819371"/>
            <a:ext cx="1066800" cy="98620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BẮT ĐẦU</a:t>
            </a:r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9D622ADD-22CA-4D6B-B83F-FB8D0F991235}"/>
              </a:ext>
            </a:extLst>
          </p:cNvPr>
          <p:cNvSpPr/>
          <p:nvPr/>
        </p:nvSpPr>
        <p:spPr>
          <a:xfrm>
            <a:off x="603683" y="310718"/>
            <a:ext cx="11241544" cy="3131527"/>
          </a:xfrm>
          <a:prstGeom prst="cloud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Hướng</a:t>
            </a:r>
            <a:r>
              <a:rPr lang="en-US" sz="2000" dirty="0"/>
              <a:t> </a:t>
            </a:r>
            <a:r>
              <a:rPr lang="en-US" sz="2000" dirty="0" err="1"/>
              <a:t>dẫn</a:t>
            </a:r>
            <a:r>
              <a:rPr lang="en-US" sz="2000" dirty="0"/>
              <a:t> </a:t>
            </a:r>
            <a:r>
              <a:rPr lang="en-US" sz="2000" dirty="0" err="1"/>
              <a:t>chơi</a:t>
            </a:r>
            <a:r>
              <a:rPr lang="en-US" sz="2000" dirty="0"/>
              <a:t>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 err="1"/>
              <a:t>Rùa</a:t>
            </a:r>
            <a:r>
              <a:rPr lang="en-US" sz="2000" dirty="0"/>
              <a:t> </a:t>
            </a:r>
            <a:r>
              <a:rPr lang="en-US" sz="2000" dirty="0" err="1"/>
              <a:t>và</a:t>
            </a:r>
            <a:r>
              <a:rPr lang="en-US" sz="2000" dirty="0"/>
              <a:t> </a:t>
            </a:r>
            <a:r>
              <a:rPr lang="en-US" sz="2000" dirty="0" err="1"/>
              <a:t>thỏ</a:t>
            </a:r>
            <a:r>
              <a:rPr lang="en-US" sz="2000" dirty="0"/>
              <a:t> </a:t>
            </a:r>
            <a:r>
              <a:rPr lang="en-US" sz="2000" dirty="0" err="1"/>
              <a:t>sẽ</a:t>
            </a:r>
            <a:r>
              <a:rPr lang="en-US" sz="2000" dirty="0"/>
              <a:t> </a:t>
            </a:r>
            <a:r>
              <a:rPr lang="en-US" sz="2000" dirty="0" err="1"/>
              <a:t>chạy</a:t>
            </a:r>
            <a:r>
              <a:rPr lang="en-US" sz="2000" dirty="0"/>
              <a:t> </a:t>
            </a:r>
            <a:r>
              <a:rPr lang="en-US" sz="2000" dirty="0" err="1"/>
              <a:t>đua</a:t>
            </a:r>
            <a:r>
              <a:rPr lang="en-US" sz="2000" dirty="0"/>
              <a:t> </a:t>
            </a:r>
            <a:r>
              <a:rPr lang="en-US" sz="2000" dirty="0" err="1"/>
              <a:t>với</a:t>
            </a:r>
            <a:r>
              <a:rPr lang="en-US" sz="2000" dirty="0"/>
              <a:t> </a:t>
            </a:r>
            <a:r>
              <a:rPr lang="en-US" sz="2000" dirty="0" err="1"/>
              <a:t>nhau</a:t>
            </a:r>
            <a:r>
              <a:rPr lang="en-US" sz="2000" dirty="0"/>
              <a:t> </a:t>
            </a:r>
            <a:r>
              <a:rPr lang="en-US" sz="2000" dirty="0" err="1"/>
              <a:t>về</a:t>
            </a:r>
            <a:r>
              <a:rPr lang="en-US" sz="2000" dirty="0"/>
              <a:t> </a:t>
            </a:r>
            <a:r>
              <a:rPr lang="en-US" sz="2000" dirty="0" err="1"/>
              <a:t>đích</a:t>
            </a:r>
            <a:r>
              <a:rPr lang="en-US" sz="2000" dirty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 err="1"/>
              <a:t>Mỗi</a:t>
            </a:r>
            <a:r>
              <a:rPr lang="en-US" sz="2000" dirty="0"/>
              <a:t> </a:t>
            </a:r>
            <a:r>
              <a:rPr lang="en-US" sz="2000" dirty="0" err="1"/>
              <a:t>bạn</a:t>
            </a:r>
            <a:r>
              <a:rPr lang="en-US" sz="2000" dirty="0"/>
              <a:t> </a:t>
            </a:r>
            <a:r>
              <a:rPr lang="en-US" sz="2000" dirty="0" err="1"/>
              <a:t>phải</a:t>
            </a:r>
            <a:r>
              <a:rPr lang="en-US" sz="2000" dirty="0"/>
              <a:t> </a:t>
            </a:r>
            <a:r>
              <a:rPr lang="en-US" sz="2000" dirty="0" err="1"/>
              <a:t>trả</a:t>
            </a:r>
            <a:r>
              <a:rPr lang="en-US" sz="2000" dirty="0"/>
              <a:t> </a:t>
            </a:r>
            <a:r>
              <a:rPr lang="en-US" sz="2000" dirty="0" err="1"/>
              <a:t>lời</a:t>
            </a:r>
            <a:r>
              <a:rPr lang="en-US" sz="2000" dirty="0"/>
              <a:t> </a:t>
            </a:r>
            <a:r>
              <a:rPr lang="en-US" sz="2000" dirty="0" err="1"/>
              <a:t>đúng</a:t>
            </a:r>
            <a:r>
              <a:rPr lang="en-US" sz="2000" dirty="0"/>
              <a:t> 3 </a:t>
            </a:r>
            <a:r>
              <a:rPr lang="en-US" sz="2000" dirty="0" err="1"/>
              <a:t>câu</a:t>
            </a:r>
            <a:r>
              <a:rPr lang="en-US" sz="2000" dirty="0"/>
              <a:t> </a:t>
            </a:r>
            <a:r>
              <a:rPr lang="en-US" sz="2000" dirty="0" err="1"/>
              <a:t>hỏi</a:t>
            </a:r>
            <a:r>
              <a:rPr lang="en-US" sz="2000" dirty="0"/>
              <a:t> </a:t>
            </a:r>
            <a:r>
              <a:rPr lang="en-US" sz="2000" dirty="0" err="1"/>
              <a:t>mới</a:t>
            </a:r>
            <a:r>
              <a:rPr lang="en-US" sz="2000" dirty="0"/>
              <a:t> </a:t>
            </a:r>
            <a:r>
              <a:rPr lang="en-US" sz="2000" dirty="0" err="1"/>
              <a:t>về</a:t>
            </a:r>
            <a:r>
              <a:rPr lang="en-US" sz="2000" dirty="0"/>
              <a:t> </a:t>
            </a:r>
            <a:r>
              <a:rPr lang="en-US" sz="2000" dirty="0" err="1"/>
              <a:t>đích</a:t>
            </a:r>
            <a:r>
              <a:rPr lang="en-US" sz="2000" dirty="0"/>
              <a:t> </a:t>
            </a:r>
            <a:r>
              <a:rPr lang="en-US" sz="2000" dirty="0" err="1"/>
              <a:t>được</a:t>
            </a:r>
            <a:r>
              <a:rPr lang="en-US" sz="2000" dirty="0"/>
              <a:t>.                 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/>
              <a:t>Click </a:t>
            </a:r>
            <a:r>
              <a:rPr lang="en-US" sz="2000" dirty="0" err="1"/>
              <a:t>vào</a:t>
            </a:r>
            <a:r>
              <a:rPr lang="en-US" sz="2000" dirty="0"/>
              <a:t> </a:t>
            </a:r>
            <a:r>
              <a:rPr lang="en-US" sz="2000" dirty="0" err="1"/>
              <a:t>các</a:t>
            </a:r>
            <a:r>
              <a:rPr lang="en-US" sz="2000" dirty="0"/>
              <a:t> </a:t>
            </a:r>
            <a:r>
              <a:rPr lang="en-US" sz="2000" dirty="0" err="1"/>
              <a:t>số</a:t>
            </a:r>
            <a:r>
              <a:rPr lang="en-US" sz="2000" dirty="0"/>
              <a:t> 1, 2, 3 </a:t>
            </a:r>
            <a:r>
              <a:rPr lang="en-US" sz="2000" dirty="0" err="1"/>
              <a:t>để</a:t>
            </a:r>
            <a:r>
              <a:rPr lang="en-US" sz="2000" dirty="0"/>
              <a:t> </a:t>
            </a:r>
            <a:r>
              <a:rPr lang="en-US" sz="2000" dirty="0" err="1"/>
              <a:t>đi</a:t>
            </a:r>
            <a:r>
              <a:rPr lang="en-US" sz="2000" dirty="0"/>
              <a:t> </a:t>
            </a:r>
            <a:r>
              <a:rPr lang="en-US" sz="2000" dirty="0" err="1"/>
              <a:t>đến</a:t>
            </a:r>
            <a:r>
              <a:rPr lang="en-US" sz="2000" dirty="0"/>
              <a:t> slide </a:t>
            </a:r>
            <a:r>
              <a:rPr lang="en-US" sz="2000" dirty="0" err="1"/>
              <a:t>câu</a:t>
            </a:r>
            <a:r>
              <a:rPr lang="en-US" sz="2000" dirty="0"/>
              <a:t> </a:t>
            </a:r>
            <a:r>
              <a:rPr lang="en-US" sz="2000" dirty="0" err="1"/>
              <a:t>hỏi</a:t>
            </a:r>
            <a:r>
              <a:rPr lang="en-US" sz="2000" dirty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/>
              <a:t>Click </a:t>
            </a:r>
            <a:r>
              <a:rPr lang="en-US" sz="2000" dirty="0" err="1"/>
              <a:t>vào</a:t>
            </a:r>
            <a:r>
              <a:rPr lang="en-US" sz="2000" dirty="0"/>
              <a:t> </a:t>
            </a:r>
            <a:r>
              <a:rPr lang="en-US" sz="2000" dirty="0" err="1"/>
              <a:t>biểu</a:t>
            </a:r>
            <a:r>
              <a:rPr lang="en-US" sz="2000" dirty="0"/>
              <a:t> </a:t>
            </a:r>
            <a:r>
              <a:rPr lang="en-US" sz="2000" dirty="0" err="1"/>
              <a:t>tượng</a:t>
            </a:r>
            <a:r>
              <a:rPr lang="en-US" sz="2000" dirty="0"/>
              <a:t> </a:t>
            </a:r>
            <a:r>
              <a:rPr lang="en-US" sz="2000" dirty="0" err="1"/>
              <a:t>ngôi</a:t>
            </a:r>
            <a:r>
              <a:rPr lang="en-US" sz="2000" dirty="0"/>
              <a:t> </a:t>
            </a:r>
            <a:r>
              <a:rPr lang="en-US" sz="2000" dirty="0" err="1"/>
              <a:t>nhà</a:t>
            </a:r>
            <a:r>
              <a:rPr lang="en-US" sz="2000" dirty="0"/>
              <a:t> </a:t>
            </a:r>
            <a:r>
              <a:rPr lang="en-US" sz="2000" dirty="0" err="1"/>
              <a:t>để</a:t>
            </a:r>
            <a:r>
              <a:rPr lang="en-US" sz="2000" dirty="0"/>
              <a:t> </a:t>
            </a:r>
            <a:r>
              <a:rPr lang="en-US" sz="2000" dirty="0" err="1"/>
              <a:t>về</a:t>
            </a:r>
            <a:r>
              <a:rPr lang="en-US" sz="2000" dirty="0"/>
              <a:t> </a:t>
            </a:r>
            <a:r>
              <a:rPr lang="en-US" sz="2000" dirty="0" err="1"/>
              <a:t>trang</a:t>
            </a:r>
            <a:r>
              <a:rPr lang="en-US" sz="2000" dirty="0"/>
              <a:t> </a:t>
            </a:r>
            <a:r>
              <a:rPr lang="en-US" sz="2000" dirty="0" err="1"/>
              <a:t>đua</a:t>
            </a:r>
            <a:r>
              <a:rPr lang="en-US" sz="2000" dirty="0"/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/>
              <a:t>Click </a:t>
            </a:r>
            <a:r>
              <a:rPr lang="en-US" sz="2000" dirty="0" err="1"/>
              <a:t>vào</a:t>
            </a:r>
            <a:r>
              <a:rPr lang="en-US" sz="2000" dirty="0"/>
              <a:t> </a:t>
            </a:r>
            <a:r>
              <a:rPr lang="en-US" sz="2000" dirty="0" err="1"/>
              <a:t>rùa</a:t>
            </a:r>
            <a:r>
              <a:rPr lang="en-US" sz="2000" dirty="0"/>
              <a:t> </a:t>
            </a:r>
            <a:r>
              <a:rPr lang="en-US" sz="2000" dirty="0" err="1"/>
              <a:t>nếu</a:t>
            </a:r>
            <a:r>
              <a:rPr lang="en-US" sz="2000" dirty="0"/>
              <a:t> </a:t>
            </a:r>
            <a:r>
              <a:rPr lang="en-US" sz="2000" dirty="0" err="1"/>
              <a:t>rùa</a:t>
            </a:r>
            <a:r>
              <a:rPr lang="en-US" sz="2000" dirty="0"/>
              <a:t> </a:t>
            </a:r>
            <a:r>
              <a:rPr lang="en-US" sz="2000" dirty="0" err="1"/>
              <a:t>đi</a:t>
            </a:r>
            <a:r>
              <a:rPr lang="en-US" sz="2000" dirty="0"/>
              <a:t> </a:t>
            </a:r>
            <a:r>
              <a:rPr lang="en-US" sz="2000" dirty="0" err="1"/>
              <a:t>tiếp</a:t>
            </a:r>
            <a:endParaRPr lang="en-US" sz="2000" dirty="0"/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/>
              <a:t>Click </a:t>
            </a:r>
            <a:r>
              <a:rPr lang="en-US" sz="2000" dirty="0" err="1"/>
              <a:t>vào</a:t>
            </a:r>
            <a:r>
              <a:rPr lang="en-US" sz="2000" dirty="0"/>
              <a:t> </a:t>
            </a:r>
            <a:r>
              <a:rPr lang="en-US" sz="2000" dirty="0" err="1"/>
              <a:t>thỏ</a:t>
            </a:r>
            <a:r>
              <a:rPr lang="en-US" sz="2000" dirty="0"/>
              <a:t> </a:t>
            </a:r>
            <a:r>
              <a:rPr lang="en-US" sz="2000" dirty="0" err="1"/>
              <a:t>nếu</a:t>
            </a:r>
            <a:r>
              <a:rPr lang="en-US" sz="2000" dirty="0"/>
              <a:t> </a:t>
            </a:r>
            <a:r>
              <a:rPr lang="en-US" sz="2000" dirty="0" err="1"/>
              <a:t>thỏ</a:t>
            </a:r>
            <a:r>
              <a:rPr lang="en-US" sz="2000" dirty="0"/>
              <a:t> </a:t>
            </a:r>
            <a:r>
              <a:rPr lang="en-US" sz="2000" dirty="0" err="1"/>
              <a:t>đi</a:t>
            </a:r>
            <a:r>
              <a:rPr lang="en-US" sz="2000" dirty="0"/>
              <a:t> </a:t>
            </a:r>
            <a:r>
              <a:rPr lang="en-US" sz="2000" dirty="0" err="1"/>
              <a:t>tiếp</a:t>
            </a: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4E285C-1B68-CAD0-DA25-1CD387AD9F6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21" y="-12345"/>
            <a:ext cx="1830705" cy="8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865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ree, grass, nature, plant&#10;&#10;Description automatically generated">
            <a:extLst>
              <a:ext uri="{FF2B5EF4-FFF2-40B4-BE49-F238E27FC236}">
                <a16:creationId xmlns:a16="http://schemas.microsoft.com/office/drawing/2014/main" id="{F7AF9432-B3E1-4ED1-8F71-76970DC416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964" y="-106532"/>
            <a:ext cx="12668435" cy="75703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DC84F3-7205-4A3F-BE8A-86987335E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040" y="-33591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TRÒ CHƠI: RÙA VÀ THỎ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DAAE02-997B-4559-834D-59C860944C39}"/>
              </a:ext>
            </a:extLst>
          </p:cNvPr>
          <p:cNvSpPr/>
          <p:nvPr/>
        </p:nvSpPr>
        <p:spPr>
          <a:xfrm>
            <a:off x="7518418" y="5081401"/>
            <a:ext cx="1219200" cy="294640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VỀ ĐÍCH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3C405A4-0B6A-4815-9530-3F9393A0A50D}"/>
              </a:ext>
            </a:extLst>
          </p:cNvPr>
          <p:cNvSpPr/>
          <p:nvPr/>
        </p:nvSpPr>
        <p:spPr>
          <a:xfrm>
            <a:off x="3322311" y="5528359"/>
            <a:ext cx="5080018" cy="1104084"/>
          </a:xfrm>
          <a:custGeom>
            <a:avLst/>
            <a:gdLst>
              <a:gd name="connsiteX0" fmla="*/ 0 w 5080018"/>
              <a:gd name="connsiteY0" fmla="*/ 914400 h 1104084"/>
              <a:gd name="connsiteX1" fmla="*/ 883920 w 5080018"/>
              <a:gd name="connsiteY1" fmla="*/ 975360 h 1104084"/>
              <a:gd name="connsiteX2" fmla="*/ 1412240 w 5080018"/>
              <a:gd name="connsiteY2" fmla="*/ 1066800 h 1104084"/>
              <a:gd name="connsiteX3" fmla="*/ 1920240 w 5080018"/>
              <a:gd name="connsiteY3" fmla="*/ 1097280 h 1104084"/>
              <a:gd name="connsiteX4" fmla="*/ 3149600 w 5080018"/>
              <a:gd name="connsiteY4" fmla="*/ 1087120 h 1104084"/>
              <a:gd name="connsiteX5" fmla="*/ 3667760 w 5080018"/>
              <a:gd name="connsiteY5" fmla="*/ 955040 h 1104084"/>
              <a:gd name="connsiteX6" fmla="*/ 3850640 w 5080018"/>
              <a:gd name="connsiteY6" fmla="*/ 924560 h 1104084"/>
              <a:gd name="connsiteX7" fmla="*/ 4064000 w 5080018"/>
              <a:gd name="connsiteY7" fmla="*/ 772160 h 1104084"/>
              <a:gd name="connsiteX8" fmla="*/ 4165600 w 5080018"/>
              <a:gd name="connsiteY8" fmla="*/ 701040 h 1104084"/>
              <a:gd name="connsiteX9" fmla="*/ 4318000 w 5080018"/>
              <a:gd name="connsiteY9" fmla="*/ 619760 h 1104084"/>
              <a:gd name="connsiteX10" fmla="*/ 4358640 w 5080018"/>
              <a:gd name="connsiteY10" fmla="*/ 609600 h 1104084"/>
              <a:gd name="connsiteX11" fmla="*/ 4399280 w 5080018"/>
              <a:gd name="connsiteY11" fmla="*/ 589280 h 1104084"/>
              <a:gd name="connsiteX12" fmla="*/ 4460240 w 5080018"/>
              <a:gd name="connsiteY12" fmla="*/ 579120 h 1104084"/>
              <a:gd name="connsiteX13" fmla="*/ 4714240 w 5080018"/>
              <a:gd name="connsiteY13" fmla="*/ 568960 h 1104084"/>
              <a:gd name="connsiteX14" fmla="*/ 4876800 w 5080018"/>
              <a:gd name="connsiteY14" fmla="*/ 528320 h 1104084"/>
              <a:gd name="connsiteX15" fmla="*/ 4978400 w 5080018"/>
              <a:gd name="connsiteY15" fmla="*/ 467360 h 1104084"/>
              <a:gd name="connsiteX16" fmla="*/ 5029200 w 5080018"/>
              <a:gd name="connsiteY16" fmla="*/ 416560 h 1104084"/>
              <a:gd name="connsiteX17" fmla="*/ 5049520 w 5080018"/>
              <a:gd name="connsiteY17" fmla="*/ 375920 h 1104084"/>
              <a:gd name="connsiteX18" fmla="*/ 5069840 w 5080018"/>
              <a:gd name="connsiteY18" fmla="*/ 0 h 1104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80018" h="1104084">
                <a:moveTo>
                  <a:pt x="0" y="914400"/>
                </a:moveTo>
                <a:cubicBezTo>
                  <a:pt x="351298" y="972950"/>
                  <a:pt x="-216228" y="880520"/>
                  <a:pt x="883920" y="975360"/>
                </a:cubicBezTo>
                <a:cubicBezTo>
                  <a:pt x="1505972" y="1028985"/>
                  <a:pt x="1020271" y="1001472"/>
                  <a:pt x="1412240" y="1066800"/>
                </a:cubicBezTo>
                <a:cubicBezTo>
                  <a:pt x="1573832" y="1093732"/>
                  <a:pt x="1761260" y="1092152"/>
                  <a:pt x="1920240" y="1097280"/>
                </a:cubicBezTo>
                <a:cubicBezTo>
                  <a:pt x="2330027" y="1093893"/>
                  <a:pt x="2741150" y="1120366"/>
                  <a:pt x="3149600" y="1087120"/>
                </a:cubicBezTo>
                <a:cubicBezTo>
                  <a:pt x="3327255" y="1072660"/>
                  <a:pt x="3491942" y="984343"/>
                  <a:pt x="3667760" y="955040"/>
                </a:cubicBezTo>
                <a:lnTo>
                  <a:pt x="3850640" y="924560"/>
                </a:lnTo>
                <a:cubicBezTo>
                  <a:pt x="3968597" y="865582"/>
                  <a:pt x="3819477" y="943326"/>
                  <a:pt x="4064000" y="772160"/>
                </a:cubicBezTo>
                <a:cubicBezTo>
                  <a:pt x="4097867" y="748453"/>
                  <a:pt x="4130893" y="723498"/>
                  <a:pt x="4165600" y="701040"/>
                </a:cubicBezTo>
                <a:cubicBezTo>
                  <a:pt x="4196578" y="680995"/>
                  <a:pt x="4286009" y="633089"/>
                  <a:pt x="4318000" y="619760"/>
                </a:cubicBezTo>
                <a:cubicBezTo>
                  <a:pt x="4330889" y="614389"/>
                  <a:pt x="4345565" y="614503"/>
                  <a:pt x="4358640" y="609600"/>
                </a:cubicBezTo>
                <a:cubicBezTo>
                  <a:pt x="4372821" y="604282"/>
                  <a:pt x="4384773" y="593632"/>
                  <a:pt x="4399280" y="589280"/>
                </a:cubicBezTo>
                <a:cubicBezTo>
                  <a:pt x="4419011" y="583361"/>
                  <a:pt x="4439682" y="580446"/>
                  <a:pt x="4460240" y="579120"/>
                </a:cubicBezTo>
                <a:cubicBezTo>
                  <a:pt x="4544799" y="573665"/>
                  <a:pt x="4629573" y="572347"/>
                  <a:pt x="4714240" y="568960"/>
                </a:cubicBezTo>
                <a:cubicBezTo>
                  <a:pt x="4730939" y="565249"/>
                  <a:pt x="4853682" y="539879"/>
                  <a:pt x="4876800" y="528320"/>
                </a:cubicBezTo>
                <a:cubicBezTo>
                  <a:pt x="5059279" y="437080"/>
                  <a:pt x="4882549" y="499310"/>
                  <a:pt x="4978400" y="467360"/>
                </a:cubicBezTo>
                <a:cubicBezTo>
                  <a:pt x="4995333" y="450427"/>
                  <a:pt x="5014498" y="435463"/>
                  <a:pt x="5029200" y="416560"/>
                </a:cubicBezTo>
                <a:cubicBezTo>
                  <a:pt x="5038499" y="404605"/>
                  <a:pt x="5043895" y="389982"/>
                  <a:pt x="5049520" y="375920"/>
                </a:cubicBezTo>
                <a:cubicBezTo>
                  <a:pt x="5103040" y="242121"/>
                  <a:pt x="5069840" y="205215"/>
                  <a:pt x="5069840" y="0"/>
                </a:cubicBezTo>
              </a:path>
            </a:pathLst>
          </a:cu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hlinkClick r:id="rId3" action="ppaction://hlinksldjump"/>
            <a:extLst>
              <a:ext uri="{FF2B5EF4-FFF2-40B4-BE49-F238E27FC236}">
                <a16:creationId xmlns:a16="http://schemas.microsoft.com/office/drawing/2014/main" id="{279AE502-4A43-4650-8B65-EAE42EBFECA5}"/>
              </a:ext>
            </a:extLst>
          </p:cNvPr>
          <p:cNvSpPr/>
          <p:nvPr/>
        </p:nvSpPr>
        <p:spPr>
          <a:xfrm>
            <a:off x="3103871" y="6249215"/>
            <a:ext cx="436880" cy="3935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2" name="Oval 21">
            <a:hlinkClick r:id="rId4" action="ppaction://hlinksldjump"/>
            <a:extLst>
              <a:ext uri="{FF2B5EF4-FFF2-40B4-BE49-F238E27FC236}">
                <a16:creationId xmlns:a16="http://schemas.microsoft.com/office/drawing/2014/main" id="{241814B6-1761-45B5-894B-7D3A3F566E30}"/>
              </a:ext>
            </a:extLst>
          </p:cNvPr>
          <p:cNvSpPr/>
          <p:nvPr/>
        </p:nvSpPr>
        <p:spPr>
          <a:xfrm>
            <a:off x="5753100" y="6401625"/>
            <a:ext cx="436880" cy="3935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26B8761-9682-4B90-8B71-8ED37660C1FA}"/>
              </a:ext>
            </a:extLst>
          </p:cNvPr>
          <p:cNvSpPr/>
          <p:nvPr/>
        </p:nvSpPr>
        <p:spPr>
          <a:xfrm>
            <a:off x="3688055" y="5360942"/>
            <a:ext cx="4145305" cy="730220"/>
          </a:xfrm>
          <a:custGeom>
            <a:avLst/>
            <a:gdLst>
              <a:gd name="connsiteX0" fmla="*/ 0 w 4145305"/>
              <a:gd name="connsiteY0" fmla="*/ 335280 h 730220"/>
              <a:gd name="connsiteX1" fmla="*/ 60960 w 4145305"/>
              <a:gd name="connsiteY1" fmla="*/ 345440 h 730220"/>
              <a:gd name="connsiteX2" fmla="*/ 182880 w 4145305"/>
              <a:gd name="connsiteY2" fmla="*/ 375920 h 730220"/>
              <a:gd name="connsiteX3" fmla="*/ 325120 w 4145305"/>
              <a:gd name="connsiteY3" fmla="*/ 426720 h 730220"/>
              <a:gd name="connsiteX4" fmla="*/ 406400 w 4145305"/>
              <a:gd name="connsiteY4" fmla="*/ 447040 h 730220"/>
              <a:gd name="connsiteX5" fmla="*/ 477520 w 4145305"/>
              <a:gd name="connsiteY5" fmla="*/ 467360 h 730220"/>
              <a:gd name="connsiteX6" fmla="*/ 751840 w 4145305"/>
              <a:gd name="connsiteY6" fmla="*/ 477520 h 730220"/>
              <a:gd name="connsiteX7" fmla="*/ 1493520 w 4145305"/>
              <a:gd name="connsiteY7" fmla="*/ 497840 h 730220"/>
              <a:gd name="connsiteX8" fmla="*/ 1625600 w 4145305"/>
              <a:gd name="connsiteY8" fmla="*/ 548640 h 730220"/>
              <a:gd name="connsiteX9" fmla="*/ 1727200 w 4145305"/>
              <a:gd name="connsiteY9" fmla="*/ 589280 h 730220"/>
              <a:gd name="connsiteX10" fmla="*/ 1838960 w 4145305"/>
              <a:gd name="connsiteY10" fmla="*/ 609600 h 730220"/>
              <a:gd name="connsiteX11" fmla="*/ 1869440 w 4145305"/>
              <a:gd name="connsiteY11" fmla="*/ 619760 h 730220"/>
              <a:gd name="connsiteX12" fmla="*/ 2286000 w 4145305"/>
              <a:gd name="connsiteY12" fmla="*/ 640080 h 730220"/>
              <a:gd name="connsiteX13" fmla="*/ 2367280 w 4145305"/>
              <a:gd name="connsiteY13" fmla="*/ 650240 h 730220"/>
              <a:gd name="connsiteX14" fmla="*/ 2428240 w 4145305"/>
              <a:gd name="connsiteY14" fmla="*/ 660400 h 730220"/>
              <a:gd name="connsiteX15" fmla="*/ 3119120 w 4145305"/>
              <a:gd name="connsiteY15" fmla="*/ 680720 h 730220"/>
              <a:gd name="connsiteX16" fmla="*/ 3545840 w 4145305"/>
              <a:gd name="connsiteY16" fmla="*/ 701040 h 730220"/>
              <a:gd name="connsiteX17" fmla="*/ 3576320 w 4145305"/>
              <a:gd name="connsiteY17" fmla="*/ 670560 h 730220"/>
              <a:gd name="connsiteX18" fmla="*/ 3647440 w 4145305"/>
              <a:gd name="connsiteY18" fmla="*/ 619760 h 730220"/>
              <a:gd name="connsiteX19" fmla="*/ 3688080 w 4145305"/>
              <a:gd name="connsiteY19" fmla="*/ 599440 h 730220"/>
              <a:gd name="connsiteX20" fmla="*/ 3738880 w 4145305"/>
              <a:gd name="connsiteY20" fmla="*/ 548640 h 730220"/>
              <a:gd name="connsiteX21" fmla="*/ 3942080 w 4145305"/>
              <a:gd name="connsiteY21" fmla="*/ 416560 h 730220"/>
              <a:gd name="connsiteX22" fmla="*/ 3972560 w 4145305"/>
              <a:gd name="connsiteY22" fmla="*/ 365760 h 730220"/>
              <a:gd name="connsiteX23" fmla="*/ 4053840 w 4145305"/>
              <a:gd name="connsiteY23" fmla="*/ 254000 h 730220"/>
              <a:gd name="connsiteX24" fmla="*/ 4064000 w 4145305"/>
              <a:gd name="connsiteY24" fmla="*/ 213360 h 730220"/>
              <a:gd name="connsiteX25" fmla="*/ 4084320 w 4145305"/>
              <a:gd name="connsiteY25" fmla="*/ 182880 h 730220"/>
              <a:gd name="connsiteX26" fmla="*/ 4094480 w 4145305"/>
              <a:gd name="connsiteY26" fmla="*/ 132080 h 730220"/>
              <a:gd name="connsiteX27" fmla="*/ 4145280 w 4145305"/>
              <a:gd name="connsiteY27" fmla="*/ 0 h 730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145305" h="730220">
                <a:moveTo>
                  <a:pt x="0" y="335280"/>
                </a:moveTo>
                <a:cubicBezTo>
                  <a:pt x="20320" y="338667"/>
                  <a:pt x="40850" y="340971"/>
                  <a:pt x="60960" y="345440"/>
                </a:cubicBezTo>
                <a:cubicBezTo>
                  <a:pt x="101853" y="354527"/>
                  <a:pt x="182880" y="375920"/>
                  <a:pt x="182880" y="375920"/>
                </a:cubicBezTo>
                <a:cubicBezTo>
                  <a:pt x="262964" y="423970"/>
                  <a:pt x="210434" y="399735"/>
                  <a:pt x="325120" y="426720"/>
                </a:cubicBezTo>
                <a:cubicBezTo>
                  <a:pt x="352305" y="433116"/>
                  <a:pt x="379416" y="439844"/>
                  <a:pt x="406400" y="447040"/>
                </a:cubicBezTo>
                <a:cubicBezTo>
                  <a:pt x="430223" y="453393"/>
                  <a:pt x="452960" y="465193"/>
                  <a:pt x="477520" y="467360"/>
                </a:cubicBezTo>
                <a:cubicBezTo>
                  <a:pt x="568669" y="475403"/>
                  <a:pt x="660378" y="474776"/>
                  <a:pt x="751840" y="477520"/>
                </a:cubicBezTo>
                <a:lnTo>
                  <a:pt x="1493520" y="497840"/>
                </a:lnTo>
                <a:cubicBezTo>
                  <a:pt x="1811723" y="639263"/>
                  <a:pt x="1463012" y="490573"/>
                  <a:pt x="1625600" y="548640"/>
                </a:cubicBezTo>
                <a:cubicBezTo>
                  <a:pt x="1659951" y="560908"/>
                  <a:pt x="1692128" y="579259"/>
                  <a:pt x="1727200" y="589280"/>
                </a:cubicBezTo>
                <a:cubicBezTo>
                  <a:pt x="1763607" y="599682"/>
                  <a:pt x="1801936" y="601666"/>
                  <a:pt x="1838960" y="609600"/>
                </a:cubicBezTo>
                <a:cubicBezTo>
                  <a:pt x="1849432" y="611844"/>
                  <a:pt x="1858755" y="619031"/>
                  <a:pt x="1869440" y="619760"/>
                </a:cubicBezTo>
                <a:cubicBezTo>
                  <a:pt x="2008136" y="629217"/>
                  <a:pt x="2147147" y="633307"/>
                  <a:pt x="2286000" y="640080"/>
                </a:cubicBezTo>
                <a:lnTo>
                  <a:pt x="2367280" y="650240"/>
                </a:lnTo>
                <a:cubicBezTo>
                  <a:pt x="2387673" y="653153"/>
                  <a:pt x="2407657" y="659566"/>
                  <a:pt x="2428240" y="660400"/>
                </a:cubicBezTo>
                <a:cubicBezTo>
                  <a:pt x="2658444" y="669733"/>
                  <a:pt x="2888827" y="673947"/>
                  <a:pt x="3119120" y="680720"/>
                </a:cubicBezTo>
                <a:cubicBezTo>
                  <a:pt x="3315311" y="741086"/>
                  <a:pt x="3269324" y="744246"/>
                  <a:pt x="3545840" y="701040"/>
                </a:cubicBezTo>
                <a:cubicBezTo>
                  <a:pt x="3560036" y="698822"/>
                  <a:pt x="3565100" y="679536"/>
                  <a:pt x="3576320" y="670560"/>
                </a:cubicBezTo>
                <a:cubicBezTo>
                  <a:pt x="3599069" y="652361"/>
                  <a:pt x="3622861" y="635401"/>
                  <a:pt x="3647440" y="619760"/>
                </a:cubicBezTo>
                <a:cubicBezTo>
                  <a:pt x="3660218" y="611629"/>
                  <a:pt x="3676125" y="608739"/>
                  <a:pt x="3688080" y="599440"/>
                </a:cubicBezTo>
                <a:cubicBezTo>
                  <a:pt x="3706983" y="584738"/>
                  <a:pt x="3719446" y="562633"/>
                  <a:pt x="3738880" y="548640"/>
                </a:cubicBezTo>
                <a:cubicBezTo>
                  <a:pt x="3804439" y="501437"/>
                  <a:pt x="3942080" y="416560"/>
                  <a:pt x="3942080" y="416560"/>
                </a:cubicBezTo>
                <a:cubicBezTo>
                  <a:pt x="3952240" y="399627"/>
                  <a:pt x="3961372" y="382033"/>
                  <a:pt x="3972560" y="365760"/>
                </a:cubicBezTo>
                <a:cubicBezTo>
                  <a:pt x="3998656" y="327802"/>
                  <a:pt x="4053840" y="254000"/>
                  <a:pt x="4053840" y="254000"/>
                </a:cubicBezTo>
                <a:cubicBezTo>
                  <a:pt x="4057227" y="240453"/>
                  <a:pt x="4058499" y="226195"/>
                  <a:pt x="4064000" y="213360"/>
                </a:cubicBezTo>
                <a:cubicBezTo>
                  <a:pt x="4068810" y="202137"/>
                  <a:pt x="4080033" y="194313"/>
                  <a:pt x="4084320" y="182880"/>
                </a:cubicBezTo>
                <a:cubicBezTo>
                  <a:pt x="4090383" y="166711"/>
                  <a:pt x="4088417" y="148249"/>
                  <a:pt x="4094480" y="132080"/>
                </a:cubicBezTo>
                <a:cubicBezTo>
                  <a:pt x="4148083" y="-10861"/>
                  <a:pt x="4145280" y="65382"/>
                  <a:pt x="4145280" y="0"/>
                </a:cubicBezTo>
              </a:path>
            </a:pathLst>
          </a:custGeom>
          <a:ln w="762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hlinkClick r:id="rId5" action="ppaction://hlinksldjump"/>
            <a:extLst>
              <a:ext uri="{FF2B5EF4-FFF2-40B4-BE49-F238E27FC236}">
                <a16:creationId xmlns:a16="http://schemas.microsoft.com/office/drawing/2014/main" id="{D48CC265-3F3F-4AB1-9015-0AF60C4273DE}"/>
              </a:ext>
            </a:extLst>
          </p:cNvPr>
          <p:cNvSpPr/>
          <p:nvPr/>
        </p:nvSpPr>
        <p:spPr>
          <a:xfrm>
            <a:off x="3576302" y="5571548"/>
            <a:ext cx="436880" cy="39353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0" name="Oval 29">
            <a:hlinkClick r:id="rId6" action="ppaction://hlinksldjump"/>
            <a:extLst>
              <a:ext uri="{FF2B5EF4-FFF2-40B4-BE49-F238E27FC236}">
                <a16:creationId xmlns:a16="http://schemas.microsoft.com/office/drawing/2014/main" id="{8F42B7B9-9C17-4737-820F-706164A5AD39}"/>
              </a:ext>
            </a:extLst>
          </p:cNvPr>
          <p:cNvSpPr/>
          <p:nvPr/>
        </p:nvSpPr>
        <p:spPr>
          <a:xfrm>
            <a:off x="5191742" y="5589319"/>
            <a:ext cx="436880" cy="39353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31" name="Oval 30">
            <a:hlinkClick r:id="rId7" action="ppaction://hlinksldjump"/>
            <a:extLst>
              <a:ext uri="{FF2B5EF4-FFF2-40B4-BE49-F238E27FC236}">
                <a16:creationId xmlns:a16="http://schemas.microsoft.com/office/drawing/2014/main" id="{0CC65050-3821-4024-A31D-22D711102E88}"/>
              </a:ext>
            </a:extLst>
          </p:cNvPr>
          <p:cNvSpPr/>
          <p:nvPr/>
        </p:nvSpPr>
        <p:spPr>
          <a:xfrm>
            <a:off x="6766974" y="5786086"/>
            <a:ext cx="436880" cy="39353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2" name="Oval 31">
            <a:hlinkClick r:id="rId8" action="ppaction://hlinksldjump"/>
            <a:extLst>
              <a:ext uri="{FF2B5EF4-FFF2-40B4-BE49-F238E27FC236}">
                <a16:creationId xmlns:a16="http://schemas.microsoft.com/office/drawing/2014/main" id="{BD200C43-F2EB-4980-8A51-8FC47F7C1E6A}"/>
              </a:ext>
            </a:extLst>
          </p:cNvPr>
          <p:cNvSpPr/>
          <p:nvPr/>
        </p:nvSpPr>
        <p:spPr>
          <a:xfrm>
            <a:off x="7762224" y="5935129"/>
            <a:ext cx="436880" cy="39353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3" name="Action Button: Go Forward or Next 3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0FB9459-F87A-4139-9179-DD9A0B089DFE}"/>
              </a:ext>
            </a:extLst>
          </p:cNvPr>
          <p:cNvSpPr/>
          <p:nvPr/>
        </p:nvSpPr>
        <p:spPr>
          <a:xfrm>
            <a:off x="11704311" y="6229726"/>
            <a:ext cx="477538" cy="529336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D101D43-FBB8-41BA-A31E-CE02F18B7FF3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900" b="98700" l="2500" r="98000">
                        <a14:foregroundMark x1="71167" y1="10300" x2="63833" y2="21600"/>
                        <a14:foregroundMark x1="63833" y1="21600" x2="63333" y2="8300"/>
                        <a14:foregroundMark x1="63333" y1="8300" x2="76167" y2="13300"/>
                        <a14:foregroundMark x1="64667" y1="6100" x2="52000" y2="6100"/>
                        <a14:foregroundMark x1="59667" y1="4700" x2="78167" y2="17100"/>
                        <a14:foregroundMark x1="78167" y1="17100" x2="56667" y2="35500"/>
                        <a14:foregroundMark x1="56667" y1="35500" x2="32667" y2="26800"/>
                        <a14:foregroundMark x1="32667" y1="26800" x2="41333" y2="9300"/>
                        <a14:foregroundMark x1="41333" y1="9300" x2="61333" y2="3900"/>
                        <a14:foregroundMark x1="61333" y1="3900" x2="62500" y2="3900"/>
                        <a14:foregroundMark x1="5000" y1="34300" x2="6833" y2="40100"/>
                        <a14:foregroundMark x1="15833" y1="32900" x2="15833" y2="32900"/>
                        <a14:foregroundMark x1="15833" y1="32900" x2="15833" y2="32900"/>
                        <a14:foregroundMark x1="15833" y1="32400" x2="15833" y2="32400"/>
                        <a14:foregroundMark x1="16500" y1="32400" x2="16500" y2="32400"/>
                        <a14:foregroundMark x1="17167" y1="32900" x2="15000" y2="33500"/>
                        <a14:foregroundMark x1="19000" y1="32400" x2="2500" y2="35100"/>
                        <a14:foregroundMark x1="18333" y1="32900" x2="14667" y2="32200"/>
                        <a14:foregroundMark x1="17667" y1="32200" x2="13667" y2="32700"/>
                        <a14:foregroundMark x1="7500" y1="32200" x2="6167" y2="34000"/>
                        <a14:foregroundMark x1="91167" y1="53200" x2="95667" y2="66600"/>
                        <a14:foregroundMark x1="95667" y1="66600" x2="95500" y2="66700"/>
                        <a14:foregroundMark x1="83000" y1="63300" x2="82667" y2="65400"/>
                        <a14:foregroundMark x1="97333" y1="68300" x2="97333" y2="68900"/>
                        <a14:foregroundMark x1="98000" y1="56100" x2="93500" y2="68700"/>
                        <a14:foregroundMark x1="93500" y1="68700" x2="86167" y2="68900"/>
                        <a14:foregroundMark x1="97667" y1="64900" x2="98000" y2="68900"/>
                        <a14:foregroundMark x1="9333" y1="76300" x2="18000" y2="80800"/>
                        <a14:foregroundMark x1="9333" y1="75800" x2="14333" y2="79200"/>
                        <a14:foregroundMark x1="10000" y1="75300" x2="8333" y2="77900"/>
                        <a14:foregroundMark x1="11167" y1="74700" x2="10333" y2="75300"/>
                        <a14:foregroundMark x1="10833" y1="74700" x2="7167" y2="77400"/>
                        <a14:foregroundMark x1="9333" y1="75000" x2="6500" y2="76300"/>
                        <a14:foregroundMark x1="60000" y1="90400" x2="59167" y2="98100"/>
                        <a14:foregroundMark x1="52500" y1="96800" x2="52500" y2="987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96720" y="5283820"/>
            <a:ext cx="1219200" cy="1645300"/>
          </a:xfrm>
          <a:prstGeom prst="rect">
            <a:avLst/>
          </a:prstGeom>
        </p:spPr>
      </p:pic>
      <p:pic>
        <p:nvPicPr>
          <p:cNvPr id="7" name="Picture 6" descr="A toy figurine on a white surface&#10;&#10;Description automatically generated with low confidence">
            <a:extLst>
              <a:ext uri="{FF2B5EF4-FFF2-40B4-BE49-F238E27FC236}">
                <a16:creationId xmlns:a16="http://schemas.microsoft.com/office/drawing/2014/main" id="{342175BD-760E-4FC2-88C9-46971DEF7C9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600" b="97200" l="10000" r="90000">
                        <a14:foregroundMark x1="41778" y1="6600" x2="41111" y2="29200"/>
                        <a14:foregroundMark x1="41111" y1="29200" x2="44778" y2="38400"/>
                        <a14:foregroundMark x1="44778" y1="38400" x2="45222" y2="38800"/>
                        <a14:foregroundMark x1="46667" y1="14800" x2="46111" y2="35600"/>
                        <a14:foregroundMark x1="46111" y1="35600" x2="46222" y2="35800"/>
                        <a14:foregroundMark x1="52111" y1="30000" x2="55889" y2="21200"/>
                        <a14:foregroundMark x1="55889" y1="21200" x2="60778" y2="18400"/>
                        <a14:foregroundMark x1="60778" y1="18400" x2="61000" y2="28400"/>
                        <a14:foregroundMark x1="61000" y1="28400" x2="54333" y2="32200"/>
                        <a14:foregroundMark x1="54333" y1="32200" x2="50556" y2="39400"/>
                        <a14:foregroundMark x1="50556" y1="39400" x2="51556" y2="46600"/>
                        <a14:foregroundMark x1="60889" y1="60000" x2="56444" y2="66200"/>
                        <a14:foregroundMark x1="44000" y1="66000" x2="38333" y2="87600"/>
                        <a14:foregroundMark x1="33556" y1="92400" x2="37111" y2="95800"/>
                        <a14:foregroundMark x1="48000" y1="85000" x2="51222" y2="68200"/>
                        <a14:foregroundMark x1="51222" y1="68200" x2="52444" y2="65800"/>
                        <a14:foregroundMark x1="53222" y1="96800" x2="56444" y2="95400"/>
                        <a14:foregroundMark x1="32889" y1="97200" x2="37444" y2="97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55" t="-480" r="32489" b="1750"/>
          <a:stretch/>
        </p:blipFill>
        <p:spPr>
          <a:xfrm>
            <a:off x="2672064" y="4087731"/>
            <a:ext cx="1219200" cy="179981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E6D70A-1597-769B-2C65-A44FC5111F7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999"/>
            <a:ext cx="1830705" cy="8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83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22222E-6 L 0.25248 0.014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17" y="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248 0.01458 L 0.40834 0.0097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51" y="-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833 0.00972 L 0.46693 0.02083 C 0.47969 0.02408 0.49154 0.01667 0.50013 0.00139 C 0.50938 -0.01574 0.51276 -0.0368 0.51042 -0.05926 L 0.50234 -0.16319 " pathEditMode="relative" rAng="18840000" ptsTypes="AAA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53" y="-4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81481E-6 L 0.13008 0.01968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97" y="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008 0.01967 L 0.2638 0.04838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0" y="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38 0.02593 L 0.31302 0.05186 C 0.32331 0.05834 0.33646 0.05649 0.34844 0.04723 C 0.36198 0.03704 0.37122 0.02246 0.37422 0.0051 L 0.39974 -0.07662 " pathEditMode="relative" rAng="20220000" ptsTypes="AAAAA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56" y="-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ree, grass, nature, plant&#10;&#10;Description automatically generated">
            <a:extLst>
              <a:ext uri="{FF2B5EF4-FFF2-40B4-BE49-F238E27FC236}">
                <a16:creationId xmlns:a16="http://schemas.microsoft.com/office/drawing/2014/main" id="{F7AF9432-B3E1-4ED1-8F71-76970DC416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920" y="-195308"/>
            <a:ext cx="12342919" cy="7018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D101D43-FBB8-41BA-A31E-CE02F18B7FF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900" b="98700" l="2500" r="98000">
                        <a14:foregroundMark x1="71167" y1="10300" x2="63833" y2="21600"/>
                        <a14:foregroundMark x1="63833" y1="21600" x2="63333" y2="8300"/>
                        <a14:foregroundMark x1="63333" y1="8300" x2="76167" y2="13300"/>
                        <a14:foregroundMark x1="64667" y1="6100" x2="52000" y2="6100"/>
                        <a14:foregroundMark x1="59667" y1="4700" x2="78167" y2="17100"/>
                        <a14:foregroundMark x1="78167" y1="17100" x2="56667" y2="35500"/>
                        <a14:foregroundMark x1="56667" y1="35500" x2="32667" y2="26800"/>
                        <a14:foregroundMark x1="32667" y1="26800" x2="41333" y2="9300"/>
                        <a14:foregroundMark x1="41333" y1="9300" x2="61333" y2="3900"/>
                        <a14:foregroundMark x1="61333" y1="3900" x2="62500" y2="3900"/>
                        <a14:foregroundMark x1="5000" y1="34300" x2="6833" y2="40100"/>
                        <a14:foregroundMark x1="15833" y1="32900" x2="15833" y2="32900"/>
                        <a14:foregroundMark x1="15833" y1="32900" x2="15833" y2="32900"/>
                        <a14:foregroundMark x1="15833" y1="32400" x2="15833" y2="32400"/>
                        <a14:foregroundMark x1="16500" y1="32400" x2="16500" y2="32400"/>
                        <a14:foregroundMark x1="17167" y1="32900" x2="15000" y2="33500"/>
                        <a14:foregroundMark x1="19000" y1="32400" x2="2500" y2="35100"/>
                        <a14:foregroundMark x1="18333" y1="32900" x2="14667" y2="32200"/>
                        <a14:foregroundMark x1="17667" y1="32200" x2="13667" y2="32700"/>
                        <a14:foregroundMark x1="7500" y1="32200" x2="6167" y2="34000"/>
                        <a14:foregroundMark x1="91167" y1="53200" x2="95667" y2="66600"/>
                        <a14:foregroundMark x1="95667" y1="66600" x2="95500" y2="66700"/>
                        <a14:foregroundMark x1="83000" y1="63300" x2="82667" y2="65400"/>
                        <a14:foregroundMark x1="97333" y1="68300" x2="97333" y2="68900"/>
                        <a14:foregroundMark x1="98000" y1="56100" x2="93500" y2="68700"/>
                        <a14:foregroundMark x1="93500" y1="68700" x2="86167" y2="68900"/>
                        <a14:foregroundMark x1="97667" y1="64900" x2="98000" y2="68900"/>
                        <a14:foregroundMark x1="9333" y1="76300" x2="18000" y2="80800"/>
                        <a14:foregroundMark x1="9333" y1="75800" x2="14333" y2="79200"/>
                        <a14:foregroundMark x1="10000" y1="75300" x2="8333" y2="77900"/>
                        <a14:foregroundMark x1="11167" y1="74700" x2="10333" y2="75300"/>
                        <a14:foregroundMark x1="10833" y1="74700" x2="7167" y2="77400"/>
                        <a14:foregroundMark x1="9333" y1="75000" x2="6500" y2="76300"/>
                        <a14:foregroundMark x1="60000" y1="90400" x2="59167" y2="98100"/>
                        <a14:foregroundMark x1="52500" y1="96800" x2="52500" y2="987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12720" y="5110790"/>
            <a:ext cx="1219200" cy="1645300"/>
          </a:xfrm>
          <a:prstGeom prst="rect">
            <a:avLst/>
          </a:prstGeom>
        </p:spPr>
      </p:pic>
      <p:pic>
        <p:nvPicPr>
          <p:cNvPr id="7" name="Picture 6" descr="A toy figurine on a white surface&#10;&#10;Description automatically generated with low confidence">
            <a:extLst>
              <a:ext uri="{FF2B5EF4-FFF2-40B4-BE49-F238E27FC236}">
                <a16:creationId xmlns:a16="http://schemas.microsoft.com/office/drawing/2014/main" id="{342175BD-760E-4FC2-88C9-46971DEF7C9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00" b="97200" l="10000" r="90000">
                        <a14:foregroundMark x1="41778" y1="6600" x2="41111" y2="29200"/>
                        <a14:foregroundMark x1="41111" y1="29200" x2="44778" y2="38400"/>
                        <a14:foregroundMark x1="44778" y1="38400" x2="45222" y2="38800"/>
                        <a14:foregroundMark x1="46667" y1="14800" x2="46111" y2="35600"/>
                        <a14:foregroundMark x1="46111" y1="35600" x2="46222" y2="35800"/>
                        <a14:foregroundMark x1="52111" y1="30000" x2="55889" y2="21200"/>
                        <a14:foregroundMark x1="55889" y1="21200" x2="60778" y2="18400"/>
                        <a14:foregroundMark x1="60778" y1="18400" x2="61000" y2="28400"/>
                        <a14:foregroundMark x1="61000" y1="28400" x2="54333" y2="32200"/>
                        <a14:foregroundMark x1="54333" y1="32200" x2="50556" y2="39400"/>
                        <a14:foregroundMark x1="50556" y1="39400" x2="51556" y2="46600"/>
                        <a14:foregroundMark x1="60889" y1="60000" x2="56444" y2="66200"/>
                        <a14:foregroundMark x1="44000" y1="66000" x2="38333" y2="87600"/>
                        <a14:foregroundMark x1="33556" y1="92400" x2="37111" y2="95800"/>
                        <a14:foregroundMark x1="48000" y1="85000" x2="51222" y2="68200"/>
                        <a14:foregroundMark x1="51222" y1="68200" x2="52444" y2="65800"/>
                        <a14:foregroundMark x1="53222" y1="96800" x2="56444" y2="95400"/>
                        <a14:foregroundMark x1="32889" y1="97200" x2="37444" y2="97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55" t="-480" r="32489" b="1750"/>
          <a:stretch/>
        </p:blipFill>
        <p:spPr>
          <a:xfrm>
            <a:off x="4160520" y="4556761"/>
            <a:ext cx="1219200" cy="17998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hought Bubble: Cloud 9">
                <a:extLst>
                  <a:ext uri="{FF2B5EF4-FFF2-40B4-BE49-F238E27FC236}">
                    <a16:creationId xmlns:a16="http://schemas.microsoft.com/office/drawing/2014/main" id="{9A873279-CF61-440E-B8BD-0B4AD41A7B5A}"/>
                  </a:ext>
                </a:extLst>
              </p:cNvPr>
              <p:cNvSpPr/>
              <p:nvPr/>
            </p:nvSpPr>
            <p:spPr>
              <a:xfrm>
                <a:off x="3784700" y="2194882"/>
                <a:ext cx="5577840" cy="1894840"/>
              </a:xfrm>
              <a:prstGeom prst="cloudCallout">
                <a:avLst>
                  <a:gd name="adj1" fmla="val -36547"/>
                  <a:gd name="adj2" fmla="val 70165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hangingPunct="1">
                  <a:lnSpc>
                    <a:spcPct val="107000"/>
                  </a:lnSpc>
                  <a:spcBef>
                    <a:spcPct val="0"/>
                  </a:spcBef>
                  <a:spcAft>
                    <a:spcPts val="800"/>
                  </a:spcAft>
                  <a:buFontTx/>
                  <a:buNone/>
                </a:pPr>
                <a:r>
                  <a:rPr lang="en-US" sz="2400" dirty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Câu 1. </a:t>
                </a:r>
              </a:p>
              <a:p>
                <a:pPr algn="ctr" eaLnBrk="1" hangingPunct="1">
                  <a:lnSpc>
                    <a:spcPct val="107000"/>
                  </a:lnSpc>
                  <a:spcBef>
                    <a:spcPct val="0"/>
                  </a:spcBef>
                  <a:spcAft>
                    <a:spcPts val="800"/>
                  </a:spcAft>
                  <a:buFontTx/>
                  <a:buNone/>
                </a:pPr>
                <a:r>
                  <a:rPr lang="en-US" sz="2400" dirty="0" err="1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Tính</a:t>
                </a:r>
                <a:r>
                  <a:rPr lang="en-US" sz="2400" dirty="0">
                    <a:solidFill>
                      <a:srgbClr val="FFFF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−41,29</m:t>
                        </m:r>
                      </m:e>
                    </m:d>
                    <m:r>
                      <a:rPr lang="en-US" sz="2400" b="0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−15,34</m:t>
                    </m:r>
                  </m:oMath>
                </a14:m>
                <a:endParaRPr lang="en-US" sz="2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hought Bubble: Cloud 9">
                <a:extLst>
                  <a:ext uri="{FF2B5EF4-FFF2-40B4-BE49-F238E27FC236}">
                    <a16:creationId xmlns:a16="http://schemas.microsoft.com/office/drawing/2014/main" id="{9A873279-CF61-440E-B8BD-0B4AD41A7B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4700" y="2194882"/>
                <a:ext cx="5577840" cy="1894840"/>
              </a:xfrm>
              <a:prstGeom prst="cloudCallout">
                <a:avLst>
                  <a:gd name="adj1" fmla="val -36547"/>
                  <a:gd name="adj2" fmla="val 70165"/>
                </a:avLst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8D8B76A-494F-4B41-859F-36C91F12B333}"/>
                  </a:ext>
                </a:extLst>
              </p:cNvPr>
              <p:cNvSpPr/>
              <p:nvPr/>
            </p:nvSpPr>
            <p:spPr>
              <a:xfrm>
                <a:off x="5720082" y="4663440"/>
                <a:ext cx="2184400" cy="426720"/>
              </a:xfrm>
              <a:prstGeom prst="round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−56,53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48D8B76A-494F-4B41-859F-36C91F12B3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0082" y="4663440"/>
                <a:ext cx="2184400" cy="426720"/>
              </a:xfrm>
              <a:prstGeom prst="roundRect">
                <a:avLst/>
              </a:prstGeom>
              <a:blipFill>
                <a:blip r:embed="rId10"/>
                <a:stretch>
                  <a:fillRect l="-1662" t="-1389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100D143A-9880-4018-A9FB-0151560419F2}"/>
                  </a:ext>
                </a:extLst>
              </p:cNvPr>
              <p:cNvSpPr/>
              <p:nvPr/>
            </p:nvSpPr>
            <p:spPr>
              <a:xfrm>
                <a:off x="5750562" y="5479528"/>
                <a:ext cx="2184400" cy="426720"/>
              </a:xfrm>
              <a:prstGeom prst="round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B.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−25,95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100D143A-9880-4018-A9FB-0151560419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0562" y="5479528"/>
                <a:ext cx="2184400" cy="426720"/>
              </a:xfrm>
              <a:prstGeom prst="roundRect">
                <a:avLst/>
              </a:prstGeom>
              <a:blipFill>
                <a:blip r:embed="rId11"/>
                <a:stretch>
                  <a:fillRect l="-1662" t="-1389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8A346978-AE1C-425B-97BF-C31660A730A7}"/>
                  </a:ext>
                </a:extLst>
              </p:cNvPr>
              <p:cNvSpPr/>
              <p:nvPr/>
            </p:nvSpPr>
            <p:spPr>
              <a:xfrm>
                <a:off x="8341362" y="4698999"/>
                <a:ext cx="2184400" cy="426720"/>
              </a:xfrm>
              <a:prstGeom prst="round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C.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56,53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8A346978-AE1C-425B-97BF-C31660A730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362" y="4698999"/>
                <a:ext cx="2184400" cy="426720"/>
              </a:xfrm>
              <a:prstGeom prst="roundRect">
                <a:avLst/>
              </a:prstGeom>
              <a:blipFill>
                <a:blip r:embed="rId12"/>
                <a:stretch>
                  <a:fillRect l="-1662" t="-1389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8A4BC762-2E1B-413D-AB7B-0B93A0A65612}"/>
                  </a:ext>
                </a:extLst>
              </p:cNvPr>
              <p:cNvSpPr/>
              <p:nvPr/>
            </p:nvSpPr>
            <p:spPr>
              <a:xfrm>
                <a:off x="8341362" y="5479528"/>
                <a:ext cx="2184400" cy="426720"/>
              </a:xfrm>
              <a:prstGeom prst="round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D.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25,95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8A4BC762-2E1B-413D-AB7B-0B93A0A656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362" y="5479528"/>
                <a:ext cx="2184400" cy="426720"/>
              </a:xfrm>
              <a:prstGeom prst="roundRect">
                <a:avLst/>
              </a:prstGeom>
              <a:blipFill>
                <a:blip r:embed="rId13"/>
                <a:stretch>
                  <a:fillRect l="-1662" t="-1389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ction Button: Go Home 17">
            <a:hlinkClick r:id="rId14" action="ppaction://hlinksldjump" highlightClick="1"/>
            <a:extLst>
              <a:ext uri="{FF2B5EF4-FFF2-40B4-BE49-F238E27FC236}">
                <a16:creationId xmlns:a16="http://schemas.microsoft.com/office/drawing/2014/main" id="{2E58DA32-B483-46D6-8FCC-6949D961D0C5}"/>
              </a:ext>
            </a:extLst>
          </p:cNvPr>
          <p:cNvSpPr/>
          <p:nvPr/>
        </p:nvSpPr>
        <p:spPr>
          <a:xfrm>
            <a:off x="11704320" y="6146800"/>
            <a:ext cx="543560" cy="711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28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ree, grass, nature, plant&#10;&#10;Description automatically generated">
            <a:extLst>
              <a:ext uri="{FF2B5EF4-FFF2-40B4-BE49-F238E27FC236}">
                <a16:creationId xmlns:a16="http://schemas.microsoft.com/office/drawing/2014/main" id="{F7AF9432-B3E1-4ED1-8F71-76970DC416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0617" y="-70962"/>
            <a:ext cx="12638497" cy="68236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D101D43-FBB8-41BA-A31E-CE02F18B7FF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900" b="98700" l="2500" r="98000">
                        <a14:foregroundMark x1="71167" y1="10300" x2="63833" y2="21600"/>
                        <a14:foregroundMark x1="63833" y1="21600" x2="63333" y2="8300"/>
                        <a14:foregroundMark x1="63333" y1="8300" x2="76167" y2="13300"/>
                        <a14:foregroundMark x1="64667" y1="6100" x2="52000" y2="6100"/>
                        <a14:foregroundMark x1="59667" y1="4700" x2="78167" y2="17100"/>
                        <a14:foregroundMark x1="78167" y1="17100" x2="56667" y2="35500"/>
                        <a14:foregroundMark x1="56667" y1="35500" x2="32667" y2="26800"/>
                        <a14:foregroundMark x1="32667" y1="26800" x2="41333" y2="9300"/>
                        <a14:foregroundMark x1="41333" y1="9300" x2="61333" y2="3900"/>
                        <a14:foregroundMark x1="61333" y1="3900" x2="62500" y2="3900"/>
                        <a14:foregroundMark x1="5000" y1="34300" x2="6833" y2="40100"/>
                        <a14:foregroundMark x1="15833" y1="32900" x2="15833" y2="32900"/>
                        <a14:foregroundMark x1="15833" y1="32900" x2="15833" y2="32900"/>
                        <a14:foregroundMark x1="15833" y1="32400" x2="15833" y2="32400"/>
                        <a14:foregroundMark x1="16500" y1="32400" x2="16500" y2="32400"/>
                        <a14:foregroundMark x1="17167" y1="32900" x2="15000" y2="33500"/>
                        <a14:foregroundMark x1="19000" y1="32400" x2="2500" y2="35100"/>
                        <a14:foregroundMark x1="18333" y1="32900" x2="14667" y2="32200"/>
                        <a14:foregroundMark x1="17667" y1="32200" x2="13667" y2="32700"/>
                        <a14:foregroundMark x1="7500" y1="32200" x2="6167" y2="34000"/>
                        <a14:foregroundMark x1="91167" y1="53200" x2="95667" y2="66600"/>
                        <a14:foregroundMark x1="95667" y1="66600" x2="95500" y2="66700"/>
                        <a14:foregroundMark x1="83000" y1="63300" x2="82667" y2="65400"/>
                        <a14:foregroundMark x1="97333" y1="68300" x2="97333" y2="68900"/>
                        <a14:foregroundMark x1="98000" y1="56100" x2="93500" y2="68700"/>
                        <a14:foregroundMark x1="93500" y1="68700" x2="86167" y2="68900"/>
                        <a14:foregroundMark x1="97667" y1="64900" x2="98000" y2="68900"/>
                        <a14:foregroundMark x1="9333" y1="76300" x2="18000" y2="80800"/>
                        <a14:foregroundMark x1="9333" y1="75800" x2="14333" y2="79200"/>
                        <a14:foregroundMark x1="10000" y1="75300" x2="8333" y2="77900"/>
                        <a14:foregroundMark x1="11167" y1="74700" x2="10333" y2="75300"/>
                        <a14:foregroundMark x1="10833" y1="74700" x2="7167" y2="77400"/>
                        <a14:foregroundMark x1="9333" y1="75000" x2="6500" y2="76300"/>
                        <a14:foregroundMark x1="60000" y1="90400" x2="59167" y2="98100"/>
                        <a14:foregroundMark x1="52500" y1="96800" x2="52500" y2="987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12720" y="5110790"/>
            <a:ext cx="1219200" cy="1645300"/>
          </a:xfrm>
          <a:prstGeom prst="rect">
            <a:avLst/>
          </a:prstGeom>
        </p:spPr>
      </p:pic>
      <p:pic>
        <p:nvPicPr>
          <p:cNvPr id="7" name="Picture 6" descr="A toy figurine on a white surface&#10;&#10;Description automatically generated with low confidence">
            <a:extLst>
              <a:ext uri="{FF2B5EF4-FFF2-40B4-BE49-F238E27FC236}">
                <a16:creationId xmlns:a16="http://schemas.microsoft.com/office/drawing/2014/main" id="{342175BD-760E-4FC2-88C9-46971DEF7C9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00" b="97200" l="10000" r="90000">
                        <a14:foregroundMark x1="41778" y1="6600" x2="41111" y2="29200"/>
                        <a14:foregroundMark x1="41111" y1="29200" x2="44778" y2="38400"/>
                        <a14:foregroundMark x1="44778" y1="38400" x2="45222" y2="38800"/>
                        <a14:foregroundMark x1="46667" y1="14800" x2="46111" y2="35600"/>
                        <a14:foregroundMark x1="46111" y1="35600" x2="46222" y2="35800"/>
                        <a14:foregroundMark x1="52111" y1="30000" x2="55889" y2="21200"/>
                        <a14:foregroundMark x1="55889" y1="21200" x2="60778" y2="18400"/>
                        <a14:foregroundMark x1="60778" y1="18400" x2="61000" y2="28400"/>
                        <a14:foregroundMark x1="61000" y1="28400" x2="54333" y2="32200"/>
                        <a14:foregroundMark x1="54333" y1="32200" x2="50556" y2="39400"/>
                        <a14:foregroundMark x1="50556" y1="39400" x2="51556" y2="46600"/>
                        <a14:foregroundMark x1="60889" y1="60000" x2="56444" y2="66200"/>
                        <a14:foregroundMark x1="44000" y1="66000" x2="38333" y2="87600"/>
                        <a14:foregroundMark x1="33556" y1="92400" x2="37111" y2="95800"/>
                        <a14:foregroundMark x1="48000" y1="85000" x2="51222" y2="68200"/>
                        <a14:foregroundMark x1="51222" y1="68200" x2="52444" y2="65800"/>
                        <a14:foregroundMark x1="53222" y1="96800" x2="56444" y2="95400"/>
                        <a14:foregroundMark x1="32889" y1="97200" x2="37444" y2="97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55" t="-480" r="32489" b="1750"/>
          <a:stretch/>
        </p:blipFill>
        <p:spPr>
          <a:xfrm>
            <a:off x="4160520" y="4556761"/>
            <a:ext cx="1219200" cy="1799815"/>
          </a:xfrm>
          <a:prstGeom prst="rect">
            <a:avLst/>
          </a:prstGeom>
        </p:spPr>
      </p:pic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9A873279-CF61-440E-B8BD-0B4AD41A7B5A}"/>
              </a:ext>
            </a:extLst>
          </p:cNvPr>
          <p:cNvSpPr/>
          <p:nvPr/>
        </p:nvSpPr>
        <p:spPr>
          <a:xfrm>
            <a:off x="3810592" y="1520481"/>
            <a:ext cx="6079132" cy="2484870"/>
          </a:xfrm>
          <a:prstGeom prst="cloudCallout">
            <a:avLst>
              <a:gd name="adj1" fmla="val -36547"/>
              <a:gd name="adj2" fmla="val 701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Nam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1,57 m,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Linh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1,53 m,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Loan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1,49 m.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8" name="Action Button: Go Home 17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0C01488B-E5CF-409A-8FDC-6A7E028B3794}"/>
              </a:ext>
            </a:extLst>
          </p:cNvPr>
          <p:cNvSpPr/>
          <p:nvPr/>
        </p:nvSpPr>
        <p:spPr>
          <a:xfrm>
            <a:off x="11704320" y="6146800"/>
            <a:ext cx="543560" cy="711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3A9F127-C641-4296-B977-52287FB5F81E}"/>
              </a:ext>
            </a:extLst>
          </p:cNvPr>
          <p:cNvSpPr/>
          <p:nvPr/>
        </p:nvSpPr>
        <p:spPr>
          <a:xfrm>
            <a:off x="8341362" y="4739836"/>
            <a:ext cx="2184400" cy="4267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n-US" sz="2000" b="0" i="0" dirty="0">
                <a:latin typeface="+mj-lt"/>
              </a:rPr>
              <a:t>Nam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A12D38D-7EDF-45E1-B480-C79E1B7E2628}"/>
              </a:ext>
            </a:extLst>
          </p:cNvPr>
          <p:cNvSpPr/>
          <p:nvPr/>
        </p:nvSpPr>
        <p:spPr>
          <a:xfrm>
            <a:off x="5750562" y="5479528"/>
            <a:ext cx="2184400" cy="4267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n-US" sz="2000" b="0" i="0" dirty="0">
                <a:latin typeface="+mj-lt"/>
              </a:rPr>
              <a:t>Loan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43B9168-A37D-490F-8507-129573D64275}"/>
              </a:ext>
            </a:extLst>
          </p:cNvPr>
          <p:cNvSpPr/>
          <p:nvPr/>
        </p:nvSpPr>
        <p:spPr>
          <a:xfrm>
            <a:off x="5750562" y="4739836"/>
            <a:ext cx="2184400" cy="4267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2000" b="0" i="0" dirty="0">
                <a:latin typeface="+mj-lt"/>
              </a:rPr>
              <a:t>Linh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7DF093-69CC-C989-FFC2-AB381FA03EC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21" y="-12345"/>
            <a:ext cx="1830705" cy="8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55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ree, grass, nature, plant&#10;&#10;Description automatically generated">
            <a:extLst>
              <a:ext uri="{FF2B5EF4-FFF2-40B4-BE49-F238E27FC236}">
                <a16:creationId xmlns:a16="http://schemas.microsoft.com/office/drawing/2014/main" id="{F7AF9432-B3E1-4ED1-8F71-76970DC416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3984" y="-67525"/>
            <a:ext cx="12611864" cy="71607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D101D43-FBB8-41BA-A31E-CE02F18B7FF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900" b="98700" l="2500" r="98000">
                        <a14:foregroundMark x1="71167" y1="10300" x2="63833" y2="21600"/>
                        <a14:foregroundMark x1="63833" y1="21600" x2="63333" y2="8300"/>
                        <a14:foregroundMark x1="63333" y1="8300" x2="76167" y2="13300"/>
                        <a14:foregroundMark x1="64667" y1="6100" x2="52000" y2="6100"/>
                        <a14:foregroundMark x1="59667" y1="4700" x2="78167" y2="17100"/>
                        <a14:foregroundMark x1="78167" y1="17100" x2="56667" y2="35500"/>
                        <a14:foregroundMark x1="56667" y1="35500" x2="32667" y2="26800"/>
                        <a14:foregroundMark x1="32667" y1="26800" x2="41333" y2="9300"/>
                        <a14:foregroundMark x1="41333" y1="9300" x2="61333" y2="3900"/>
                        <a14:foregroundMark x1="61333" y1="3900" x2="62500" y2="3900"/>
                        <a14:foregroundMark x1="5000" y1="34300" x2="6833" y2="40100"/>
                        <a14:foregroundMark x1="15833" y1="32900" x2="15833" y2="32900"/>
                        <a14:foregroundMark x1="15833" y1="32900" x2="15833" y2="32900"/>
                        <a14:foregroundMark x1="15833" y1="32400" x2="15833" y2="32400"/>
                        <a14:foregroundMark x1="16500" y1="32400" x2="16500" y2="32400"/>
                        <a14:foregroundMark x1="17167" y1="32900" x2="15000" y2="33500"/>
                        <a14:foregroundMark x1="19000" y1="32400" x2="2500" y2="35100"/>
                        <a14:foregroundMark x1="18333" y1="32900" x2="14667" y2="32200"/>
                        <a14:foregroundMark x1="17667" y1="32200" x2="13667" y2="32700"/>
                        <a14:foregroundMark x1="7500" y1="32200" x2="6167" y2="34000"/>
                        <a14:foregroundMark x1="91167" y1="53200" x2="95667" y2="66600"/>
                        <a14:foregroundMark x1="95667" y1="66600" x2="95500" y2="66700"/>
                        <a14:foregroundMark x1="83000" y1="63300" x2="82667" y2="65400"/>
                        <a14:foregroundMark x1="97333" y1="68300" x2="97333" y2="68900"/>
                        <a14:foregroundMark x1="98000" y1="56100" x2="93500" y2="68700"/>
                        <a14:foregroundMark x1="93500" y1="68700" x2="86167" y2="68900"/>
                        <a14:foregroundMark x1="97667" y1="64900" x2="98000" y2="68900"/>
                        <a14:foregroundMark x1="9333" y1="76300" x2="18000" y2="80800"/>
                        <a14:foregroundMark x1="9333" y1="75800" x2="14333" y2="79200"/>
                        <a14:foregroundMark x1="10000" y1="75300" x2="8333" y2="77900"/>
                        <a14:foregroundMark x1="11167" y1="74700" x2="10333" y2="75300"/>
                        <a14:foregroundMark x1="10833" y1="74700" x2="7167" y2="77400"/>
                        <a14:foregroundMark x1="9333" y1="75000" x2="6500" y2="76300"/>
                        <a14:foregroundMark x1="60000" y1="90400" x2="59167" y2="98100"/>
                        <a14:foregroundMark x1="52500" y1="96800" x2="52500" y2="987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12720" y="5110790"/>
            <a:ext cx="1219200" cy="1645300"/>
          </a:xfrm>
          <a:prstGeom prst="rect">
            <a:avLst/>
          </a:prstGeom>
        </p:spPr>
      </p:pic>
      <p:pic>
        <p:nvPicPr>
          <p:cNvPr id="7" name="Picture 6" descr="A toy figurine on a white surface&#10;&#10;Description automatically generated with low confidence">
            <a:extLst>
              <a:ext uri="{FF2B5EF4-FFF2-40B4-BE49-F238E27FC236}">
                <a16:creationId xmlns:a16="http://schemas.microsoft.com/office/drawing/2014/main" id="{342175BD-760E-4FC2-88C9-46971DEF7C9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00" b="97200" l="10000" r="90000">
                        <a14:foregroundMark x1="41778" y1="6600" x2="41111" y2="29200"/>
                        <a14:foregroundMark x1="41111" y1="29200" x2="44778" y2="38400"/>
                        <a14:foregroundMark x1="44778" y1="38400" x2="45222" y2="38800"/>
                        <a14:foregroundMark x1="46667" y1="14800" x2="46111" y2="35600"/>
                        <a14:foregroundMark x1="46111" y1="35600" x2="46222" y2="35800"/>
                        <a14:foregroundMark x1="52111" y1="30000" x2="55889" y2="21200"/>
                        <a14:foregroundMark x1="55889" y1="21200" x2="60778" y2="18400"/>
                        <a14:foregroundMark x1="60778" y1="18400" x2="61000" y2="28400"/>
                        <a14:foregroundMark x1="61000" y1="28400" x2="54333" y2="32200"/>
                        <a14:foregroundMark x1="54333" y1="32200" x2="50556" y2="39400"/>
                        <a14:foregroundMark x1="50556" y1="39400" x2="51556" y2="46600"/>
                        <a14:foregroundMark x1="60889" y1="60000" x2="56444" y2="66200"/>
                        <a14:foregroundMark x1="44000" y1="66000" x2="38333" y2="87600"/>
                        <a14:foregroundMark x1="33556" y1="92400" x2="37111" y2="95800"/>
                        <a14:foregroundMark x1="48000" y1="85000" x2="51222" y2="68200"/>
                        <a14:foregroundMark x1="51222" y1="68200" x2="52444" y2="65800"/>
                        <a14:foregroundMark x1="53222" y1="96800" x2="56444" y2="95400"/>
                        <a14:foregroundMark x1="32889" y1="97200" x2="37444" y2="97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55" t="-480" r="32489" b="1750"/>
          <a:stretch/>
        </p:blipFill>
        <p:spPr>
          <a:xfrm>
            <a:off x="4160520" y="4556761"/>
            <a:ext cx="1219200" cy="1799815"/>
          </a:xfrm>
          <a:prstGeom prst="rect">
            <a:avLst/>
          </a:prstGeom>
        </p:spPr>
      </p:pic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9A873279-CF61-440E-B8BD-0B4AD41A7B5A}"/>
              </a:ext>
            </a:extLst>
          </p:cNvPr>
          <p:cNvSpPr/>
          <p:nvPr/>
        </p:nvSpPr>
        <p:spPr>
          <a:xfrm>
            <a:off x="3834265" y="1747210"/>
            <a:ext cx="6046582" cy="2492633"/>
          </a:xfrm>
          <a:prstGeom prst="cloudCallout">
            <a:avLst>
              <a:gd name="adj1" fmla="val -36547"/>
              <a:gd name="adj2" fmla="val 701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3.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Nam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1,57 m,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Linh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1,53 m,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Loan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1,49 m.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Chiều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hơn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thấp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bao </a:t>
            </a:r>
            <a:r>
              <a:rPr lang="en-US" sz="2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nhiêu</a:t>
            </a:r>
            <a:r>
              <a:rPr lang="en-US" sz="2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8" name="Action Button: Go Home 17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BC749602-C32C-4F17-A02E-298A5833E87C}"/>
              </a:ext>
            </a:extLst>
          </p:cNvPr>
          <p:cNvSpPr/>
          <p:nvPr/>
        </p:nvSpPr>
        <p:spPr>
          <a:xfrm>
            <a:off x="11704320" y="6146800"/>
            <a:ext cx="543560" cy="711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DB0B0093-E906-45BF-96F0-CEB3E7755319}"/>
                  </a:ext>
                </a:extLst>
              </p:cNvPr>
              <p:cNvSpPr/>
              <p:nvPr/>
            </p:nvSpPr>
            <p:spPr>
              <a:xfrm>
                <a:off x="8341362" y="5456668"/>
                <a:ext cx="2184400" cy="426720"/>
              </a:xfrm>
              <a:prstGeom prst="round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D.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0,08 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DB0B0093-E906-45BF-96F0-CEB3E77553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362" y="5456668"/>
                <a:ext cx="2184400" cy="426720"/>
              </a:xfrm>
              <a:prstGeom prst="roundRect">
                <a:avLst/>
              </a:prstGeom>
              <a:blipFill>
                <a:blip r:embed="rId10"/>
                <a:stretch>
                  <a:fillRect l="-1662" t="-1389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8F67E96F-F0D6-4354-9171-1AB09AB7644E}"/>
                  </a:ext>
                </a:extLst>
              </p:cNvPr>
              <p:cNvSpPr/>
              <p:nvPr/>
            </p:nvSpPr>
            <p:spPr>
              <a:xfrm>
                <a:off x="5750562" y="5479528"/>
                <a:ext cx="2184400" cy="426720"/>
              </a:xfrm>
              <a:prstGeom prst="round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B.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−0,04 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8F67E96F-F0D6-4354-9171-1AB09AB764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0562" y="5479528"/>
                <a:ext cx="2184400" cy="426720"/>
              </a:xfrm>
              <a:prstGeom prst="roundRect">
                <a:avLst/>
              </a:prstGeom>
              <a:blipFill>
                <a:blip r:embed="rId11"/>
                <a:stretch>
                  <a:fillRect l="-1662" t="-1389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D50CA206-624F-4B70-A2BE-6479ADD4BC2B}"/>
                  </a:ext>
                </a:extLst>
              </p:cNvPr>
              <p:cNvSpPr/>
              <p:nvPr/>
            </p:nvSpPr>
            <p:spPr>
              <a:xfrm>
                <a:off x="8341362" y="4698999"/>
                <a:ext cx="2184400" cy="426720"/>
              </a:xfrm>
              <a:prstGeom prst="round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C.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0,8 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D50CA206-624F-4B70-A2BE-6479ADD4BC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362" y="4698999"/>
                <a:ext cx="2184400" cy="426720"/>
              </a:xfrm>
              <a:prstGeom prst="roundRect">
                <a:avLst/>
              </a:prstGeom>
              <a:blipFill>
                <a:blip r:embed="rId12"/>
                <a:stretch>
                  <a:fillRect l="-1662" t="-1389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3D1ABE81-6472-44F1-9064-C0FB4E866E9D}"/>
                  </a:ext>
                </a:extLst>
              </p:cNvPr>
              <p:cNvSpPr/>
              <p:nvPr/>
            </p:nvSpPr>
            <p:spPr>
              <a:xfrm>
                <a:off x="5768341" y="4674503"/>
                <a:ext cx="2184400" cy="426720"/>
              </a:xfrm>
              <a:prstGeom prst="round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0,04 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3D1ABE81-6472-44F1-9064-C0FB4E866E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341" y="4674503"/>
                <a:ext cx="2184400" cy="426720"/>
              </a:xfrm>
              <a:prstGeom prst="roundRect">
                <a:avLst/>
              </a:prstGeom>
              <a:blipFill>
                <a:blip r:embed="rId13"/>
                <a:stretch>
                  <a:fillRect l="-1662" t="-1389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71E939ED-E110-74E8-E271-E410048F393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21" y="-12345"/>
            <a:ext cx="1830705" cy="8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7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ree, grass, nature, plant&#10;&#10;Description automatically generated">
            <a:extLst>
              <a:ext uri="{FF2B5EF4-FFF2-40B4-BE49-F238E27FC236}">
                <a16:creationId xmlns:a16="http://schemas.microsoft.com/office/drawing/2014/main" id="{F7AF9432-B3E1-4ED1-8F71-76970DC416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9596" y="-67525"/>
            <a:ext cx="12748333" cy="6925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D101D43-FBB8-41BA-A31E-CE02F18B7FF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900" b="98700" l="2500" r="98000">
                        <a14:foregroundMark x1="71167" y1="10300" x2="63833" y2="21600"/>
                        <a14:foregroundMark x1="63833" y1="21600" x2="63333" y2="8300"/>
                        <a14:foregroundMark x1="63333" y1="8300" x2="76167" y2="13300"/>
                        <a14:foregroundMark x1="64667" y1="6100" x2="52000" y2="6100"/>
                        <a14:foregroundMark x1="59667" y1="4700" x2="78167" y2="17100"/>
                        <a14:foregroundMark x1="78167" y1="17100" x2="56667" y2="35500"/>
                        <a14:foregroundMark x1="56667" y1="35500" x2="32667" y2="26800"/>
                        <a14:foregroundMark x1="32667" y1="26800" x2="41333" y2="9300"/>
                        <a14:foregroundMark x1="41333" y1="9300" x2="61333" y2="3900"/>
                        <a14:foregroundMark x1="61333" y1="3900" x2="62500" y2="3900"/>
                        <a14:foregroundMark x1="5000" y1="34300" x2="6833" y2="40100"/>
                        <a14:foregroundMark x1="15833" y1="32900" x2="15833" y2="32900"/>
                        <a14:foregroundMark x1="15833" y1="32900" x2="15833" y2="32900"/>
                        <a14:foregroundMark x1="15833" y1="32400" x2="15833" y2="32400"/>
                        <a14:foregroundMark x1="16500" y1="32400" x2="16500" y2="32400"/>
                        <a14:foregroundMark x1="17167" y1="32900" x2="15000" y2="33500"/>
                        <a14:foregroundMark x1="19000" y1="32400" x2="2500" y2="35100"/>
                        <a14:foregroundMark x1="18333" y1="32900" x2="14667" y2="32200"/>
                        <a14:foregroundMark x1="17667" y1="32200" x2="13667" y2="32700"/>
                        <a14:foregroundMark x1="7500" y1="32200" x2="6167" y2="34000"/>
                        <a14:foregroundMark x1="91167" y1="53200" x2="95667" y2="66600"/>
                        <a14:foregroundMark x1="95667" y1="66600" x2="95500" y2="66700"/>
                        <a14:foregroundMark x1="83000" y1="63300" x2="82667" y2="65400"/>
                        <a14:foregroundMark x1="97333" y1="68300" x2="97333" y2="68900"/>
                        <a14:foregroundMark x1="98000" y1="56100" x2="93500" y2="68700"/>
                        <a14:foregroundMark x1="93500" y1="68700" x2="86167" y2="68900"/>
                        <a14:foregroundMark x1="97667" y1="64900" x2="98000" y2="68900"/>
                        <a14:foregroundMark x1="9333" y1="76300" x2="18000" y2="80800"/>
                        <a14:foregroundMark x1="9333" y1="75800" x2="14333" y2="79200"/>
                        <a14:foregroundMark x1="10000" y1="75300" x2="8333" y2="77900"/>
                        <a14:foregroundMark x1="11167" y1="74700" x2="10333" y2="75300"/>
                        <a14:foregroundMark x1="10833" y1="74700" x2="7167" y2="77400"/>
                        <a14:foregroundMark x1="9333" y1="75000" x2="6500" y2="76300"/>
                        <a14:foregroundMark x1="60000" y1="90400" x2="59167" y2="98100"/>
                        <a14:foregroundMark x1="52500" y1="96800" x2="52500" y2="987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12720" y="5110790"/>
            <a:ext cx="1219200" cy="1645300"/>
          </a:xfrm>
          <a:prstGeom prst="rect">
            <a:avLst/>
          </a:prstGeom>
        </p:spPr>
      </p:pic>
      <p:pic>
        <p:nvPicPr>
          <p:cNvPr id="7" name="Picture 6" descr="A toy figurine on a white surface&#10;&#10;Description automatically generated with low confidence">
            <a:extLst>
              <a:ext uri="{FF2B5EF4-FFF2-40B4-BE49-F238E27FC236}">
                <a16:creationId xmlns:a16="http://schemas.microsoft.com/office/drawing/2014/main" id="{342175BD-760E-4FC2-88C9-46971DEF7C9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00" b="97200" l="10000" r="90000">
                        <a14:foregroundMark x1="41778" y1="6600" x2="41111" y2="29200"/>
                        <a14:foregroundMark x1="41111" y1="29200" x2="44778" y2="38400"/>
                        <a14:foregroundMark x1="44778" y1="38400" x2="45222" y2="38800"/>
                        <a14:foregroundMark x1="46667" y1="14800" x2="46111" y2="35600"/>
                        <a14:foregroundMark x1="46111" y1="35600" x2="46222" y2="35800"/>
                        <a14:foregroundMark x1="52111" y1="30000" x2="55889" y2="21200"/>
                        <a14:foregroundMark x1="55889" y1="21200" x2="60778" y2="18400"/>
                        <a14:foregroundMark x1="60778" y1="18400" x2="61000" y2="28400"/>
                        <a14:foregroundMark x1="61000" y1="28400" x2="54333" y2="32200"/>
                        <a14:foregroundMark x1="54333" y1="32200" x2="50556" y2="39400"/>
                        <a14:foregroundMark x1="50556" y1="39400" x2="51556" y2="46600"/>
                        <a14:foregroundMark x1="60889" y1="60000" x2="56444" y2="66200"/>
                        <a14:foregroundMark x1="44000" y1="66000" x2="38333" y2="87600"/>
                        <a14:foregroundMark x1="33556" y1="92400" x2="37111" y2="95800"/>
                        <a14:foregroundMark x1="48000" y1="85000" x2="51222" y2="68200"/>
                        <a14:foregroundMark x1="51222" y1="68200" x2="52444" y2="65800"/>
                        <a14:foregroundMark x1="53222" y1="96800" x2="56444" y2="95400"/>
                        <a14:foregroundMark x1="32889" y1="97200" x2="37444" y2="97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55" t="-480" r="32489" b="1750"/>
          <a:stretch/>
        </p:blipFill>
        <p:spPr>
          <a:xfrm>
            <a:off x="4160520" y="4556761"/>
            <a:ext cx="1219200" cy="17998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hought Bubble: Cloud 9">
                <a:extLst>
                  <a:ext uri="{FF2B5EF4-FFF2-40B4-BE49-F238E27FC236}">
                    <a16:creationId xmlns:a16="http://schemas.microsoft.com/office/drawing/2014/main" id="{9A873279-CF61-440E-B8BD-0B4AD41A7B5A}"/>
                  </a:ext>
                </a:extLst>
              </p:cNvPr>
              <p:cNvSpPr/>
              <p:nvPr/>
            </p:nvSpPr>
            <p:spPr>
              <a:xfrm>
                <a:off x="2733042" y="1500397"/>
                <a:ext cx="5201920" cy="1894840"/>
              </a:xfrm>
              <a:prstGeom prst="cloudCallout">
                <a:avLst>
                  <a:gd name="adj1" fmla="val -28168"/>
                  <a:gd name="adj2" fmla="val 166680"/>
                </a:avLst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eaLnBrk="1" hangingPunct="1">
                  <a:lnSpc>
                    <a:spcPct val="107000"/>
                  </a:lnSpc>
                  <a:spcBef>
                    <a:spcPct val="0"/>
                  </a:spcBef>
                  <a:spcAft>
                    <a:spcPts val="800"/>
                  </a:spcAft>
                  <a:buFontTx/>
                  <a:buNone/>
                </a:pPr>
                <a:r>
                  <a:rPr lang="en-US" sz="2400" b="1" dirty="0" err="1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Câu</a:t>
                </a:r>
                <a:r>
                  <a:rPr lang="en-US" sz="2400" b="1" dirty="0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1. </a:t>
                </a:r>
                <a:r>
                  <a:rPr lang="en-US" sz="2400" b="1" dirty="0" err="1">
                    <a:solidFill>
                      <a:srgbClr val="7030A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Tính</a:t>
                </a:r>
                <a:endParaRPr lang="en-US" sz="2400" b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 eaLnBrk="1" hangingPunct="1">
                  <a:lnSpc>
                    <a:spcPct val="107000"/>
                  </a:lnSpc>
                  <a:spcBef>
                    <a:spcPct val="0"/>
                  </a:spcBef>
                  <a:spcAft>
                    <a:spcPts val="800"/>
                  </a:spcAft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𝟐𝟐</m:t>
                          </m:r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,</m:t>
                          </m:r>
                          <m:r>
                            <a:rPr lang="en-US" sz="2400" b="1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𝟔𝟓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−(−</m:t>
                      </m:r>
                      <m:r>
                        <a:rPr lang="en-US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</m:t>
                      </m:r>
                      <m:r>
                        <a:rPr lang="en-US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𝟏𝟐</m:t>
                      </m:r>
                      <m:r>
                        <a:rPr lang="en-US" sz="2400" b="1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2400" b="1" dirty="0">
                  <a:solidFill>
                    <a:srgbClr val="7030A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hought Bubble: Cloud 9">
                <a:extLst>
                  <a:ext uri="{FF2B5EF4-FFF2-40B4-BE49-F238E27FC236}">
                    <a16:creationId xmlns:a16="http://schemas.microsoft.com/office/drawing/2014/main" id="{9A873279-CF61-440E-B8BD-0B4AD41A7B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042" y="1500397"/>
                <a:ext cx="5201920" cy="1894840"/>
              </a:xfrm>
              <a:prstGeom prst="cloudCallout">
                <a:avLst>
                  <a:gd name="adj1" fmla="val -28168"/>
                  <a:gd name="adj2" fmla="val 166680"/>
                </a:avLst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ction Button: Go Home 17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id="{B3CB9A86-4CFF-46AE-B7F5-DC8D88BF7EA1}"/>
              </a:ext>
            </a:extLst>
          </p:cNvPr>
          <p:cNvSpPr/>
          <p:nvPr/>
        </p:nvSpPr>
        <p:spPr>
          <a:xfrm>
            <a:off x="11704320" y="6146800"/>
            <a:ext cx="543560" cy="711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9E5124C6-92AA-47B8-B2CB-BE649132D535}"/>
                  </a:ext>
                </a:extLst>
              </p:cNvPr>
              <p:cNvSpPr/>
              <p:nvPr/>
            </p:nvSpPr>
            <p:spPr>
              <a:xfrm>
                <a:off x="8341362" y="4786109"/>
                <a:ext cx="2184400" cy="426720"/>
              </a:xfrm>
              <a:prstGeom prst="round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C.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−21,53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9E5124C6-92AA-47B8-B2CB-BE649132D5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362" y="4786109"/>
                <a:ext cx="2184400" cy="426720"/>
              </a:xfrm>
              <a:prstGeom prst="roundRect">
                <a:avLst/>
              </a:prstGeom>
              <a:blipFill>
                <a:blip r:embed="rId11"/>
                <a:stretch>
                  <a:fillRect l="-1662" t="-1389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E27C88CB-FA08-4BAC-B755-F5C895A6455E}"/>
                  </a:ext>
                </a:extLst>
              </p:cNvPr>
              <p:cNvSpPr/>
              <p:nvPr/>
            </p:nvSpPr>
            <p:spPr>
              <a:xfrm>
                <a:off x="5750562" y="5479528"/>
                <a:ext cx="2184400" cy="426720"/>
              </a:xfrm>
              <a:prstGeom prst="round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B.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23,77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E27C88CB-FA08-4BAC-B755-F5C895A645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0562" y="5479528"/>
                <a:ext cx="2184400" cy="426720"/>
              </a:xfrm>
              <a:prstGeom prst="roundRect">
                <a:avLst/>
              </a:prstGeom>
              <a:blipFill>
                <a:blip r:embed="rId12"/>
                <a:stretch>
                  <a:fillRect l="-1662" t="-1389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9C052BC8-D1B0-4F40-A00B-6677BAA5B004}"/>
                  </a:ext>
                </a:extLst>
              </p:cNvPr>
              <p:cNvSpPr/>
              <p:nvPr/>
            </p:nvSpPr>
            <p:spPr>
              <a:xfrm>
                <a:off x="5801360" y="4777073"/>
                <a:ext cx="2184400" cy="426720"/>
              </a:xfrm>
              <a:prstGeom prst="round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,53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9C052BC8-D1B0-4F40-A00B-6677BAA5B0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1360" y="4777073"/>
                <a:ext cx="2184400" cy="426720"/>
              </a:xfrm>
              <a:prstGeom prst="roundRect">
                <a:avLst/>
              </a:prstGeom>
              <a:blipFill>
                <a:blip r:embed="rId13"/>
                <a:stretch>
                  <a:fillRect l="-1667" t="-1389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CCA8638D-7514-4097-A9D2-BD525FB49AE1}"/>
                  </a:ext>
                </a:extLst>
              </p:cNvPr>
              <p:cNvSpPr/>
              <p:nvPr/>
            </p:nvSpPr>
            <p:spPr>
              <a:xfrm>
                <a:off x="8341362" y="5479528"/>
                <a:ext cx="2184400" cy="426720"/>
              </a:xfrm>
              <a:prstGeom prst="round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D.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−32,77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CCA8638D-7514-4097-A9D2-BD525FB49A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362" y="5479528"/>
                <a:ext cx="2184400" cy="426720"/>
              </a:xfrm>
              <a:prstGeom prst="roundRect">
                <a:avLst/>
              </a:prstGeom>
              <a:blipFill>
                <a:blip r:embed="rId14"/>
                <a:stretch>
                  <a:fillRect l="-1662" t="-1389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59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ree, grass, nature, plant&#10;&#10;Description automatically generated">
            <a:extLst>
              <a:ext uri="{FF2B5EF4-FFF2-40B4-BE49-F238E27FC236}">
                <a16:creationId xmlns:a16="http://schemas.microsoft.com/office/drawing/2014/main" id="{F7AF9432-B3E1-4ED1-8F71-76970DC416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6459" y="0"/>
            <a:ext cx="12779749" cy="68858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D101D43-FBB8-41BA-A31E-CE02F18B7FF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900" b="98700" l="2500" r="98000">
                        <a14:foregroundMark x1="71167" y1="10300" x2="63833" y2="21600"/>
                        <a14:foregroundMark x1="63833" y1="21600" x2="63333" y2="8300"/>
                        <a14:foregroundMark x1="63333" y1="8300" x2="76167" y2="13300"/>
                        <a14:foregroundMark x1="64667" y1="6100" x2="52000" y2="6100"/>
                        <a14:foregroundMark x1="59667" y1="4700" x2="78167" y2="17100"/>
                        <a14:foregroundMark x1="78167" y1="17100" x2="56667" y2="35500"/>
                        <a14:foregroundMark x1="56667" y1="35500" x2="32667" y2="26800"/>
                        <a14:foregroundMark x1="32667" y1="26800" x2="41333" y2="9300"/>
                        <a14:foregroundMark x1="41333" y1="9300" x2="61333" y2="3900"/>
                        <a14:foregroundMark x1="61333" y1="3900" x2="62500" y2="3900"/>
                        <a14:foregroundMark x1="5000" y1="34300" x2="6833" y2="40100"/>
                        <a14:foregroundMark x1="15833" y1="32900" x2="15833" y2="32900"/>
                        <a14:foregroundMark x1="15833" y1="32900" x2="15833" y2="32900"/>
                        <a14:foregroundMark x1="15833" y1="32400" x2="15833" y2="32400"/>
                        <a14:foregroundMark x1="16500" y1="32400" x2="16500" y2="32400"/>
                        <a14:foregroundMark x1="17167" y1="32900" x2="15000" y2="33500"/>
                        <a14:foregroundMark x1="19000" y1="32400" x2="2500" y2="35100"/>
                        <a14:foregroundMark x1="18333" y1="32900" x2="14667" y2="32200"/>
                        <a14:foregroundMark x1="17667" y1="32200" x2="13667" y2="32700"/>
                        <a14:foregroundMark x1="7500" y1="32200" x2="6167" y2="34000"/>
                        <a14:foregroundMark x1="91167" y1="53200" x2="95667" y2="66600"/>
                        <a14:foregroundMark x1="95667" y1="66600" x2="95500" y2="66700"/>
                        <a14:foregroundMark x1="83000" y1="63300" x2="82667" y2="65400"/>
                        <a14:foregroundMark x1="97333" y1="68300" x2="97333" y2="68900"/>
                        <a14:foregroundMark x1="98000" y1="56100" x2="93500" y2="68700"/>
                        <a14:foregroundMark x1="93500" y1="68700" x2="86167" y2="68900"/>
                        <a14:foregroundMark x1="97667" y1="64900" x2="98000" y2="68900"/>
                        <a14:foregroundMark x1="9333" y1="76300" x2="18000" y2="80800"/>
                        <a14:foregroundMark x1="9333" y1="75800" x2="14333" y2="79200"/>
                        <a14:foregroundMark x1="10000" y1="75300" x2="8333" y2="77900"/>
                        <a14:foregroundMark x1="11167" y1="74700" x2="10333" y2="75300"/>
                        <a14:foregroundMark x1="10833" y1="74700" x2="7167" y2="77400"/>
                        <a14:foregroundMark x1="9333" y1="75000" x2="6500" y2="76300"/>
                        <a14:foregroundMark x1="60000" y1="90400" x2="59167" y2="98100"/>
                        <a14:foregroundMark x1="52500" y1="96800" x2="52500" y2="987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12720" y="5110790"/>
            <a:ext cx="1219200" cy="1645300"/>
          </a:xfrm>
          <a:prstGeom prst="rect">
            <a:avLst/>
          </a:prstGeom>
        </p:spPr>
      </p:pic>
      <p:pic>
        <p:nvPicPr>
          <p:cNvPr id="7" name="Picture 6" descr="A toy figurine on a white surface&#10;&#10;Description automatically generated with low confidence">
            <a:extLst>
              <a:ext uri="{FF2B5EF4-FFF2-40B4-BE49-F238E27FC236}">
                <a16:creationId xmlns:a16="http://schemas.microsoft.com/office/drawing/2014/main" id="{342175BD-760E-4FC2-88C9-46971DEF7C9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00" b="97200" l="10000" r="90000">
                        <a14:foregroundMark x1="41778" y1="6600" x2="41111" y2="29200"/>
                        <a14:foregroundMark x1="41111" y1="29200" x2="44778" y2="38400"/>
                        <a14:foregroundMark x1="44778" y1="38400" x2="45222" y2="38800"/>
                        <a14:foregroundMark x1="46667" y1="14800" x2="46111" y2="35600"/>
                        <a14:foregroundMark x1="46111" y1="35600" x2="46222" y2="35800"/>
                        <a14:foregroundMark x1="52111" y1="30000" x2="55889" y2="21200"/>
                        <a14:foregroundMark x1="55889" y1="21200" x2="60778" y2="18400"/>
                        <a14:foregroundMark x1="60778" y1="18400" x2="61000" y2="28400"/>
                        <a14:foregroundMark x1="61000" y1="28400" x2="54333" y2="32200"/>
                        <a14:foregroundMark x1="54333" y1="32200" x2="50556" y2="39400"/>
                        <a14:foregroundMark x1="50556" y1="39400" x2="51556" y2="46600"/>
                        <a14:foregroundMark x1="60889" y1="60000" x2="56444" y2="66200"/>
                        <a14:foregroundMark x1="44000" y1="66000" x2="38333" y2="87600"/>
                        <a14:foregroundMark x1="33556" y1="92400" x2="37111" y2="95800"/>
                        <a14:foregroundMark x1="48000" y1="85000" x2="51222" y2="68200"/>
                        <a14:foregroundMark x1="51222" y1="68200" x2="52444" y2="65800"/>
                        <a14:foregroundMark x1="53222" y1="96800" x2="56444" y2="95400"/>
                        <a14:foregroundMark x1="32889" y1="97200" x2="37444" y2="97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55" t="-480" r="32489" b="1750"/>
          <a:stretch/>
        </p:blipFill>
        <p:spPr>
          <a:xfrm>
            <a:off x="4160520" y="4556761"/>
            <a:ext cx="1219200" cy="1799815"/>
          </a:xfrm>
          <a:prstGeom prst="rect">
            <a:avLst/>
          </a:prstGeom>
        </p:spPr>
      </p:pic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9A873279-CF61-440E-B8BD-0B4AD41A7B5A}"/>
              </a:ext>
            </a:extLst>
          </p:cNvPr>
          <p:cNvSpPr/>
          <p:nvPr/>
        </p:nvSpPr>
        <p:spPr>
          <a:xfrm>
            <a:off x="2454088" y="501424"/>
            <a:ext cx="5887274" cy="2482731"/>
          </a:xfrm>
          <a:prstGeom prst="cloudCallout">
            <a:avLst>
              <a:gd name="adj1" fmla="val -28168"/>
              <a:gd name="adj2" fmla="val 16668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US" sz="22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2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 </a:t>
            </a:r>
            <a:r>
              <a:rPr lang="en-US" sz="22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Nam </a:t>
            </a:r>
            <a:r>
              <a:rPr lang="en-US" sz="22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2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1,57 m, </a:t>
            </a:r>
            <a:r>
              <a:rPr lang="en-US" sz="22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Linh </a:t>
            </a:r>
            <a:r>
              <a:rPr lang="en-US" sz="22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2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1,53 m, </a:t>
            </a:r>
            <a:r>
              <a:rPr lang="en-US" sz="22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Loan </a:t>
            </a:r>
            <a:r>
              <a:rPr lang="en-US" sz="22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2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1,49 m. </a:t>
            </a:r>
            <a:r>
              <a:rPr lang="en-US" sz="22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</a:t>
            </a:r>
            <a:r>
              <a:rPr lang="en-US" sz="2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thấp</a:t>
            </a:r>
            <a:r>
              <a:rPr lang="en-US" sz="2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sz="2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8" name="Action Button: Go Home 17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19846AF1-BECB-40BE-9336-3FB3D915CE0A}"/>
              </a:ext>
            </a:extLst>
          </p:cNvPr>
          <p:cNvSpPr/>
          <p:nvPr/>
        </p:nvSpPr>
        <p:spPr>
          <a:xfrm>
            <a:off x="11704320" y="6146800"/>
            <a:ext cx="543560" cy="711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9FD8B83-43FF-4A72-B567-5775522DADFC}"/>
              </a:ext>
            </a:extLst>
          </p:cNvPr>
          <p:cNvSpPr/>
          <p:nvPr/>
        </p:nvSpPr>
        <p:spPr>
          <a:xfrm>
            <a:off x="8341362" y="4786109"/>
            <a:ext cx="2184400" cy="4267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C. Loan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399917A-4D2F-49CD-B731-4CD58095668B}"/>
              </a:ext>
            </a:extLst>
          </p:cNvPr>
          <p:cNvSpPr/>
          <p:nvPr/>
        </p:nvSpPr>
        <p:spPr>
          <a:xfrm>
            <a:off x="5750562" y="5479528"/>
            <a:ext cx="2184400" cy="4267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B.</a:t>
            </a:r>
            <a:r>
              <a:rPr lang="en-US" sz="2000" i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0" i="0" dirty="0">
                <a:latin typeface="+mj-lt"/>
              </a:rPr>
              <a:t>Nam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57E4BE0-2C5A-4500-927E-533BC0AC5E62}"/>
              </a:ext>
            </a:extLst>
          </p:cNvPr>
          <p:cNvSpPr/>
          <p:nvPr/>
        </p:nvSpPr>
        <p:spPr>
          <a:xfrm>
            <a:off x="5801360" y="4777073"/>
            <a:ext cx="2184400" cy="4267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n-US" sz="2000" i="0" dirty="0">
                <a:latin typeface="+mj-lt"/>
                <a:cs typeface="Arial" panose="020B0604020202020204" pitchFamily="34" charset="0"/>
              </a:rPr>
              <a:t>L</a:t>
            </a:r>
            <a:r>
              <a:rPr lang="en-US" sz="2000" b="0" i="0" dirty="0">
                <a:latin typeface="+mj-lt"/>
                <a:cs typeface="Arial" panose="020B0604020202020204" pitchFamily="34" charset="0"/>
              </a:rPr>
              <a:t>inh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6848A7-6513-37F6-0161-C708336B42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21" y="-12345"/>
            <a:ext cx="1830705" cy="8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8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ree, grass, nature, plant&#10;&#10;Description automatically generated">
            <a:extLst>
              <a:ext uri="{FF2B5EF4-FFF2-40B4-BE49-F238E27FC236}">
                <a16:creationId xmlns:a16="http://schemas.microsoft.com/office/drawing/2014/main" id="{F7AF9432-B3E1-4ED1-8F71-76970DC416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3984" y="-67525"/>
            <a:ext cx="12555984" cy="68236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D101D43-FBB8-41BA-A31E-CE02F18B7FF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900" b="98700" l="2500" r="98000">
                        <a14:foregroundMark x1="71167" y1="10300" x2="63833" y2="21600"/>
                        <a14:foregroundMark x1="63833" y1="21600" x2="63333" y2="8300"/>
                        <a14:foregroundMark x1="63333" y1="8300" x2="76167" y2="13300"/>
                        <a14:foregroundMark x1="64667" y1="6100" x2="52000" y2="6100"/>
                        <a14:foregroundMark x1="59667" y1="4700" x2="78167" y2="17100"/>
                        <a14:foregroundMark x1="78167" y1="17100" x2="56667" y2="35500"/>
                        <a14:foregroundMark x1="56667" y1="35500" x2="32667" y2="26800"/>
                        <a14:foregroundMark x1="32667" y1="26800" x2="41333" y2="9300"/>
                        <a14:foregroundMark x1="41333" y1="9300" x2="61333" y2="3900"/>
                        <a14:foregroundMark x1="61333" y1="3900" x2="62500" y2="3900"/>
                        <a14:foregroundMark x1="5000" y1="34300" x2="6833" y2="40100"/>
                        <a14:foregroundMark x1="15833" y1="32900" x2="15833" y2="32900"/>
                        <a14:foregroundMark x1="15833" y1="32900" x2="15833" y2="32900"/>
                        <a14:foregroundMark x1="15833" y1="32400" x2="15833" y2="32400"/>
                        <a14:foregroundMark x1="16500" y1="32400" x2="16500" y2="32400"/>
                        <a14:foregroundMark x1="17167" y1="32900" x2="15000" y2="33500"/>
                        <a14:foregroundMark x1="19000" y1="32400" x2="2500" y2="35100"/>
                        <a14:foregroundMark x1="18333" y1="32900" x2="14667" y2="32200"/>
                        <a14:foregroundMark x1="17667" y1="32200" x2="13667" y2="32700"/>
                        <a14:foregroundMark x1="7500" y1="32200" x2="6167" y2="34000"/>
                        <a14:foregroundMark x1="91167" y1="53200" x2="95667" y2="66600"/>
                        <a14:foregroundMark x1="95667" y1="66600" x2="95500" y2="66700"/>
                        <a14:foregroundMark x1="83000" y1="63300" x2="82667" y2="65400"/>
                        <a14:foregroundMark x1="97333" y1="68300" x2="97333" y2="68900"/>
                        <a14:foregroundMark x1="98000" y1="56100" x2="93500" y2="68700"/>
                        <a14:foregroundMark x1="93500" y1="68700" x2="86167" y2="68900"/>
                        <a14:foregroundMark x1="97667" y1="64900" x2="98000" y2="68900"/>
                        <a14:foregroundMark x1="9333" y1="76300" x2="18000" y2="80800"/>
                        <a14:foregroundMark x1="9333" y1="75800" x2="14333" y2="79200"/>
                        <a14:foregroundMark x1="10000" y1="75300" x2="8333" y2="77900"/>
                        <a14:foregroundMark x1="11167" y1="74700" x2="10333" y2="75300"/>
                        <a14:foregroundMark x1="10833" y1="74700" x2="7167" y2="77400"/>
                        <a14:foregroundMark x1="9333" y1="75000" x2="6500" y2="76300"/>
                        <a14:foregroundMark x1="60000" y1="90400" x2="59167" y2="98100"/>
                        <a14:foregroundMark x1="52500" y1="96800" x2="52500" y2="987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12720" y="5110790"/>
            <a:ext cx="1219200" cy="1645300"/>
          </a:xfrm>
          <a:prstGeom prst="rect">
            <a:avLst/>
          </a:prstGeom>
        </p:spPr>
      </p:pic>
      <p:pic>
        <p:nvPicPr>
          <p:cNvPr id="7" name="Picture 6" descr="A toy figurine on a white surface&#10;&#10;Description automatically generated with low confidence">
            <a:extLst>
              <a:ext uri="{FF2B5EF4-FFF2-40B4-BE49-F238E27FC236}">
                <a16:creationId xmlns:a16="http://schemas.microsoft.com/office/drawing/2014/main" id="{342175BD-760E-4FC2-88C9-46971DEF7C9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600" b="97200" l="10000" r="90000">
                        <a14:foregroundMark x1="41778" y1="6600" x2="41111" y2="29200"/>
                        <a14:foregroundMark x1="41111" y1="29200" x2="44778" y2="38400"/>
                        <a14:foregroundMark x1="44778" y1="38400" x2="45222" y2="38800"/>
                        <a14:foregroundMark x1="46667" y1="14800" x2="46111" y2="35600"/>
                        <a14:foregroundMark x1="46111" y1="35600" x2="46222" y2="35800"/>
                        <a14:foregroundMark x1="52111" y1="30000" x2="55889" y2="21200"/>
                        <a14:foregroundMark x1="55889" y1="21200" x2="60778" y2="18400"/>
                        <a14:foregroundMark x1="60778" y1="18400" x2="61000" y2="28400"/>
                        <a14:foregroundMark x1="61000" y1="28400" x2="54333" y2="32200"/>
                        <a14:foregroundMark x1="54333" y1="32200" x2="50556" y2="39400"/>
                        <a14:foregroundMark x1="50556" y1="39400" x2="51556" y2="46600"/>
                        <a14:foregroundMark x1="60889" y1="60000" x2="56444" y2="66200"/>
                        <a14:foregroundMark x1="44000" y1="66000" x2="38333" y2="87600"/>
                        <a14:foregroundMark x1="33556" y1="92400" x2="37111" y2="95800"/>
                        <a14:foregroundMark x1="48000" y1="85000" x2="51222" y2="68200"/>
                        <a14:foregroundMark x1="51222" y1="68200" x2="52444" y2="65800"/>
                        <a14:foregroundMark x1="53222" y1="96800" x2="56444" y2="95400"/>
                        <a14:foregroundMark x1="32889" y1="97200" x2="37444" y2="97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55" t="-480" r="32489" b="1750"/>
          <a:stretch/>
        </p:blipFill>
        <p:spPr>
          <a:xfrm>
            <a:off x="4160520" y="4556761"/>
            <a:ext cx="1219200" cy="1799815"/>
          </a:xfrm>
          <a:prstGeom prst="rect">
            <a:avLst/>
          </a:prstGeom>
        </p:spPr>
      </p:pic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9A873279-CF61-440E-B8BD-0B4AD41A7B5A}"/>
              </a:ext>
            </a:extLst>
          </p:cNvPr>
          <p:cNvSpPr/>
          <p:nvPr/>
        </p:nvSpPr>
        <p:spPr>
          <a:xfrm>
            <a:off x="1940560" y="915978"/>
            <a:ext cx="5201920" cy="1894840"/>
          </a:xfrm>
          <a:prstGeom prst="cloudCallout">
            <a:avLst>
              <a:gd name="adj1" fmla="val -28168"/>
              <a:gd name="adj2" fmla="val 16668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Tx/>
              <a:buNone/>
            </a:pPr>
            <a:r>
              <a:rPr lang="en-US" sz="2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3. Chu vi </a:t>
            </a:r>
            <a:r>
              <a:rPr lang="en-US" sz="2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tam </a:t>
            </a:r>
            <a:r>
              <a:rPr lang="en-US" sz="2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bên</a:t>
            </a:r>
            <a:r>
              <a:rPr lang="en-US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2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bao </a:t>
            </a:r>
            <a:r>
              <a:rPr lang="en-US" sz="2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nhiêu</a:t>
            </a:r>
            <a:r>
              <a:rPr lang="en-US" sz="2200" i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cs typeface="Arial" panose="020B0604020202020204" pitchFamily="34" charset="0"/>
              </a:rPr>
              <a:t>?</a:t>
            </a:r>
            <a:endParaRPr lang="en-US" sz="2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Action Button: Go Home 17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id="{CD1D1927-A33F-42F6-A6AA-A08225481B09}"/>
              </a:ext>
            </a:extLst>
          </p:cNvPr>
          <p:cNvSpPr/>
          <p:nvPr/>
        </p:nvSpPr>
        <p:spPr>
          <a:xfrm>
            <a:off x="11704320" y="6146800"/>
            <a:ext cx="543560" cy="7112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C55612DA-4B90-4B39-9D6A-EE124E3842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872" y="2529762"/>
            <a:ext cx="2956816" cy="17984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C7054E47-6D01-4BAC-90D0-C73B780708F4}"/>
                  </a:ext>
                </a:extLst>
              </p:cNvPr>
              <p:cNvSpPr/>
              <p:nvPr/>
            </p:nvSpPr>
            <p:spPr>
              <a:xfrm>
                <a:off x="5720082" y="4663440"/>
                <a:ext cx="2184400" cy="426720"/>
              </a:xfrm>
              <a:prstGeom prst="round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9,75 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𝑐𝑚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C7054E47-6D01-4BAC-90D0-C73B780708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0082" y="4663440"/>
                <a:ext cx="2184400" cy="426720"/>
              </a:xfrm>
              <a:prstGeom prst="roundRect">
                <a:avLst/>
              </a:prstGeom>
              <a:blipFill>
                <a:blip r:embed="rId11"/>
                <a:stretch>
                  <a:fillRect l="-1662" t="-1389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F0BD4BAE-703F-45F1-9EE8-4ECCDEE4F5B2}"/>
                  </a:ext>
                </a:extLst>
              </p:cNvPr>
              <p:cNvSpPr/>
              <p:nvPr/>
            </p:nvSpPr>
            <p:spPr>
              <a:xfrm>
                <a:off x="5750562" y="5479528"/>
                <a:ext cx="2184400" cy="426720"/>
              </a:xfrm>
              <a:prstGeom prst="round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B.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−2, 25 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F0BD4BAE-703F-45F1-9EE8-4ECCDEE4F5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0562" y="5479528"/>
                <a:ext cx="2184400" cy="426720"/>
              </a:xfrm>
              <a:prstGeom prst="roundRect">
                <a:avLst/>
              </a:prstGeom>
              <a:blipFill>
                <a:blip r:embed="rId12"/>
                <a:stretch>
                  <a:fillRect l="-1662" t="-1389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455D4E2C-6116-488D-A3E0-334882912F5E}"/>
                  </a:ext>
                </a:extLst>
              </p:cNvPr>
              <p:cNvSpPr/>
              <p:nvPr/>
            </p:nvSpPr>
            <p:spPr>
              <a:xfrm>
                <a:off x="8341362" y="4698999"/>
                <a:ext cx="2184400" cy="426720"/>
              </a:xfrm>
              <a:prstGeom prst="round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C.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6 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455D4E2C-6116-488D-A3E0-334882912F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362" y="4698999"/>
                <a:ext cx="2184400" cy="426720"/>
              </a:xfrm>
              <a:prstGeom prst="roundRect">
                <a:avLst/>
              </a:prstGeom>
              <a:blipFill>
                <a:blip r:embed="rId13"/>
                <a:stretch>
                  <a:fillRect l="-1662" t="-1389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BACE4C71-AF19-4DEA-89A8-03C985C8C28F}"/>
                  </a:ext>
                </a:extLst>
              </p:cNvPr>
              <p:cNvSpPr/>
              <p:nvPr/>
            </p:nvSpPr>
            <p:spPr>
              <a:xfrm>
                <a:off x="8341362" y="5479528"/>
                <a:ext cx="2184400" cy="426720"/>
              </a:xfrm>
              <a:prstGeom prst="round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D.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8,64 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BACE4C71-AF19-4DEA-89A8-03C985C8C2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362" y="5479528"/>
                <a:ext cx="2184400" cy="426720"/>
              </a:xfrm>
              <a:prstGeom prst="roundRect">
                <a:avLst/>
              </a:prstGeom>
              <a:blipFill>
                <a:blip r:embed="rId14"/>
                <a:stretch>
                  <a:fillRect l="-1662" t="-1389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A8DE599C-1895-EDBA-6126-9D7415A4261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21" y="-12345"/>
            <a:ext cx="1830705" cy="813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26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40855"/>
            <a:ext cx="9144000" cy="899928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chúc</a:t>
            </a:r>
            <a:r>
              <a:rPr lang="en-US" sz="4800" b="1" dirty="0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800" b="1" dirty="0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4800" b="1" dirty="0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4800" b="1" dirty="0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tốt</a:t>
            </a:r>
            <a:r>
              <a:rPr lang="en-US" sz="4800" b="1" dirty="0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1762</TotalTime>
  <Words>560</Words>
  <Application>Microsoft Office PowerPoint</Application>
  <PresentationFormat>Widescreen</PresentationFormat>
  <Paragraphs>114</Paragraphs>
  <Slides>15</Slides>
  <Notes>1</Notes>
  <HiddenSlides>0</HiddenSlides>
  <MMClips>13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Wingdings</vt:lpstr>
      <vt:lpstr>Arial</vt:lpstr>
      <vt:lpstr>Times New Roman</vt:lpstr>
      <vt:lpstr>Cambria Math</vt:lpstr>
      <vt:lpstr>UTM Avo</vt:lpstr>
      <vt:lpstr>Calibri</vt:lpstr>
      <vt:lpstr>Office Theme</vt:lpstr>
      <vt:lpstr>Tuần 29 Bài 6: Phép cộng, phép trừ số thập phân – Tiết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TRÒ CHƠI: RÙA VÀ THỎ</vt:lpstr>
      <vt:lpstr>TRÒ CHƠI: RÙA VÀ THỎ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472</cp:revision>
  <dcterms:created xsi:type="dcterms:W3CDTF">2021-11-01T08:16:43Z</dcterms:created>
  <dcterms:modified xsi:type="dcterms:W3CDTF">2022-10-27T04:12:59Z</dcterms:modified>
</cp:coreProperties>
</file>