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  <p:sldMasterId id="2147483689" r:id="rId2"/>
    <p:sldMasterId id="2147483701" r:id="rId3"/>
  </p:sldMasterIdLst>
  <p:notesMasterIdLst>
    <p:notesMasterId r:id="rId39"/>
  </p:notesMasterIdLst>
  <p:sldIdLst>
    <p:sldId id="256" r:id="rId4"/>
    <p:sldId id="257" r:id="rId5"/>
    <p:sldId id="258" r:id="rId6"/>
    <p:sldId id="259" r:id="rId7"/>
    <p:sldId id="260" r:id="rId8"/>
    <p:sldId id="352" r:id="rId9"/>
    <p:sldId id="282" r:id="rId10"/>
    <p:sldId id="284" r:id="rId11"/>
    <p:sldId id="353" r:id="rId12"/>
    <p:sldId id="270" r:id="rId13"/>
    <p:sldId id="271" r:id="rId14"/>
    <p:sldId id="272" r:id="rId15"/>
    <p:sldId id="273" r:id="rId16"/>
    <p:sldId id="274" r:id="rId17"/>
    <p:sldId id="277" r:id="rId18"/>
    <p:sldId id="275" r:id="rId19"/>
    <p:sldId id="276" r:id="rId20"/>
    <p:sldId id="261" r:id="rId21"/>
    <p:sldId id="262" r:id="rId22"/>
    <p:sldId id="278" r:id="rId23"/>
    <p:sldId id="279" r:id="rId24"/>
    <p:sldId id="280" r:id="rId25"/>
    <p:sldId id="281" r:id="rId26"/>
    <p:sldId id="266" r:id="rId27"/>
    <p:sldId id="348" r:id="rId28"/>
    <p:sldId id="349" r:id="rId29"/>
    <p:sldId id="350" r:id="rId30"/>
    <p:sldId id="351" r:id="rId31"/>
    <p:sldId id="263" r:id="rId32"/>
    <p:sldId id="264" r:id="rId33"/>
    <p:sldId id="347" r:id="rId34"/>
    <p:sldId id="268" r:id="rId35"/>
    <p:sldId id="269" r:id="rId36"/>
    <p:sldId id="267" r:id="rId37"/>
    <p:sldId id="354" r:id="rId38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074" autoAdjust="0"/>
  </p:normalViewPr>
  <p:slideViewPr>
    <p:cSldViewPr snapToGrid="0">
      <p:cViewPr varScale="1">
        <p:scale>
          <a:sx n="74" d="100"/>
          <a:sy n="74" d="100"/>
        </p:scale>
        <p:origin x="106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47523A2-637A-447E-BE52-5E4D619D78F5}" type="doc">
      <dgm:prSet loTypeId="urn:microsoft.com/office/officeart/2005/8/layout/arrow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34E03D6-1D4A-4609-80DF-2C7D66A0C7F7}">
      <dgm:prSet phldrT="[Text]" custT="1"/>
      <dgm:spPr/>
      <dgm:t>
        <a:bodyPr/>
        <a:lstStyle/>
        <a:p>
          <a:r>
            <a:rPr lang="vi-VN" sz="2600" dirty="0">
              <a:solidFill>
                <a:schemeClr val="tx1"/>
              </a:solidFill>
              <a:latin typeface="UTM Avo" panose="02040603050506020204" pitchFamily="18" charset="0"/>
            </a:rPr>
            <a:t>Việc không quý trọng thời gian dẫn đến việc mọi việc không hoàn thành, luôn bị chậm trễ và ảnh hưởng đến </a:t>
          </a:r>
          <a:r>
            <a:rPr lang="vi-VN" sz="2600">
              <a:solidFill>
                <a:schemeClr val="tx1"/>
              </a:solidFill>
              <a:latin typeface="UTM Avo" panose="02040603050506020204" pitchFamily="18" charset="0"/>
            </a:rPr>
            <a:t>người khác</a:t>
          </a:r>
          <a:r>
            <a:rPr lang="en-US" sz="2600">
              <a:solidFill>
                <a:schemeClr val="tx1"/>
              </a:solidFill>
              <a:latin typeface="UTM Avo" panose="02040603050506020204" pitchFamily="18" charset="0"/>
            </a:rPr>
            <a:t>.</a:t>
          </a:r>
          <a:endParaRPr lang="en-US" sz="2600" dirty="0">
            <a:solidFill>
              <a:schemeClr val="tx1"/>
            </a:solidFill>
            <a:latin typeface="UTM Avo" panose="02040603050506020204" pitchFamily="18" charset="0"/>
          </a:endParaRPr>
        </a:p>
      </dgm:t>
    </dgm:pt>
    <dgm:pt modelId="{8F08FA8C-9B1E-4D82-B172-2A85C78B1A64}" type="parTrans" cxnId="{44093EEF-2E7A-48B9-A3B9-F61407CECEE9}">
      <dgm:prSet/>
      <dgm:spPr/>
      <dgm:t>
        <a:bodyPr/>
        <a:lstStyle/>
        <a:p>
          <a:endParaRPr lang="en-US" sz="2600">
            <a:solidFill>
              <a:schemeClr val="tx1"/>
            </a:solidFill>
            <a:latin typeface="UTM Avo" panose="02040603050506020204" pitchFamily="18" charset="0"/>
          </a:endParaRPr>
        </a:p>
      </dgm:t>
    </dgm:pt>
    <dgm:pt modelId="{6F8E23FA-9E46-4E37-B49E-349CBB3690DF}" type="sibTrans" cxnId="{44093EEF-2E7A-48B9-A3B9-F61407CECEE9}">
      <dgm:prSet/>
      <dgm:spPr/>
      <dgm:t>
        <a:bodyPr/>
        <a:lstStyle/>
        <a:p>
          <a:endParaRPr lang="en-US" sz="2600">
            <a:solidFill>
              <a:schemeClr val="tx1"/>
            </a:solidFill>
            <a:latin typeface="UTM Avo" panose="02040603050506020204" pitchFamily="18" charset="0"/>
          </a:endParaRPr>
        </a:p>
      </dgm:t>
    </dgm:pt>
    <dgm:pt modelId="{0B213CEF-3867-4DBC-9D5E-E255DF2F29AF}">
      <dgm:prSet phldrT="[Text]" custT="1"/>
      <dgm:spPr/>
      <dgm:t>
        <a:bodyPr/>
        <a:lstStyle/>
        <a:p>
          <a:r>
            <a:rPr lang="vi-VN" sz="2600">
              <a:solidFill>
                <a:schemeClr val="tx1"/>
              </a:solidFill>
              <a:latin typeface="UTM Avo" panose="02040603050506020204" pitchFamily="18" charset="0"/>
            </a:rPr>
            <a:t>Quý trọn</a:t>
          </a:r>
          <a:r>
            <a:rPr lang="en-US" sz="2600">
              <a:solidFill>
                <a:schemeClr val="tx1"/>
              </a:solidFill>
              <a:latin typeface="UTM Avo" panose="02040603050506020204" pitchFamily="18" charset="0"/>
            </a:rPr>
            <a:t>g</a:t>
          </a:r>
          <a:r>
            <a:rPr lang="vi-VN" sz="2600">
              <a:solidFill>
                <a:schemeClr val="tx1"/>
              </a:solidFill>
              <a:latin typeface="UTM Avo" panose="02040603050506020204" pitchFamily="18" charset="0"/>
            </a:rPr>
            <a:t> </a:t>
          </a:r>
          <a:r>
            <a:rPr lang="vi-VN" sz="2600" dirty="0">
              <a:solidFill>
                <a:schemeClr val="tx1"/>
              </a:solidFill>
              <a:latin typeface="UTM Avo" panose="02040603050506020204" pitchFamily="18" charset="0"/>
            </a:rPr>
            <a:t>thời gian giúp chúng ta luôn hoàn thành tốt công việc, tạo nên tính kỉ luật cho bản thân và không làm ảnh hưởng đến </a:t>
          </a:r>
          <a:r>
            <a:rPr lang="vi-VN" sz="2600">
              <a:solidFill>
                <a:schemeClr val="tx1"/>
              </a:solidFill>
              <a:latin typeface="UTM Avo" panose="02040603050506020204" pitchFamily="18" charset="0"/>
            </a:rPr>
            <a:t>người khác</a:t>
          </a:r>
          <a:r>
            <a:rPr lang="en-US" sz="2600">
              <a:solidFill>
                <a:schemeClr val="tx1"/>
              </a:solidFill>
              <a:latin typeface="UTM Avo" panose="02040603050506020204" pitchFamily="18" charset="0"/>
            </a:rPr>
            <a:t>.</a:t>
          </a:r>
          <a:endParaRPr lang="en-US" sz="2600" dirty="0">
            <a:solidFill>
              <a:schemeClr val="tx1"/>
            </a:solidFill>
            <a:latin typeface="UTM Avo" panose="02040603050506020204" pitchFamily="18" charset="0"/>
          </a:endParaRPr>
        </a:p>
      </dgm:t>
    </dgm:pt>
    <dgm:pt modelId="{7A0AA9BA-BC03-4D8C-AD2C-45DB4E4C2753}" type="sibTrans" cxnId="{5B8663AF-BB6C-4660-AC4B-A9307708A475}">
      <dgm:prSet/>
      <dgm:spPr/>
      <dgm:t>
        <a:bodyPr/>
        <a:lstStyle/>
        <a:p>
          <a:endParaRPr lang="en-US" sz="2600">
            <a:solidFill>
              <a:schemeClr val="tx1"/>
            </a:solidFill>
            <a:latin typeface="UTM Avo" panose="02040603050506020204" pitchFamily="18" charset="0"/>
          </a:endParaRPr>
        </a:p>
      </dgm:t>
    </dgm:pt>
    <dgm:pt modelId="{C2CF5DAA-1CD2-4645-A8F7-E1329FAF3337}" type="parTrans" cxnId="{5B8663AF-BB6C-4660-AC4B-A9307708A475}">
      <dgm:prSet/>
      <dgm:spPr/>
      <dgm:t>
        <a:bodyPr/>
        <a:lstStyle/>
        <a:p>
          <a:endParaRPr lang="en-US" sz="2600">
            <a:solidFill>
              <a:schemeClr val="tx1"/>
            </a:solidFill>
            <a:latin typeface="UTM Avo" panose="02040603050506020204" pitchFamily="18" charset="0"/>
          </a:endParaRPr>
        </a:p>
      </dgm:t>
    </dgm:pt>
    <dgm:pt modelId="{B2ED4436-C3B9-49C8-A689-0E81075C5C63}" type="pres">
      <dgm:prSet presAssocID="{847523A2-637A-447E-BE52-5E4D619D78F5}" presName="compositeShape" presStyleCnt="0">
        <dgm:presLayoutVars>
          <dgm:chMax val="2"/>
          <dgm:dir/>
          <dgm:resizeHandles val="exact"/>
        </dgm:presLayoutVars>
      </dgm:prSet>
      <dgm:spPr/>
    </dgm:pt>
    <dgm:pt modelId="{3BA55B68-E2F4-4335-B930-175D3761FA86}" type="pres">
      <dgm:prSet presAssocID="{0B213CEF-3867-4DBC-9D5E-E255DF2F29AF}" presName="upArrow" presStyleLbl="node1" presStyleIdx="0" presStyleCnt="2" custScaleX="74679"/>
      <dgm:spPr/>
    </dgm:pt>
    <dgm:pt modelId="{9C4D4BBA-1866-47A7-80C1-7EAEB795AE72}" type="pres">
      <dgm:prSet presAssocID="{0B213CEF-3867-4DBC-9D5E-E255DF2F29AF}" presName="upArrowText" presStyleLbl="revTx" presStyleIdx="0" presStyleCnt="2" custScaleX="132104" custLinFactNeighborX="11797" custLinFactNeighborY="4815">
        <dgm:presLayoutVars>
          <dgm:chMax val="0"/>
          <dgm:bulletEnabled val="1"/>
        </dgm:presLayoutVars>
      </dgm:prSet>
      <dgm:spPr/>
    </dgm:pt>
    <dgm:pt modelId="{601E3282-D7D7-400A-96CC-831F902783B1}" type="pres">
      <dgm:prSet presAssocID="{E34E03D6-1D4A-4609-80DF-2C7D66A0C7F7}" presName="downArrow" presStyleLbl="node1" presStyleIdx="1" presStyleCnt="2" custScaleX="80483"/>
      <dgm:spPr/>
    </dgm:pt>
    <dgm:pt modelId="{18B35988-1A8B-4F48-AC8F-3FDFAE48C03D}" type="pres">
      <dgm:prSet presAssocID="{E34E03D6-1D4A-4609-80DF-2C7D66A0C7F7}" presName="downArrowText" presStyleLbl="revTx" presStyleIdx="1" presStyleCnt="2">
        <dgm:presLayoutVars>
          <dgm:chMax val="0"/>
          <dgm:bulletEnabled val="1"/>
        </dgm:presLayoutVars>
      </dgm:prSet>
      <dgm:spPr/>
    </dgm:pt>
  </dgm:ptLst>
  <dgm:cxnLst>
    <dgm:cxn modelId="{EE986B72-1936-45F6-8544-93D1847BB143}" type="presOf" srcId="{847523A2-637A-447E-BE52-5E4D619D78F5}" destId="{B2ED4436-C3B9-49C8-A689-0E81075C5C63}" srcOrd="0" destOrd="0" presId="urn:microsoft.com/office/officeart/2005/8/layout/arrow4"/>
    <dgm:cxn modelId="{58137673-01C5-4603-81A0-EF9899DA4279}" type="presOf" srcId="{0B213CEF-3867-4DBC-9D5E-E255DF2F29AF}" destId="{9C4D4BBA-1866-47A7-80C1-7EAEB795AE72}" srcOrd="0" destOrd="0" presId="urn:microsoft.com/office/officeart/2005/8/layout/arrow4"/>
    <dgm:cxn modelId="{8164B68E-1088-4F13-8485-FC7A740B586D}" type="presOf" srcId="{E34E03D6-1D4A-4609-80DF-2C7D66A0C7F7}" destId="{18B35988-1A8B-4F48-AC8F-3FDFAE48C03D}" srcOrd="0" destOrd="0" presId="urn:microsoft.com/office/officeart/2005/8/layout/arrow4"/>
    <dgm:cxn modelId="{5B8663AF-BB6C-4660-AC4B-A9307708A475}" srcId="{847523A2-637A-447E-BE52-5E4D619D78F5}" destId="{0B213CEF-3867-4DBC-9D5E-E255DF2F29AF}" srcOrd="0" destOrd="0" parTransId="{C2CF5DAA-1CD2-4645-A8F7-E1329FAF3337}" sibTransId="{7A0AA9BA-BC03-4D8C-AD2C-45DB4E4C2753}"/>
    <dgm:cxn modelId="{44093EEF-2E7A-48B9-A3B9-F61407CECEE9}" srcId="{847523A2-637A-447E-BE52-5E4D619D78F5}" destId="{E34E03D6-1D4A-4609-80DF-2C7D66A0C7F7}" srcOrd="1" destOrd="0" parTransId="{8F08FA8C-9B1E-4D82-B172-2A85C78B1A64}" sibTransId="{6F8E23FA-9E46-4E37-B49E-349CBB3690DF}"/>
    <dgm:cxn modelId="{5315ABA5-DEDB-4FE0-9EA8-0C2333174552}" type="presParOf" srcId="{B2ED4436-C3B9-49C8-A689-0E81075C5C63}" destId="{3BA55B68-E2F4-4335-B930-175D3761FA86}" srcOrd="0" destOrd="0" presId="urn:microsoft.com/office/officeart/2005/8/layout/arrow4"/>
    <dgm:cxn modelId="{EE9CF073-E384-4C62-91E3-792B16C90D55}" type="presParOf" srcId="{B2ED4436-C3B9-49C8-A689-0E81075C5C63}" destId="{9C4D4BBA-1866-47A7-80C1-7EAEB795AE72}" srcOrd="1" destOrd="0" presId="urn:microsoft.com/office/officeart/2005/8/layout/arrow4"/>
    <dgm:cxn modelId="{FA37FECF-19DB-47EB-B3D6-9D9931726422}" type="presParOf" srcId="{B2ED4436-C3B9-49C8-A689-0E81075C5C63}" destId="{601E3282-D7D7-400A-96CC-831F902783B1}" srcOrd="2" destOrd="0" presId="urn:microsoft.com/office/officeart/2005/8/layout/arrow4"/>
    <dgm:cxn modelId="{3C3BB6F8-FE05-4E7C-9E67-EAE114490F70}" type="presParOf" srcId="{B2ED4436-C3B9-49C8-A689-0E81075C5C63}" destId="{18B35988-1A8B-4F48-AC8F-3FDFAE48C03D}" srcOrd="3" destOrd="0" presId="urn:microsoft.com/office/officeart/2005/8/layout/arrow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A55B68-E2F4-4335-B930-175D3761FA86}">
      <dsp:nvSpPr>
        <dsp:cNvPr id="0" name=""/>
        <dsp:cNvSpPr/>
      </dsp:nvSpPr>
      <dsp:spPr>
        <a:xfrm>
          <a:off x="883253" y="0"/>
          <a:ext cx="1942370" cy="1950720"/>
        </a:xfrm>
        <a:prstGeom prst="upArrow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4D4BBA-1866-47A7-80C1-7EAEB795AE72}">
      <dsp:nvSpPr>
        <dsp:cNvPr id="0" name=""/>
        <dsp:cNvSpPr/>
      </dsp:nvSpPr>
      <dsp:spPr>
        <a:xfrm>
          <a:off x="2952803" y="93927"/>
          <a:ext cx="8697562" cy="19507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0" rIns="184912" bIns="184912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vi-VN" sz="2600" kern="1200">
              <a:solidFill>
                <a:schemeClr val="tx1"/>
              </a:solidFill>
              <a:latin typeface="UTM Avo" panose="02040603050506020204" pitchFamily="18" charset="0"/>
            </a:rPr>
            <a:t>Quý trọn</a:t>
          </a:r>
          <a:r>
            <a:rPr lang="en-US" sz="2600" kern="1200">
              <a:solidFill>
                <a:schemeClr val="tx1"/>
              </a:solidFill>
              <a:latin typeface="UTM Avo" panose="02040603050506020204" pitchFamily="18" charset="0"/>
            </a:rPr>
            <a:t>g</a:t>
          </a:r>
          <a:r>
            <a:rPr lang="vi-VN" sz="2600" kern="1200">
              <a:solidFill>
                <a:schemeClr val="tx1"/>
              </a:solidFill>
              <a:latin typeface="UTM Avo" panose="02040603050506020204" pitchFamily="18" charset="0"/>
            </a:rPr>
            <a:t> </a:t>
          </a:r>
          <a:r>
            <a:rPr lang="vi-VN" sz="2600" kern="1200" dirty="0">
              <a:solidFill>
                <a:schemeClr val="tx1"/>
              </a:solidFill>
              <a:latin typeface="UTM Avo" panose="02040603050506020204" pitchFamily="18" charset="0"/>
            </a:rPr>
            <a:t>thời gian giúp chúng ta luôn hoàn thành tốt công việc, tạo nên tính kỉ luật cho bản thân và không làm ảnh hưởng đến </a:t>
          </a:r>
          <a:r>
            <a:rPr lang="vi-VN" sz="2600" kern="1200">
              <a:solidFill>
                <a:schemeClr val="tx1"/>
              </a:solidFill>
              <a:latin typeface="UTM Avo" panose="02040603050506020204" pitchFamily="18" charset="0"/>
            </a:rPr>
            <a:t>người khác</a:t>
          </a:r>
          <a:r>
            <a:rPr lang="en-US" sz="2600" kern="1200">
              <a:solidFill>
                <a:schemeClr val="tx1"/>
              </a:solidFill>
              <a:latin typeface="UTM Avo" panose="02040603050506020204" pitchFamily="18" charset="0"/>
            </a:rPr>
            <a:t>.</a:t>
          </a:r>
          <a:endParaRPr lang="en-US" sz="2600" kern="1200" dirty="0">
            <a:solidFill>
              <a:schemeClr val="tx1"/>
            </a:solidFill>
            <a:latin typeface="UTM Avo" panose="02040603050506020204" pitchFamily="18" charset="0"/>
          </a:endParaRPr>
        </a:p>
      </dsp:txBody>
      <dsp:txXfrm>
        <a:off x="2952803" y="93927"/>
        <a:ext cx="8697562" cy="1950720"/>
      </dsp:txXfrm>
    </dsp:sp>
    <dsp:sp modelId="{601E3282-D7D7-400A-96CC-831F902783B1}">
      <dsp:nvSpPr>
        <dsp:cNvPr id="0" name=""/>
        <dsp:cNvSpPr/>
      </dsp:nvSpPr>
      <dsp:spPr>
        <a:xfrm>
          <a:off x="1588061" y="2113280"/>
          <a:ext cx="2093330" cy="1950720"/>
        </a:xfrm>
        <a:prstGeom prst="downArrow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8B35988-1A8B-4F48-AC8F-3FDFAE48C03D}">
      <dsp:nvSpPr>
        <dsp:cNvPr id="0" name=""/>
        <dsp:cNvSpPr/>
      </dsp:nvSpPr>
      <dsp:spPr>
        <a:xfrm>
          <a:off x="4013235" y="2113280"/>
          <a:ext cx="6583875" cy="19507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0" rIns="184912" bIns="184912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vi-VN" sz="2600" kern="1200" dirty="0">
              <a:solidFill>
                <a:schemeClr val="tx1"/>
              </a:solidFill>
              <a:latin typeface="UTM Avo" panose="02040603050506020204" pitchFamily="18" charset="0"/>
            </a:rPr>
            <a:t>Việc không quý trọng thời gian dẫn đến việc mọi việc không hoàn thành, luôn bị chậm trễ và ảnh hưởng đến </a:t>
          </a:r>
          <a:r>
            <a:rPr lang="vi-VN" sz="2600" kern="1200">
              <a:solidFill>
                <a:schemeClr val="tx1"/>
              </a:solidFill>
              <a:latin typeface="UTM Avo" panose="02040603050506020204" pitchFamily="18" charset="0"/>
            </a:rPr>
            <a:t>người khác</a:t>
          </a:r>
          <a:r>
            <a:rPr lang="en-US" sz="2600" kern="1200">
              <a:solidFill>
                <a:schemeClr val="tx1"/>
              </a:solidFill>
              <a:latin typeface="UTM Avo" panose="02040603050506020204" pitchFamily="18" charset="0"/>
            </a:rPr>
            <a:t>.</a:t>
          </a:r>
          <a:endParaRPr lang="en-US" sz="2600" kern="1200" dirty="0">
            <a:solidFill>
              <a:schemeClr val="tx1"/>
            </a:solidFill>
            <a:latin typeface="UTM Avo" panose="02040603050506020204" pitchFamily="18" charset="0"/>
          </a:endParaRPr>
        </a:p>
      </dsp:txBody>
      <dsp:txXfrm>
        <a:off x="4013235" y="2113280"/>
        <a:ext cx="6583875" cy="19507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4">
  <dgm:title val=""/>
  <dgm:desc val=""/>
  <dgm:catLst>
    <dgm:cat type="relationship" pri="8000"/>
    <dgm:cat type="process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lte" val="1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/>
              <dgm:constr type="b" for="ch" forName="upArrow" refType="h" fact="0.48"/>
              <dgm:constr type="l" for="ch" forName="upArrow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/>
              <dgm:constr type="b" for="ch" forName="upArrowText" refType="h" fact="0.48"/>
              <dgm:constr type="l" for="ch" forName="upArrowText" refType="w" refFor="ch" refForName="upArrow" fact="1.03"/>
            </dgm:constrLst>
          </dgm:if>
          <dgm:else name="Name4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 fact="0.48"/>
              <dgm:constr type="b" for="ch" forName="upArrow" refType="h" fact="0.48"/>
              <dgm:constr type="l" for="ch" forName="upArrow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 fact="0.48"/>
              <dgm:constr type="b" for="ch" forName="upArrowText" refType="h" fact="0.48"/>
              <dgm:constr type="l" for="ch" forName="upArrowText" refType="w" refFor="ch" refForName="upArrow" fact="1.03"/>
              <dgm:constr type="w" for="ch" forName="downArrow" refType="w" fact="0.33"/>
              <dgm:constr type="h" for="ch" forName="downArrow" refType="h" fact="0.48"/>
              <dgm:constr type="t" for="ch" forName="downArrow" refType="h" fact="0.52"/>
              <dgm:constr type="l" for="ch" forName="downArrow" refType="w" refFor="ch" refForName="downArrow" fact="0.3"/>
              <dgm:constr type="h" for="ch" forName="downArrow" refType="w" refFor="ch" refForName="downArrow" op="gte" fact="0.75"/>
              <dgm:constr type="w" for="ch" forName="downArrowText" refType="w" fact="0.56"/>
              <dgm:constr type="h" for="ch" forName="downArrowText" refType="h" fact="0.48"/>
              <dgm:constr type="t" for="ch" forName="downArrowText" refType="h" fact="0.52"/>
              <dgm:constr type="l" for="ch" forName="downArrowText" refType="w" refFor="ch" refForName="downArrow" fact="1.33"/>
            </dgm:constrLst>
          </dgm:else>
        </dgm:choose>
      </dgm:if>
      <dgm:else name="Name5">
        <dgm:choose name="Name6">
          <dgm:if name="Name7" axis="ch" ptType="node" func="cnt" op="lte" val="1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/>
              <dgm:constr type="t" for="ch" forName="upArrow"/>
              <dgm:constr type="l" for="ch" forName="upArrow" refType="w" fact="0.67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/>
              <dgm:constr type="t" for="ch" forName="upArrowText"/>
              <dgm:constr type="l" for="ch" forName="upArrowText" refType="w" fact="0.1"/>
            </dgm:constrLst>
          </dgm:if>
          <dgm:else name="Name8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 fact="0.48"/>
              <dgm:constr type="t" for="ch" forName="upArrow"/>
              <dgm:constr type="l" for="ch" forName="upArrow" refType="w" fact="0.67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 fact="0.48"/>
              <dgm:constr type="t" for="ch" forName="upArrowText"/>
              <dgm:constr type="l" for="ch" forName="upArrowText" refType="w" fact="0.1"/>
              <dgm:constr type="w" for="ch" forName="downArrow" refType="w" fact="0.33"/>
              <dgm:constr type="h" for="ch" forName="downArrow" refType="h" fact="0.48"/>
              <dgm:constr type="t" for="ch" forName="downArrow" refType="h" fact="0.52"/>
              <dgm:constr type="l" for="ch" forName="downArrow" refType="w" fact="0.57"/>
              <dgm:constr type="h" for="ch" forName="downArrow" refType="w" refFor="ch" refForName="downArrow" op="gte" fact="0.75"/>
              <dgm:constr type="w" for="ch" forName="downArrowText" refType="w" fact="0.56"/>
              <dgm:constr type="h" for="ch" forName="downArrowText" refType="h" fact="0.48"/>
              <dgm:constr type="t" for="ch" forName="downArrowText" refType="h" fact="0.52"/>
              <dgm:constr type="l" for="ch" forName="downArrowText"/>
            </dgm:constrLst>
          </dgm:else>
        </dgm:choose>
      </dgm:else>
    </dgm:choose>
    <dgm:ruleLst/>
    <dgm:forEach name="Name9" axis="ch" ptType="node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chMax val="0"/>
          <dgm:bulletEnabled val="1"/>
        </dgm:varLst>
        <dgm:choose name="Name10">
          <dgm:if name="Name1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12">
            <dgm:choose name="Name13">
              <dgm:if name="Name14" func="var" arg="dir" op="equ" val="norm">
                <dgm:alg type="tx">
                  <dgm:param type="parTxLTRAlign" val="l"/>
                  <dgm:param type="parTxRTLAlign" val="l"/>
                  <dgm:param type="txAnchorVertCh" val="mid"/>
                </dgm:alg>
              </dgm:if>
              <dgm:else name="Name15">
                <dgm:alg type="tx">
                  <dgm:param type="parTxLTRAlign" val="r"/>
                  <dgm:param type="parTxRTLAlign" val="r"/>
                  <dgm:param type="txAnchorVertCh" val="mid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tMarg"/>
        </dgm:constrLst>
        <dgm:ruleLst>
          <dgm:rule type="primFontSz" val="5" fact="NaN" max="NaN"/>
        </dgm:ruleLst>
      </dgm:layoutNode>
    </dgm:forEach>
    <dgm:forEach name="Name16" axis="ch" ptType="node" st="2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chMax val="0"/>
          <dgm:bulletEnabled val="1"/>
        </dgm:varLst>
        <dgm:choose name="Name17">
          <dgm:if name="Name18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19">
            <dgm:choose name="Name20">
              <dgm:if name="Name21" func="var" arg="dir" op="equ" val="norm">
                <dgm:alg type="tx">
                  <dgm:param type="parTxLTRAlign" val="l"/>
                  <dgm:param type="parTxRTLAlign" val="l"/>
                  <dgm:param type="txAnchorVertCh" val="mid"/>
                </dgm:alg>
              </dgm:if>
              <dgm:else name="Name22">
                <dgm:alg type="tx">
                  <dgm:param type="parTxLTRAlign" val="r"/>
                  <dgm:param type="parTxRTLAlign" val="r"/>
                  <dgm:param type="txAnchorVertCh" val="mid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tMarg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Hướng dẫn: GV nhấn vào PLAY để bắt đầu trò chơi.</a:t>
            </a:r>
          </a:p>
        </p:txBody>
      </p:sp>
    </p:spTree>
    <p:extLst>
      <p:ext uri="{BB962C8B-B14F-4D97-AF65-F5344CB8AC3E}">
        <p14:creationId xmlns:p14="http://schemas.microsoft.com/office/powerpoint/2010/main" val="14239498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các</a:t>
            </a:r>
            <a:r>
              <a:rPr lang="en-US" baseline="0" dirty="0"/>
              <a:t> </a:t>
            </a:r>
            <a:r>
              <a:rPr lang="en-US" baseline="0" dirty="0" err="1"/>
              <a:t>rương</a:t>
            </a:r>
            <a:r>
              <a:rPr lang="en-US" baseline="0" dirty="0"/>
              <a:t>, </a:t>
            </a:r>
            <a:r>
              <a:rPr lang="en-US" baseline="0" dirty="0" err="1"/>
              <a:t>hòm</a:t>
            </a:r>
            <a:r>
              <a:rPr lang="en-US" baseline="0" dirty="0"/>
              <a:t> </a:t>
            </a:r>
            <a:r>
              <a:rPr lang="en-US" baseline="0" dirty="0" err="1"/>
              <a:t>kho</a:t>
            </a:r>
            <a:r>
              <a:rPr lang="en-US" baseline="0" dirty="0"/>
              <a:t> </a:t>
            </a:r>
            <a:r>
              <a:rPr lang="en-US" baseline="0" dirty="0" err="1"/>
              <a:t>báu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hiện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err="1"/>
              <a:t>hỏi</a:t>
            </a:r>
            <a:r>
              <a:rPr lang="en-US" baseline="0"/>
              <a:t>.</a:t>
            </a:r>
          </a:p>
          <a:p>
            <a:r>
              <a:rPr lang="en-US" baseline="0"/>
              <a:t>Sau khi hoàn thành các câu hỏi, GV ấn vào thuyền của Jack để chuyển sang nội dung học tiếp theo.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46045F-C343-4255-B054-77D2AE83FDC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278824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vùng</a:t>
            </a:r>
            <a:r>
              <a:rPr lang="en-US" baseline="0" dirty="0"/>
              <a:t> </a:t>
            </a:r>
            <a:r>
              <a:rPr lang="en-US" baseline="0" dirty="0" err="1"/>
              <a:t>trống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hiện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. </a:t>
            </a:r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đó</a:t>
            </a:r>
            <a:r>
              <a:rPr lang="en-US" baseline="0" dirty="0"/>
              <a:t> click </a:t>
            </a:r>
            <a:r>
              <a:rPr lang="en-US" baseline="0" dirty="0" err="1"/>
              <a:t>vào</a:t>
            </a:r>
            <a:r>
              <a:rPr lang="en-US" baseline="0" dirty="0"/>
              <a:t> Jack </a:t>
            </a:r>
            <a:r>
              <a:rPr lang="en-US" baseline="0" dirty="0" err="1"/>
              <a:t>hoặc</a:t>
            </a:r>
            <a:r>
              <a:rPr lang="en-US" baseline="0" dirty="0"/>
              <a:t> </a:t>
            </a:r>
            <a:r>
              <a:rPr lang="en-US" baseline="0" dirty="0" err="1"/>
              <a:t>kho</a:t>
            </a:r>
            <a:r>
              <a:rPr lang="en-US" baseline="0" dirty="0"/>
              <a:t> </a:t>
            </a:r>
            <a:r>
              <a:rPr lang="en-US" baseline="0" dirty="0" err="1"/>
              <a:t>báu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màn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nhận</a:t>
            </a:r>
            <a:r>
              <a:rPr lang="en-US" baseline="0" dirty="0"/>
              <a:t> </a:t>
            </a:r>
            <a:r>
              <a:rPr lang="en-US" baseline="0" dirty="0" err="1"/>
              <a:t>kho</a:t>
            </a:r>
            <a:r>
              <a:rPr lang="en-US" baseline="0" dirty="0"/>
              <a:t> </a:t>
            </a:r>
            <a:r>
              <a:rPr lang="en-US" baseline="0" dirty="0" err="1"/>
              <a:t>báu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46045F-C343-4255-B054-77D2AE83FDC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492443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vùng</a:t>
            </a:r>
            <a:r>
              <a:rPr lang="en-US" baseline="0" dirty="0"/>
              <a:t> </a:t>
            </a:r>
            <a:r>
              <a:rPr lang="en-US" baseline="0" dirty="0" err="1"/>
              <a:t>trống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hiện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. </a:t>
            </a:r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đó</a:t>
            </a:r>
            <a:r>
              <a:rPr lang="en-US" baseline="0" dirty="0"/>
              <a:t> click </a:t>
            </a:r>
            <a:r>
              <a:rPr lang="en-US" baseline="0" dirty="0" err="1"/>
              <a:t>vào</a:t>
            </a:r>
            <a:r>
              <a:rPr lang="en-US" baseline="0" dirty="0"/>
              <a:t> Jack </a:t>
            </a:r>
            <a:r>
              <a:rPr lang="en-US" baseline="0" dirty="0" err="1"/>
              <a:t>hoặc</a:t>
            </a:r>
            <a:r>
              <a:rPr lang="en-US" baseline="0" dirty="0"/>
              <a:t> </a:t>
            </a:r>
            <a:r>
              <a:rPr lang="en-US" baseline="0" dirty="0" err="1"/>
              <a:t>kho</a:t>
            </a:r>
            <a:r>
              <a:rPr lang="en-US" baseline="0" dirty="0"/>
              <a:t> </a:t>
            </a:r>
            <a:r>
              <a:rPr lang="en-US" baseline="0" dirty="0" err="1"/>
              <a:t>báu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màn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nhận</a:t>
            </a:r>
            <a:r>
              <a:rPr lang="en-US" baseline="0" dirty="0"/>
              <a:t> </a:t>
            </a:r>
            <a:r>
              <a:rPr lang="en-US" baseline="0" dirty="0" err="1"/>
              <a:t>kho</a:t>
            </a:r>
            <a:r>
              <a:rPr lang="en-US" baseline="0" dirty="0"/>
              <a:t> </a:t>
            </a:r>
            <a:r>
              <a:rPr lang="en-US" baseline="0" dirty="0" err="1"/>
              <a:t>báu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46045F-C343-4255-B054-77D2AE83FDC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312185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617353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1456193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868142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1704593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9823023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9991860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0002799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9577291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4" name="Google Shape;10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1185721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265465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0557345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3197556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Hướng dẫn: GV nhấn vào </a:t>
            </a:r>
            <a:r>
              <a:rPr lang="en-US" b="1"/>
              <a:t>PLAY</a:t>
            </a:r>
            <a:r>
              <a:rPr lang="en-US"/>
              <a:t> để bắt đầu trò chơi. </a:t>
            </a:r>
          </a:p>
        </p:txBody>
      </p:sp>
    </p:spTree>
    <p:extLst>
      <p:ext uri="{BB962C8B-B14F-4D97-AF65-F5344CB8AC3E}">
        <p14:creationId xmlns:p14="http://schemas.microsoft.com/office/powerpoint/2010/main" val="216805384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Hướng dẫn: GV </a:t>
            </a:r>
            <a:r>
              <a:rPr lang="en-US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ấn vào chữ </a:t>
            </a:r>
            <a:r>
              <a:rPr lang="en-US" b="1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Bắt đầu </a:t>
            </a:r>
            <a:r>
              <a:rPr lang="en-US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để đếm giờ</a:t>
            </a:r>
          </a:p>
          <a:p>
            <a:r>
              <a:rPr lang="en-US"/>
              <a:t>GV click vào các ô đáp án để chọn đáp án đúng</a:t>
            </a:r>
          </a:p>
        </p:txBody>
      </p:sp>
    </p:spTree>
    <p:extLst>
      <p:ext uri="{BB962C8B-B14F-4D97-AF65-F5344CB8AC3E}">
        <p14:creationId xmlns:p14="http://schemas.microsoft.com/office/powerpoint/2010/main" val="51475392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Hướng dẫn: GV </a:t>
            </a:r>
            <a:r>
              <a:rPr lang="en-US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ấn vào chữ </a:t>
            </a:r>
            <a:r>
              <a:rPr lang="en-US" b="1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Bắt đầu </a:t>
            </a:r>
            <a:r>
              <a:rPr lang="en-US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để đếm giờ</a:t>
            </a:r>
          </a:p>
          <a:p>
            <a:r>
              <a:rPr lang="en-US"/>
              <a:t>GV click vào các ô đáp án để chọn đáp án đúng</a:t>
            </a:r>
          </a:p>
        </p:txBody>
      </p:sp>
    </p:spTree>
    <p:extLst>
      <p:ext uri="{BB962C8B-B14F-4D97-AF65-F5344CB8AC3E}">
        <p14:creationId xmlns:p14="http://schemas.microsoft.com/office/powerpoint/2010/main" val="72167531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Hướng dẫn: GV </a:t>
            </a:r>
            <a:r>
              <a:rPr lang="en-US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ấn vào chữ </a:t>
            </a:r>
            <a:r>
              <a:rPr lang="en-US" b="1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Bắt đầu </a:t>
            </a:r>
            <a:r>
              <a:rPr lang="en-US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để đếm giờ</a:t>
            </a:r>
          </a:p>
          <a:p>
            <a:r>
              <a:rPr lang="en-US"/>
              <a:t>GV click vào các ô đáp án để chọn đáp án đúng</a:t>
            </a:r>
          </a:p>
        </p:txBody>
      </p:sp>
    </p:spTree>
    <p:extLst>
      <p:ext uri="{BB962C8B-B14F-4D97-AF65-F5344CB8AC3E}">
        <p14:creationId xmlns:p14="http://schemas.microsoft.com/office/powerpoint/2010/main" val="149365607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Hướng dẫn: GV </a:t>
            </a:r>
            <a:r>
              <a:rPr lang="en-US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ấn vào chữ </a:t>
            </a:r>
            <a:r>
              <a:rPr lang="en-US" b="1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Bắt đầu </a:t>
            </a:r>
            <a:r>
              <a:rPr lang="en-US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để đếm giờ</a:t>
            </a:r>
          </a:p>
          <a:p>
            <a:r>
              <a:rPr lang="en-US"/>
              <a:t>GV click vào các ô đáp án để chọn đáp án đúng</a:t>
            </a:r>
          </a:p>
        </p:txBody>
      </p:sp>
    </p:spTree>
    <p:extLst>
      <p:ext uri="{BB962C8B-B14F-4D97-AF65-F5344CB8AC3E}">
        <p14:creationId xmlns:p14="http://schemas.microsoft.com/office/powerpoint/2010/main" val="30077753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2" name="Google Shape;11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6" name="Google Shape;11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6" name="Google Shape;11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6597182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219D-55DF-45EB-B25E-1C948F6C6EA0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B2922-7094-437E-850F-5764ECB416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6501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219D-55DF-45EB-B25E-1C948F6C6EA0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B2922-7094-437E-850F-5764ECB416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75062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219D-55DF-45EB-B25E-1C948F6C6EA0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B2922-7094-437E-850F-5764ECB416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6975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200151"/>
            <a:ext cx="5384800" cy="339407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00151"/>
            <a:ext cx="5384800" cy="339407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219D-55DF-45EB-B25E-1C948F6C6EA0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B2922-7094-437E-850F-5764ECB416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3128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219D-55DF-45EB-B25E-1C948F6C6EA0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B2922-7094-437E-850F-5764ECB416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2622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219D-55DF-45EB-B25E-1C948F6C6EA0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B2922-7094-437E-850F-5764ECB416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746107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219D-55DF-45EB-B25E-1C948F6C6EA0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B2922-7094-437E-850F-5764ECB416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68862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219D-55DF-45EB-B25E-1C948F6C6EA0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B2922-7094-437E-850F-5764ECB416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98459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219D-55DF-45EB-B25E-1C948F6C6EA0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B2922-7094-437E-850F-5764ECB416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47019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219D-55DF-45EB-B25E-1C948F6C6EA0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B2922-7094-437E-850F-5764ECB416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612513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06375"/>
            <a:ext cx="2743200" cy="438785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06375"/>
            <a:ext cx="8026400" cy="438785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219D-55DF-45EB-B25E-1C948F6C6EA0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B2922-7094-437E-850F-5764ECB416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352646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30284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03251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67639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844733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785254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0755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081849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78989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22596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47622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7245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88219D-55DF-45EB-B25E-1C948F6C6EA0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CB2922-7094-437E-850F-5764ECB416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3034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p:txStyles>
    <p:titleStyle>
      <a:lvl1pPr algn="ctr" defTabSz="1219170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116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hyperlink" Target="https://hoc10.vn/doc-sach/dao-duc-2/1/15/4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hyperlink" Target="https://hoc10.vn/doc-sach/dao-duc-2/1/15/4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hyperlink" Target="https://hoc10.vn/doc-sach/dao-duc-2/1/15/4/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0" Type="http://schemas.openxmlformats.org/officeDocument/2006/relationships/image" Target="../media/image13.png"/><Relationship Id="rId4" Type="http://schemas.openxmlformats.org/officeDocument/2006/relationships/hyperlink" Target="https://hoc10.vn/doc-sach/dao-duc-2/1/15/4/" TargetMode="External"/><Relationship Id="rId9" Type="http://schemas.openxmlformats.org/officeDocument/2006/relationships/hyperlink" Target="https://www.youtube.com/watch?v=cXxIlmXEstk&amp;list=PLC241y2KW0ZdmdvbRXLhikAflJ2JeVjWr&amp;index=3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slide" Target="slide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gif"/><Relationship Id="rId13" Type="http://schemas.openxmlformats.org/officeDocument/2006/relationships/image" Target="../media/image21.png"/><Relationship Id="rId3" Type="http://schemas.openxmlformats.org/officeDocument/2006/relationships/slideLayout" Target="../slideLayouts/slideLayout23.xml"/><Relationship Id="rId7" Type="http://schemas.openxmlformats.org/officeDocument/2006/relationships/image" Target="../media/image18.png"/><Relationship Id="rId12" Type="http://schemas.openxmlformats.org/officeDocument/2006/relationships/image" Target="../media/image20.gif"/><Relationship Id="rId2" Type="http://schemas.openxmlformats.org/officeDocument/2006/relationships/audio" Target="../media/media1.mp3"/><Relationship Id="rId16" Type="http://schemas.openxmlformats.org/officeDocument/2006/relationships/image" Target="../media/image23.png"/><Relationship Id="rId1" Type="http://schemas.microsoft.com/office/2007/relationships/media" Target="../media/media1.mp3"/><Relationship Id="rId6" Type="http://schemas.openxmlformats.org/officeDocument/2006/relationships/slide" Target="slide10.xml"/><Relationship Id="rId11" Type="http://schemas.openxmlformats.org/officeDocument/2006/relationships/slide" Target="slide8.xml"/><Relationship Id="rId5" Type="http://schemas.openxmlformats.org/officeDocument/2006/relationships/image" Target="../media/image17.jpeg"/><Relationship Id="rId15" Type="http://schemas.openxmlformats.org/officeDocument/2006/relationships/image" Target="../media/image16.jpeg"/><Relationship Id="rId10" Type="http://schemas.openxmlformats.org/officeDocument/2006/relationships/image" Target="../media/image19.png"/><Relationship Id="rId4" Type="http://schemas.openxmlformats.org/officeDocument/2006/relationships/notesSlide" Target="../notesSlides/notesSlide7.xml"/><Relationship Id="rId9" Type="http://schemas.openxmlformats.org/officeDocument/2006/relationships/slide" Target="slide9.xml"/><Relationship Id="rId1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slide" Target="slide7.xml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5.png"/><Relationship Id="rId11" Type="http://schemas.openxmlformats.org/officeDocument/2006/relationships/image" Target="../media/image29.svg"/><Relationship Id="rId5" Type="http://schemas.openxmlformats.org/officeDocument/2006/relationships/image" Target="../media/image24.gif"/><Relationship Id="rId10" Type="http://schemas.openxmlformats.org/officeDocument/2006/relationships/image" Target="../media/image28.png"/><Relationship Id="rId4" Type="http://schemas.openxmlformats.org/officeDocument/2006/relationships/image" Target="../media/image14.gif"/><Relationship Id="rId9" Type="http://schemas.openxmlformats.org/officeDocument/2006/relationships/image" Target="../media/image27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slide" Target="slide7.xml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5.png"/><Relationship Id="rId11" Type="http://schemas.openxmlformats.org/officeDocument/2006/relationships/image" Target="../media/image29.svg"/><Relationship Id="rId5" Type="http://schemas.openxmlformats.org/officeDocument/2006/relationships/image" Target="../media/image24.gif"/><Relationship Id="rId10" Type="http://schemas.openxmlformats.org/officeDocument/2006/relationships/image" Target="../media/image28.png"/><Relationship Id="rId4" Type="http://schemas.openxmlformats.org/officeDocument/2006/relationships/image" Target="../media/image14.gif"/><Relationship Id="rId9" Type="http://schemas.openxmlformats.org/officeDocument/2006/relationships/image" Target="../media/image27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hyperlink" Target="https://hoc10.vn/doc-sach/dao-duc-2/1/15/6/" TargetMode="Externa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3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32.png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8.png"/><Relationship Id="rId7" Type="http://schemas.openxmlformats.org/officeDocument/2006/relationships/image" Target="../media/image38.sv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svg"/><Relationship Id="rId4" Type="http://schemas.openxmlformats.org/officeDocument/2006/relationships/image" Target="../media/image35.png"/><Relationship Id="rId9" Type="http://schemas.openxmlformats.org/officeDocument/2006/relationships/hyperlink" Target="https://hoc10.vn/doc-sach/dao-duc-2/1/15/6/" TargetMode="External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8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hyperlink" Target="https://hoc10.vn/doc-sach/dao-duc-2/1/15/6/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hyperlink" Target="https://hoc10.vn/doc-sach/dao-duc-2/1/15/6/" TargetMode="Externa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10" Type="http://schemas.openxmlformats.org/officeDocument/2006/relationships/hyperlink" Target="https://hoc10.vn/doc-sach/dao-duc-2/1/15/6/" TargetMode="External"/><Relationship Id="rId4" Type="http://schemas.openxmlformats.org/officeDocument/2006/relationships/image" Target="../media/image46.png"/><Relationship Id="rId9" Type="http://schemas.openxmlformats.org/officeDocument/2006/relationships/image" Target="../media/image51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5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51.png"/><Relationship Id="rId4" Type="http://schemas.openxmlformats.org/officeDocument/2006/relationships/image" Target="../media/image49.png"/><Relationship Id="rId9" Type="http://schemas.openxmlformats.org/officeDocument/2006/relationships/image" Target="../media/image5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.png"/><Relationship Id="rId4" Type="http://schemas.openxmlformats.org/officeDocument/2006/relationships/image" Target="../media/image5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jpeg"/><Relationship Id="rId3" Type="http://schemas.openxmlformats.org/officeDocument/2006/relationships/image" Target="../media/image56.jpeg"/><Relationship Id="rId7" Type="http://schemas.openxmlformats.org/officeDocument/2006/relationships/image" Target="../media/image5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8.png"/><Relationship Id="rId5" Type="http://schemas.openxmlformats.org/officeDocument/2006/relationships/slide" Target="slide25.xml"/><Relationship Id="rId4" Type="http://schemas.openxmlformats.org/officeDocument/2006/relationships/image" Target="../media/image57.png"/><Relationship Id="rId9" Type="http://schemas.openxmlformats.org/officeDocument/2006/relationships/image" Target="../media/image61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5.xml"/><Relationship Id="rId13" Type="http://schemas.openxmlformats.org/officeDocument/2006/relationships/image" Target="../media/image64.png"/><Relationship Id="rId18" Type="http://schemas.openxmlformats.org/officeDocument/2006/relationships/image" Target="../media/image67.png"/><Relationship Id="rId3" Type="http://schemas.microsoft.com/office/2007/relationships/media" Target="../media/media4.mp3"/><Relationship Id="rId21" Type="http://schemas.openxmlformats.org/officeDocument/2006/relationships/image" Target="../media/image68.png"/><Relationship Id="rId7" Type="http://schemas.openxmlformats.org/officeDocument/2006/relationships/slideLayout" Target="../slideLayouts/slideLayout12.xml"/><Relationship Id="rId12" Type="http://schemas.openxmlformats.org/officeDocument/2006/relationships/image" Target="../media/image63.png"/><Relationship Id="rId17" Type="http://schemas.openxmlformats.org/officeDocument/2006/relationships/image" Target="../media/image66.png"/><Relationship Id="rId2" Type="http://schemas.openxmlformats.org/officeDocument/2006/relationships/audio" Target="../media/media3.mp3"/><Relationship Id="rId16" Type="http://schemas.microsoft.com/office/2007/relationships/hdphoto" Target="../media/hdphoto3.wdp"/><Relationship Id="rId20" Type="http://schemas.openxmlformats.org/officeDocument/2006/relationships/image" Target="../media/image60.jpeg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11" Type="http://schemas.openxmlformats.org/officeDocument/2006/relationships/image" Target="../media/image57.png"/><Relationship Id="rId5" Type="http://schemas.microsoft.com/office/2007/relationships/media" Target="../media/media5.mp3"/><Relationship Id="rId15" Type="http://schemas.openxmlformats.org/officeDocument/2006/relationships/image" Target="../media/image65.png"/><Relationship Id="rId23" Type="http://schemas.openxmlformats.org/officeDocument/2006/relationships/image" Target="../media/image61.jpeg"/><Relationship Id="rId10" Type="http://schemas.openxmlformats.org/officeDocument/2006/relationships/image" Target="../media/image62.png"/><Relationship Id="rId19" Type="http://schemas.openxmlformats.org/officeDocument/2006/relationships/image" Target="../media/image23.png"/><Relationship Id="rId4" Type="http://schemas.openxmlformats.org/officeDocument/2006/relationships/audio" Target="../media/media4.mp3"/><Relationship Id="rId9" Type="http://schemas.openxmlformats.org/officeDocument/2006/relationships/image" Target="../media/image56.jpeg"/><Relationship Id="rId14" Type="http://schemas.microsoft.com/office/2007/relationships/hdphoto" Target="../media/hdphoto2.wdp"/><Relationship Id="rId22" Type="http://schemas.openxmlformats.org/officeDocument/2006/relationships/image" Target="../media/image69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6.xml"/><Relationship Id="rId13" Type="http://schemas.openxmlformats.org/officeDocument/2006/relationships/image" Target="../media/image70.png"/><Relationship Id="rId18" Type="http://schemas.openxmlformats.org/officeDocument/2006/relationships/image" Target="../media/image67.png"/><Relationship Id="rId3" Type="http://schemas.microsoft.com/office/2007/relationships/media" Target="../media/media4.mp3"/><Relationship Id="rId21" Type="http://schemas.openxmlformats.org/officeDocument/2006/relationships/image" Target="../media/image68.png"/><Relationship Id="rId7" Type="http://schemas.openxmlformats.org/officeDocument/2006/relationships/slideLayout" Target="../slideLayouts/slideLayout12.xml"/><Relationship Id="rId12" Type="http://schemas.openxmlformats.org/officeDocument/2006/relationships/image" Target="../media/image63.png"/><Relationship Id="rId17" Type="http://schemas.openxmlformats.org/officeDocument/2006/relationships/image" Target="../media/image66.png"/><Relationship Id="rId2" Type="http://schemas.openxmlformats.org/officeDocument/2006/relationships/audio" Target="../media/media3.mp3"/><Relationship Id="rId16" Type="http://schemas.microsoft.com/office/2007/relationships/hdphoto" Target="../media/hdphoto5.wdp"/><Relationship Id="rId20" Type="http://schemas.openxmlformats.org/officeDocument/2006/relationships/image" Target="../media/image60.jpeg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11" Type="http://schemas.openxmlformats.org/officeDocument/2006/relationships/image" Target="../media/image57.png"/><Relationship Id="rId5" Type="http://schemas.microsoft.com/office/2007/relationships/media" Target="../media/media5.mp3"/><Relationship Id="rId15" Type="http://schemas.openxmlformats.org/officeDocument/2006/relationships/image" Target="../media/image71.png"/><Relationship Id="rId23" Type="http://schemas.openxmlformats.org/officeDocument/2006/relationships/image" Target="../media/image61.jpeg"/><Relationship Id="rId10" Type="http://schemas.openxmlformats.org/officeDocument/2006/relationships/image" Target="../media/image62.png"/><Relationship Id="rId19" Type="http://schemas.openxmlformats.org/officeDocument/2006/relationships/image" Target="../media/image23.png"/><Relationship Id="rId4" Type="http://schemas.openxmlformats.org/officeDocument/2006/relationships/audio" Target="../media/media4.mp3"/><Relationship Id="rId9" Type="http://schemas.openxmlformats.org/officeDocument/2006/relationships/image" Target="../media/image56.jpeg"/><Relationship Id="rId14" Type="http://schemas.microsoft.com/office/2007/relationships/hdphoto" Target="../media/hdphoto4.wdp"/><Relationship Id="rId22" Type="http://schemas.openxmlformats.org/officeDocument/2006/relationships/image" Target="../media/image69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7.xml"/><Relationship Id="rId13" Type="http://schemas.openxmlformats.org/officeDocument/2006/relationships/image" Target="../media/image64.png"/><Relationship Id="rId18" Type="http://schemas.openxmlformats.org/officeDocument/2006/relationships/image" Target="../media/image67.png"/><Relationship Id="rId3" Type="http://schemas.microsoft.com/office/2007/relationships/media" Target="../media/media4.mp3"/><Relationship Id="rId21" Type="http://schemas.openxmlformats.org/officeDocument/2006/relationships/image" Target="../media/image68.png"/><Relationship Id="rId7" Type="http://schemas.openxmlformats.org/officeDocument/2006/relationships/slideLayout" Target="../slideLayouts/slideLayout12.xml"/><Relationship Id="rId12" Type="http://schemas.openxmlformats.org/officeDocument/2006/relationships/image" Target="../media/image63.png"/><Relationship Id="rId17" Type="http://schemas.openxmlformats.org/officeDocument/2006/relationships/image" Target="../media/image66.png"/><Relationship Id="rId2" Type="http://schemas.openxmlformats.org/officeDocument/2006/relationships/audio" Target="../media/media3.mp3"/><Relationship Id="rId16" Type="http://schemas.microsoft.com/office/2007/relationships/hdphoto" Target="../media/hdphoto3.wdp"/><Relationship Id="rId20" Type="http://schemas.openxmlformats.org/officeDocument/2006/relationships/image" Target="../media/image60.jpeg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11" Type="http://schemas.openxmlformats.org/officeDocument/2006/relationships/image" Target="../media/image57.png"/><Relationship Id="rId5" Type="http://schemas.microsoft.com/office/2007/relationships/media" Target="../media/media5.mp3"/><Relationship Id="rId15" Type="http://schemas.openxmlformats.org/officeDocument/2006/relationships/image" Target="../media/image65.png"/><Relationship Id="rId23" Type="http://schemas.openxmlformats.org/officeDocument/2006/relationships/image" Target="../media/image61.jpeg"/><Relationship Id="rId10" Type="http://schemas.openxmlformats.org/officeDocument/2006/relationships/image" Target="../media/image62.png"/><Relationship Id="rId19" Type="http://schemas.openxmlformats.org/officeDocument/2006/relationships/image" Target="../media/image23.png"/><Relationship Id="rId4" Type="http://schemas.openxmlformats.org/officeDocument/2006/relationships/audio" Target="../media/media4.mp3"/><Relationship Id="rId9" Type="http://schemas.openxmlformats.org/officeDocument/2006/relationships/image" Target="../media/image56.jpeg"/><Relationship Id="rId14" Type="http://schemas.microsoft.com/office/2007/relationships/hdphoto" Target="../media/hdphoto2.wdp"/><Relationship Id="rId22" Type="http://schemas.openxmlformats.org/officeDocument/2006/relationships/image" Target="../media/image69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8.xml"/><Relationship Id="rId13" Type="http://schemas.openxmlformats.org/officeDocument/2006/relationships/image" Target="../media/image72.png"/><Relationship Id="rId18" Type="http://schemas.openxmlformats.org/officeDocument/2006/relationships/image" Target="../media/image67.png"/><Relationship Id="rId3" Type="http://schemas.microsoft.com/office/2007/relationships/media" Target="../media/media4.mp3"/><Relationship Id="rId21" Type="http://schemas.openxmlformats.org/officeDocument/2006/relationships/image" Target="../media/image68.png"/><Relationship Id="rId7" Type="http://schemas.openxmlformats.org/officeDocument/2006/relationships/slideLayout" Target="../slideLayouts/slideLayout12.xml"/><Relationship Id="rId12" Type="http://schemas.openxmlformats.org/officeDocument/2006/relationships/image" Target="../media/image63.png"/><Relationship Id="rId17" Type="http://schemas.openxmlformats.org/officeDocument/2006/relationships/image" Target="../media/image66.png"/><Relationship Id="rId2" Type="http://schemas.openxmlformats.org/officeDocument/2006/relationships/audio" Target="../media/media3.mp3"/><Relationship Id="rId16" Type="http://schemas.microsoft.com/office/2007/relationships/hdphoto" Target="../media/hdphoto7.wdp"/><Relationship Id="rId20" Type="http://schemas.openxmlformats.org/officeDocument/2006/relationships/image" Target="../media/image60.jpeg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11" Type="http://schemas.openxmlformats.org/officeDocument/2006/relationships/image" Target="../media/image57.png"/><Relationship Id="rId5" Type="http://schemas.microsoft.com/office/2007/relationships/media" Target="../media/media5.mp3"/><Relationship Id="rId15" Type="http://schemas.openxmlformats.org/officeDocument/2006/relationships/image" Target="../media/image73.png"/><Relationship Id="rId23" Type="http://schemas.openxmlformats.org/officeDocument/2006/relationships/image" Target="../media/image61.jpeg"/><Relationship Id="rId10" Type="http://schemas.openxmlformats.org/officeDocument/2006/relationships/image" Target="../media/image62.png"/><Relationship Id="rId19" Type="http://schemas.openxmlformats.org/officeDocument/2006/relationships/image" Target="../media/image23.png"/><Relationship Id="rId4" Type="http://schemas.openxmlformats.org/officeDocument/2006/relationships/audio" Target="../media/media4.mp3"/><Relationship Id="rId9" Type="http://schemas.openxmlformats.org/officeDocument/2006/relationships/image" Target="../media/image56.jpeg"/><Relationship Id="rId14" Type="http://schemas.microsoft.com/office/2007/relationships/hdphoto" Target="../media/hdphoto6.wdp"/><Relationship Id="rId22" Type="http://schemas.openxmlformats.org/officeDocument/2006/relationships/image" Target="../media/image6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hyperlink" Target="https://hoc10.vn/doc-sach/dao-duc-2/1/15/8/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6.png"/><Relationship Id="rId4" Type="http://schemas.openxmlformats.org/officeDocument/2006/relationships/hyperlink" Target="https://hoc10.vn/doc-sach/dao-duc-2/1/15/8/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7.png"/><Relationship Id="rId4" Type="http://schemas.openxmlformats.org/officeDocument/2006/relationships/hyperlink" Target="https://hoc10.vn/doc-sach/dao-duc-2/1/15/8/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hoc10.vn/doc-sach/dao-duc-2/1/15/10/" TargetMode="External"/><Relationship Id="rId4" Type="http://schemas.openxmlformats.org/officeDocument/2006/relationships/image" Target="../media/image81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4.png"/><Relationship Id="rId4" Type="http://schemas.openxmlformats.org/officeDocument/2006/relationships/hyperlink" Target="https://www.facebook.com/groups/hoc10donghanhcunggiaovientieuho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>
            <a:spLocks noGrp="1"/>
          </p:cNvSpPr>
          <p:nvPr>
            <p:ph type="ctrTitle"/>
          </p:nvPr>
        </p:nvSpPr>
        <p:spPr>
          <a:xfrm>
            <a:off x="1457417" y="1916929"/>
            <a:ext cx="9475433" cy="12421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Calibri"/>
              <a:buNone/>
            </a:pPr>
            <a:r>
              <a:rPr lang="en-US" sz="5200" dirty="0" err="1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Chủ</a:t>
            </a:r>
            <a:r>
              <a:rPr lang="en-US" sz="5200" dirty="0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5200" dirty="0" err="1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đề</a:t>
            </a:r>
            <a:r>
              <a:rPr lang="en-US" sz="5200" dirty="0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: </a:t>
            </a:r>
            <a:r>
              <a:rPr lang="en-US" sz="5200" dirty="0" err="1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Quý</a:t>
            </a:r>
            <a:r>
              <a:rPr lang="en-US" sz="5200" dirty="0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5200" dirty="0" err="1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trọng</a:t>
            </a:r>
            <a:r>
              <a:rPr lang="en-US" sz="5200" dirty="0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5200" dirty="0" err="1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thời</a:t>
            </a:r>
            <a:r>
              <a:rPr lang="en-US" sz="5200" dirty="0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5200" dirty="0" err="1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gian</a:t>
            </a:r>
            <a:endParaRPr sz="5200" dirty="0">
              <a:solidFill>
                <a:srgbClr val="002060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13"/>
          <p:cNvSpPr txBox="1">
            <a:spLocks noGrp="1"/>
          </p:cNvSpPr>
          <p:nvPr>
            <p:ph type="subTitle" idx="1"/>
          </p:nvPr>
        </p:nvSpPr>
        <p:spPr>
          <a:xfrm>
            <a:off x="1623133" y="3698926"/>
            <a:ext cx="9475432" cy="10239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</a:pPr>
            <a:r>
              <a:rPr lang="en-US" sz="5400" b="1" dirty="0" err="1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Bài</a:t>
            </a:r>
            <a:r>
              <a:rPr lang="en-US" sz="5400" b="1" dirty="0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1: </a:t>
            </a:r>
            <a:r>
              <a:rPr lang="en-US" sz="5400" b="1" dirty="0" err="1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Quý</a:t>
            </a:r>
            <a:r>
              <a:rPr lang="en-US" sz="5400" b="1" dirty="0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5400" b="1" dirty="0" err="1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trọng</a:t>
            </a:r>
            <a:r>
              <a:rPr lang="en-US" sz="5400" b="1" dirty="0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5400" b="1" dirty="0" err="1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thời</a:t>
            </a:r>
            <a:r>
              <a:rPr lang="en-US" sz="5400" b="1" dirty="0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5400" b="1" dirty="0" err="1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gian</a:t>
            </a:r>
            <a:endParaRPr sz="5400" b="1" dirty="0">
              <a:solidFill>
                <a:srgbClr val="FF0000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FFD71C9-E11C-1516-4D8D-3AFE2CD15D99}"/>
              </a:ext>
            </a:extLst>
          </p:cNvPr>
          <p:cNvSpPr txBox="1"/>
          <p:nvPr/>
        </p:nvSpPr>
        <p:spPr>
          <a:xfrm>
            <a:off x="9510944" y="0"/>
            <a:ext cx="2681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Đạo</a:t>
            </a: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đức</a:t>
            </a: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8513158D-5E22-183E-CCF2-34E2B05BE55D}"/>
              </a:ext>
            </a:extLst>
          </p:cNvPr>
          <p:cNvGrpSpPr/>
          <p:nvPr/>
        </p:nvGrpSpPr>
        <p:grpSpPr>
          <a:xfrm>
            <a:off x="184211" y="816747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2BB67720-7DCE-6D53-53D0-318214CB957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647B182C-DE27-0B4C-F16C-258E40BDF82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hlinkClick r:id="rId4"/>
            <a:extLst>
              <a:ext uri="{FF2B5EF4-FFF2-40B4-BE49-F238E27FC236}">
                <a16:creationId xmlns:a16="http://schemas.microsoft.com/office/drawing/2014/main" id="{FEA83501-6E04-AEA4-078B-4C4A53BCAB40}"/>
              </a:ext>
            </a:extLst>
          </p:cNvPr>
          <p:cNvSpPr/>
          <p:nvPr/>
        </p:nvSpPr>
        <p:spPr>
          <a:xfrm>
            <a:off x="370842" y="1739148"/>
            <a:ext cx="7314319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Trò</a:t>
            </a:r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chơi</a:t>
            </a:r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 “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Tìm</a:t>
            </a:r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đồ</a:t>
            </a:r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vật</a:t>
            </a:r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chỉ</a:t>
            </a:r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thời</a:t>
            </a:r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gian</a:t>
            </a:r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”.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42C4DE4-26B4-1E6B-E8D6-2073919F965E}"/>
              </a:ext>
            </a:extLst>
          </p:cNvPr>
          <p:cNvSpPr txBox="1"/>
          <p:nvPr/>
        </p:nvSpPr>
        <p:spPr>
          <a:xfrm>
            <a:off x="370842" y="3610746"/>
            <a:ext cx="551730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Quan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sát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tranh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và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tìm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những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đồ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vật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chỉ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thời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gian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.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Trong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 1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phút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ai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trả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lời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nhanh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và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chính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xác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sẽ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giành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chiến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thắng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327ED11-E97D-C2E0-9457-0E678B4A34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37223" y="2473318"/>
            <a:ext cx="6374912" cy="430618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BC8E6385-EA70-6C4A-5323-A9002CCE1359}"/>
              </a:ext>
            </a:extLst>
          </p:cNvPr>
          <p:cNvGrpSpPr/>
          <p:nvPr/>
        </p:nvGrpSpPr>
        <p:grpSpPr>
          <a:xfrm>
            <a:off x="184211" y="816747"/>
            <a:ext cx="2736543" cy="1558939"/>
            <a:chOff x="309542" y="967667"/>
            <a:chExt cx="2878585" cy="1558939"/>
          </a:xfrm>
        </p:grpSpPr>
        <p:pic>
          <p:nvPicPr>
            <p:cNvPr id="5" name="Picture 4">
              <a:hlinkClick r:id="rId4"/>
              <a:extLst>
                <a:ext uri="{FF2B5EF4-FFF2-40B4-BE49-F238E27FC236}">
                  <a16:creationId xmlns:a16="http://schemas.microsoft.com/office/drawing/2014/main" id="{453CDA3C-42CC-DBCD-67F4-B0B1D586FBF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F096D6A-1D39-93D6-5677-D59406EC3303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hlinkClick r:id="rId4"/>
            <a:extLst>
              <a:ext uri="{FF2B5EF4-FFF2-40B4-BE49-F238E27FC236}">
                <a16:creationId xmlns:a16="http://schemas.microsoft.com/office/drawing/2014/main" id="{FEB072A5-C4EF-5D4F-C669-C6834681859A}"/>
              </a:ext>
            </a:extLst>
          </p:cNvPr>
          <p:cNvSpPr/>
          <p:nvPr/>
        </p:nvSpPr>
        <p:spPr>
          <a:xfrm>
            <a:off x="695764" y="1604533"/>
            <a:ext cx="7320772" cy="607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1.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Kể</a:t>
            </a:r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chuyện</a:t>
            </a:r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theo</a:t>
            </a:r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tranh</a:t>
            </a:r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trả</a:t>
            </a:r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lời</a:t>
            </a:r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câu</a:t>
            </a:r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hỏi</a:t>
            </a:r>
            <a:endParaRPr lang="en-US" sz="2600" dirty="0">
              <a:solidFill>
                <a:schemeClr val="tx1"/>
              </a:solidFill>
              <a:effectLst/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3860732-70D5-DC1C-ED9C-89A2DE7FE45C}"/>
              </a:ext>
            </a:extLst>
          </p:cNvPr>
          <p:cNvSpPr/>
          <p:nvPr/>
        </p:nvSpPr>
        <p:spPr>
          <a:xfrm>
            <a:off x="3178641" y="3095771"/>
            <a:ext cx="5541902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Kể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câu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chuyện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“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Chuyện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bạn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Bi”</a:t>
            </a:r>
            <a:endParaRPr lang="en-US" sz="26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BBB44B3-B4C3-5956-95D6-9BDBBE8D47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2894" y="4042373"/>
            <a:ext cx="2600140" cy="270152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1E54121-9464-A5E5-27BB-2271EEBCD73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4958" y="4048667"/>
            <a:ext cx="2669161" cy="269522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A0754A2-EDC4-D7FB-6CFD-65890E721DE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49592" y="4042372"/>
            <a:ext cx="3039212" cy="270152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F5330AC-4327-E4AD-9314-A7F0A24D022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44276" y="4045900"/>
            <a:ext cx="3039212" cy="2622188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F79EF060-7AD9-6B40-90F0-A7D1E156B332}"/>
              </a:ext>
            </a:extLst>
          </p:cNvPr>
          <p:cNvGrpSpPr/>
          <p:nvPr/>
        </p:nvGrpSpPr>
        <p:grpSpPr>
          <a:xfrm>
            <a:off x="9204026" y="1856832"/>
            <a:ext cx="1924080" cy="1905000"/>
            <a:chOff x="9204026" y="1856832"/>
            <a:chExt cx="1924080" cy="1905000"/>
          </a:xfrm>
        </p:grpSpPr>
        <p:pic>
          <p:nvPicPr>
            <p:cNvPr id="1028" name="Picture 4" descr="Youtube PNG Free Images with Transparent Background - (410 Free Downloads)">
              <a:hlinkClick r:id="rId9"/>
              <a:extLst>
                <a:ext uri="{FF2B5EF4-FFF2-40B4-BE49-F238E27FC236}">
                  <a16:creationId xmlns:a16="http://schemas.microsoft.com/office/drawing/2014/main" id="{80A48915-E092-5AAF-F587-5C0531C6879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04026" y="1856832"/>
              <a:ext cx="1905000" cy="1905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7BF4EAC-056C-3787-1C10-A23FB18CBB0F}"/>
                </a:ext>
              </a:extLst>
            </p:cNvPr>
            <p:cNvSpPr txBox="1"/>
            <p:nvPr/>
          </p:nvSpPr>
          <p:spPr>
            <a:xfrm>
              <a:off x="9372497" y="2035101"/>
              <a:ext cx="1755609" cy="3539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700" i="1" dirty="0" err="1">
                  <a:latin typeface="UTM Avo" panose="02040603050506020204" pitchFamily="18" charset="0"/>
                  <a:ea typeface="UD Digi Kyokasho N-B" panose="02020700000000000000" pitchFamily="18" charset="-128"/>
                </a:rPr>
                <a:t>Ấn</a:t>
              </a:r>
              <a:r>
                <a:rPr lang="en-US" sz="1700" i="1" dirty="0">
                  <a:latin typeface="UTM Avo" panose="02040603050506020204" pitchFamily="18" charset="0"/>
                  <a:ea typeface="UD Digi Kyokasho N-B" panose="02020700000000000000" pitchFamily="18" charset="-128"/>
                </a:rPr>
                <a:t> </a:t>
              </a:r>
              <a:r>
                <a:rPr lang="en-US" sz="1700" i="1" dirty="0" err="1">
                  <a:latin typeface="UTM Avo" panose="02040603050506020204" pitchFamily="18" charset="0"/>
                  <a:ea typeface="UD Digi Kyokasho N-B" panose="02020700000000000000" pitchFamily="18" charset="-128"/>
                </a:rPr>
                <a:t>để</a:t>
              </a:r>
              <a:r>
                <a:rPr lang="en-US" sz="1700" i="1" dirty="0">
                  <a:latin typeface="UTM Avo" panose="02040603050506020204" pitchFamily="18" charset="0"/>
                  <a:ea typeface="UD Digi Kyokasho N-B" panose="02020700000000000000" pitchFamily="18" charset="-128"/>
                </a:rPr>
                <a:t> </a:t>
              </a:r>
              <a:r>
                <a:rPr lang="en-US" sz="1700" i="1" dirty="0" err="1">
                  <a:latin typeface="UTM Avo" panose="02040603050506020204" pitchFamily="18" charset="0"/>
                  <a:ea typeface="UD Digi Kyokasho N-B" panose="02020700000000000000" pitchFamily="18" charset="-128"/>
                </a:rPr>
                <a:t>bắt</a:t>
              </a:r>
              <a:r>
                <a:rPr lang="en-US" sz="1700" i="1" dirty="0">
                  <a:latin typeface="UTM Avo" panose="02040603050506020204" pitchFamily="18" charset="0"/>
                  <a:ea typeface="UD Digi Kyokasho N-B" panose="02020700000000000000" pitchFamily="18" charset="-128"/>
                </a:rPr>
                <a:t> </a:t>
              </a:r>
              <a:r>
                <a:rPr lang="en-US" sz="1700" i="1" dirty="0" err="1">
                  <a:latin typeface="UTM Avo" panose="02040603050506020204" pitchFamily="18" charset="0"/>
                  <a:ea typeface="UD Digi Kyokasho N-B" panose="02020700000000000000" pitchFamily="18" charset="-128"/>
                </a:rPr>
                <a:t>đầu</a:t>
              </a:r>
              <a:endParaRPr lang="en-US" sz="1700" i="1" dirty="0">
                <a:latin typeface="UTM Avo" panose="02040603050506020204" pitchFamily="18" charset="0"/>
                <a:ea typeface="UD Digi Kyokasho N-B" panose="02020700000000000000" pitchFamily="18" charset="-128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isney-jake-and-the-neverland-pirates-clip-art-images--29662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0" y="1524000"/>
            <a:ext cx="4724400" cy="4953000"/>
          </a:xfrm>
          <a:prstGeom prst="rect">
            <a:avLst/>
          </a:prstGeom>
        </p:spPr>
      </p:pic>
      <p:pic>
        <p:nvPicPr>
          <p:cNvPr id="7" name="Picture 6" descr="1757a1bdb9a1b22.jpg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620001" y="4191000"/>
            <a:ext cx="1272503" cy="7493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D7A2930-7667-43D2-8B42-8AF6C3389138}"/>
              </a:ext>
            </a:extLst>
          </p:cNvPr>
          <p:cNvSpPr/>
          <p:nvPr/>
        </p:nvSpPr>
        <p:spPr>
          <a:xfrm>
            <a:off x="4038600" y="152400"/>
            <a:ext cx="4876800" cy="1295400"/>
          </a:xfrm>
          <a:prstGeom prst="rect">
            <a:avLst/>
          </a:prstGeom>
          <a:noFill/>
        </p:spPr>
        <p:txBody>
          <a:bodyPr wrap="none" lIns="91440" tIns="45720" rIns="91440" bIns="45720" numCol="1">
            <a:prstTxWarp prst="textDeflat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1200" cap="none" spc="0" normalizeH="0" baseline="0" noProof="0" dirty="0">
                <a:ln w="12700" cmpd="sng">
                  <a:solidFill>
                    <a:srgbClr val="8064A2"/>
                  </a:solidFill>
                  <a:prstDash val="solid"/>
                </a:ln>
                <a:solidFill>
                  <a:srgbClr val="1F497D">
                    <a:lumMod val="20000"/>
                    <a:lumOff val="80000"/>
                  </a:srgb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JACK TÌM KHO BÁU </a:t>
            </a:r>
          </a:p>
        </p:txBody>
      </p:sp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56F9C75C-2E1D-06E5-0FC9-B27D4A47433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14541" cy="685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ADMIN\Desktop\game_screen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free-clip-art-pirate-ship-cliparts-that-you-can-download-to--29666.png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352800" y="838200"/>
            <a:ext cx="3505200" cy="2503714"/>
          </a:xfrm>
          <a:prstGeom prst="rect">
            <a:avLst/>
          </a:prstGeom>
        </p:spPr>
      </p:pic>
      <p:pic>
        <p:nvPicPr>
          <p:cNvPr id="9" name="Picture 8" descr="disney-jake-and-the-neverland-pirates-clip-art-images--29662.gif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553200" y="1143000"/>
            <a:ext cx="2286000" cy="1981200"/>
          </a:xfrm>
          <a:prstGeom prst="rect">
            <a:avLst/>
          </a:prstGeom>
        </p:spPr>
      </p:pic>
      <p:pic>
        <p:nvPicPr>
          <p:cNvPr id="12" name="Picture 11" descr="fb44a5326e85d476b1b0027a81526e0e.png">
            <a:hlinkClick r:id="rId9" action="ppaction://hlinksldjump"/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858000" y="5372100"/>
            <a:ext cx="1905000" cy="1295400"/>
          </a:xfrm>
          <a:prstGeom prst="rect">
            <a:avLst/>
          </a:prstGeom>
        </p:spPr>
      </p:pic>
      <p:pic>
        <p:nvPicPr>
          <p:cNvPr id="14" name="Picture 7" descr="C:\Users\ADMIN\Desktop\Doreamon cau ca\animated-tropical-fish-5-2.gif">
            <a:hlinkClick r:id="rId11" action="ppaction://hlinksldjump"/>
          </p:cNvPr>
          <p:cNvPicPr>
            <a:picLocks noChangeAspect="1" noChangeArrowheads="1" noCrop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99726" y="3384030"/>
            <a:ext cx="799726" cy="628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e0719548b26d2f34b9b299abba325ffd.png">
            <a:hlinkClick r:id="rId11" action="ppaction://hlinksldjump"/>
          </p:cNvPr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2057400" y="5257800"/>
            <a:ext cx="2133600" cy="1600200"/>
          </a:xfrm>
          <a:prstGeom prst="rect">
            <a:avLst/>
          </a:prstGeom>
        </p:spPr>
      </p:pic>
      <p:pic>
        <p:nvPicPr>
          <p:cNvPr id="11" name="Picture 10" descr="3e0d0b8091e5297e6b938ce3eaa17115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 flipH="1">
            <a:off x="12170764" y="3694574"/>
            <a:ext cx="2090890" cy="1145940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3D4517ED-5C2D-69B9-5D68-82F4B0EA9CC8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14541" cy="685800"/>
          </a:xfrm>
          <a:prstGeom prst="rect">
            <a:avLst/>
          </a:prstGeom>
        </p:spPr>
      </p:pic>
      <p:pic>
        <p:nvPicPr>
          <p:cNvPr id="3" name="Am-thanh-tra-loi-dung-chinh-xac-www_tiengdong_com">
            <a:hlinkClick r:id="" action="ppaction://media"/>
            <a:extLst>
              <a:ext uri="{FF2B5EF4-FFF2-40B4-BE49-F238E27FC236}">
                <a16:creationId xmlns:a16="http://schemas.microsoft.com/office/drawing/2014/main" id="{FA828D72-6A2C-0C41-D77B-CEC9B75D2A7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-1474788" y="2451100"/>
            <a:ext cx="609600" cy="609600"/>
          </a:xfrm>
          <a:prstGeom prst="rect">
            <a:avLst/>
          </a:prstGeom>
        </p:spPr>
      </p:pic>
      <p:pic>
        <p:nvPicPr>
          <p:cNvPr id="5" name="Am-thanh-tra-loi-dung-chinh-xac-www_tiengdong_com">
            <a:hlinkClick r:id="" action="ppaction://media"/>
            <a:extLst>
              <a:ext uri="{FF2B5EF4-FFF2-40B4-BE49-F238E27FC236}">
                <a16:creationId xmlns:a16="http://schemas.microsoft.com/office/drawing/2014/main" id="{D9F86808-FE2F-6AD2-3BDB-B488F6BB26B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-2019300" y="4724400"/>
            <a:ext cx="609600" cy="609600"/>
          </a:xfrm>
          <a:prstGeom prst="rect">
            <a:avLst/>
          </a:prstGeom>
        </p:spPr>
      </p:pic>
      <p:pic>
        <p:nvPicPr>
          <p:cNvPr id="6" name="Am-thanh-tra-loi-dung-chinh-xac-www_tiengdong_com">
            <a:hlinkClick r:id="" action="ppaction://media"/>
            <a:extLst>
              <a:ext uri="{FF2B5EF4-FFF2-40B4-BE49-F238E27FC236}">
                <a16:creationId xmlns:a16="http://schemas.microsoft.com/office/drawing/2014/main" id="{9098CDDF-CE90-2097-625F-6554C696EF7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-1143000" y="5318178"/>
            <a:ext cx="609600" cy="609600"/>
          </a:xfrm>
          <a:prstGeom prst="rect">
            <a:avLst/>
          </a:prstGeom>
        </p:spPr>
      </p:pic>
      <p:pic>
        <p:nvPicPr>
          <p:cNvPr id="15" name="Am-thanh-tra-loi-dung-chinh-xac-www_tiengdong_com">
            <a:hlinkClick r:id="" action="ppaction://media"/>
            <a:extLst>
              <a:ext uri="{FF2B5EF4-FFF2-40B4-BE49-F238E27FC236}">
                <a16:creationId xmlns:a16="http://schemas.microsoft.com/office/drawing/2014/main" id="{9B658BA8-4954-FBF3-07C3-B7EC0AC03C5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-1841920" y="3797301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-0.02777 L 1.11022E-16 -4.44444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93889E-18 -3.35805E-6 L 1.12708 0.0034 " pathEditMode="relative" rAng="0" ptsTypes="AA">
                                      <p:cBhvr>
                                        <p:cTn id="8" dur="27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354" y="154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3.33333E-6 L -1.15 -3.33333E-6 " pathEditMode="relative" rAng="0" ptsTypes="AA">
                                      <p:cBhvr>
                                        <p:cTn id="10" dur="26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75" y="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72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72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3.33333E-6 L 0.15 -0.42777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5" y="-2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4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172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4.44444E-6 L -0.1125 -0.46112 " pathEditMode="relative" rAng="0" ptsTypes="AA">
                                      <p:cBhvr>
                                        <p:cTn id="3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6" y="-2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4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5" dur="1724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4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isney-jake-and-the-neverland-pirates-clip-art-images--29662.gif">
            <a:hlinkClick r:id="rId3" action="ppaction://hlinksldjump"/>
            <a:extLst>
              <a:ext uri="{FF2B5EF4-FFF2-40B4-BE49-F238E27FC236}">
                <a16:creationId xmlns:a16="http://schemas.microsoft.com/office/drawing/2014/main" id="{61F9F1A2-E912-288E-F75B-7720672D8575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475133" y="3533553"/>
            <a:ext cx="2838450" cy="2952750"/>
          </a:xfrm>
          <a:prstGeom prst="rect">
            <a:avLst/>
          </a:prstGeom>
        </p:spPr>
      </p:pic>
      <p:pic>
        <p:nvPicPr>
          <p:cNvPr id="8" name="Picture 7" descr="disney-jake-and-the-neverland-pirates-clip-art-images--29681.gif">
            <a:hlinkClick r:id="rId3" action="ppaction://hlinksldjump"/>
            <a:extLst>
              <a:ext uri="{FF2B5EF4-FFF2-40B4-BE49-F238E27FC236}">
                <a16:creationId xmlns:a16="http://schemas.microsoft.com/office/drawing/2014/main" id="{B5D73745-E02B-1894-C790-58E113F86F62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895776" y="3429000"/>
            <a:ext cx="2286000" cy="2733675"/>
          </a:xfrm>
          <a:prstGeom prst="rect">
            <a:avLst/>
          </a:prstGeom>
        </p:spPr>
      </p:pic>
      <p:pic>
        <p:nvPicPr>
          <p:cNvPr id="10" name="Picture 9" descr="020cafd9e8d2e8024e60e3d66391fe0e.png">
            <a:hlinkClick r:id="rId3" action="ppaction://hlinksldjump"/>
            <a:extLst>
              <a:ext uri="{FF2B5EF4-FFF2-40B4-BE49-F238E27FC236}">
                <a16:creationId xmlns:a16="http://schemas.microsoft.com/office/drawing/2014/main" id="{D500437A-6DCC-DE53-FF7F-E85DC3B02243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495801" y="4343400"/>
            <a:ext cx="3684181" cy="2514600"/>
          </a:xfrm>
          <a:prstGeom prst="rect">
            <a:avLst/>
          </a:prstGeom>
        </p:spPr>
      </p:pic>
      <p:pic>
        <p:nvPicPr>
          <p:cNvPr id="12" name="Picture 11" descr="Logo, company name&#10;&#10;Description automatically generated">
            <a:extLst>
              <a:ext uri="{FF2B5EF4-FFF2-40B4-BE49-F238E27FC236}">
                <a16:creationId xmlns:a16="http://schemas.microsoft.com/office/drawing/2014/main" id="{FDFCE92E-39C5-0F84-1F2F-BFF6BA15459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14541" cy="68580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19FFF47A-89E5-0254-9321-8F6602105C20}"/>
              </a:ext>
            </a:extLst>
          </p:cNvPr>
          <p:cNvGrpSpPr/>
          <p:nvPr/>
        </p:nvGrpSpPr>
        <p:grpSpPr>
          <a:xfrm>
            <a:off x="1098146" y="87313"/>
            <a:ext cx="3881260" cy="3760787"/>
            <a:chOff x="1888703" y="432437"/>
            <a:chExt cx="4020309" cy="2918447"/>
          </a:xfrm>
        </p:grpSpPr>
        <p:pic>
          <p:nvPicPr>
            <p:cNvPr id="18" name="Graphic 17">
              <a:extLst>
                <a:ext uri="{FF2B5EF4-FFF2-40B4-BE49-F238E27FC236}">
                  <a16:creationId xmlns:a16="http://schemas.microsoft.com/office/drawing/2014/main" id="{BC98F4A4-461D-7966-0109-C25B6DBBAE5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888703" y="432437"/>
              <a:ext cx="4020309" cy="2918447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7A96E56-AB96-BDA7-A466-B7FC202BEACE}"/>
                </a:ext>
              </a:extLst>
            </p:cNvPr>
            <p:cNvSpPr txBox="1"/>
            <p:nvPr/>
          </p:nvSpPr>
          <p:spPr>
            <a:xfrm>
              <a:off x="2146024" y="744673"/>
              <a:ext cx="3436022" cy="12180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400" b="0" i="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Khi </a:t>
              </a:r>
              <a:r>
                <a:rPr lang="en-US" sz="2400" b="0" i="0" dirty="0" err="1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làm</a:t>
              </a:r>
              <a:r>
                <a:rPr lang="en-US" sz="2400" b="0" i="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 </a:t>
              </a:r>
              <a:r>
                <a:rPr lang="en-US" sz="2400" b="0" i="0" dirty="0" err="1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mọi</a:t>
              </a:r>
              <a:r>
                <a:rPr lang="en-US" sz="2400" b="0" i="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 </a:t>
              </a:r>
              <a:r>
                <a:rPr lang="en-US" sz="2400" b="0" i="0" dirty="0" err="1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việc</a:t>
              </a:r>
              <a:r>
                <a:rPr lang="en-US" sz="2400" b="0" i="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, </a:t>
              </a:r>
              <a:r>
                <a:rPr lang="en-US" sz="2400" b="0" i="0" dirty="0" err="1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bạn</a:t>
              </a:r>
              <a:r>
                <a:rPr lang="en-US" sz="2400" b="0" i="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 Bi có </a:t>
              </a:r>
              <a:r>
                <a:rPr lang="en-US" sz="2400" b="0" i="0" dirty="0" err="1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thói</a:t>
              </a:r>
              <a:r>
                <a:rPr lang="en-US" sz="2400" b="0" i="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 </a:t>
              </a:r>
              <a:r>
                <a:rPr lang="en-US" sz="2400" b="0" i="0" dirty="0" err="1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quen</a:t>
              </a:r>
              <a:r>
                <a:rPr lang="en-US" sz="2400" b="0" i="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 </a:t>
              </a:r>
              <a:r>
                <a:rPr lang="en-US" sz="2400" b="0" i="0" dirty="0" err="1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gì</a:t>
              </a:r>
              <a:r>
                <a:rPr lang="en-US" sz="2400" b="0" i="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? </a:t>
              </a:r>
              <a:r>
                <a:rPr lang="en-US" sz="2400" b="0" i="0" dirty="0" err="1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Thói</a:t>
              </a:r>
              <a:r>
                <a:rPr lang="en-US" sz="2400" b="0" i="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 </a:t>
              </a:r>
              <a:r>
                <a:rPr lang="en-US" sz="2400" b="0" i="0" dirty="0" err="1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quen</a:t>
              </a:r>
              <a:r>
                <a:rPr lang="en-US" sz="2400" b="0" i="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 </a:t>
              </a:r>
              <a:r>
                <a:rPr lang="en-US" sz="2400" b="0" i="0" dirty="0" err="1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đó</a:t>
              </a:r>
              <a:r>
                <a:rPr lang="en-US" sz="2400" b="0" i="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 </a:t>
              </a:r>
              <a:r>
                <a:rPr lang="en-US" sz="2400" b="0" i="0" dirty="0" err="1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đã</a:t>
              </a:r>
              <a:r>
                <a:rPr lang="en-US" sz="2400" b="0" i="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 </a:t>
              </a:r>
              <a:r>
                <a:rPr lang="en-US" sz="2400" b="0" i="0" dirty="0" err="1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dẫn</a:t>
              </a:r>
              <a:r>
                <a:rPr lang="en-US" sz="2400" b="0" i="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 </a:t>
              </a:r>
              <a:r>
                <a:rPr lang="en-US" sz="2400" b="0" i="0" dirty="0" err="1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đến</a:t>
              </a:r>
              <a:r>
                <a:rPr lang="en-US" sz="2400" b="0" i="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 </a:t>
              </a:r>
              <a:r>
                <a:rPr lang="en-US" sz="2400" b="0" i="0" dirty="0" err="1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điều</a:t>
              </a:r>
              <a:r>
                <a:rPr lang="en-US" sz="2400" b="0" i="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 </a:t>
              </a:r>
              <a:r>
                <a:rPr lang="en-US" sz="2400" b="0" i="0" dirty="0" err="1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gì</a:t>
              </a:r>
              <a:r>
                <a:rPr lang="en-US" sz="2400" b="0" i="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?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sym typeface="Arial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86CE23D-433F-26E1-AD4D-35666BF2910D}"/>
              </a:ext>
            </a:extLst>
          </p:cNvPr>
          <p:cNvGrpSpPr/>
          <p:nvPr/>
        </p:nvGrpSpPr>
        <p:grpSpPr>
          <a:xfrm>
            <a:off x="5664847" y="280116"/>
            <a:ext cx="6621150" cy="3375179"/>
            <a:chOff x="5072396" y="2218162"/>
            <a:chExt cx="3105114" cy="2797429"/>
          </a:xfrm>
        </p:grpSpPr>
        <p:pic>
          <p:nvPicPr>
            <p:cNvPr id="21" name="Graphic 20">
              <a:extLst>
                <a:ext uri="{FF2B5EF4-FFF2-40B4-BE49-F238E27FC236}">
                  <a16:creationId xmlns:a16="http://schemas.microsoft.com/office/drawing/2014/main" id="{831D6340-C9BC-1ECD-3576-4EFE2E1F854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5072396" y="2218162"/>
              <a:ext cx="3105114" cy="2797429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1C6A7184-26AD-32A4-F55D-95CDEC97946C}"/>
                </a:ext>
              </a:extLst>
            </p:cNvPr>
            <p:cNvSpPr txBox="1"/>
            <p:nvPr/>
          </p:nvSpPr>
          <p:spPr>
            <a:xfrm>
              <a:off x="5711647" y="2685788"/>
              <a:ext cx="2092766" cy="18621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000" b="0" i="0" dirty="0" err="1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Bạn</a:t>
              </a:r>
              <a:r>
                <a:rPr lang="en-US" sz="2000" b="0" i="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 Bi </a:t>
              </a:r>
              <a:r>
                <a:rPr lang="en-US" sz="2000" b="0" i="0" dirty="0" err="1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làm</a:t>
              </a:r>
              <a:r>
                <a:rPr lang="en-US" sz="2000" b="0" i="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 </a:t>
              </a:r>
              <a:r>
                <a:rPr lang="en-US" sz="2000" b="0" i="0" dirty="0" err="1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việc</a:t>
              </a:r>
              <a:r>
                <a:rPr lang="en-US" sz="2000" b="0" i="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 </a:t>
              </a:r>
              <a:r>
                <a:rPr lang="en-US" sz="2000" b="0" i="0" dirty="0" err="1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gì</a:t>
              </a:r>
              <a:r>
                <a:rPr lang="en-US" sz="2000" b="0" i="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 </a:t>
              </a:r>
              <a:r>
                <a:rPr lang="en-US" sz="2000" b="0" i="0" dirty="0" err="1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cũng</a:t>
              </a:r>
              <a:r>
                <a:rPr lang="en-US" sz="2000" b="0" i="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 </a:t>
              </a:r>
              <a:r>
                <a:rPr lang="en-US" sz="2000" b="0" i="0" dirty="0" err="1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chậm</a:t>
              </a:r>
              <a:r>
                <a:rPr lang="en-US" sz="2000" b="0" i="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 </a:t>
              </a:r>
              <a:r>
                <a:rPr lang="en-US" sz="2000" b="0" i="0" dirty="0" err="1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trễ</a:t>
              </a:r>
              <a:r>
                <a:rPr lang="en-US" sz="2000" b="0" i="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, </a:t>
              </a:r>
              <a:r>
                <a:rPr lang="en-US" sz="2000" b="0" i="0" dirty="0" err="1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luôn</a:t>
              </a:r>
              <a:r>
                <a:rPr lang="en-US" sz="2000" b="0" i="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 </a:t>
              </a:r>
              <a:r>
                <a:rPr lang="en-US" sz="2000" b="0" i="0" dirty="0" err="1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xin</a:t>
              </a:r>
              <a:r>
                <a:rPr lang="en-US" sz="2000" b="0" i="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 </a:t>
              </a:r>
              <a:r>
                <a:rPr lang="en-US" sz="2000" b="0" i="0" dirty="0" err="1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thêm</a:t>
              </a:r>
              <a:r>
                <a:rPr lang="en-US" sz="2000" b="0" i="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 </a:t>
              </a:r>
              <a:r>
                <a:rPr lang="en-US" sz="2000" b="0" i="0" dirty="0" err="1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thời</a:t>
              </a:r>
              <a:r>
                <a:rPr lang="en-US" sz="2000" b="0" i="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 </a:t>
              </a:r>
              <a:r>
                <a:rPr lang="en-US" sz="2000" b="0" i="0" dirty="0" err="1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gian</a:t>
              </a:r>
              <a:r>
                <a:rPr lang="en-US" sz="2000" b="0" i="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 </a:t>
              </a:r>
              <a:r>
                <a:rPr lang="en-US" sz="2000" b="0" i="0" dirty="0" err="1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để</a:t>
              </a:r>
              <a:r>
                <a:rPr lang="en-US" sz="2000" b="0" i="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 </a:t>
              </a:r>
              <a:r>
                <a:rPr lang="en-US" sz="2000" b="0" i="0" dirty="0" err="1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hoàn</a:t>
              </a:r>
              <a:r>
                <a:rPr lang="en-US" sz="2000" b="0" i="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 </a:t>
              </a:r>
              <a:r>
                <a:rPr lang="en-US" sz="2000" b="0" i="0" dirty="0" err="1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thành</a:t>
              </a:r>
              <a:r>
                <a:rPr lang="en-US" sz="2000" b="0" i="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 </a:t>
              </a:r>
              <a:r>
                <a:rPr lang="en-US" sz="2000" b="0" i="0" dirty="0" err="1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công</a:t>
              </a:r>
              <a:r>
                <a:rPr lang="en-US" sz="2000" b="0" i="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 </a:t>
              </a:r>
              <a:r>
                <a:rPr lang="en-US" sz="2000" b="0" i="0" dirty="0" err="1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việc</a:t>
              </a:r>
              <a:r>
                <a:rPr lang="en-US" sz="2000" b="0" i="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. </a:t>
              </a:r>
              <a:r>
                <a:rPr lang="en-US" sz="2000" b="0" i="0" dirty="0" err="1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Điều</a:t>
              </a:r>
              <a:r>
                <a:rPr lang="en-US" sz="2000" b="0" i="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 </a:t>
              </a:r>
              <a:r>
                <a:rPr lang="en-US" sz="2000" b="0" i="0" dirty="0" err="1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đó</a:t>
              </a:r>
              <a:r>
                <a:rPr lang="en-US" sz="2000" b="0" i="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 </a:t>
              </a:r>
              <a:r>
                <a:rPr lang="en-US" sz="2000" b="0" i="0" dirty="0" err="1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dẫn</a:t>
              </a:r>
              <a:r>
                <a:rPr lang="en-US" sz="2000" b="0" i="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 </a:t>
              </a:r>
              <a:r>
                <a:rPr lang="en-US" sz="2000" b="0" i="0" dirty="0" err="1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đến</a:t>
              </a:r>
              <a:r>
                <a:rPr lang="en-US" sz="2000" b="0" i="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 </a:t>
              </a:r>
              <a:r>
                <a:rPr lang="en-US" sz="2000" b="0" i="0" dirty="0" err="1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việc</a:t>
              </a:r>
              <a:r>
                <a:rPr lang="en-US" sz="2000" b="0" i="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 </a:t>
              </a:r>
              <a:r>
                <a:rPr lang="en-US" sz="2000" b="0" i="0" dirty="0" err="1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bị</a:t>
              </a:r>
              <a:r>
                <a:rPr lang="en-US" sz="2000" b="0" i="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 </a:t>
              </a:r>
              <a:r>
                <a:rPr lang="en-US" sz="2000" b="0" i="0" dirty="0" err="1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chậm</a:t>
              </a:r>
              <a:r>
                <a:rPr lang="en-US" sz="2000" b="0" i="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 </a:t>
              </a:r>
              <a:r>
                <a:rPr lang="en-US" sz="2000" b="0" i="0" dirty="0" err="1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chuyến</a:t>
              </a:r>
              <a:r>
                <a:rPr lang="en-US" sz="2000" b="0" i="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 </a:t>
              </a:r>
              <a:r>
                <a:rPr lang="en-US" sz="2000" b="0" i="0" dirty="0" err="1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tàu</a:t>
              </a:r>
              <a:r>
                <a:rPr lang="en-US" sz="2000" b="0" i="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 </a:t>
              </a:r>
              <a:r>
                <a:rPr lang="en-US" sz="2000" b="0" i="0" dirty="0" err="1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về</a:t>
              </a:r>
              <a:r>
                <a:rPr lang="en-US" sz="2000" b="0" i="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 </a:t>
              </a:r>
              <a:r>
                <a:rPr lang="en-US" sz="2000" b="0" i="0" dirty="0" err="1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quê</a:t>
              </a:r>
              <a:r>
                <a:rPr lang="en-US" sz="2000" b="0" i="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 </a:t>
              </a:r>
              <a:r>
                <a:rPr lang="en-US" sz="2000" b="0" i="0" dirty="0" err="1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thăm</a:t>
              </a:r>
              <a:r>
                <a:rPr lang="en-US" sz="2000" b="0" i="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 </a:t>
              </a:r>
              <a:r>
                <a:rPr lang="en-US" sz="2000" b="0" i="0" dirty="0" err="1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ông</a:t>
              </a:r>
              <a:r>
                <a:rPr lang="en-US" sz="2000" b="0" i="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 </a:t>
              </a:r>
              <a:r>
                <a:rPr lang="en-US" sz="2000" b="0" i="0" dirty="0" err="1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bà</a:t>
              </a:r>
              <a:r>
                <a:rPr lang="en-US" sz="2000" b="0" i="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, </a:t>
              </a:r>
              <a:r>
                <a:rPr lang="en-US" sz="2000" b="0" i="0" dirty="0" err="1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bạn</a:t>
              </a:r>
              <a:r>
                <a:rPr lang="en-US" sz="2000" b="0" i="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 Bi </a:t>
              </a:r>
              <a:r>
                <a:rPr lang="en-US" sz="2000" b="0" i="0" dirty="0" err="1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không</a:t>
              </a:r>
              <a:r>
                <a:rPr lang="en-US" sz="2000" b="0" i="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 </a:t>
              </a:r>
              <a:r>
                <a:rPr lang="en-US" sz="2000" b="0" i="0" dirty="0" err="1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thể</a:t>
              </a:r>
              <a:r>
                <a:rPr lang="en-US" sz="2000" b="0" i="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 </a:t>
              </a:r>
              <a:r>
                <a:rPr lang="en-US" sz="2000" b="0" i="0" dirty="0" err="1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hoành</a:t>
              </a:r>
              <a:r>
                <a:rPr lang="en-US" sz="2000" b="0" i="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 </a:t>
              </a:r>
              <a:r>
                <a:rPr lang="en-US" sz="2000" b="0" i="0" dirty="0" err="1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thành</a:t>
              </a:r>
              <a:r>
                <a:rPr lang="en-US" sz="2000" b="0" i="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 </a:t>
              </a:r>
              <a:r>
                <a:rPr lang="en-US" sz="2000" b="0" i="0" dirty="0" err="1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công</a:t>
              </a:r>
              <a:r>
                <a:rPr lang="en-US" sz="2000" b="0" i="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 </a:t>
              </a:r>
              <a:r>
                <a:rPr lang="en-US" sz="2000" b="0" i="0" dirty="0" err="1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việc</a:t>
              </a:r>
              <a:r>
                <a:rPr lang="en-US" sz="2000" b="0" i="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 </a:t>
              </a:r>
              <a:r>
                <a:rPr lang="en-US" sz="2000" b="0" i="0" dirty="0" err="1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đúng</a:t>
              </a:r>
              <a:r>
                <a:rPr lang="en-US" sz="2000" b="0" i="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 </a:t>
              </a:r>
              <a:r>
                <a:rPr lang="en-US" sz="2000" b="0" i="0" dirty="0" err="1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thời</a:t>
              </a:r>
              <a:r>
                <a:rPr lang="en-US" sz="2000" b="0" i="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 </a:t>
              </a:r>
              <a:r>
                <a:rPr lang="en-US" sz="2000" b="0" i="0" dirty="0" err="1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gian</a:t>
              </a:r>
              <a:r>
                <a:rPr lang="en-US" sz="2000" b="0" i="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.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84835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isney-jake-and-the-neverland-pirates-clip-art-images--29662.gif">
            <a:hlinkClick r:id="rId3" action="ppaction://hlinksldjump"/>
            <a:extLst>
              <a:ext uri="{FF2B5EF4-FFF2-40B4-BE49-F238E27FC236}">
                <a16:creationId xmlns:a16="http://schemas.microsoft.com/office/drawing/2014/main" id="{61F9F1A2-E912-288E-F75B-7720672D8575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475133" y="3533553"/>
            <a:ext cx="2838450" cy="2952750"/>
          </a:xfrm>
          <a:prstGeom prst="rect">
            <a:avLst/>
          </a:prstGeom>
        </p:spPr>
      </p:pic>
      <p:pic>
        <p:nvPicPr>
          <p:cNvPr id="8" name="Picture 7" descr="disney-jake-and-the-neverland-pirates-clip-art-images--29681.gif">
            <a:hlinkClick r:id="rId3" action="ppaction://hlinksldjump"/>
            <a:extLst>
              <a:ext uri="{FF2B5EF4-FFF2-40B4-BE49-F238E27FC236}">
                <a16:creationId xmlns:a16="http://schemas.microsoft.com/office/drawing/2014/main" id="{B5D73745-E02B-1894-C790-58E113F86F62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895776" y="3354236"/>
            <a:ext cx="2286000" cy="2733675"/>
          </a:xfrm>
          <a:prstGeom prst="rect">
            <a:avLst/>
          </a:prstGeom>
        </p:spPr>
      </p:pic>
      <p:pic>
        <p:nvPicPr>
          <p:cNvPr id="10" name="Picture 9" descr="020cafd9e8d2e8024e60e3d66391fe0e.png">
            <a:hlinkClick r:id="rId3" action="ppaction://hlinksldjump"/>
            <a:extLst>
              <a:ext uri="{FF2B5EF4-FFF2-40B4-BE49-F238E27FC236}">
                <a16:creationId xmlns:a16="http://schemas.microsoft.com/office/drawing/2014/main" id="{D500437A-6DCC-DE53-FF7F-E85DC3B02243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495801" y="4343400"/>
            <a:ext cx="3684181" cy="2514600"/>
          </a:xfrm>
          <a:prstGeom prst="rect">
            <a:avLst/>
          </a:prstGeom>
        </p:spPr>
      </p:pic>
      <p:pic>
        <p:nvPicPr>
          <p:cNvPr id="12" name="Picture 11" descr="Logo, company name&#10;&#10;Description automatically generated">
            <a:extLst>
              <a:ext uri="{FF2B5EF4-FFF2-40B4-BE49-F238E27FC236}">
                <a16:creationId xmlns:a16="http://schemas.microsoft.com/office/drawing/2014/main" id="{FDFCE92E-39C5-0F84-1F2F-BFF6BA15459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14541" cy="68580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19FFF47A-89E5-0254-9321-8F6602105C20}"/>
              </a:ext>
            </a:extLst>
          </p:cNvPr>
          <p:cNvGrpSpPr/>
          <p:nvPr/>
        </p:nvGrpSpPr>
        <p:grpSpPr>
          <a:xfrm>
            <a:off x="1199064" y="-7250"/>
            <a:ext cx="3881260" cy="3760787"/>
            <a:chOff x="1888703" y="432437"/>
            <a:chExt cx="4020309" cy="2918447"/>
          </a:xfrm>
        </p:grpSpPr>
        <p:pic>
          <p:nvPicPr>
            <p:cNvPr id="18" name="Graphic 17">
              <a:extLst>
                <a:ext uri="{FF2B5EF4-FFF2-40B4-BE49-F238E27FC236}">
                  <a16:creationId xmlns:a16="http://schemas.microsoft.com/office/drawing/2014/main" id="{BC98F4A4-461D-7966-0109-C25B6DBBAE5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888703" y="432437"/>
              <a:ext cx="4020309" cy="2918447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7A96E56-AB96-BDA7-A466-B7FC202BEACE}"/>
                </a:ext>
              </a:extLst>
            </p:cNvPr>
            <p:cNvSpPr txBox="1"/>
            <p:nvPr/>
          </p:nvSpPr>
          <p:spPr>
            <a:xfrm>
              <a:off x="2146024" y="744673"/>
              <a:ext cx="3436022" cy="1385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800" b="0" i="0" dirty="0" err="1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Em</a:t>
              </a:r>
              <a:r>
                <a:rPr lang="en-US" sz="2800" b="0" i="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 </a:t>
              </a:r>
              <a:r>
                <a:rPr lang="en-US" sz="2800" b="0" i="0" dirty="0" err="1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rút</a:t>
              </a:r>
              <a:r>
                <a:rPr lang="en-US" sz="2800" b="0" i="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 </a:t>
              </a:r>
              <a:r>
                <a:rPr lang="en-US" sz="2800" b="0" i="0" dirty="0" err="1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ra</a:t>
              </a:r>
              <a:r>
                <a:rPr lang="en-US" sz="2800" b="0" i="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 </a:t>
              </a:r>
              <a:r>
                <a:rPr lang="en-US" sz="2800" b="0" i="0" dirty="0" err="1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điều</a:t>
              </a:r>
              <a:r>
                <a:rPr lang="en-US" sz="2800" b="0" i="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 </a:t>
              </a:r>
              <a:r>
                <a:rPr lang="en-US" sz="2800" b="0" i="0" dirty="0" err="1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gì</a:t>
              </a:r>
              <a:r>
                <a:rPr lang="en-US" sz="2800" b="0" i="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 </a:t>
              </a:r>
              <a:r>
                <a:rPr lang="en-US" sz="2800" b="0" i="0" dirty="0" err="1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từ</a:t>
              </a:r>
              <a:r>
                <a:rPr lang="en-US" sz="2800" b="0" i="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 </a:t>
              </a:r>
              <a:r>
                <a:rPr lang="en-US" sz="2800" b="0" i="0" dirty="0" err="1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câu</a:t>
              </a:r>
              <a:r>
                <a:rPr lang="en-US" sz="2800" b="0" i="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 </a:t>
              </a:r>
              <a:r>
                <a:rPr lang="en-US" sz="2800" b="0" i="0" dirty="0" err="1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chuyện</a:t>
              </a:r>
              <a:r>
                <a:rPr lang="en-US" sz="2800" b="0" i="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 </a:t>
              </a:r>
              <a:r>
                <a:rPr lang="en-US" sz="2800" b="0" i="0" dirty="0" err="1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của</a:t>
              </a:r>
              <a:r>
                <a:rPr lang="en-US" sz="2800" b="0" i="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 </a:t>
              </a:r>
              <a:r>
                <a:rPr lang="en-US" sz="2800" b="0" i="0" dirty="0" err="1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bạn</a:t>
              </a:r>
              <a:r>
                <a:rPr lang="en-US" sz="2800" b="0" i="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 Bi? </a:t>
              </a:r>
              <a:br>
                <a:rPr lang="en-US" sz="3200" dirty="0"/>
              </a:b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sym typeface="Arial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86CE23D-433F-26E1-AD4D-35666BF2910D}"/>
              </a:ext>
            </a:extLst>
          </p:cNvPr>
          <p:cNvGrpSpPr/>
          <p:nvPr/>
        </p:nvGrpSpPr>
        <p:grpSpPr>
          <a:xfrm>
            <a:off x="5664847" y="215523"/>
            <a:ext cx="6621150" cy="3375179"/>
            <a:chOff x="5072396" y="2164626"/>
            <a:chExt cx="3105114" cy="2797429"/>
          </a:xfrm>
        </p:grpSpPr>
        <p:pic>
          <p:nvPicPr>
            <p:cNvPr id="21" name="Graphic 20">
              <a:extLst>
                <a:ext uri="{FF2B5EF4-FFF2-40B4-BE49-F238E27FC236}">
                  <a16:creationId xmlns:a16="http://schemas.microsoft.com/office/drawing/2014/main" id="{831D6340-C9BC-1ECD-3576-4EFE2E1F854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5072396" y="2164626"/>
              <a:ext cx="3105114" cy="2797429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1C6A7184-26AD-32A4-F55D-95CDEC97946C}"/>
                </a:ext>
              </a:extLst>
            </p:cNvPr>
            <p:cNvSpPr txBox="1"/>
            <p:nvPr/>
          </p:nvSpPr>
          <p:spPr>
            <a:xfrm>
              <a:off x="5711647" y="2562773"/>
              <a:ext cx="2092766" cy="19514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100" b="0" i="0" dirty="0" err="1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Chúng</a:t>
              </a:r>
              <a:r>
                <a:rPr lang="en-US" sz="2100" b="0" i="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 ta </a:t>
              </a:r>
              <a:r>
                <a:rPr lang="en-US" sz="2100" b="0" i="0" dirty="0" err="1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không</a:t>
              </a:r>
              <a:r>
                <a:rPr lang="en-US" sz="2100" b="0" i="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 </a:t>
              </a:r>
              <a:r>
                <a:rPr lang="en-US" sz="2100" b="0" i="0" dirty="0" err="1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nên</a:t>
              </a:r>
              <a:r>
                <a:rPr lang="en-US" sz="2100" b="0" i="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 </a:t>
              </a:r>
              <a:r>
                <a:rPr lang="en-US" sz="2100" b="0" i="0" dirty="0" err="1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đồng</a:t>
              </a:r>
              <a:r>
                <a:rPr lang="en-US" sz="2100" b="0" i="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 </a:t>
              </a:r>
              <a:r>
                <a:rPr lang="en-US" sz="2100" b="0" i="0" dirty="0" err="1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tình</a:t>
              </a:r>
              <a:r>
                <a:rPr lang="en-US" sz="2100" b="0" i="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 </a:t>
              </a:r>
              <a:r>
                <a:rPr lang="en-US" sz="2100" b="0" i="0" dirty="0" err="1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với</a:t>
              </a:r>
              <a:r>
                <a:rPr lang="en-US" sz="2100" b="0" i="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 </a:t>
              </a:r>
              <a:r>
                <a:rPr lang="en-US" sz="2100" b="0" i="0" dirty="0" err="1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hành</a:t>
              </a:r>
              <a:r>
                <a:rPr lang="en-US" sz="2100" b="0" i="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 vi </a:t>
              </a:r>
              <a:r>
                <a:rPr lang="en-US" sz="2100" b="0" i="0" dirty="0" err="1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của</a:t>
              </a:r>
              <a:r>
                <a:rPr lang="en-US" sz="2100" b="0" i="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 </a:t>
              </a:r>
              <a:r>
                <a:rPr lang="en-US" sz="2100" b="0" i="0" dirty="0" err="1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bạn</a:t>
              </a:r>
              <a:r>
                <a:rPr lang="en-US" sz="2100" b="0" i="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 Bi. Khi </a:t>
              </a:r>
              <a:r>
                <a:rPr lang="en-US" sz="2100" b="0" i="0" dirty="0" err="1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làm</a:t>
              </a:r>
              <a:r>
                <a:rPr lang="en-US" sz="2100" b="0" i="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 </a:t>
              </a:r>
              <a:r>
                <a:rPr lang="en-US" sz="2100" b="0" i="0" dirty="0" err="1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việc</a:t>
              </a:r>
              <a:r>
                <a:rPr lang="en-US" sz="2100" b="0" i="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 </a:t>
              </a:r>
              <a:r>
                <a:rPr lang="en-US" sz="2100" b="0" i="0" dirty="0" err="1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gì</a:t>
              </a:r>
              <a:r>
                <a:rPr lang="en-US" sz="2100" b="0" i="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, </a:t>
              </a:r>
              <a:r>
                <a:rPr lang="en-US" sz="2100" b="0" i="0" dirty="0" err="1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chúng</a:t>
              </a:r>
              <a:r>
                <a:rPr lang="en-US" sz="2100" b="0" i="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 ta </a:t>
              </a:r>
              <a:r>
                <a:rPr lang="en-US" sz="2100" b="0" i="0" dirty="0" err="1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cũng</a:t>
              </a:r>
              <a:r>
                <a:rPr lang="en-US" sz="2100" b="0" i="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 </a:t>
              </a:r>
              <a:r>
                <a:rPr lang="en-US" sz="2100" b="0" i="0" dirty="0" err="1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cần</a:t>
              </a:r>
              <a:r>
                <a:rPr lang="en-US" sz="2100" b="0" i="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 </a:t>
              </a:r>
              <a:r>
                <a:rPr lang="en-US" sz="2100" b="0" i="0" dirty="0" err="1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phải</a:t>
              </a:r>
              <a:r>
                <a:rPr lang="en-US" sz="2100" b="0" i="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 </a:t>
              </a:r>
              <a:r>
                <a:rPr lang="en-US" sz="2100" b="0" i="0" dirty="0" err="1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quý</a:t>
              </a:r>
              <a:r>
                <a:rPr lang="en-US" sz="2100" b="0" i="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 </a:t>
              </a:r>
              <a:r>
                <a:rPr lang="en-US" sz="2100" b="0" i="0" dirty="0" err="1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trọng</a:t>
              </a:r>
              <a:r>
                <a:rPr lang="en-US" sz="2100" b="0" i="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 </a:t>
              </a:r>
              <a:r>
                <a:rPr lang="en-US" sz="2100" b="0" i="0" dirty="0" err="1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thời</a:t>
              </a:r>
              <a:r>
                <a:rPr lang="en-US" sz="2100" b="0" i="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 </a:t>
              </a:r>
              <a:r>
                <a:rPr lang="en-US" sz="2100" b="0" i="0" dirty="0" err="1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gian</a:t>
              </a:r>
              <a:r>
                <a:rPr lang="en-US" sz="2100" b="0" i="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, </a:t>
              </a:r>
              <a:r>
                <a:rPr lang="en-US" sz="2100" b="0" i="0" dirty="0" err="1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tận</a:t>
              </a:r>
              <a:r>
                <a:rPr lang="en-US" sz="2100" b="0" i="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 </a:t>
              </a:r>
              <a:r>
                <a:rPr lang="en-US" sz="2100" b="0" i="0" dirty="0" err="1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dụng</a:t>
              </a:r>
              <a:r>
                <a:rPr lang="en-US" sz="2100" b="0" i="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 </a:t>
              </a:r>
              <a:r>
                <a:rPr lang="en-US" sz="2100" b="0" i="0" dirty="0" err="1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từng</a:t>
              </a:r>
              <a:r>
                <a:rPr lang="en-US" sz="2100" b="0" i="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 </a:t>
              </a:r>
              <a:r>
                <a:rPr lang="en-US" sz="2100" b="0" i="0" dirty="0" err="1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thời</a:t>
              </a:r>
              <a:r>
                <a:rPr lang="en-US" sz="2100" b="0" i="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 </a:t>
              </a:r>
              <a:r>
                <a:rPr lang="en-US" sz="2100" b="0" i="0" dirty="0" err="1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khắc</a:t>
              </a:r>
              <a:r>
                <a:rPr lang="en-US" sz="2100" b="0" i="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 </a:t>
              </a:r>
              <a:r>
                <a:rPr lang="en-US" sz="2100" b="0" i="0" dirty="0" err="1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để</a:t>
              </a:r>
              <a:r>
                <a:rPr lang="en-US" sz="2100" b="0" i="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 </a:t>
              </a:r>
              <a:r>
                <a:rPr lang="en-US" sz="2100" b="0" i="0" dirty="0" err="1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công</a:t>
              </a:r>
              <a:r>
                <a:rPr lang="en-US" sz="2100" b="0" i="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 </a:t>
              </a:r>
              <a:r>
                <a:rPr lang="en-US" sz="2100" b="0" i="0" dirty="0" err="1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việc</a:t>
              </a:r>
              <a:r>
                <a:rPr lang="en-US" sz="2100" b="0" i="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 </a:t>
              </a:r>
              <a:r>
                <a:rPr lang="en-US" sz="2100" b="0" i="0" dirty="0" err="1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hoàn</a:t>
              </a:r>
              <a:r>
                <a:rPr lang="en-US" sz="2100" b="0" i="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 </a:t>
              </a:r>
              <a:r>
                <a:rPr lang="en-US" sz="2100" b="0" i="0" dirty="0" err="1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thành</a:t>
              </a:r>
              <a:r>
                <a:rPr lang="en-US" sz="2100" b="0" i="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 </a:t>
              </a:r>
              <a:r>
                <a:rPr lang="en-US" sz="2100" b="0" i="0" dirty="0" err="1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đúng</a:t>
              </a:r>
              <a:r>
                <a:rPr lang="en-US" sz="2100" b="0" i="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 </a:t>
              </a:r>
              <a:r>
                <a:rPr lang="en-US" sz="2100" b="0" i="0" dirty="0" err="1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quy</a:t>
              </a:r>
              <a:r>
                <a:rPr lang="en-US" sz="2100" b="0" i="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 </a:t>
              </a:r>
              <a:r>
                <a:rPr lang="en-US" sz="2100" b="0" i="0" dirty="0" err="1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định</a:t>
              </a:r>
              <a:r>
                <a:rPr lang="en-US" sz="2100" b="0" i="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 </a:t>
              </a:r>
              <a:r>
                <a:rPr lang="en-US" sz="2100" b="0" i="0" dirty="0" err="1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và</a:t>
              </a:r>
              <a:r>
                <a:rPr lang="en-US" sz="2100" b="0" i="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 </a:t>
              </a:r>
              <a:r>
                <a:rPr lang="en-US" sz="2100" b="0" i="0" dirty="0" err="1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đạt</a:t>
              </a:r>
              <a:r>
                <a:rPr lang="en-US" sz="2100" b="0" i="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 </a:t>
              </a:r>
              <a:r>
                <a:rPr lang="en-US" sz="2100" b="0" i="0" dirty="0" err="1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hiệu</a:t>
              </a:r>
              <a:r>
                <a:rPr lang="en-US" sz="2100" b="0" i="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 </a:t>
              </a:r>
              <a:r>
                <a:rPr lang="en-US" sz="2100" b="0" i="0" dirty="0" err="1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quả</a:t>
              </a:r>
              <a:r>
                <a:rPr lang="en-US" sz="2100" b="0" i="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 </a:t>
              </a:r>
              <a:r>
                <a:rPr lang="en-US" sz="2100" b="0" i="0" dirty="0" err="1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cao</a:t>
              </a:r>
              <a:r>
                <a:rPr lang="en-US" sz="2100" b="0" i="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 </a:t>
              </a:r>
              <a:r>
                <a:rPr lang="en-US" sz="2100" b="0" i="0" dirty="0" err="1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nhất</a:t>
              </a:r>
              <a:r>
                <a:rPr lang="en-US" sz="2100" b="0" i="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.</a:t>
              </a:r>
              <a:endPara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52294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hlinkClick r:id="rId4"/>
            <a:extLst>
              <a:ext uri="{FF2B5EF4-FFF2-40B4-BE49-F238E27FC236}">
                <a16:creationId xmlns:a16="http://schemas.microsoft.com/office/drawing/2014/main" id="{36D70464-E24E-4FF3-1EBA-7348E319516B}"/>
              </a:ext>
            </a:extLst>
          </p:cNvPr>
          <p:cNvSpPr/>
          <p:nvPr/>
        </p:nvSpPr>
        <p:spPr>
          <a:xfrm>
            <a:off x="738377" y="1491364"/>
            <a:ext cx="10715246" cy="6075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2.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Tìm</a:t>
            </a:r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hiểu</a:t>
            </a:r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một</a:t>
            </a:r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số</a:t>
            </a:r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biểu</a:t>
            </a:r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hiện</a:t>
            </a:r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việc</a:t>
            </a:r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quý</a:t>
            </a:r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trọng</a:t>
            </a:r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thời</a:t>
            </a:r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gian</a:t>
            </a:r>
            <a:endParaRPr lang="en-US" sz="2600" dirty="0">
              <a:solidFill>
                <a:schemeClr val="tx1"/>
              </a:solidFill>
              <a:effectLst/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CC2FC7E-9849-CB2F-6DE9-1E825CBF15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60730" y="3119363"/>
            <a:ext cx="4255735" cy="269742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5F43342-3657-80FF-3279-8234F7FFB4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33671" y="3119363"/>
            <a:ext cx="4509152" cy="261738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1895276-2428-CC2F-611E-4679F6C5B28E}"/>
              </a:ext>
            </a:extLst>
          </p:cNvPr>
          <p:cNvSpPr txBox="1"/>
          <p:nvPr/>
        </p:nvSpPr>
        <p:spPr>
          <a:xfrm>
            <a:off x="861235" y="2274909"/>
            <a:ext cx="647522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Quan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sát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tranh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thảo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luận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nhóm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660810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A263C67-CF5D-276A-E991-57326670CFF5}"/>
              </a:ext>
            </a:extLst>
          </p:cNvPr>
          <p:cNvSpPr/>
          <p:nvPr/>
        </p:nvSpPr>
        <p:spPr>
          <a:xfrm>
            <a:off x="1454634" y="2096744"/>
            <a:ext cx="10384439" cy="26645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Thảo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luận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thảo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cặp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đôi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quan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sát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tranh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trả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lời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câu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hỏi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+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Em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có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nhận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xét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gì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về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việc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sử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dụng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thời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gian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bạn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trong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tranh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+ Theo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em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thế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nào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là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biết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quý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trọng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thời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gian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  <a:endParaRPr lang="en-US" sz="2600" dirty="0">
              <a:solidFill>
                <a:schemeClr val="tx1"/>
              </a:solidFill>
              <a:effectLst/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3 phut">
            <a:hlinkClick r:id="" action="ppaction://media"/>
            <a:extLst>
              <a:ext uri="{FF2B5EF4-FFF2-40B4-BE49-F238E27FC236}">
                <a16:creationId xmlns:a16="http://schemas.microsoft.com/office/drawing/2014/main" id="{A3F6A2FA-2BAD-3134-03B8-F6B117DB2F5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496450" y="595547"/>
            <a:ext cx="1695550" cy="953747"/>
          </a:xfrm>
          <a:prstGeom prst="rect">
            <a:avLst/>
          </a:prstGeom>
        </p:spPr>
      </p:pic>
      <p:pic>
        <p:nvPicPr>
          <p:cNvPr id="4" name="图片 6">
            <a:extLst>
              <a:ext uri="{FF2B5EF4-FFF2-40B4-BE49-F238E27FC236}">
                <a16:creationId xmlns:a16="http://schemas.microsoft.com/office/drawing/2014/main" id="{A4F77874-AF4B-848F-AAB0-3F3946764E2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34023"/>
            <a:ext cx="1454634" cy="282397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A6E81B3-6552-D260-091A-042A9EB67FA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7544" y="-37797"/>
            <a:ext cx="1395983" cy="151147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8806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66">
            <a:extLst>
              <a:ext uri="{FF2B5EF4-FFF2-40B4-BE49-F238E27FC236}">
                <a16:creationId xmlns:a16="http://schemas.microsoft.com/office/drawing/2014/main" id="{101E2D5D-2E7E-ED2F-98A7-2B5CFABAF44E}"/>
              </a:ext>
            </a:extLst>
          </p:cNvPr>
          <p:cNvSpPr txBox="1"/>
          <p:nvPr/>
        </p:nvSpPr>
        <p:spPr bwMode="auto">
          <a:xfrm>
            <a:off x="797461" y="2575441"/>
            <a:ext cx="4329136" cy="1177245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bạn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trong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tranh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rất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quý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trọng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thời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gian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sử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dụng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thời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gian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hợp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lí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3" name="Freeform 301">
            <a:extLst>
              <a:ext uri="{FF2B5EF4-FFF2-40B4-BE49-F238E27FC236}">
                <a16:creationId xmlns:a16="http://schemas.microsoft.com/office/drawing/2014/main" id="{0B864BA9-E387-573B-0E8F-A5575AD9CBC0}"/>
              </a:ext>
            </a:extLst>
          </p:cNvPr>
          <p:cNvSpPr>
            <a:spLocks noEditPoints="1"/>
          </p:cNvSpPr>
          <p:nvPr/>
        </p:nvSpPr>
        <p:spPr bwMode="auto">
          <a:xfrm>
            <a:off x="797461" y="2130646"/>
            <a:ext cx="504825" cy="385882"/>
          </a:xfrm>
          <a:custGeom>
            <a:avLst/>
            <a:gdLst>
              <a:gd name="T0" fmla="*/ 2147483647 w 113"/>
              <a:gd name="T1" fmla="*/ 2147483647 h 86"/>
              <a:gd name="T2" fmla="*/ 2147483647 w 113"/>
              <a:gd name="T3" fmla="*/ 2147483647 h 86"/>
              <a:gd name="T4" fmla="*/ 2147483647 w 113"/>
              <a:gd name="T5" fmla="*/ 2147483647 h 86"/>
              <a:gd name="T6" fmla="*/ 2147483647 w 113"/>
              <a:gd name="T7" fmla="*/ 2147483647 h 86"/>
              <a:gd name="T8" fmla="*/ 2147483647 w 113"/>
              <a:gd name="T9" fmla="*/ 2147483647 h 86"/>
              <a:gd name="T10" fmla="*/ 2147483647 w 113"/>
              <a:gd name="T11" fmla="*/ 2147483647 h 86"/>
              <a:gd name="T12" fmla="*/ 2147483647 w 113"/>
              <a:gd name="T13" fmla="*/ 2147483647 h 86"/>
              <a:gd name="T14" fmla="*/ 2147483647 w 113"/>
              <a:gd name="T15" fmla="*/ 2147483647 h 86"/>
              <a:gd name="T16" fmla="*/ 2147483647 w 113"/>
              <a:gd name="T17" fmla="*/ 2147483647 h 86"/>
              <a:gd name="T18" fmla="*/ 2147483647 w 113"/>
              <a:gd name="T19" fmla="*/ 2147483647 h 86"/>
              <a:gd name="T20" fmla="*/ 2147483647 w 113"/>
              <a:gd name="T21" fmla="*/ 2147483647 h 86"/>
              <a:gd name="T22" fmla="*/ 2147483647 w 113"/>
              <a:gd name="T23" fmla="*/ 2147483647 h 86"/>
              <a:gd name="T24" fmla="*/ 2147483647 w 113"/>
              <a:gd name="T25" fmla="*/ 2147483647 h 86"/>
              <a:gd name="T26" fmla="*/ 2147483647 w 113"/>
              <a:gd name="T27" fmla="*/ 2147483647 h 86"/>
              <a:gd name="T28" fmla="*/ 2147483647 w 113"/>
              <a:gd name="T29" fmla="*/ 2147483647 h 86"/>
              <a:gd name="T30" fmla="*/ 2147483647 w 113"/>
              <a:gd name="T31" fmla="*/ 2147483647 h 86"/>
              <a:gd name="T32" fmla="*/ 2147483647 w 113"/>
              <a:gd name="T33" fmla="*/ 2147483647 h 86"/>
              <a:gd name="T34" fmla="*/ 2147483647 w 113"/>
              <a:gd name="T35" fmla="*/ 2147483647 h 86"/>
              <a:gd name="T36" fmla="*/ 2147483647 w 113"/>
              <a:gd name="T37" fmla="*/ 2147483647 h 86"/>
              <a:gd name="T38" fmla="*/ 2147483647 w 113"/>
              <a:gd name="T39" fmla="*/ 2147483647 h 86"/>
              <a:gd name="T40" fmla="*/ 2147483647 w 113"/>
              <a:gd name="T41" fmla="*/ 2147483647 h 86"/>
              <a:gd name="T42" fmla="*/ 2147483647 w 113"/>
              <a:gd name="T43" fmla="*/ 2147483647 h 86"/>
              <a:gd name="T44" fmla="*/ 2147483647 w 113"/>
              <a:gd name="T45" fmla="*/ 2147483647 h 86"/>
              <a:gd name="T46" fmla="*/ 2147483647 w 113"/>
              <a:gd name="T47" fmla="*/ 2147483647 h 86"/>
              <a:gd name="T48" fmla="*/ 2147483647 w 113"/>
              <a:gd name="T49" fmla="*/ 2147483647 h 86"/>
              <a:gd name="T50" fmla="*/ 0 w 113"/>
              <a:gd name="T51" fmla="*/ 2147483647 h 86"/>
              <a:gd name="T52" fmla="*/ 2147483647 w 113"/>
              <a:gd name="T53" fmla="*/ 2147483647 h 86"/>
              <a:gd name="T54" fmla="*/ 2147483647 w 113"/>
              <a:gd name="T55" fmla="*/ 2147483647 h 86"/>
              <a:gd name="T56" fmla="*/ 2147483647 w 113"/>
              <a:gd name="T57" fmla="*/ 2147483647 h 86"/>
              <a:gd name="T58" fmla="*/ 2147483647 w 113"/>
              <a:gd name="T59" fmla="*/ 2147483647 h 86"/>
              <a:gd name="T60" fmla="*/ 2147483647 w 113"/>
              <a:gd name="T61" fmla="*/ 2147483647 h 86"/>
              <a:gd name="T62" fmla="*/ 2147483647 w 113"/>
              <a:gd name="T63" fmla="*/ 2147483647 h 86"/>
              <a:gd name="T64" fmla="*/ 2147483647 w 113"/>
              <a:gd name="T65" fmla="*/ 2147483647 h 86"/>
              <a:gd name="T66" fmla="*/ 2147483647 w 113"/>
              <a:gd name="T67" fmla="*/ 2147483647 h 86"/>
              <a:gd name="T68" fmla="*/ 2147483647 w 113"/>
              <a:gd name="T69" fmla="*/ 2147483647 h 86"/>
              <a:gd name="T70" fmla="*/ 2147483647 w 113"/>
              <a:gd name="T71" fmla="*/ 2147483647 h 86"/>
              <a:gd name="T72" fmla="*/ 2147483647 w 113"/>
              <a:gd name="T73" fmla="*/ 2147483647 h 86"/>
              <a:gd name="T74" fmla="*/ 2147483647 w 113"/>
              <a:gd name="T75" fmla="*/ 2147483647 h 86"/>
              <a:gd name="T76" fmla="*/ 2147483647 w 113"/>
              <a:gd name="T77" fmla="*/ 2147483647 h 86"/>
              <a:gd name="T78" fmla="*/ 2147483647 w 113"/>
              <a:gd name="T79" fmla="*/ 2147483647 h 86"/>
              <a:gd name="T80" fmla="*/ 2147483647 w 113"/>
              <a:gd name="T81" fmla="*/ 2147483647 h 86"/>
              <a:gd name="T82" fmla="*/ 2147483647 w 113"/>
              <a:gd name="T83" fmla="*/ 2147483647 h 86"/>
              <a:gd name="T84" fmla="*/ 2147483647 w 113"/>
              <a:gd name="T85" fmla="*/ 2147483647 h 86"/>
              <a:gd name="T86" fmla="*/ 2147483647 w 113"/>
              <a:gd name="T87" fmla="*/ 2147483647 h 8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3" h="86">
                <a:moveTo>
                  <a:pt x="36" y="2"/>
                </a:moveTo>
                <a:cubicBezTo>
                  <a:pt x="39" y="2"/>
                  <a:pt x="41" y="4"/>
                  <a:pt x="41" y="6"/>
                </a:cubicBezTo>
                <a:cubicBezTo>
                  <a:pt x="41" y="9"/>
                  <a:pt x="39" y="11"/>
                  <a:pt x="36" y="11"/>
                </a:cubicBezTo>
                <a:cubicBezTo>
                  <a:pt x="34" y="11"/>
                  <a:pt x="32" y="9"/>
                  <a:pt x="32" y="6"/>
                </a:cubicBezTo>
                <a:cubicBezTo>
                  <a:pt x="32" y="4"/>
                  <a:pt x="34" y="2"/>
                  <a:pt x="36" y="2"/>
                </a:cubicBezTo>
                <a:close/>
                <a:moveTo>
                  <a:pt x="106" y="32"/>
                </a:moveTo>
                <a:cubicBezTo>
                  <a:pt x="106" y="86"/>
                  <a:pt x="106" y="86"/>
                  <a:pt x="106" y="86"/>
                </a:cubicBezTo>
                <a:cubicBezTo>
                  <a:pt x="102" y="86"/>
                  <a:pt x="102" y="86"/>
                  <a:pt x="102" y="86"/>
                </a:cubicBezTo>
                <a:cubicBezTo>
                  <a:pt x="102" y="35"/>
                  <a:pt x="102" y="35"/>
                  <a:pt x="102" y="35"/>
                </a:cubicBezTo>
                <a:cubicBezTo>
                  <a:pt x="105" y="32"/>
                  <a:pt x="105" y="32"/>
                  <a:pt x="105" y="32"/>
                </a:cubicBezTo>
                <a:cubicBezTo>
                  <a:pt x="106" y="32"/>
                  <a:pt x="106" y="32"/>
                  <a:pt x="106" y="32"/>
                </a:cubicBezTo>
                <a:close/>
                <a:moveTo>
                  <a:pt x="99" y="39"/>
                </a:moveTo>
                <a:cubicBezTo>
                  <a:pt x="99" y="86"/>
                  <a:pt x="99" y="86"/>
                  <a:pt x="99" y="86"/>
                </a:cubicBezTo>
                <a:cubicBezTo>
                  <a:pt x="97" y="86"/>
                  <a:pt x="96" y="86"/>
                  <a:pt x="95" y="86"/>
                </a:cubicBezTo>
                <a:cubicBezTo>
                  <a:pt x="95" y="43"/>
                  <a:pt x="95" y="43"/>
                  <a:pt x="95" y="43"/>
                </a:cubicBezTo>
                <a:cubicBezTo>
                  <a:pt x="99" y="39"/>
                  <a:pt x="99" y="39"/>
                  <a:pt x="99" y="39"/>
                </a:cubicBezTo>
                <a:close/>
                <a:moveTo>
                  <a:pt x="91" y="47"/>
                </a:moveTo>
                <a:cubicBezTo>
                  <a:pt x="91" y="86"/>
                  <a:pt x="91" y="86"/>
                  <a:pt x="91" y="86"/>
                </a:cubicBezTo>
                <a:cubicBezTo>
                  <a:pt x="90" y="86"/>
                  <a:pt x="89" y="86"/>
                  <a:pt x="88" y="86"/>
                </a:cubicBezTo>
                <a:cubicBezTo>
                  <a:pt x="88" y="51"/>
                  <a:pt x="88" y="51"/>
                  <a:pt x="88" y="51"/>
                </a:cubicBezTo>
                <a:cubicBezTo>
                  <a:pt x="91" y="47"/>
                  <a:pt x="91" y="47"/>
                  <a:pt x="91" y="47"/>
                </a:cubicBezTo>
                <a:close/>
                <a:moveTo>
                  <a:pt x="84" y="55"/>
                </a:moveTo>
                <a:cubicBezTo>
                  <a:pt x="84" y="86"/>
                  <a:pt x="84" y="86"/>
                  <a:pt x="84" y="86"/>
                </a:cubicBezTo>
                <a:cubicBezTo>
                  <a:pt x="83" y="86"/>
                  <a:pt x="82" y="86"/>
                  <a:pt x="81" y="86"/>
                </a:cubicBezTo>
                <a:cubicBezTo>
                  <a:pt x="81" y="59"/>
                  <a:pt x="81" y="59"/>
                  <a:pt x="81" y="59"/>
                </a:cubicBezTo>
                <a:cubicBezTo>
                  <a:pt x="84" y="55"/>
                  <a:pt x="84" y="55"/>
                  <a:pt x="84" y="55"/>
                </a:cubicBezTo>
                <a:close/>
                <a:moveTo>
                  <a:pt x="77" y="59"/>
                </a:moveTo>
                <a:cubicBezTo>
                  <a:pt x="77" y="86"/>
                  <a:pt x="77" y="86"/>
                  <a:pt x="77" y="86"/>
                </a:cubicBezTo>
                <a:cubicBezTo>
                  <a:pt x="76" y="86"/>
                  <a:pt x="75" y="86"/>
                  <a:pt x="74" y="86"/>
                </a:cubicBezTo>
                <a:cubicBezTo>
                  <a:pt x="74" y="56"/>
                  <a:pt x="74" y="56"/>
                  <a:pt x="74" y="56"/>
                </a:cubicBezTo>
                <a:cubicBezTo>
                  <a:pt x="77" y="59"/>
                  <a:pt x="77" y="59"/>
                  <a:pt x="77" y="59"/>
                </a:cubicBezTo>
                <a:close/>
                <a:moveTo>
                  <a:pt x="70" y="54"/>
                </a:moveTo>
                <a:cubicBezTo>
                  <a:pt x="70" y="86"/>
                  <a:pt x="70" y="86"/>
                  <a:pt x="70" y="86"/>
                </a:cubicBezTo>
                <a:cubicBezTo>
                  <a:pt x="69" y="86"/>
                  <a:pt x="68" y="86"/>
                  <a:pt x="66" y="86"/>
                </a:cubicBezTo>
                <a:cubicBezTo>
                  <a:pt x="66" y="57"/>
                  <a:pt x="66" y="57"/>
                  <a:pt x="66" y="57"/>
                </a:cubicBezTo>
                <a:cubicBezTo>
                  <a:pt x="70" y="54"/>
                  <a:pt x="70" y="54"/>
                  <a:pt x="70" y="54"/>
                </a:cubicBezTo>
                <a:close/>
                <a:moveTo>
                  <a:pt x="63" y="59"/>
                </a:moveTo>
                <a:cubicBezTo>
                  <a:pt x="63" y="86"/>
                  <a:pt x="63" y="86"/>
                  <a:pt x="63" y="86"/>
                </a:cubicBezTo>
                <a:cubicBezTo>
                  <a:pt x="62" y="86"/>
                  <a:pt x="60" y="86"/>
                  <a:pt x="59" y="86"/>
                </a:cubicBezTo>
                <a:cubicBezTo>
                  <a:pt x="59" y="62"/>
                  <a:pt x="59" y="62"/>
                  <a:pt x="59" y="62"/>
                </a:cubicBezTo>
                <a:cubicBezTo>
                  <a:pt x="63" y="59"/>
                  <a:pt x="63" y="59"/>
                  <a:pt x="63" y="59"/>
                </a:cubicBezTo>
                <a:close/>
                <a:moveTo>
                  <a:pt x="56" y="65"/>
                </a:moveTo>
                <a:cubicBezTo>
                  <a:pt x="56" y="86"/>
                  <a:pt x="56" y="86"/>
                  <a:pt x="56" y="86"/>
                </a:cubicBezTo>
                <a:cubicBezTo>
                  <a:pt x="54" y="86"/>
                  <a:pt x="53" y="86"/>
                  <a:pt x="52" y="86"/>
                </a:cubicBezTo>
                <a:cubicBezTo>
                  <a:pt x="52" y="68"/>
                  <a:pt x="52" y="68"/>
                  <a:pt x="52" y="68"/>
                </a:cubicBezTo>
                <a:cubicBezTo>
                  <a:pt x="56" y="65"/>
                  <a:pt x="56" y="65"/>
                  <a:pt x="56" y="65"/>
                </a:cubicBezTo>
                <a:close/>
                <a:moveTo>
                  <a:pt x="48" y="71"/>
                </a:moveTo>
                <a:cubicBezTo>
                  <a:pt x="48" y="86"/>
                  <a:pt x="48" y="86"/>
                  <a:pt x="48" y="86"/>
                </a:cubicBezTo>
                <a:cubicBezTo>
                  <a:pt x="47" y="86"/>
                  <a:pt x="46" y="86"/>
                  <a:pt x="45" y="86"/>
                </a:cubicBezTo>
                <a:cubicBezTo>
                  <a:pt x="45" y="73"/>
                  <a:pt x="45" y="73"/>
                  <a:pt x="45" y="73"/>
                </a:cubicBezTo>
                <a:cubicBezTo>
                  <a:pt x="48" y="71"/>
                  <a:pt x="48" y="71"/>
                  <a:pt x="48" y="71"/>
                </a:cubicBezTo>
                <a:close/>
                <a:moveTo>
                  <a:pt x="41" y="75"/>
                </a:moveTo>
                <a:cubicBezTo>
                  <a:pt x="41" y="86"/>
                  <a:pt x="41" y="86"/>
                  <a:pt x="41" y="86"/>
                </a:cubicBezTo>
                <a:cubicBezTo>
                  <a:pt x="40" y="86"/>
                  <a:pt x="39" y="86"/>
                  <a:pt x="38" y="86"/>
                </a:cubicBezTo>
                <a:cubicBezTo>
                  <a:pt x="38" y="72"/>
                  <a:pt x="38" y="72"/>
                  <a:pt x="38" y="72"/>
                </a:cubicBezTo>
                <a:cubicBezTo>
                  <a:pt x="41" y="75"/>
                  <a:pt x="41" y="75"/>
                  <a:pt x="41" y="75"/>
                </a:cubicBezTo>
                <a:close/>
                <a:moveTo>
                  <a:pt x="34" y="70"/>
                </a:moveTo>
                <a:cubicBezTo>
                  <a:pt x="34" y="86"/>
                  <a:pt x="34" y="86"/>
                  <a:pt x="34" y="86"/>
                </a:cubicBezTo>
                <a:cubicBezTo>
                  <a:pt x="33" y="86"/>
                  <a:pt x="32" y="86"/>
                  <a:pt x="31" y="86"/>
                </a:cubicBezTo>
                <a:cubicBezTo>
                  <a:pt x="31" y="67"/>
                  <a:pt x="31" y="67"/>
                  <a:pt x="31" y="67"/>
                </a:cubicBezTo>
                <a:cubicBezTo>
                  <a:pt x="34" y="70"/>
                  <a:pt x="34" y="70"/>
                  <a:pt x="34" y="70"/>
                </a:cubicBezTo>
                <a:close/>
                <a:moveTo>
                  <a:pt x="27" y="67"/>
                </a:moveTo>
                <a:cubicBezTo>
                  <a:pt x="27" y="86"/>
                  <a:pt x="27" y="86"/>
                  <a:pt x="27" y="86"/>
                </a:cubicBezTo>
                <a:cubicBezTo>
                  <a:pt x="26" y="86"/>
                  <a:pt x="25" y="86"/>
                  <a:pt x="23" y="86"/>
                </a:cubicBezTo>
                <a:cubicBezTo>
                  <a:pt x="23" y="69"/>
                  <a:pt x="23" y="69"/>
                  <a:pt x="23" y="69"/>
                </a:cubicBezTo>
                <a:cubicBezTo>
                  <a:pt x="27" y="67"/>
                  <a:pt x="27" y="67"/>
                  <a:pt x="27" y="67"/>
                </a:cubicBezTo>
                <a:close/>
                <a:moveTo>
                  <a:pt x="20" y="71"/>
                </a:moveTo>
                <a:cubicBezTo>
                  <a:pt x="20" y="86"/>
                  <a:pt x="20" y="86"/>
                  <a:pt x="20" y="86"/>
                </a:cubicBezTo>
                <a:cubicBezTo>
                  <a:pt x="19" y="86"/>
                  <a:pt x="17" y="86"/>
                  <a:pt x="16" y="86"/>
                </a:cubicBezTo>
                <a:cubicBezTo>
                  <a:pt x="16" y="73"/>
                  <a:pt x="16" y="73"/>
                  <a:pt x="16" y="73"/>
                </a:cubicBezTo>
                <a:cubicBezTo>
                  <a:pt x="20" y="71"/>
                  <a:pt x="20" y="71"/>
                  <a:pt x="20" y="71"/>
                </a:cubicBezTo>
                <a:close/>
                <a:moveTo>
                  <a:pt x="5" y="79"/>
                </a:moveTo>
                <a:cubicBezTo>
                  <a:pt x="5" y="86"/>
                  <a:pt x="5" y="86"/>
                  <a:pt x="5" y="86"/>
                </a:cubicBezTo>
                <a:cubicBezTo>
                  <a:pt x="2" y="86"/>
                  <a:pt x="2" y="86"/>
                  <a:pt x="2" y="86"/>
                </a:cubicBezTo>
                <a:cubicBezTo>
                  <a:pt x="2" y="76"/>
                  <a:pt x="2" y="76"/>
                  <a:pt x="2" y="76"/>
                </a:cubicBezTo>
                <a:cubicBezTo>
                  <a:pt x="4" y="80"/>
                  <a:pt x="4" y="80"/>
                  <a:pt x="4" y="80"/>
                </a:cubicBezTo>
                <a:cubicBezTo>
                  <a:pt x="5" y="79"/>
                  <a:pt x="5" y="79"/>
                  <a:pt x="5" y="79"/>
                </a:cubicBezTo>
                <a:close/>
                <a:moveTo>
                  <a:pt x="0" y="58"/>
                </a:moveTo>
                <a:cubicBezTo>
                  <a:pt x="7" y="70"/>
                  <a:pt x="7" y="70"/>
                  <a:pt x="7" y="70"/>
                </a:cubicBezTo>
                <a:cubicBezTo>
                  <a:pt x="29" y="57"/>
                  <a:pt x="29" y="57"/>
                  <a:pt x="29" y="57"/>
                </a:cubicBezTo>
                <a:cubicBezTo>
                  <a:pt x="38" y="64"/>
                  <a:pt x="38" y="64"/>
                  <a:pt x="38" y="64"/>
                </a:cubicBezTo>
                <a:cubicBezTo>
                  <a:pt x="42" y="66"/>
                  <a:pt x="42" y="66"/>
                  <a:pt x="42" y="66"/>
                </a:cubicBezTo>
                <a:cubicBezTo>
                  <a:pt x="46" y="63"/>
                  <a:pt x="46" y="63"/>
                  <a:pt x="46" y="63"/>
                </a:cubicBezTo>
                <a:cubicBezTo>
                  <a:pt x="70" y="45"/>
                  <a:pt x="70" y="45"/>
                  <a:pt x="70" y="45"/>
                </a:cubicBezTo>
                <a:cubicBezTo>
                  <a:pt x="73" y="47"/>
                  <a:pt x="73" y="47"/>
                  <a:pt x="73" y="47"/>
                </a:cubicBezTo>
                <a:cubicBezTo>
                  <a:pt x="78" y="51"/>
                  <a:pt x="78" y="51"/>
                  <a:pt x="78" y="51"/>
                </a:cubicBezTo>
                <a:cubicBezTo>
                  <a:pt x="82" y="46"/>
                  <a:pt x="82" y="46"/>
                  <a:pt x="82" y="46"/>
                </a:cubicBezTo>
                <a:cubicBezTo>
                  <a:pt x="104" y="22"/>
                  <a:pt x="104" y="22"/>
                  <a:pt x="104" y="22"/>
                </a:cubicBezTo>
                <a:cubicBezTo>
                  <a:pt x="109" y="26"/>
                  <a:pt x="109" y="26"/>
                  <a:pt x="109" y="26"/>
                </a:cubicBezTo>
                <a:cubicBezTo>
                  <a:pt x="111" y="13"/>
                  <a:pt x="111" y="13"/>
                  <a:pt x="111" y="13"/>
                </a:cubicBezTo>
                <a:cubicBezTo>
                  <a:pt x="113" y="0"/>
                  <a:pt x="113" y="0"/>
                  <a:pt x="113" y="0"/>
                </a:cubicBezTo>
                <a:cubicBezTo>
                  <a:pt x="101" y="5"/>
                  <a:pt x="101" y="5"/>
                  <a:pt x="101" y="5"/>
                </a:cubicBezTo>
                <a:cubicBezTo>
                  <a:pt x="89" y="10"/>
                  <a:pt x="89" y="10"/>
                  <a:pt x="89" y="10"/>
                </a:cubicBezTo>
                <a:cubicBezTo>
                  <a:pt x="93" y="13"/>
                  <a:pt x="93" y="13"/>
                  <a:pt x="93" y="13"/>
                </a:cubicBezTo>
                <a:cubicBezTo>
                  <a:pt x="76" y="32"/>
                  <a:pt x="76" y="32"/>
                  <a:pt x="76" y="32"/>
                </a:cubicBezTo>
                <a:cubicBezTo>
                  <a:pt x="74" y="31"/>
                  <a:pt x="74" y="31"/>
                  <a:pt x="74" y="31"/>
                </a:cubicBezTo>
                <a:cubicBezTo>
                  <a:pt x="70" y="28"/>
                  <a:pt x="70" y="28"/>
                  <a:pt x="70" y="28"/>
                </a:cubicBezTo>
                <a:cubicBezTo>
                  <a:pt x="65" y="31"/>
                  <a:pt x="65" y="31"/>
                  <a:pt x="65" y="31"/>
                </a:cubicBezTo>
                <a:cubicBezTo>
                  <a:pt x="42" y="49"/>
                  <a:pt x="42" y="49"/>
                  <a:pt x="42" y="49"/>
                </a:cubicBezTo>
                <a:cubicBezTo>
                  <a:pt x="33" y="43"/>
                  <a:pt x="33" y="43"/>
                  <a:pt x="33" y="43"/>
                </a:cubicBezTo>
                <a:cubicBezTo>
                  <a:pt x="29" y="41"/>
                  <a:pt x="29" y="41"/>
                  <a:pt x="29" y="41"/>
                </a:cubicBezTo>
                <a:cubicBezTo>
                  <a:pt x="25" y="43"/>
                  <a:pt x="25" y="43"/>
                  <a:pt x="25" y="43"/>
                </a:cubicBezTo>
                <a:cubicBezTo>
                  <a:pt x="0" y="58"/>
                  <a:pt x="0" y="58"/>
                  <a:pt x="0" y="58"/>
                </a:cubicBezTo>
                <a:close/>
                <a:moveTo>
                  <a:pt x="13" y="75"/>
                </a:moveTo>
                <a:cubicBezTo>
                  <a:pt x="13" y="86"/>
                  <a:pt x="13" y="86"/>
                  <a:pt x="13" y="86"/>
                </a:cubicBezTo>
                <a:cubicBezTo>
                  <a:pt x="11" y="86"/>
                  <a:pt x="10" y="86"/>
                  <a:pt x="9" y="86"/>
                </a:cubicBezTo>
                <a:cubicBezTo>
                  <a:pt x="9" y="77"/>
                  <a:pt x="9" y="77"/>
                  <a:pt x="9" y="77"/>
                </a:cubicBezTo>
                <a:cubicBezTo>
                  <a:pt x="13" y="75"/>
                  <a:pt x="13" y="75"/>
                  <a:pt x="13" y="75"/>
                </a:cubicBezTo>
                <a:close/>
                <a:moveTo>
                  <a:pt x="21" y="22"/>
                </a:moveTo>
                <a:cubicBezTo>
                  <a:pt x="23" y="17"/>
                  <a:pt x="23" y="17"/>
                  <a:pt x="23" y="17"/>
                </a:cubicBezTo>
                <a:cubicBezTo>
                  <a:pt x="31" y="12"/>
                  <a:pt x="31" y="12"/>
                  <a:pt x="31" y="12"/>
                </a:cubicBezTo>
                <a:cubicBezTo>
                  <a:pt x="41" y="12"/>
                  <a:pt x="41" y="12"/>
                  <a:pt x="41" y="12"/>
                </a:cubicBezTo>
                <a:cubicBezTo>
                  <a:pt x="43" y="19"/>
                  <a:pt x="43" y="19"/>
                  <a:pt x="43" y="19"/>
                </a:cubicBezTo>
                <a:cubicBezTo>
                  <a:pt x="49" y="19"/>
                  <a:pt x="49" y="19"/>
                  <a:pt x="49" y="19"/>
                </a:cubicBezTo>
                <a:cubicBezTo>
                  <a:pt x="49" y="21"/>
                  <a:pt x="49" y="21"/>
                  <a:pt x="49" y="21"/>
                </a:cubicBezTo>
                <a:cubicBezTo>
                  <a:pt x="41" y="22"/>
                  <a:pt x="41" y="22"/>
                  <a:pt x="41" y="22"/>
                </a:cubicBezTo>
                <a:cubicBezTo>
                  <a:pt x="39" y="19"/>
                  <a:pt x="39" y="19"/>
                  <a:pt x="39" y="19"/>
                </a:cubicBezTo>
                <a:cubicBezTo>
                  <a:pt x="37" y="26"/>
                  <a:pt x="37" y="26"/>
                  <a:pt x="37" y="26"/>
                </a:cubicBezTo>
                <a:cubicBezTo>
                  <a:pt x="43" y="33"/>
                  <a:pt x="43" y="33"/>
                  <a:pt x="43" y="33"/>
                </a:cubicBezTo>
                <a:cubicBezTo>
                  <a:pt x="43" y="44"/>
                  <a:pt x="43" y="44"/>
                  <a:pt x="43" y="44"/>
                </a:cubicBezTo>
                <a:cubicBezTo>
                  <a:pt x="41" y="44"/>
                  <a:pt x="41" y="44"/>
                  <a:pt x="41" y="44"/>
                </a:cubicBezTo>
                <a:cubicBezTo>
                  <a:pt x="39" y="35"/>
                  <a:pt x="39" y="35"/>
                  <a:pt x="39" y="35"/>
                </a:cubicBezTo>
                <a:cubicBezTo>
                  <a:pt x="34" y="31"/>
                  <a:pt x="34" y="31"/>
                  <a:pt x="34" y="31"/>
                </a:cubicBezTo>
                <a:cubicBezTo>
                  <a:pt x="32" y="33"/>
                  <a:pt x="31" y="38"/>
                  <a:pt x="31" y="38"/>
                </a:cubicBezTo>
                <a:cubicBezTo>
                  <a:pt x="21" y="40"/>
                  <a:pt x="21" y="40"/>
                  <a:pt x="21" y="40"/>
                </a:cubicBezTo>
                <a:cubicBezTo>
                  <a:pt x="20" y="38"/>
                  <a:pt x="20" y="38"/>
                  <a:pt x="20" y="38"/>
                </a:cubicBezTo>
                <a:cubicBezTo>
                  <a:pt x="27" y="35"/>
                  <a:pt x="27" y="35"/>
                  <a:pt x="27" y="35"/>
                </a:cubicBezTo>
                <a:cubicBezTo>
                  <a:pt x="29" y="25"/>
                  <a:pt x="29" y="25"/>
                  <a:pt x="29" y="25"/>
                </a:cubicBezTo>
                <a:cubicBezTo>
                  <a:pt x="30" y="17"/>
                  <a:pt x="30" y="17"/>
                  <a:pt x="30" y="17"/>
                </a:cubicBezTo>
                <a:cubicBezTo>
                  <a:pt x="26" y="18"/>
                  <a:pt x="26" y="18"/>
                  <a:pt x="26" y="18"/>
                </a:cubicBezTo>
                <a:cubicBezTo>
                  <a:pt x="23" y="24"/>
                  <a:pt x="23" y="24"/>
                  <a:pt x="23" y="24"/>
                </a:cubicBezTo>
                <a:lnTo>
                  <a:pt x="21" y="2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lIns="68580" tIns="34290" rIns="68580" bIns="34290"/>
          <a:lstStyle/>
          <a:p>
            <a:endParaRPr lang="zh-CN" altLang="en-US" sz="260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4" name="文本框 121">
            <a:extLst>
              <a:ext uri="{FF2B5EF4-FFF2-40B4-BE49-F238E27FC236}">
                <a16:creationId xmlns:a16="http://schemas.microsoft.com/office/drawing/2014/main" id="{26C85517-17CE-6EBB-35A3-0EC6E46557C3}"/>
              </a:ext>
            </a:extLst>
          </p:cNvPr>
          <p:cNvSpPr txBox="1"/>
          <p:nvPr/>
        </p:nvSpPr>
        <p:spPr bwMode="auto">
          <a:xfrm>
            <a:off x="7544522" y="2511853"/>
            <a:ext cx="3822422" cy="1546577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r>
              <a:rPr lang="en-US" sz="2400" i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Qúy</a:t>
            </a:r>
            <a:r>
              <a:rPr lang="en-US" sz="2400" i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trọng</a:t>
            </a:r>
            <a:r>
              <a:rPr lang="en-US" sz="2400" i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thời</a:t>
            </a:r>
            <a:r>
              <a:rPr lang="en-US" sz="2400" i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gian</a:t>
            </a:r>
            <a:r>
              <a:rPr lang="en-US" sz="2400" i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là</a:t>
            </a:r>
            <a:r>
              <a:rPr lang="en-US" sz="2400" i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biết</a:t>
            </a:r>
            <a:r>
              <a:rPr lang="en-US" sz="2400" i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sử</a:t>
            </a:r>
            <a:r>
              <a:rPr lang="en-US" sz="2400" i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dụng</a:t>
            </a:r>
            <a:r>
              <a:rPr lang="en-US" sz="2400" i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thời</a:t>
            </a:r>
            <a:r>
              <a:rPr lang="en-US" sz="2400" i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gian</a:t>
            </a:r>
            <a:r>
              <a:rPr lang="en-US" sz="2400" i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một</a:t>
            </a:r>
            <a:r>
              <a:rPr lang="en-US" sz="2400" i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cách</a:t>
            </a:r>
            <a:r>
              <a:rPr lang="en-US" sz="2400" i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tiết</a:t>
            </a:r>
            <a:r>
              <a:rPr lang="en-US" sz="2400" i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kiệm</a:t>
            </a:r>
            <a:r>
              <a:rPr lang="en-US" sz="2400" i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lang="en-US" sz="2400" i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hợp</a:t>
            </a:r>
            <a:r>
              <a:rPr lang="en-US" sz="2400" i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lí</a:t>
            </a:r>
            <a:r>
              <a:rPr lang="en-US" sz="2400" i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  <a:endParaRPr lang="en-US" sz="24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5" name="Freeform 301">
            <a:extLst>
              <a:ext uri="{FF2B5EF4-FFF2-40B4-BE49-F238E27FC236}">
                <a16:creationId xmlns:a16="http://schemas.microsoft.com/office/drawing/2014/main" id="{97F46EAB-F2D2-9208-198E-1C0079E55D06}"/>
              </a:ext>
            </a:extLst>
          </p:cNvPr>
          <p:cNvSpPr>
            <a:spLocks noEditPoints="1"/>
          </p:cNvSpPr>
          <p:nvPr/>
        </p:nvSpPr>
        <p:spPr bwMode="auto">
          <a:xfrm>
            <a:off x="7621718" y="2132340"/>
            <a:ext cx="504825" cy="385882"/>
          </a:xfrm>
          <a:custGeom>
            <a:avLst/>
            <a:gdLst>
              <a:gd name="T0" fmla="*/ 2147483647 w 113"/>
              <a:gd name="T1" fmla="*/ 2147483647 h 86"/>
              <a:gd name="T2" fmla="*/ 2147483647 w 113"/>
              <a:gd name="T3" fmla="*/ 2147483647 h 86"/>
              <a:gd name="T4" fmla="*/ 2147483647 w 113"/>
              <a:gd name="T5" fmla="*/ 2147483647 h 86"/>
              <a:gd name="T6" fmla="*/ 2147483647 w 113"/>
              <a:gd name="T7" fmla="*/ 2147483647 h 86"/>
              <a:gd name="T8" fmla="*/ 2147483647 w 113"/>
              <a:gd name="T9" fmla="*/ 2147483647 h 86"/>
              <a:gd name="T10" fmla="*/ 2147483647 w 113"/>
              <a:gd name="T11" fmla="*/ 2147483647 h 86"/>
              <a:gd name="T12" fmla="*/ 2147483647 w 113"/>
              <a:gd name="T13" fmla="*/ 2147483647 h 86"/>
              <a:gd name="T14" fmla="*/ 2147483647 w 113"/>
              <a:gd name="T15" fmla="*/ 2147483647 h 86"/>
              <a:gd name="T16" fmla="*/ 2147483647 w 113"/>
              <a:gd name="T17" fmla="*/ 2147483647 h 86"/>
              <a:gd name="T18" fmla="*/ 2147483647 w 113"/>
              <a:gd name="T19" fmla="*/ 2147483647 h 86"/>
              <a:gd name="T20" fmla="*/ 2147483647 w 113"/>
              <a:gd name="T21" fmla="*/ 2147483647 h 86"/>
              <a:gd name="T22" fmla="*/ 2147483647 w 113"/>
              <a:gd name="T23" fmla="*/ 2147483647 h 86"/>
              <a:gd name="T24" fmla="*/ 2147483647 w 113"/>
              <a:gd name="T25" fmla="*/ 2147483647 h 86"/>
              <a:gd name="T26" fmla="*/ 2147483647 w 113"/>
              <a:gd name="T27" fmla="*/ 2147483647 h 86"/>
              <a:gd name="T28" fmla="*/ 2147483647 w 113"/>
              <a:gd name="T29" fmla="*/ 2147483647 h 86"/>
              <a:gd name="T30" fmla="*/ 2147483647 w 113"/>
              <a:gd name="T31" fmla="*/ 2147483647 h 86"/>
              <a:gd name="T32" fmla="*/ 2147483647 w 113"/>
              <a:gd name="T33" fmla="*/ 2147483647 h 86"/>
              <a:gd name="T34" fmla="*/ 2147483647 w 113"/>
              <a:gd name="T35" fmla="*/ 2147483647 h 86"/>
              <a:gd name="T36" fmla="*/ 2147483647 w 113"/>
              <a:gd name="T37" fmla="*/ 2147483647 h 86"/>
              <a:gd name="T38" fmla="*/ 2147483647 w 113"/>
              <a:gd name="T39" fmla="*/ 2147483647 h 86"/>
              <a:gd name="T40" fmla="*/ 2147483647 w 113"/>
              <a:gd name="T41" fmla="*/ 2147483647 h 86"/>
              <a:gd name="T42" fmla="*/ 2147483647 w 113"/>
              <a:gd name="T43" fmla="*/ 2147483647 h 86"/>
              <a:gd name="T44" fmla="*/ 2147483647 w 113"/>
              <a:gd name="T45" fmla="*/ 2147483647 h 86"/>
              <a:gd name="T46" fmla="*/ 2147483647 w 113"/>
              <a:gd name="T47" fmla="*/ 2147483647 h 86"/>
              <a:gd name="T48" fmla="*/ 2147483647 w 113"/>
              <a:gd name="T49" fmla="*/ 2147483647 h 86"/>
              <a:gd name="T50" fmla="*/ 0 w 113"/>
              <a:gd name="T51" fmla="*/ 2147483647 h 86"/>
              <a:gd name="T52" fmla="*/ 2147483647 w 113"/>
              <a:gd name="T53" fmla="*/ 2147483647 h 86"/>
              <a:gd name="T54" fmla="*/ 2147483647 w 113"/>
              <a:gd name="T55" fmla="*/ 2147483647 h 86"/>
              <a:gd name="T56" fmla="*/ 2147483647 w 113"/>
              <a:gd name="T57" fmla="*/ 2147483647 h 86"/>
              <a:gd name="T58" fmla="*/ 2147483647 w 113"/>
              <a:gd name="T59" fmla="*/ 2147483647 h 86"/>
              <a:gd name="T60" fmla="*/ 2147483647 w 113"/>
              <a:gd name="T61" fmla="*/ 2147483647 h 86"/>
              <a:gd name="T62" fmla="*/ 2147483647 w 113"/>
              <a:gd name="T63" fmla="*/ 2147483647 h 86"/>
              <a:gd name="T64" fmla="*/ 2147483647 w 113"/>
              <a:gd name="T65" fmla="*/ 2147483647 h 86"/>
              <a:gd name="T66" fmla="*/ 2147483647 w 113"/>
              <a:gd name="T67" fmla="*/ 2147483647 h 86"/>
              <a:gd name="T68" fmla="*/ 2147483647 w 113"/>
              <a:gd name="T69" fmla="*/ 2147483647 h 86"/>
              <a:gd name="T70" fmla="*/ 2147483647 w 113"/>
              <a:gd name="T71" fmla="*/ 2147483647 h 86"/>
              <a:gd name="T72" fmla="*/ 2147483647 w 113"/>
              <a:gd name="T73" fmla="*/ 2147483647 h 86"/>
              <a:gd name="T74" fmla="*/ 2147483647 w 113"/>
              <a:gd name="T75" fmla="*/ 2147483647 h 86"/>
              <a:gd name="T76" fmla="*/ 2147483647 w 113"/>
              <a:gd name="T77" fmla="*/ 2147483647 h 86"/>
              <a:gd name="T78" fmla="*/ 2147483647 w 113"/>
              <a:gd name="T79" fmla="*/ 2147483647 h 86"/>
              <a:gd name="T80" fmla="*/ 2147483647 w 113"/>
              <a:gd name="T81" fmla="*/ 2147483647 h 86"/>
              <a:gd name="T82" fmla="*/ 2147483647 w 113"/>
              <a:gd name="T83" fmla="*/ 2147483647 h 86"/>
              <a:gd name="T84" fmla="*/ 2147483647 w 113"/>
              <a:gd name="T85" fmla="*/ 2147483647 h 86"/>
              <a:gd name="T86" fmla="*/ 2147483647 w 113"/>
              <a:gd name="T87" fmla="*/ 2147483647 h 8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3" h="86">
                <a:moveTo>
                  <a:pt x="36" y="2"/>
                </a:moveTo>
                <a:cubicBezTo>
                  <a:pt x="39" y="2"/>
                  <a:pt x="41" y="4"/>
                  <a:pt x="41" y="6"/>
                </a:cubicBezTo>
                <a:cubicBezTo>
                  <a:pt x="41" y="9"/>
                  <a:pt x="39" y="11"/>
                  <a:pt x="36" y="11"/>
                </a:cubicBezTo>
                <a:cubicBezTo>
                  <a:pt x="34" y="11"/>
                  <a:pt x="32" y="9"/>
                  <a:pt x="32" y="6"/>
                </a:cubicBezTo>
                <a:cubicBezTo>
                  <a:pt x="32" y="4"/>
                  <a:pt x="34" y="2"/>
                  <a:pt x="36" y="2"/>
                </a:cubicBezTo>
                <a:close/>
                <a:moveTo>
                  <a:pt x="106" y="32"/>
                </a:moveTo>
                <a:cubicBezTo>
                  <a:pt x="106" y="86"/>
                  <a:pt x="106" y="86"/>
                  <a:pt x="106" y="86"/>
                </a:cubicBezTo>
                <a:cubicBezTo>
                  <a:pt x="102" y="86"/>
                  <a:pt x="102" y="86"/>
                  <a:pt x="102" y="86"/>
                </a:cubicBezTo>
                <a:cubicBezTo>
                  <a:pt x="102" y="35"/>
                  <a:pt x="102" y="35"/>
                  <a:pt x="102" y="35"/>
                </a:cubicBezTo>
                <a:cubicBezTo>
                  <a:pt x="105" y="32"/>
                  <a:pt x="105" y="32"/>
                  <a:pt x="105" y="32"/>
                </a:cubicBezTo>
                <a:cubicBezTo>
                  <a:pt x="106" y="32"/>
                  <a:pt x="106" y="32"/>
                  <a:pt x="106" y="32"/>
                </a:cubicBezTo>
                <a:close/>
                <a:moveTo>
                  <a:pt x="99" y="39"/>
                </a:moveTo>
                <a:cubicBezTo>
                  <a:pt x="99" y="86"/>
                  <a:pt x="99" y="86"/>
                  <a:pt x="99" y="86"/>
                </a:cubicBezTo>
                <a:cubicBezTo>
                  <a:pt x="97" y="86"/>
                  <a:pt x="96" y="86"/>
                  <a:pt x="95" y="86"/>
                </a:cubicBezTo>
                <a:cubicBezTo>
                  <a:pt x="95" y="43"/>
                  <a:pt x="95" y="43"/>
                  <a:pt x="95" y="43"/>
                </a:cubicBezTo>
                <a:cubicBezTo>
                  <a:pt x="99" y="39"/>
                  <a:pt x="99" y="39"/>
                  <a:pt x="99" y="39"/>
                </a:cubicBezTo>
                <a:close/>
                <a:moveTo>
                  <a:pt x="91" y="47"/>
                </a:moveTo>
                <a:cubicBezTo>
                  <a:pt x="91" y="86"/>
                  <a:pt x="91" y="86"/>
                  <a:pt x="91" y="86"/>
                </a:cubicBezTo>
                <a:cubicBezTo>
                  <a:pt x="90" y="86"/>
                  <a:pt x="89" y="86"/>
                  <a:pt x="88" y="86"/>
                </a:cubicBezTo>
                <a:cubicBezTo>
                  <a:pt x="88" y="51"/>
                  <a:pt x="88" y="51"/>
                  <a:pt x="88" y="51"/>
                </a:cubicBezTo>
                <a:cubicBezTo>
                  <a:pt x="91" y="47"/>
                  <a:pt x="91" y="47"/>
                  <a:pt x="91" y="47"/>
                </a:cubicBezTo>
                <a:close/>
                <a:moveTo>
                  <a:pt x="84" y="55"/>
                </a:moveTo>
                <a:cubicBezTo>
                  <a:pt x="84" y="86"/>
                  <a:pt x="84" y="86"/>
                  <a:pt x="84" y="86"/>
                </a:cubicBezTo>
                <a:cubicBezTo>
                  <a:pt x="83" y="86"/>
                  <a:pt x="82" y="86"/>
                  <a:pt x="81" y="86"/>
                </a:cubicBezTo>
                <a:cubicBezTo>
                  <a:pt x="81" y="59"/>
                  <a:pt x="81" y="59"/>
                  <a:pt x="81" y="59"/>
                </a:cubicBezTo>
                <a:cubicBezTo>
                  <a:pt x="84" y="55"/>
                  <a:pt x="84" y="55"/>
                  <a:pt x="84" y="55"/>
                </a:cubicBezTo>
                <a:close/>
                <a:moveTo>
                  <a:pt x="77" y="59"/>
                </a:moveTo>
                <a:cubicBezTo>
                  <a:pt x="77" y="86"/>
                  <a:pt x="77" y="86"/>
                  <a:pt x="77" y="86"/>
                </a:cubicBezTo>
                <a:cubicBezTo>
                  <a:pt x="76" y="86"/>
                  <a:pt x="75" y="86"/>
                  <a:pt x="74" y="86"/>
                </a:cubicBezTo>
                <a:cubicBezTo>
                  <a:pt x="74" y="56"/>
                  <a:pt x="74" y="56"/>
                  <a:pt x="74" y="56"/>
                </a:cubicBezTo>
                <a:cubicBezTo>
                  <a:pt x="77" y="59"/>
                  <a:pt x="77" y="59"/>
                  <a:pt x="77" y="59"/>
                </a:cubicBezTo>
                <a:close/>
                <a:moveTo>
                  <a:pt x="70" y="54"/>
                </a:moveTo>
                <a:cubicBezTo>
                  <a:pt x="70" y="86"/>
                  <a:pt x="70" y="86"/>
                  <a:pt x="70" y="86"/>
                </a:cubicBezTo>
                <a:cubicBezTo>
                  <a:pt x="69" y="86"/>
                  <a:pt x="68" y="86"/>
                  <a:pt x="66" y="86"/>
                </a:cubicBezTo>
                <a:cubicBezTo>
                  <a:pt x="66" y="57"/>
                  <a:pt x="66" y="57"/>
                  <a:pt x="66" y="57"/>
                </a:cubicBezTo>
                <a:cubicBezTo>
                  <a:pt x="70" y="54"/>
                  <a:pt x="70" y="54"/>
                  <a:pt x="70" y="54"/>
                </a:cubicBezTo>
                <a:close/>
                <a:moveTo>
                  <a:pt x="63" y="59"/>
                </a:moveTo>
                <a:cubicBezTo>
                  <a:pt x="63" y="86"/>
                  <a:pt x="63" y="86"/>
                  <a:pt x="63" y="86"/>
                </a:cubicBezTo>
                <a:cubicBezTo>
                  <a:pt x="62" y="86"/>
                  <a:pt x="60" y="86"/>
                  <a:pt x="59" y="86"/>
                </a:cubicBezTo>
                <a:cubicBezTo>
                  <a:pt x="59" y="62"/>
                  <a:pt x="59" y="62"/>
                  <a:pt x="59" y="62"/>
                </a:cubicBezTo>
                <a:cubicBezTo>
                  <a:pt x="63" y="59"/>
                  <a:pt x="63" y="59"/>
                  <a:pt x="63" y="59"/>
                </a:cubicBezTo>
                <a:close/>
                <a:moveTo>
                  <a:pt x="56" y="65"/>
                </a:moveTo>
                <a:cubicBezTo>
                  <a:pt x="56" y="86"/>
                  <a:pt x="56" y="86"/>
                  <a:pt x="56" y="86"/>
                </a:cubicBezTo>
                <a:cubicBezTo>
                  <a:pt x="54" y="86"/>
                  <a:pt x="53" y="86"/>
                  <a:pt x="52" y="86"/>
                </a:cubicBezTo>
                <a:cubicBezTo>
                  <a:pt x="52" y="68"/>
                  <a:pt x="52" y="68"/>
                  <a:pt x="52" y="68"/>
                </a:cubicBezTo>
                <a:cubicBezTo>
                  <a:pt x="56" y="65"/>
                  <a:pt x="56" y="65"/>
                  <a:pt x="56" y="65"/>
                </a:cubicBezTo>
                <a:close/>
                <a:moveTo>
                  <a:pt x="48" y="71"/>
                </a:moveTo>
                <a:cubicBezTo>
                  <a:pt x="48" y="86"/>
                  <a:pt x="48" y="86"/>
                  <a:pt x="48" y="86"/>
                </a:cubicBezTo>
                <a:cubicBezTo>
                  <a:pt x="47" y="86"/>
                  <a:pt x="46" y="86"/>
                  <a:pt x="45" y="86"/>
                </a:cubicBezTo>
                <a:cubicBezTo>
                  <a:pt x="45" y="73"/>
                  <a:pt x="45" y="73"/>
                  <a:pt x="45" y="73"/>
                </a:cubicBezTo>
                <a:cubicBezTo>
                  <a:pt x="48" y="71"/>
                  <a:pt x="48" y="71"/>
                  <a:pt x="48" y="71"/>
                </a:cubicBezTo>
                <a:close/>
                <a:moveTo>
                  <a:pt x="41" y="75"/>
                </a:moveTo>
                <a:cubicBezTo>
                  <a:pt x="41" y="86"/>
                  <a:pt x="41" y="86"/>
                  <a:pt x="41" y="86"/>
                </a:cubicBezTo>
                <a:cubicBezTo>
                  <a:pt x="40" y="86"/>
                  <a:pt x="39" y="86"/>
                  <a:pt x="38" y="86"/>
                </a:cubicBezTo>
                <a:cubicBezTo>
                  <a:pt x="38" y="72"/>
                  <a:pt x="38" y="72"/>
                  <a:pt x="38" y="72"/>
                </a:cubicBezTo>
                <a:cubicBezTo>
                  <a:pt x="41" y="75"/>
                  <a:pt x="41" y="75"/>
                  <a:pt x="41" y="75"/>
                </a:cubicBezTo>
                <a:close/>
                <a:moveTo>
                  <a:pt x="34" y="70"/>
                </a:moveTo>
                <a:cubicBezTo>
                  <a:pt x="34" y="86"/>
                  <a:pt x="34" y="86"/>
                  <a:pt x="34" y="86"/>
                </a:cubicBezTo>
                <a:cubicBezTo>
                  <a:pt x="33" y="86"/>
                  <a:pt x="32" y="86"/>
                  <a:pt x="31" y="86"/>
                </a:cubicBezTo>
                <a:cubicBezTo>
                  <a:pt x="31" y="67"/>
                  <a:pt x="31" y="67"/>
                  <a:pt x="31" y="67"/>
                </a:cubicBezTo>
                <a:cubicBezTo>
                  <a:pt x="34" y="70"/>
                  <a:pt x="34" y="70"/>
                  <a:pt x="34" y="70"/>
                </a:cubicBezTo>
                <a:close/>
                <a:moveTo>
                  <a:pt x="27" y="67"/>
                </a:moveTo>
                <a:cubicBezTo>
                  <a:pt x="27" y="86"/>
                  <a:pt x="27" y="86"/>
                  <a:pt x="27" y="86"/>
                </a:cubicBezTo>
                <a:cubicBezTo>
                  <a:pt x="26" y="86"/>
                  <a:pt x="25" y="86"/>
                  <a:pt x="23" y="86"/>
                </a:cubicBezTo>
                <a:cubicBezTo>
                  <a:pt x="23" y="69"/>
                  <a:pt x="23" y="69"/>
                  <a:pt x="23" y="69"/>
                </a:cubicBezTo>
                <a:cubicBezTo>
                  <a:pt x="27" y="67"/>
                  <a:pt x="27" y="67"/>
                  <a:pt x="27" y="67"/>
                </a:cubicBezTo>
                <a:close/>
                <a:moveTo>
                  <a:pt x="20" y="71"/>
                </a:moveTo>
                <a:cubicBezTo>
                  <a:pt x="20" y="86"/>
                  <a:pt x="20" y="86"/>
                  <a:pt x="20" y="86"/>
                </a:cubicBezTo>
                <a:cubicBezTo>
                  <a:pt x="19" y="86"/>
                  <a:pt x="17" y="86"/>
                  <a:pt x="16" y="86"/>
                </a:cubicBezTo>
                <a:cubicBezTo>
                  <a:pt x="16" y="73"/>
                  <a:pt x="16" y="73"/>
                  <a:pt x="16" y="73"/>
                </a:cubicBezTo>
                <a:cubicBezTo>
                  <a:pt x="20" y="71"/>
                  <a:pt x="20" y="71"/>
                  <a:pt x="20" y="71"/>
                </a:cubicBezTo>
                <a:close/>
                <a:moveTo>
                  <a:pt x="5" y="79"/>
                </a:moveTo>
                <a:cubicBezTo>
                  <a:pt x="5" y="86"/>
                  <a:pt x="5" y="86"/>
                  <a:pt x="5" y="86"/>
                </a:cubicBezTo>
                <a:cubicBezTo>
                  <a:pt x="2" y="86"/>
                  <a:pt x="2" y="86"/>
                  <a:pt x="2" y="86"/>
                </a:cubicBezTo>
                <a:cubicBezTo>
                  <a:pt x="2" y="76"/>
                  <a:pt x="2" y="76"/>
                  <a:pt x="2" y="76"/>
                </a:cubicBezTo>
                <a:cubicBezTo>
                  <a:pt x="4" y="80"/>
                  <a:pt x="4" y="80"/>
                  <a:pt x="4" y="80"/>
                </a:cubicBezTo>
                <a:cubicBezTo>
                  <a:pt x="5" y="79"/>
                  <a:pt x="5" y="79"/>
                  <a:pt x="5" y="79"/>
                </a:cubicBezTo>
                <a:close/>
                <a:moveTo>
                  <a:pt x="0" y="58"/>
                </a:moveTo>
                <a:cubicBezTo>
                  <a:pt x="7" y="70"/>
                  <a:pt x="7" y="70"/>
                  <a:pt x="7" y="70"/>
                </a:cubicBezTo>
                <a:cubicBezTo>
                  <a:pt x="29" y="57"/>
                  <a:pt x="29" y="57"/>
                  <a:pt x="29" y="57"/>
                </a:cubicBezTo>
                <a:cubicBezTo>
                  <a:pt x="38" y="64"/>
                  <a:pt x="38" y="64"/>
                  <a:pt x="38" y="64"/>
                </a:cubicBezTo>
                <a:cubicBezTo>
                  <a:pt x="42" y="66"/>
                  <a:pt x="42" y="66"/>
                  <a:pt x="42" y="66"/>
                </a:cubicBezTo>
                <a:cubicBezTo>
                  <a:pt x="46" y="63"/>
                  <a:pt x="46" y="63"/>
                  <a:pt x="46" y="63"/>
                </a:cubicBezTo>
                <a:cubicBezTo>
                  <a:pt x="70" y="45"/>
                  <a:pt x="70" y="45"/>
                  <a:pt x="70" y="45"/>
                </a:cubicBezTo>
                <a:cubicBezTo>
                  <a:pt x="73" y="47"/>
                  <a:pt x="73" y="47"/>
                  <a:pt x="73" y="47"/>
                </a:cubicBezTo>
                <a:cubicBezTo>
                  <a:pt x="78" y="51"/>
                  <a:pt x="78" y="51"/>
                  <a:pt x="78" y="51"/>
                </a:cubicBezTo>
                <a:cubicBezTo>
                  <a:pt x="82" y="46"/>
                  <a:pt x="82" y="46"/>
                  <a:pt x="82" y="46"/>
                </a:cubicBezTo>
                <a:cubicBezTo>
                  <a:pt x="104" y="22"/>
                  <a:pt x="104" y="22"/>
                  <a:pt x="104" y="22"/>
                </a:cubicBezTo>
                <a:cubicBezTo>
                  <a:pt x="109" y="26"/>
                  <a:pt x="109" y="26"/>
                  <a:pt x="109" y="26"/>
                </a:cubicBezTo>
                <a:cubicBezTo>
                  <a:pt x="111" y="13"/>
                  <a:pt x="111" y="13"/>
                  <a:pt x="111" y="13"/>
                </a:cubicBezTo>
                <a:cubicBezTo>
                  <a:pt x="113" y="0"/>
                  <a:pt x="113" y="0"/>
                  <a:pt x="113" y="0"/>
                </a:cubicBezTo>
                <a:cubicBezTo>
                  <a:pt x="101" y="5"/>
                  <a:pt x="101" y="5"/>
                  <a:pt x="101" y="5"/>
                </a:cubicBezTo>
                <a:cubicBezTo>
                  <a:pt x="89" y="10"/>
                  <a:pt x="89" y="10"/>
                  <a:pt x="89" y="10"/>
                </a:cubicBezTo>
                <a:cubicBezTo>
                  <a:pt x="93" y="13"/>
                  <a:pt x="93" y="13"/>
                  <a:pt x="93" y="13"/>
                </a:cubicBezTo>
                <a:cubicBezTo>
                  <a:pt x="76" y="32"/>
                  <a:pt x="76" y="32"/>
                  <a:pt x="76" y="32"/>
                </a:cubicBezTo>
                <a:cubicBezTo>
                  <a:pt x="74" y="31"/>
                  <a:pt x="74" y="31"/>
                  <a:pt x="74" y="31"/>
                </a:cubicBezTo>
                <a:cubicBezTo>
                  <a:pt x="70" y="28"/>
                  <a:pt x="70" y="28"/>
                  <a:pt x="70" y="28"/>
                </a:cubicBezTo>
                <a:cubicBezTo>
                  <a:pt x="65" y="31"/>
                  <a:pt x="65" y="31"/>
                  <a:pt x="65" y="31"/>
                </a:cubicBezTo>
                <a:cubicBezTo>
                  <a:pt x="42" y="49"/>
                  <a:pt x="42" y="49"/>
                  <a:pt x="42" y="49"/>
                </a:cubicBezTo>
                <a:cubicBezTo>
                  <a:pt x="33" y="43"/>
                  <a:pt x="33" y="43"/>
                  <a:pt x="33" y="43"/>
                </a:cubicBezTo>
                <a:cubicBezTo>
                  <a:pt x="29" y="41"/>
                  <a:pt x="29" y="41"/>
                  <a:pt x="29" y="41"/>
                </a:cubicBezTo>
                <a:cubicBezTo>
                  <a:pt x="25" y="43"/>
                  <a:pt x="25" y="43"/>
                  <a:pt x="25" y="43"/>
                </a:cubicBezTo>
                <a:cubicBezTo>
                  <a:pt x="0" y="58"/>
                  <a:pt x="0" y="58"/>
                  <a:pt x="0" y="58"/>
                </a:cubicBezTo>
                <a:close/>
                <a:moveTo>
                  <a:pt x="13" y="75"/>
                </a:moveTo>
                <a:cubicBezTo>
                  <a:pt x="13" y="86"/>
                  <a:pt x="13" y="86"/>
                  <a:pt x="13" y="86"/>
                </a:cubicBezTo>
                <a:cubicBezTo>
                  <a:pt x="11" y="86"/>
                  <a:pt x="10" y="86"/>
                  <a:pt x="9" y="86"/>
                </a:cubicBezTo>
                <a:cubicBezTo>
                  <a:pt x="9" y="77"/>
                  <a:pt x="9" y="77"/>
                  <a:pt x="9" y="77"/>
                </a:cubicBezTo>
                <a:cubicBezTo>
                  <a:pt x="13" y="75"/>
                  <a:pt x="13" y="75"/>
                  <a:pt x="13" y="75"/>
                </a:cubicBezTo>
                <a:close/>
                <a:moveTo>
                  <a:pt x="21" y="22"/>
                </a:moveTo>
                <a:cubicBezTo>
                  <a:pt x="23" y="17"/>
                  <a:pt x="23" y="17"/>
                  <a:pt x="23" y="17"/>
                </a:cubicBezTo>
                <a:cubicBezTo>
                  <a:pt x="31" y="12"/>
                  <a:pt x="31" y="12"/>
                  <a:pt x="31" y="12"/>
                </a:cubicBezTo>
                <a:cubicBezTo>
                  <a:pt x="41" y="12"/>
                  <a:pt x="41" y="12"/>
                  <a:pt x="41" y="12"/>
                </a:cubicBezTo>
                <a:cubicBezTo>
                  <a:pt x="43" y="19"/>
                  <a:pt x="43" y="19"/>
                  <a:pt x="43" y="19"/>
                </a:cubicBezTo>
                <a:cubicBezTo>
                  <a:pt x="49" y="19"/>
                  <a:pt x="49" y="19"/>
                  <a:pt x="49" y="19"/>
                </a:cubicBezTo>
                <a:cubicBezTo>
                  <a:pt x="49" y="21"/>
                  <a:pt x="49" y="21"/>
                  <a:pt x="49" y="21"/>
                </a:cubicBezTo>
                <a:cubicBezTo>
                  <a:pt x="41" y="22"/>
                  <a:pt x="41" y="22"/>
                  <a:pt x="41" y="22"/>
                </a:cubicBezTo>
                <a:cubicBezTo>
                  <a:pt x="39" y="19"/>
                  <a:pt x="39" y="19"/>
                  <a:pt x="39" y="19"/>
                </a:cubicBezTo>
                <a:cubicBezTo>
                  <a:pt x="37" y="26"/>
                  <a:pt x="37" y="26"/>
                  <a:pt x="37" y="26"/>
                </a:cubicBezTo>
                <a:cubicBezTo>
                  <a:pt x="43" y="33"/>
                  <a:pt x="43" y="33"/>
                  <a:pt x="43" y="33"/>
                </a:cubicBezTo>
                <a:cubicBezTo>
                  <a:pt x="43" y="44"/>
                  <a:pt x="43" y="44"/>
                  <a:pt x="43" y="44"/>
                </a:cubicBezTo>
                <a:cubicBezTo>
                  <a:pt x="41" y="44"/>
                  <a:pt x="41" y="44"/>
                  <a:pt x="41" y="44"/>
                </a:cubicBezTo>
                <a:cubicBezTo>
                  <a:pt x="39" y="35"/>
                  <a:pt x="39" y="35"/>
                  <a:pt x="39" y="35"/>
                </a:cubicBezTo>
                <a:cubicBezTo>
                  <a:pt x="34" y="31"/>
                  <a:pt x="34" y="31"/>
                  <a:pt x="34" y="31"/>
                </a:cubicBezTo>
                <a:cubicBezTo>
                  <a:pt x="32" y="33"/>
                  <a:pt x="31" y="38"/>
                  <a:pt x="31" y="38"/>
                </a:cubicBezTo>
                <a:cubicBezTo>
                  <a:pt x="21" y="40"/>
                  <a:pt x="21" y="40"/>
                  <a:pt x="21" y="40"/>
                </a:cubicBezTo>
                <a:cubicBezTo>
                  <a:pt x="20" y="38"/>
                  <a:pt x="20" y="38"/>
                  <a:pt x="20" y="38"/>
                </a:cubicBezTo>
                <a:cubicBezTo>
                  <a:pt x="27" y="35"/>
                  <a:pt x="27" y="35"/>
                  <a:pt x="27" y="35"/>
                </a:cubicBezTo>
                <a:cubicBezTo>
                  <a:pt x="29" y="25"/>
                  <a:pt x="29" y="25"/>
                  <a:pt x="29" y="25"/>
                </a:cubicBezTo>
                <a:cubicBezTo>
                  <a:pt x="30" y="17"/>
                  <a:pt x="30" y="17"/>
                  <a:pt x="30" y="17"/>
                </a:cubicBezTo>
                <a:cubicBezTo>
                  <a:pt x="26" y="18"/>
                  <a:pt x="26" y="18"/>
                  <a:pt x="26" y="18"/>
                </a:cubicBezTo>
                <a:cubicBezTo>
                  <a:pt x="23" y="24"/>
                  <a:pt x="23" y="24"/>
                  <a:pt x="23" y="24"/>
                </a:cubicBezTo>
                <a:lnTo>
                  <a:pt x="21" y="2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lIns="68580" tIns="34290" rIns="68580" bIns="34290"/>
          <a:lstStyle/>
          <a:p>
            <a:endParaRPr lang="zh-CN" altLang="en-US" sz="260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grpSp>
        <p:nvGrpSpPr>
          <p:cNvPr id="6" name="组合 123">
            <a:extLst>
              <a:ext uri="{FF2B5EF4-FFF2-40B4-BE49-F238E27FC236}">
                <a16:creationId xmlns:a16="http://schemas.microsoft.com/office/drawing/2014/main" id="{6651C9CA-57A9-38E9-151D-FB9938BD11F0}"/>
              </a:ext>
            </a:extLst>
          </p:cNvPr>
          <p:cNvGrpSpPr>
            <a:grpSpLocks/>
          </p:cNvGrpSpPr>
          <p:nvPr/>
        </p:nvGrpSpPr>
        <p:grpSpPr bwMode="auto">
          <a:xfrm>
            <a:off x="5203793" y="2011844"/>
            <a:ext cx="1753877" cy="2169697"/>
            <a:chOff x="5267580" y="1548023"/>
            <a:chExt cx="2107429" cy="2606514"/>
          </a:xfrm>
        </p:grpSpPr>
        <p:sp>
          <p:nvSpPr>
            <p:cNvPr id="7" name="任意多边形 124">
              <a:extLst>
                <a:ext uri="{FF2B5EF4-FFF2-40B4-BE49-F238E27FC236}">
                  <a16:creationId xmlns:a16="http://schemas.microsoft.com/office/drawing/2014/main" id="{0F08BF87-8FAA-BEC1-8F7D-FFCF14F7D115}"/>
                </a:ext>
              </a:extLst>
            </p:cNvPr>
            <p:cNvSpPr/>
            <p:nvPr/>
          </p:nvSpPr>
          <p:spPr>
            <a:xfrm rot="4030947" flipV="1">
              <a:off x="5092211" y="1881622"/>
              <a:ext cx="2446079" cy="1945910"/>
            </a:xfrm>
            <a:custGeom>
              <a:avLst/>
              <a:gdLst>
                <a:gd name="connsiteX0" fmla="*/ 0 w 1824946"/>
                <a:gd name="connsiteY0" fmla="*/ 622713 h 1451361"/>
                <a:gd name="connsiteX1" fmla="*/ 354049 w 1824946"/>
                <a:gd name="connsiteY1" fmla="*/ 1451361 h 1451361"/>
                <a:gd name="connsiteX2" fmla="*/ 821076 w 1824946"/>
                <a:gd name="connsiteY2" fmla="*/ 1084703 h 1451361"/>
                <a:gd name="connsiteX3" fmla="*/ 834779 w 1824946"/>
                <a:gd name="connsiteY3" fmla="*/ 924402 h 1451361"/>
                <a:gd name="connsiteX4" fmla="*/ 826580 w 1824946"/>
                <a:gd name="connsiteY4" fmla="*/ 874236 h 1451361"/>
                <a:gd name="connsiteX5" fmla="*/ 977197 w 1824946"/>
                <a:gd name="connsiteY5" fmla="*/ 810869 h 1451361"/>
                <a:gd name="connsiteX6" fmla="*/ 977197 w 1824946"/>
                <a:gd name="connsiteY6" fmla="*/ 810868 h 1451361"/>
                <a:gd name="connsiteX7" fmla="*/ 1081953 w 1824946"/>
                <a:gd name="connsiteY7" fmla="*/ 766794 h 1451361"/>
                <a:gd name="connsiteX8" fmla="*/ 1112083 w 1824946"/>
                <a:gd name="connsiteY8" fmla="*/ 807733 h 1451361"/>
                <a:gd name="connsiteX9" fmla="*/ 1236264 w 1824946"/>
                <a:gd name="connsiteY9" fmla="*/ 910023 h 1451361"/>
                <a:gd name="connsiteX10" fmla="*/ 1824946 w 1824946"/>
                <a:gd name="connsiteY10" fmla="*/ 832522 h 1451361"/>
                <a:gd name="connsiteX11" fmla="*/ 1480104 w 1824946"/>
                <a:gd name="connsiteY11" fmla="*/ 0 h 1451361"/>
                <a:gd name="connsiteX12" fmla="*/ 1009041 w 1824946"/>
                <a:gd name="connsiteY12" fmla="*/ 361459 h 1451361"/>
                <a:gd name="connsiteX13" fmla="*/ 993562 w 1824946"/>
                <a:gd name="connsiteY13" fmla="*/ 521599 h 1451361"/>
                <a:gd name="connsiteX14" fmla="*/ 1002021 w 1824946"/>
                <a:gd name="connsiteY14" fmla="*/ 577216 h 1451361"/>
                <a:gd name="connsiteX15" fmla="*/ 851550 w 1824946"/>
                <a:gd name="connsiteY15" fmla="*/ 640523 h 1451361"/>
                <a:gd name="connsiteX16" fmla="*/ 851551 w 1824946"/>
                <a:gd name="connsiteY16" fmla="*/ 640524 h 1451361"/>
                <a:gd name="connsiteX17" fmla="*/ 746941 w 1824946"/>
                <a:gd name="connsiteY17" fmla="*/ 684535 h 1451361"/>
                <a:gd name="connsiteX18" fmla="*/ 713095 w 1824946"/>
                <a:gd name="connsiteY18" fmla="*/ 639599 h 1451361"/>
                <a:gd name="connsiteX19" fmla="*/ 587787 w 1824946"/>
                <a:gd name="connsiteY19" fmla="*/ 538691 h 1451361"/>
                <a:gd name="connsiteX20" fmla="*/ 0 w 1824946"/>
                <a:gd name="connsiteY20" fmla="*/ 622713 h 1451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824946" h="1451361">
                  <a:moveTo>
                    <a:pt x="0" y="622713"/>
                  </a:moveTo>
                  <a:lnTo>
                    <a:pt x="354049" y="1451361"/>
                  </a:lnTo>
                  <a:cubicBezTo>
                    <a:pt x="574762" y="1448915"/>
                    <a:pt x="766315" y="1298529"/>
                    <a:pt x="821076" y="1084703"/>
                  </a:cubicBezTo>
                  <a:cubicBezTo>
                    <a:pt x="834767" y="1031246"/>
                    <a:pt x="839054" y="977157"/>
                    <a:pt x="834779" y="924402"/>
                  </a:cubicBezTo>
                  <a:lnTo>
                    <a:pt x="826580" y="874236"/>
                  </a:lnTo>
                  <a:lnTo>
                    <a:pt x="977197" y="810869"/>
                  </a:lnTo>
                  <a:lnTo>
                    <a:pt x="977197" y="810868"/>
                  </a:lnTo>
                  <a:lnTo>
                    <a:pt x="1081953" y="766794"/>
                  </a:lnTo>
                  <a:lnTo>
                    <a:pt x="1112083" y="807733"/>
                  </a:lnTo>
                  <a:cubicBezTo>
                    <a:pt x="1146809" y="847677"/>
                    <a:pt x="1188475" y="882432"/>
                    <a:pt x="1236264" y="910023"/>
                  </a:cubicBezTo>
                  <a:cubicBezTo>
                    <a:pt x="1427419" y="1020387"/>
                    <a:pt x="1668869" y="988599"/>
                    <a:pt x="1824946" y="832522"/>
                  </a:cubicBezTo>
                  <a:lnTo>
                    <a:pt x="1480104" y="0"/>
                  </a:lnTo>
                  <a:cubicBezTo>
                    <a:pt x="1259377" y="0"/>
                    <a:pt x="1066169" y="148253"/>
                    <a:pt x="1009041" y="361459"/>
                  </a:cubicBezTo>
                  <a:cubicBezTo>
                    <a:pt x="994759" y="414760"/>
                    <a:pt x="989873" y="468799"/>
                    <a:pt x="993562" y="521599"/>
                  </a:cubicBezTo>
                  <a:lnTo>
                    <a:pt x="1002021" y="577216"/>
                  </a:lnTo>
                  <a:lnTo>
                    <a:pt x="851550" y="640523"/>
                  </a:lnTo>
                  <a:lnTo>
                    <a:pt x="851551" y="640524"/>
                  </a:lnTo>
                  <a:lnTo>
                    <a:pt x="746941" y="684535"/>
                  </a:lnTo>
                  <a:lnTo>
                    <a:pt x="713095" y="639599"/>
                  </a:lnTo>
                  <a:cubicBezTo>
                    <a:pt x="677927" y="600042"/>
                    <a:pt x="635878" y="565750"/>
                    <a:pt x="587787" y="538691"/>
                  </a:cubicBezTo>
                  <a:cubicBezTo>
                    <a:pt x="395421" y="430452"/>
                    <a:pt x="154338" y="464915"/>
                    <a:pt x="0" y="622713"/>
                  </a:cubicBezTo>
                  <a:close/>
                </a:path>
              </a:pathLst>
            </a:custGeom>
            <a:noFill/>
            <a:ln w="25400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600" dirty="0">
                <a:solidFill>
                  <a:schemeClr val="tx1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8" name="任意多边形 125">
              <a:extLst>
                <a:ext uri="{FF2B5EF4-FFF2-40B4-BE49-F238E27FC236}">
                  <a16:creationId xmlns:a16="http://schemas.microsoft.com/office/drawing/2014/main" id="{40B17C92-7DA1-24B9-DEA9-830D9ACD2241}"/>
                </a:ext>
              </a:extLst>
            </p:cNvPr>
            <p:cNvSpPr/>
            <p:nvPr/>
          </p:nvSpPr>
          <p:spPr>
            <a:xfrm>
              <a:off x="5797184" y="2144708"/>
              <a:ext cx="1042727" cy="437349"/>
            </a:xfrm>
            <a:custGeom>
              <a:avLst/>
              <a:gdLst>
                <a:gd name="connsiteX0" fmla="*/ 6825 w 948196"/>
                <a:gd name="connsiteY0" fmla="*/ 0 h 541796"/>
                <a:gd name="connsiteX1" fmla="*/ 941372 w 948196"/>
                <a:gd name="connsiteY1" fmla="*/ 0 h 541796"/>
                <a:gd name="connsiteX2" fmla="*/ 948196 w 948196"/>
                <a:gd name="connsiteY2" fmla="*/ 67698 h 541796"/>
                <a:gd name="connsiteX3" fmla="*/ 474098 w 948196"/>
                <a:gd name="connsiteY3" fmla="*/ 541796 h 541796"/>
                <a:gd name="connsiteX4" fmla="*/ 0 w 948196"/>
                <a:gd name="connsiteY4" fmla="*/ 67698 h 541796"/>
                <a:gd name="connsiteX0" fmla="*/ 6825 w 948196"/>
                <a:gd name="connsiteY0" fmla="*/ 0 h 541796"/>
                <a:gd name="connsiteX1" fmla="*/ 201199 w 948196"/>
                <a:gd name="connsiteY1" fmla="*/ 233744 h 541796"/>
                <a:gd name="connsiteX2" fmla="*/ 941372 w 948196"/>
                <a:gd name="connsiteY2" fmla="*/ 0 h 541796"/>
                <a:gd name="connsiteX3" fmla="*/ 948196 w 948196"/>
                <a:gd name="connsiteY3" fmla="*/ 67698 h 541796"/>
                <a:gd name="connsiteX4" fmla="*/ 474098 w 948196"/>
                <a:gd name="connsiteY4" fmla="*/ 541796 h 541796"/>
                <a:gd name="connsiteX5" fmla="*/ 0 w 948196"/>
                <a:gd name="connsiteY5" fmla="*/ 67698 h 541796"/>
                <a:gd name="connsiteX6" fmla="*/ 6825 w 948196"/>
                <a:gd name="connsiteY6" fmla="*/ 0 h 541796"/>
                <a:gd name="connsiteX0" fmla="*/ 6825 w 948196"/>
                <a:gd name="connsiteY0" fmla="*/ 95589 h 637385"/>
                <a:gd name="connsiteX1" fmla="*/ 201199 w 948196"/>
                <a:gd name="connsiteY1" fmla="*/ 329333 h 637385"/>
                <a:gd name="connsiteX2" fmla="*/ 941372 w 948196"/>
                <a:gd name="connsiteY2" fmla="*/ 95589 h 637385"/>
                <a:gd name="connsiteX3" fmla="*/ 948196 w 948196"/>
                <a:gd name="connsiteY3" fmla="*/ 163287 h 637385"/>
                <a:gd name="connsiteX4" fmla="*/ 474098 w 948196"/>
                <a:gd name="connsiteY4" fmla="*/ 637385 h 637385"/>
                <a:gd name="connsiteX5" fmla="*/ 0 w 948196"/>
                <a:gd name="connsiteY5" fmla="*/ 163287 h 637385"/>
                <a:gd name="connsiteX6" fmla="*/ 6825 w 948196"/>
                <a:gd name="connsiteY6" fmla="*/ 95589 h 637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48196" h="637385">
                  <a:moveTo>
                    <a:pt x="6825" y="95589"/>
                  </a:moveTo>
                  <a:cubicBezTo>
                    <a:pt x="107760" y="99146"/>
                    <a:pt x="100264" y="325776"/>
                    <a:pt x="201199" y="329333"/>
                  </a:cubicBezTo>
                  <a:cubicBezTo>
                    <a:pt x="788701" y="-293870"/>
                    <a:pt x="694648" y="173504"/>
                    <a:pt x="941372" y="95589"/>
                  </a:cubicBezTo>
                  <a:lnTo>
                    <a:pt x="948196" y="163287"/>
                  </a:lnTo>
                  <a:cubicBezTo>
                    <a:pt x="948196" y="425124"/>
                    <a:pt x="735935" y="637385"/>
                    <a:pt x="474098" y="637385"/>
                  </a:cubicBezTo>
                  <a:cubicBezTo>
                    <a:pt x="212261" y="637385"/>
                    <a:pt x="0" y="425124"/>
                    <a:pt x="0" y="163287"/>
                  </a:cubicBezTo>
                  <a:lnTo>
                    <a:pt x="6825" y="9558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600" dirty="0">
                <a:solidFill>
                  <a:schemeClr val="tx1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9" name="等腰三角形 36">
              <a:extLst>
                <a:ext uri="{FF2B5EF4-FFF2-40B4-BE49-F238E27FC236}">
                  <a16:creationId xmlns:a16="http://schemas.microsoft.com/office/drawing/2014/main" id="{E64FAE4E-8174-AAF7-F7E7-ABDDA924C827}"/>
                </a:ext>
              </a:extLst>
            </p:cNvPr>
            <p:cNvSpPr/>
            <p:nvPr/>
          </p:nvSpPr>
          <p:spPr>
            <a:xfrm>
              <a:off x="5797184" y="3454559"/>
              <a:ext cx="1074591" cy="384604"/>
            </a:xfrm>
            <a:custGeom>
              <a:avLst/>
              <a:gdLst>
                <a:gd name="connsiteX0" fmla="*/ 0 w 801242"/>
                <a:gd name="connsiteY0" fmla="*/ 228787 h 228787"/>
                <a:gd name="connsiteX1" fmla="*/ 386111 w 801242"/>
                <a:gd name="connsiteY1" fmla="*/ 0 h 228787"/>
                <a:gd name="connsiteX2" fmla="*/ 801242 w 801242"/>
                <a:gd name="connsiteY2" fmla="*/ 228787 h 228787"/>
                <a:gd name="connsiteX3" fmla="*/ 0 w 801242"/>
                <a:gd name="connsiteY3" fmla="*/ 228787 h 228787"/>
                <a:gd name="connsiteX0" fmla="*/ 0 w 801242"/>
                <a:gd name="connsiteY0" fmla="*/ 185244 h 185244"/>
                <a:gd name="connsiteX1" fmla="*/ 386111 w 801242"/>
                <a:gd name="connsiteY1" fmla="*/ 0 h 185244"/>
                <a:gd name="connsiteX2" fmla="*/ 801242 w 801242"/>
                <a:gd name="connsiteY2" fmla="*/ 185244 h 185244"/>
                <a:gd name="connsiteX3" fmla="*/ 0 w 801242"/>
                <a:gd name="connsiteY3" fmla="*/ 185244 h 185244"/>
                <a:gd name="connsiteX0" fmla="*/ 0 w 801242"/>
                <a:gd name="connsiteY0" fmla="*/ 228786 h 228786"/>
                <a:gd name="connsiteX1" fmla="*/ 386111 w 801242"/>
                <a:gd name="connsiteY1" fmla="*/ 0 h 228786"/>
                <a:gd name="connsiteX2" fmla="*/ 801242 w 801242"/>
                <a:gd name="connsiteY2" fmla="*/ 228786 h 228786"/>
                <a:gd name="connsiteX3" fmla="*/ 0 w 801242"/>
                <a:gd name="connsiteY3" fmla="*/ 228786 h 228786"/>
                <a:gd name="connsiteX0" fmla="*/ 0 w 801242"/>
                <a:gd name="connsiteY0" fmla="*/ 228786 h 228786"/>
                <a:gd name="connsiteX1" fmla="*/ 458682 w 801242"/>
                <a:gd name="connsiteY1" fmla="*/ 0 h 228786"/>
                <a:gd name="connsiteX2" fmla="*/ 801242 w 801242"/>
                <a:gd name="connsiteY2" fmla="*/ 228786 h 228786"/>
                <a:gd name="connsiteX3" fmla="*/ 0 w 801242"/>
                <a:gd name="connsiteY3" fmla="*/ 228786 h 228786"/>
                <a:gd name="connsiteX0" fmla="*/ 0 w 801242"/>
                <a:gd name="connsiteY0" fmla="*/ 228786 h 228786"/>
                <a:gd name="connsiteX1" fmla="*/ 458682 w 801242"/>
                <a:gd name="connsiteY1" fmla="*/ 0 h 228786"/>
                <a:gd name="connsiteX2" fmla="*/ 801242 w 801242"/>
                <a:gd name="connsiteY2" fmla="*/ 228786 h 228786"/>
                <a:gd name="connsiteX3" fmla="*/ 0 w 801242"/>
                <a:gd name="connsiteY3" fmla="*/ 228786 h 228786"/>
                <a:gd name="connsiteX0" fmla="*/ 0 w 801242"/>
                <a:gd name="connsiteY0" fmla="*/ 228786 h 228786"/>
                <a:gd name="connsiteX1" fmla="*/ 458682 w 801242"/>
                <a:gd name="connsiteY1" fmla="*/ 0 h 228786"/>
                <a:gd name="connsiteX2" fmla="*/ 801242 w 801242"/>
                <a:gd name="connsiteY2" fmla="*/ 228786 h 228786"/>
                <a:gd name="connsiteX3" fmla="*/ 0 w 801242"/>
                <a:gd name="connsiteY3" fmla="*/ 228786 h 228786"/>
                <a:gd name="connsiteX0" fmla="*/ 0 w 801242"/>
                <a:gd name="connsiteY0" fmla="*/ 286843 h 286843"/>
                <a:gd name="connsiteX1" fmla="*/ 400624 w 801242"/>
                <a:gd name="connsiteY1" fmla="*/ 0 h 286843"/>
                <a:gd name="connsiteX2" fmla="*/ 801242 w 801242"/>
                <a:gd name="connsiteY2" fmla="*/ 286843 h 286843"/>
                <a:gd name="connsiteX3" fmla="*/ 0 w 801242"/>
                <a:gd name="connsiteY3" fmla="*/ 286843 h 286843"/>
                <a:gd name="connsiteX0" fmla="*/ 0 w 801242"/>
                <a:gd name="connsiteY0" fmla="*/ 301357 h 301357"/>
                <a:gd name="connsiteX1" fmla="*/ 487710 w 801242"/>
                <a:gd name="connsiteY1" fmla="*/ 0 h 301357"/>
                <a:gd name="connsiteX2" fmla="*/ 801242 w 801242"/>
                <a:gd name="connsiteY2" fmla="*/ 301357 h 301357"/>
                <a:gd name="connsiteX3" fmla="*/ 0 w 801242"/>
                <a:gd name="connsiteY3" fmla="*/ 301357 h 301357"/>
                <a:gd name="connsiteX0" fmla="*/ 0 w 801242"/>
                <a:gd name="connsiteY0" fmla="*/ 359415 h 359415"/>
                <a:gd name="connsiteX1" fmla="*/ 415139 w 801242"/>
                <a:gd name="connsiteY1" fmla="*/ 0 h 359415"/>
                <a:gd name="connsiteX2" fmla="*/ 801242 w 801242"/>
                <a:gd name="connsiteY2" fmla="*/ 359415 h 359415"/>
                <a:gd name="connsiteX3" fmla="*/ 0 w 801242"/>
                <a:gd name="connsiteY3" fmla="*/ 359415 h 359415"/>
                <a:gd name="connsiteX0" fmla="*/ 0 w 801242"/>
                <a:gd name="connsiteY0" fmla="*/ 272329 h 272329"/>
                <a:gd name="connsiteX1" fmla="*/ 458682 w 801242"/>
                <a:gd name="connsiteY1" fmla="*/ 0 h 272329"/>
                <a:gd name="connsiteX2" fmla="*/ 801242 w 801242"/>
                <a:gd name="connsiteY2" fmla="*/ 272329 h 272329"/>
                <a:gd name="connsiteX3" fmla="*/ 0 w 801242"/>
                <a:gd name="connsiteY3" fmla="*/ 272329 h 272329"/>
                <a:gd name="connsiteX0" fmla="*/ 0 w 801242"/>
                <a:gd name="connsiteY0" fmla="*/ 330386 h 330386"/>
                <a:gd name="connsiteX1" fmla="*/ 313539 w 801242"/>
                <a:gd name="connsiteY1" fmla="*/ 0 h 330386"/>
                <a:gd name="connsiteX2" fmla="*/ 801242 w 801242"/>
                <a:gd name="connsiteY2" fmla="*/ 330386 h 330386"/>
                <a:gd name="connsiteX3" fmla="*/ 0 w 801242"/>
                <a:gd name="connsiteY3" fmla="*/ 330386 h 330386"/>
                <a:gd name="connsiteX0" fmla="*/ 0 w 801242"/>
                <a:gd name="connsiteY0" fmla="*/ 373929 h 373929"/>
                <a:gd name="connsiteX1" fmla="*/ 429654 w 801242"/>
                <a:gd name="connsiteY1" fmla="*/ 0 h 373929"/>
                <a:gd name="connsiteX2" fmla="*/ 801242 w 801242"/>
                <a:gd name="connsiteY2" fmla="*/ 373929 h 373929"/>
                <a:gd name="connsiteX3" fmla="*/ 0 w 801242"/>
                <a:gd name="connsiteY3" fmla="*/ 373929 h 373929"/>
                <a:gd name="connsiteX0" fmla="*/ 0 w 801242"/>
                <a:gd name="connsiteY0" fmla="*/ 373929 h 373929"/>
                <a:gd name="connsiteX1" fmla="*/ 429654 w 801242"/>
                <a:gd name="connsiteY1" fmla="*/ 0 h 373929"/>
                <a:gd name="connsiteX2" fmla="*/ 801242 w 801242"/>
                <a:gd name="connsiteY2" fmla="*/ 373929 h 373929"/>
                <a:gd name="connsiteX3" fmla="*/ 0 w 801242"/>
                <a:gd name="connsiteY3" fmla="*/ 373929 h 373929"/>
                <a:gd name="connsiteX0" fmla="*/ 0 w 801242"/>
                <a:gd name="connsiteY0" fmla="*/ 373929 h 373929"/>
                <a:gd name="connsiteX1" fmla="*/ 429654 w 801242"/>
                <a:gd name="connsiteY1" fmla="*/ 0 h 373929"/>
                <a:gd name="connsiteX2" fmla="*/ 801242 w 801242"/>
                <a:gd name="connsiteY2" fmla="*/ 373929 h 373929"/>
                <a:gd name="connsiteX3" fmla="*/ 0 w 801242"/>
                <a:gd name="connsiteY3" fmla="*/ 373929 h 373929"/>
                <a:gd name="connsiteX0" fmla="*/ 0 w 801242"/>
                <a:gd name="connsiteY0" fmla="*/ 286844 h 286844"/>
                <a:gd name="connsiteX1" fmla="*/ 487711 w 801242"/>
                <a:gd name="connsiteY1" fmla="*/ 0 h 286844"/>
                <a:gd name="connsiteX2" fmla="*/ 801242 w 801242"/>
                <a:gd name="connsiteY2" fmla="*/ 286844 h 286844"/>
                <a:gd name="connsiteX3" fmla="*/ 0 w 801242"/>
                <a:gd name="connsiteY3" fmla="*/ 286844 h 286844"/>
                <a:gd name="connsiteX0" fmla="*/ 0 w 801242"/>
                <a:gd name="connsiteY0" fmla="*/ 286844 h 286844"/>
                <a:gd name="connsiteX1" fmla="*/ 487711 w 801242"/>
                <a:gd name="connsiteY1" fmla="*/ 0 h 286844"/>
                <a:gd name="connsiteX2" fmla="*/ 801242 w 801242"/>
                <a:gd name="connsiteY2" fmla="*/ 286844 h 286844"/>
                <a:gd name="connsiteX3" fmla="*/ 0 w 801242"/>
                <a:gd name="connsiteY3" fmla="*/ 286844 h 286844"/>
                <a:gd name="connsiteX0" fmla="*/ 0 w 801242"/>
                <a:gd name="connsiteY0" fmla="*/ 286844 h 286844"/>
                <a:gd name="connsiteX1" fmla="*/ 487711 w 801242"/>
                <a:gd name="connsiteY1" fmla="*/ 0 h 286844"/>
                <a:gd name="connsiteX2" fmla="*/ 801242 w 801242"/>
                <a:gd name="connsiteY2" fmla="*/ 286844 h 286844"/>
                <a:gd name="connsiteX3" fmla="*/ 0 w 801242"/>
                <a:gd name="connsiteY3" fmla="*/ 286844 h 286844"/>
                <a:gd name="connsiteX0" fmla="*/ 0 w 801242"/>
                <a:gd name="connsiteY0" fmla="*/ 287227 h 287227"/>
                <a:gd name="connsiteX1" fmla="*/ 487711 w 801242"/>
                <a:gd name="connsiteY1" fmla="*/ 383 h 287227"/>
                <a:gd name="connsiteX2" fmla="*/ 801242 w 801242"/>
                <a:gd name="connsiteY2" fmla="*/ 287227 h 287227"/>
                <a:gd name="connsiteX3" fmla="*/ 0 w 801242"/>
                <a:gd name="connsiteY3" fmla="*/ 287227 h 287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01242" h="287227">
                  <a:moveTo>
                    <a:pt x="0" y="287227"/>
                  </a:moveTo>
                  <a:cubicBezTo>
                    <a:pt x="152894" y="210965"/>
                    <a:pt x="291276" y="-10441"/>
                    <a:pt x="487711" y="383"/>
                  </a:cubicBezTo>
                  <a:cubicBezTo>
                    <a:pt x="558355" y="18588"/>
                    <a:pt x="687055" y="210965"/>
                    <a:pt x="801242" y="287227"/>
                  </a:cubicBezTo>
                  <a:lnTo>
                    <a:pt x="0" y="28722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600" dirty="0">
                <a:solidFill>
                  <a:schemeClr val="tx1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10" name="任意多边形 128">
              <a:extLst>
                <a:ext uri="{FF2B5EF4-FFF2-40B4-BE49-F238E27FC236}">
                  <a16:creationId xmlns:a16="http://schemas.microsoft.com/office/drawing/2014/main" id="{E326E9F8-E817-1176-DC9F-633A357D2132}"/>
                </a:ext>
              </a:extLst>
            </p:cNvPr>
            <p:cNvSpPr/>
            <p:nvPr/>
          </p:nvSpPr>
          <p:spPr>
            <a:xfrm rot="16200000">
              <a:off x="5763618" y="1076158"/>
              <a:ext cx="1139526" cy="2083256"/>
            </a:xfrm>
            <a:custGeom>
              <a:avLst/>
              <a:gdLst>
                <a:gd name="connsiteX0" fmla="*/ 793042 w 849632"/>
                <a:gd name="connsiteY0" fmla="*/ 0 h 1553787"/>
                <a:gd name="connsiteX1" fmla="*/ 793041 w 849632"/>
                <a:gd name="connsiteY1" fmla="*/ 0 h 1553787"/>
                <a:gd name="connsiteX2" fmla="*/ 793041 w 849632"/>
                <a:gd name="connsiteY2" fmla="*/ 0 h 1553787"/>
                <a:gd name="connsiteX3" fmla="*/ 849632 w 849632"/>
                <a:gd name="connsiteY3" fmla="*/ 56591 h 1553787"/>
                <a:gd name="connsiteX4" fmla="*/ 849632 w 849632"/>
                <a:gd name="connsiteY4" fmla="*/ 1497196 h 1553787"/>
                <a:gd name="connsiteX5" fmla="*/ 793041 w 849632"/>
                <a:gd name="connsiteY5" fmla="*/ 1553787 h 1553787"/>
                <a:gd name="connsiteX6" fmla="*/ 793041 w 849632"/>
                <a:gd name="connsiteY6" fmla="*/ 1553786 h 1553787"/>
                <a:gd name="connsiteX7" fmla="*/ 736450 w 849632"/>
                <a:gd name="connsiteY7" fmla="*/ 1497195 h 1553787"/>
                <a:gd name="connsiteX8" fmla="*/ 736450 w 849632"/>
                <a:gd name="connsiteY8" fmla="*/ 1450893 h 1553787"/>
                <a:gd name="connsiteX9" fmla="*/ 58969 w 849632"/>
                <a:gd name="connsiteY9" fmla="*/ 1450893 h 1553787"/>
                <a:gd name="connsiteX10" fmla="*/ 0 w 849632"/>
                <a:gd name="connsiteY10" fmla="*/ 1391924 h 1553787"/>
                <a:gd name="connsiteX11" fmla="*/ 58969 w 849632"/>
                <a:gd name="connsiteY11" fmla="*/ 1332955 h 1553787"/>
                <a:gd name="connsiteX12" fmla="*/ 736450 w 849632"/>
                <a:gd name="connsiteY12" fmla="*/ 1332955 h 1553787"/>
                <a:gd name="connsiteX13" fmla="*/ 736450 w 849632"/>
                <a:gd name="connsiteY13" fmla="*/ 204624 h 1553787"/>
                <a:gd name="connsiteX14" fmla="*/ 58969 w 849632"/>
                <a:gd name="connsiteY14" fmla="*/ 204624 h 1553787"/>
                <a:gd name="connsiteX15" fmla="*/ 0 w 849632"/>
                <a:gd name="connsiteY15" fmla="*/ 145655 h 1553787"/>
                <a:gd name="connsiteX16" fmla="*/ 58969 w 849632"/>
                <a:gd name="connsiteY16" fmla="*/ 86686 h 1553787"/>
                <a:gd name="connsiteX17" fmla="*/ 736451 w 849632"/>
                <a:gd name="connsiteY17" fmla="*/ 86686 h 1553787"/>
                <a:gd name="connsiteX18" fmla="*/ 736451 w 849632"/>
                <a:gd name="connsiteY18" fmla="*/ 56591 h 1553787"/>
                <a:gd name="connsiteX19" fmla="*/ 753026 w 849632"/>
                <a:gd name="connsiteY19" fmla="*/ 16576 h 1553787"/>
                <a:gd name="connsiteX20" fmla="*/ 793041 w 849632"/>
                <a:gd name="connsiteY20" fmla="*/ 0 h 1553787"/>
                <a:gd name="connsiteX21" fmla="*/ 833056 w 849632"/>
                <a:gd name="connsiteY21" fmla="*/ 16576 h 1553787"/>
                <a:gd name="connsiteX22" fmla="*/ 849632 w 849632"/>
                <a:gd name="connsiteY22" fmla="*/ 56591 h 1553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849632" h="1553787">
                  <a:moveTo>
                    <a:pt x="793042" y="0"/>
                  </a:moveTo>
                  <a:lnTo>
                    <a:pt x="793041" y="0"/>
                  </a:lnTo>
                  <a:lnTo>
                    <a:pt x="793041" y="0"/>
                  </a:lnTo>
                  <a:close/>
                  <a:moveTo>
                    <a:pt x="849632" y="56591"/>
                  </a:moveTo>
                  <a:lnTo>
                    <a:pt x="849632" y="1497196"/>
                  </a:lnTo>
                  <a:cubicBezTo>
                    <a:pt x="849632" y="1528450"/>
                    <a:pt x="824295" y="1553787"/>
                    <a:pt x="793041" y="1553787"/>
                  </a:cubicBezTo>
                  <a:lnTo>
                    <a:pt x="793041" y="1553786"/>
                  </a:lnTo>
                  <a:cubicBezTo>
                    <a:pt x="761787" y="1553786"/>
                    <a:pt x="736450" y="1528449"/>
                    <a:pt x="736450" y="1497195"/>
                  </a:cubicBezTo>
                  <a:lnTo>
                    <a:pt x="736450" y="1450893"/>
                  </a:lnTo>
                  <a:lnTo>
                    <a:pt x="58969" y="1450893"/>
                  </a:lnTo>
                  <a:cubicBezTo>
                    <a:pt x="26401" y="1450893"/>
                    <a:pt x="0" y="1424492"/>
                    <a:pt x="0" y="1391924"/>
                  </a:cubicBezTo>
                  <a:cubicBezTo>
                    <a:pt x="0" y="1359356"/>
                    <a:pt x="26401" y="1332955"/>
                    <a:pt x="58969" y="1332955"/>
                  </a:cubicBezTo>
                  <a:lnTo>
                    <a:pt x="736450" y="1332955"/>
                  </a:lnTo>
                  <a:lnTo>
                    <a:pt x="736450" y="204624"/>
                  </a:lnTo>
                  <a:lnTo>
                    <a:pt x="58969" y="204624"/>
                  </a:lnTo>
                  <a:cubicBezTo>
                    <a:pt x="26401" y="204624"/>
                    <a:pt x="0" y="178223"/>
                    <a:pt x="0" y="145655"/>
                  </a:cubicBezTo>
                  <a:cubicBezTo>
                    <a:pt x="0" y="113087"/>
                    <a:pt x="26401" y="86686"/>
                    <a:pt x="58969" y="86686"/>
                  </a:cubicBezTo>
                  <a:lnTo>
                    <a:pt x="736451" y="86686"/>
                  </a:lnTo>
                  <a:lnTo>
                    <a:pt x="736451" y="56591"/>
                  </a:lnTo>
                  <a:cubicBezTo>
                    <a:pt x="736451" y="40964"/>
                    <a:pt x="742785" y="26817"/>
                    <a:pt x="753026" y="16576"/>
                  </a:cubicBezTo>
                  <a:lnTo>
                    <a:pt x="793041" y="0"/>
                  </a:lnTo>
                  <a:lnTo>
                    <a:pt x="833056" y="16576"/>
                  </a:lnTo>
                  <a:cubicBezTo>
                    <a:pt x="843297" y="26817"/>
                    <a:pt x="849632" y="40964"/>
                    <a:pt x="849632" y="5659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600" dirty="0">
                <a:solidFill>
                  <a:schemeClr val="tx1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11" name="任意多边形 129">
              <a:extLst>
                <a:ext uri="{FF2B5EF4-FFF2-40B4-BE49-F238E27FC236}">
                  <a16:creationId xmlns:a16="http://schemas.microsoft.com/office/drawing/2014/main" id="{964A6C31-0299-03E2-FD49-912869459C09}"/>
                </a:ext>
              </a:extLst>
            </p:cNvPr>
            <p:cNvSpPr/>
            <p:nvPr/>
          </p:nvSpPr>
          <p:spPr>
            <a:xfrm rot="5400000" flipV="1">
              <a:off x="5739445" y="2543147"/>
              <a:ext cx="1139525" cy="2083256"/>
            </a:xfrm>
            <a:custGeom>
              <a:avLst/>
              <a:gdLst>
                <a:gd name="connsiteX0" fmla="*/ 793042 w 849632"/>
                <a:gd name="connsiteY0" fmla="*/ 0 h 1553787"/>
                <a:gd name="connsiteX1" fmla="*/ 793041 w 849632"/>
                <a:gd name="connsiteY1" fmla="*/ 0 h 1553787"/>
                <a:gd name="connsiteX2" fmla="*/ 793041 w 849632"/>
                <a:gd name="connsiteY2" fmla="*/ 0 h 1553787"/>
                <a:gd name="connsiteX3" fmla="*/ 849632 w 849632"/>
                <a:gd name="connsiteY3" fmla="*/ 56591 h 1553787"/>
                <a:gd name="connsiteX4" fmla="*/ 849632 w 849632"/>
                <a:gd name="connsiteY4" fmla="*/ 1497196 h 1553787"/>
                <a:gd name="connsiteX5" fmla="*/ 793041 w 849632"/>
                <a:gd name="connsiteY5" fmla="*/ 1553787 h 1553787"/>
                <a:gd name="connsiteX6" fmla="*/ 793041 w 849632"/>
                <a:gd name="connsiteY6" fmla="*/ 1553786 h 1553787"/>
                <a:gd name="connsiteX7" fmla="*/ 736450 w 849632"/>
                <a:gd name="connsiteY7" fmla="*/ 1497195 h 1553787"/>
                <a:gd name="connsiteX8" fmla="*/ 736450 w 849632"/>
                <a:gd name="connsiteY8" fmla="*/ 1450893 h 1553787"/>
                <a:gd name="connsiteX9" fmla="*/ 58969 w 849632"/>
                <a:gd name="connsiteY9" fmla="*/ 1450893 h 1553787"/>
                <a:gd name="connsiteX10" fmla="*/ 0 w 849632"/>
                <a:gd name="connsiteY10" fmla="*/ 1391924 h 1553787"/>
                <a:gd name="connsiteX11" fmla="*/ 58969 w 849632"/>
                <a:gd name="connsiteY11" fmla="*/ 1332955 h 1553787"/>
                <a:gd name="connsiteX12" fmla="*/ 736450 w 849632"/>
                <a:gd name="connsiteY12" fmla="*/ 1332955 h 1553787"/>
                <a:gd name="connsiteX13" fmla="*/ 736450 w 849632"/>
                <a:gd name="connsiteY13" fmla="*/ 204624 h 1553787"/>
                <a:gd name="connsiteX14" fmla="*/ 58969 w 849632"/>
                <a:gd name="connsiteY14" fmla="*/ 204624 h 1553787"/>
                <a:gd name="connsiteX15" fmla="*/ 0 w 849632"/>
                <a:gd name="connsiteY15" fmla="*/ 145655 h 1553787"/>
                <a:gd name="connsiteX16" fmla="*/ 58969 w 849632"/>
                <a:gd name="connsiteY16" fmla="*/ 86686 h 1553787"/>
                <a:gd name="connsiteX17" fmla="*/ 736451 w 849632"/>
                <a:gd name="connsiteY17" fmla="*/ 86686 h 1553787"/>
                <a:gd name="connsiteX18" fmla="*/ 736451 w 849632"/>
                <a:gd name="connsiteY18" fmla="*/ 56591 h 1553787"/>
                <a:gd name="connsiteX19" fmla="*/ 753026 w 849632"/>
                <a:gd name="connsiteY19" fmla="*/ 16576 h 1553787"/>
                <a:gd name="connsiteX20" fmla="*/ 793041 w 849632"/>
                <a:gd name="connsiteY20" fmla="*/ 0 h 1553787"/>
                <a:gd name="connsiteX21" fmla="*/ 833056 w 849632"/>
                <a:gd name="connsiteY21" fmla="*/ 16576 h 1553787"/>
                <a:gd name="connsiteX22" fmla="*/ 849632 w 849632"/>
                <a:gd name="connsiteY22" fmla="*/ 56591 h 1553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849632" h="1553787">
                  <a:moveTo>
                    <a:pt x="793042" y="0"/>
                  </a:moveTo>
                  <a:lnTo>
                    <a:pt x="793041" y="0"/>
                  </a:lnTo>
                  <a:lnTo>
                    <a:pt x="793041" y="0"/>
                  </a:lnTo>
                  <a:close/>
                  <a:moveTo>
                    <a:pt x="849632" y="56591"/>
                  </a:moveTo>
                  <a:lnTo>
                    <a:pt x="849632" y="1497196"/>
                  </a:lnTo>
                  <a:cubicBezTo>
                    <a:pt x="849632" y="1528450"/>
                    <a:pt x="824295" y="1553787"/>
                    <a:pt x="793041" y="1553787"/>
                  </a:cubicBezTo>
                  <a:lnTo>
                    <a:pt x="793041" y="1553786"/>
                  </a:lnTo>
                  <a:cubicBezTo>
                    <a:pt x="761787" y="1553786"/>
                    <a:pt x="736450" y="1528449"/>
                    <a:pt x="736450" y="1497195"/>
                  </a:cubicBezTo>
                  <a:lnTo>
                    <a:pt x="736450" y="1450893"/>
                  </a:lnTo>
                  <a:lnTo>
                    <a:pt x="58969" y="1450893"/>
                  </a:lnTo>
                  <a:cubicBezTo>
                    <a:pt x="26401" y="1450893"/>
                    <a:pt x="0" y="1424492"/>
                    <a:pt x="0" y="1391924"/>
                  </a:cubicBezTo>
                  <a:cubicBezTo>
                    <a:pt x="0" y="1359356"/>
                    <a:pt x="26401" y="1332955"/>
                    <a:pt x="58969" y="1332955"/>
                  </a:cubicBezTo>
                  <a:lnTo>
                    <a:pt x="736450" y="1332955"/>
                  </a:lnTo>
                  <a:lnTo>
                    <a:pt x="736450" y="204624"/>
                  </a:lnTo>
                  <a:lnTo>
                    <a:pt x="58969" y="204624"/>
                  </a:lnTo>
                  <a:cubicBezTo>
                    <a:pt x="26401" y="204624"/>
                    <a:pt x="0" y="178223"/>
                    <a:pt x="0" y="145655"/>
                  </a:cubicBezTo>
                  <a:cubicBezTo>
                    <a:pt x="0" y="113087"/>
                    <a:pt x="26401" y="86686"/>
                    <a:pt x="58969" y="86686"/>
                  </a:cubicBezTo>
                  <a:lnTo>
                    <a:pt x="736451" y="86686"/>
                  </a:lnTo>
                  <a:lnTo>
                    <a:pt x="736451" y="56591"/>
                  </a:lnTo>
                  <a:cubicBezTo>
                    <a:pt x="736451" y="40964"/>
                    <a:pt x="742785" y="26817"/>
                    <a:pt x="753026" y="16576"/>
                  </a:cubicBezTo>
                  <a:lnTo>
                    <a:pt x="793041" y="0"/>
                  </a:lnTo>
                  <a:lnTo>
                    <a:pt x="833056" y="16576"/>
                  </a:lnTo>
                  <a:cubicBezTo>
                    <a:pt x="843297" y="26817"/>
                    <a:pt x="849632" y="40964"/>
                    <a:pt x="849632" y="5659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600" dirty="0">
                <a:solidFill>
                  <a:schemeClr val="tx1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23942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2">
            <a:extLst>
              <a:ext uri="{FF2B5EF4-FFF2-40B4-BE49-F238E27FC236}">
                <a16:creationId xmlns:a16="http://schemas.microsoft.com/office/drawing/2014/main" id="{7110E639-3069-3C55-8FB6-41DB6F40AA7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20451240" flipH="1">
            <a:off x="966140" y="2476647"/>
            <a:ext cx="1535356" cy="1846601"/>
          </a:xfrm>
          <a:prstGeom prst="rect">
            <a:avLst/>
          </a:prstGeom>
        </p:spPr>
      </p:pic>
      <p:sp>
        <p:nvSpPr>
          <p:cNvPr id="2" name="TextBox 33">
            <a:extLst>
              <a:ext uri="{FF2B5EF4-FFF2-40B4-BE49-F238E27FC236}">
                <a16:creationId xmlns:a16="http://schemas.microsoft.com/office/drawing/2014/main" id="{D1982410-432A-1F30-31EE-96FF3156C1E4}"/>
              </a:ext>
            </a:extLst>
          </p:cNvPr>
          <p:cNvSpPr txBox="1"/>
          <p:nvPr/>
        </p:nvSpPr>
        <p:spPr>
          <a:xfrm rot="20769980">
            <a:off x="884208" y="2713115"/>
            <a:ext cx="1470371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sz="2600" b="1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3 phút </a:t>
            </a:r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5FB7EE98-0619-253F-9C0A-419B08C7434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2363166" y="2883500"/>
            <a:ext cx="7269932" cy="394309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8795DB2-FC17-8EB0-6E22-020506E60C0C}"/>
              </a:ext>
            </a:extLst>
          </p:cNvPr>
          <p:cNvSpPr txBox="1"/>
          <p:nvPr/>
        </p:nvSpPr>
        <p:spPr>
          <a:xfrm>
            <a:off x="2950303" y="3399947"/>
            <a:ext cx="6494346" cy="27903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Chia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lớp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thành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6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nhóm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thảo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luận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theo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kĩ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thuật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khăn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trải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bàn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thực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hiện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nhiệm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vụ</a:t>
            </a:r>
            <a:r>
              <a:rPr lang="en-US" sz="2400" i="1" dirty="0">
                <a:latin typeface="UTM Avo" panose="02040603050506020204" pitchFamily="18" charset="0"/>
                <a:cs typeface="Arial" panose="020B0604020202020204" pitchFamily="34" charset="0"/>
              </a:rPr>
              <a:t>: </a:t>
            </a:r>
            <a:r>
              <a:rPr lang="en-US" sz="2400" b="1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Qúy</a:t>
            </a:r>
            <a:r>
              <a:rPr lang="en-US" sz="2400" b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trọng</a:t>
            </a:r>
            <a:r>
              <a:rPr lang="en-US" sz="2400" b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thời</a:t>
            </a:r>
            <a:r>
              <a:rPr lang="en-US" sz="2400" b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gian</a:t>
            </a:r>
            <a:r>
              <a:rPr lang="en-US" sz="2400" b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mang</a:t>
            </a:r>
            <a:r>
              <a:rPr lang="en-US" sz="2400" b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lại</a:t>
            </a:r>
            <a:r>
              <a:rPr lang="en-US" sz="2400" b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lợi</a:t>
            </a:r>
            <a:r>
              <a:rPr lang="en-US" sz="2400" b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ích</a:t>
            </a:r>
            <a:r>
              <a:rPr lang="en-US" sz="2400" b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gì</a:t>
            </a:r>
            <a:r>
              <a:rPr lang="en-US" sz="2400" b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? </a:t>
            </a:r>
            <a:r>
              <a:rPr lang="en-US" sz="2400" b="1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Việc</a:t>
            </a:r>
            <a:r>
              <a:rPr lang="en-US" sz="2400" b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không</a:t>
            </a:r>
            <a:r>
              <a:rPr lang="en-US" sz="2400" b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quý</a:t>
            </a:r>
            <a:r>
              <a:rPr lang="en-US" sz="2400" b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trọng</a:t>
            </a:r>
            <a:r>
              <a:rPr lang="en-US" sz="2400" b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thời</a:t>
            </a:r>
            <a:r>
              <a:rPr lang="en-US" sz="2400" b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gian</a:t>
            </a:r>
            <a:r>
              <a:rPr lang="en-US" sz="2400" b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dẫn</a:t>
            </a:r>
            <a:r>
              <a:rPr lang="en-US" sz="2400" b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đến</a:t>
            </a:r>
            <a:r>
              <a:rPr lang="en-US" sz="2400" b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điều</a:t>
            </a:r>
            <a:r>
              <a:rPr lang="en-US" sz="2400" b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gì</a:t>
            </a:r>
            <a:r>
              <a:rPr lang="en-US" sz="2400" b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FC331A1-044C-37C4-72D0-51665563871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3700" y="4857690"/>
            <a:ext cx="1715211" cy="185711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Rounded Rectangle 24">
            <a:extLst>
              <a:ext uri="{FF2B5EF4-FFF2-40B4-BE49-F238E27FC236}">
                <a16:creationId xmlns:a16="http://schemas.microsoft.com/office/drawing/2014/main" id="{53FE1DD2-828F-D429-D4A0-1249D1510047}"/>
              </a:ext>
            </a:extLst>
          </p:cNvPr>
          <p:cNvSpPr/>
          <p:nvPr/>
        </p:nvSpPr>
        <p:spPr>
          <a:xfrm>
            <a:off x="4150813" y="2330576"/>
            <a:ext cx="3583218" cy="61718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THẢO LUẬN NHÓM</a:t>
            </a:r>
          </a:p>
        </p:txBody>
      </p:sp>
      <p:sp>
        <p:nvSpPr>
          <p:cNvPr id="8" name="Rectangle 7">
            <a:hlinkClick r:id="rId9"/>
            <a:extLst>
              <a:ext uri="{FF2B5EF4-FFF2-40B4-BE49-F238E27FC236}">
                <a16:creationId xmlns:a16="http://schemas.microsoft.com/office/drawing/2014/main" id="{A15932A1-6A86-1C2D-9534-FAA3A48B2AD3}"/>
              </a:ext>
            </a:extLst>
          </p:cNvPr>
          <p:cNvSpPr/>
          <p:nvPr/>
        </p:nvSpPr>
        <p:spPr>
          <a:xfrm>
            <a:off x="705782" y="1603368"/>
            <a:ext cx="8932391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3.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Trao</a:t>
            </a:r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đổi</a:t>
            </a:r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về</a:t>
            </a:r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sự</a:t>
            </a:r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cần</a:t>
            </a:r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thiết</a:t>
            </a:r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phải</a:t>
            </a:r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quý</a:t>
            </a:r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trọng</a:t>
            </a:r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thời</a:t>
            </a:r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gian</a:t>
            </a:r>
            <a:endParaRPr lang="en-US" sz="26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9770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E26BA266-FFD2-14C0-32F3-430B5D847E0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45029671"/>
              </p:ext>
            </p:extLst>
          </p:nvPr>
        </p:nvGraphicFramePr>
        <p:xfrm>
          <a:off x="435080" y="2166896"/>
          <a:ext cx="1175692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527B05E7-6C38-AEE8-51F2-ED0B23639128}"/>
              </a:ext>
            </a:extLst>
          </p:cNvPr>
          <p:cNvSpPr/>
          <p:nvPr/>
        </p:nvSpPr>
        <p:spPr>
          <a:xfrm>
            <a:off x="5033882" y="1353658"/>
            <a:ext cx="2124236" cy="5069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KẾT LUẬN</a:t>
            </a:r>
          </a:p>
        </p:txBody>
      </p:sp>
    </p:spTree>
    <p:extLst>
      <p:ext uri="{BB962C8B-B14F-4D97-AF65-F5344CB8AC3E}">
        <p14:creationId xmlns:p14="http://schemas.microsoft.com/office/powerpoint/2010/main" val="28819653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hlinkClick r:id="rId4"/>
            <a:extLst>
              <a:ext uri="{FF2B5EF4-FFF2-40B4-BE49-F238E27FC236}">
                <a16:creationId xmlns:a16="http://schemas.microsoft.com/office/drawing/2014/main" id="{F4903C29-EB78-C672-4C57-AFFAD6A24807}"/>
              </a:ext>
            </a:extLst>
          </p:cNvPr>
          <p:cNvSpPr/>
          <p:nvPr/>
        </p:nvSpPr>
        <p:spPr>
          <a:xfrm>
            <a:off x="871869" y="1647875"/>
            <a:ext cx="8218967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4.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Thảo</a:t>
            </a:r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luận</a:t>
            </a:r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về</a:t>
            </a:r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cách</a:t>
            </a:r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sử</a:t>
            </a:r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dụng</a:t>
            </a:r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thời</a:t>
            </a:r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gian</a:t>
            </a:r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hợp</a:t>
            </a:r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lý</a:t>
            </a:r>
            <a:endParaRPr lang="en-US" sz="26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8DD5533-62D5-F86C-A16C-D79F8D45DE9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62165" y="3176248"/>
            <a:ext cx="3204356" cy="25342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C6119D9-F195-FDB8-3166-A52A152F067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9377" y="3176248"/>
            <a:ext cx="3152207" cy="247438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08E80E3-27BE-2AD1-7271-5FB8C24E5818}"/>
              </a:ext>
            </a:extLst>
          </p:cNvPr>
          <p:cNvSpPr/>
          <p:nvPr/>
        </p:nvSpPr>
        <p:spPr>
          <a:xfrm>
            <a:off x="871869" y="2309433"/>
            <a:ext cx="1109970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600" i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2600" i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i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bạn</a:t>
            </a:r>
            <a:r>
              <a:rPr lang="en-US" sz="2600" i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i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trong</a:t>
            </a:r>
            <a:r>
              <a:rPr lang="en-US" sz="2600" i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i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tranh</a:t>
            </a:r>
            <a:r>
              <a:rPr lang="en-US" sz="2600" i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i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làm</a:t>
            </a:r>
            <a:r>
              <a:rPr lang="en-US" sz="2600" i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i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cách</a:t>
            </a:r>
            <a:r>
              <a:rPr lang="en-US" sz="2600" i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i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nào</a:t>
            </a:r>
            <a:r>
              <a:rPr lang="en-US" sz="2600" i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i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để</a:t>
            </a:r>
            <a:r>
              <a:rPr lang="en-US" sz="2600" i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i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sử</a:t>
            </a:r>
            <a:r>
              <a:rPr lang="en-US" sz="2600" i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i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dụng</a:t>
            </a:r>
            <a:r>
              <a:rPr lang="en-US" sz="2600" i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i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thời</a:t>
            </a:r>
            <a:r>
              <a:rPr lang="en-US" sz="2600" i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i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gian</a:t>
            </a:r>
            <a:r>
              <a:rPr lang="en-US" sz="2600" i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i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hợp</a:t>
            </a:r>
            <a:r>
              <a:rPr lang="en-US" sz="2600" i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i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lí</a:t>
            </a:r>
            <a:r>
              <a:rPr lang="en-US" sz="2600" i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  <a:endParaRPr lang="en-US" sz="26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F66C115-2D13-F8BC-48E1-C053AED4C50B}"/>
              </a:ext>
            </a:extLst>
          </p:cNvPr>
          <p:cNvSpPr/>
          <p:nvPr/>
        </p:nvSpPr>
        <p:spPr>
          <a:xfrm>
            <a:off x="1462165" y="5917993"/>
            <a:ext cx="3110147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Lập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thời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gian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biểu</a:t>
            </a:r>
            <a:endParaRPr lang="en-US" sz="26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897C648-B445-F0B8-8565-3EC9533EDF44}"/>
              </a:ext>
            </a:extLst>
          </p:cNvPr>
          <p:cNvSpPr/>
          <p:nvPr/>
        </p:nvSpPr>
        <p:spPr>
          <a:xfrm>
            <a:off x="5572923" y="5917993"/>
            <a:ext cx="3825086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Cài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đồng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hồ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báo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thức</a:t>
            </a:r>
            <a:endParaRPr lang="en-US" sz="26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2509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34BF932-9774-A067-6F32-F18B7A26554D}"/>
              </a:ext>
            </a:extLst>
          </p:cNvPr>
          <p:cNvSpPr/>
          <p:nvPr/>
        </p:nvSpPr>
        <p:spPr>
          <a:xfrm>
            <a:off x="1293510" y="5146851"/>
            <a:ext cx="4123245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Ghi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nhớ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vào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lịch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để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bàn</a:t>
            </a:r>
            <a:endParaRPr lang="en-US" sz="26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43612BE-00EE-D8AD-7717-5ECEFAEB24F7}"/>
              </a:ext>
            </a:extLst>
          </p:cNvPr>
          <p:cNvSpPr/>
          <p:nvPr/>
        </p:nvSpPr>
        <p:spPr>
          <a:xfrm>
            <a:off x="7139379" y="5146850"/>
            <a:ext cx="2977097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Ghi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vào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giấy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nhớ</a:t>
            </a:r>
            <a:endParaRPr lang="en-US" sz="26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D143283-7FA4-CE0F-3964-3EBE6C6F91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3510" y="1723018"/>
            <a:ext cx="4057650" cy="317555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99B1553-4A9F-D0F5-2521-F5B027B653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63455" y="1723018"/>
            <a:ext cx="4089589" cy="3174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544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Minh Họa Đồng Hồ Với Thời Gian Trong Ngày Và Am Pm Flat Des Hình minh họa  Sẵn có - Tải xuống Hình ảnh Ngay bây giờ - iStock">
            <a:extLst>
              <a:ext uri="{FF2B5EF4-FFF2-40B4-BE49-F238E27FC236}">
                <a16:creationId xmlns:a16="http://schemas.microsoft.com/office/drawing/2014/main" id="{B70C4410-98CB-43C1-13A6-EA010D0531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3871250" y="1079248"/>
            <a:ext cx="4139881" cy="4139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组合 103">
            <a:extLst>
              <a:ext uri="{FF2B5EF4-FFF2-40B4-BE49-F238E27FC236}">
                <a16:creationId xmlns:a16="http://schemas.microsoft.com/office/drawing/2014/main" id="{D1BD4BD8-3DBC-DC35-D5B9-F07F0C31BEB5}"/>
              </a:ext>
            </a:extLst>
          </p:cNvPr>
          <p:cNvGrpSpPr/>
          <p:nvPr/>
        </p:nvGrpSpPr>
        <p:grpSpPr>
          <a:xfrm>
            <a:off x="4117577" y="3699018"/>
            <a:ext cx="771343" cy="759718"/>
            <a:chOff x="1801408" y="2944628"/>
            <a:chExt cx="2090618" cy="2090618"/>
          </a:xfrm>
          <a:solidFill>
            <a:schemeClr val="accent2">
              <a:lumMod val="60000"/>
              <a:lumOff val="40000"/>
            </a:schemeClr>
          </a:solidFill>
          <a:effectLst/>
        </p:grpSpPr>
        <p:sp>
          <p:nvSpPr>
            <p:cNvPr id="12" name="椭圆 104">
              <a:extLst>
                <a:ext uri="{FF2B5EF4-FFF2-40B4-BE49-F238E27FC236}">
                  <a16:creationId xmlns:a16="http://schemas.microsoft.com/office/drawing/2014/main" id="{6C74471E-FA0C-988F-DACE-966C3AC63A2C}"/>
                </a:ext>
              </a:extLst>
            </p:cNvPr>
            <p:cNvSpPr/>
            <p:nvPr/>
          </p:nvSpPr>
          <p:spPr>
            <a:xfrm>
              <a:off x="1801408" y="2944628"/>
              <a:ext cx="2090618" cy="2090618"/>
            </a:xfrm>
            <a:prstGeom prst="ellipse">
              <a:avLst/>
            </a:pr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</a:endParaRPr>
            </a:p>
          </p:txBody>
        </p:sp>
        <p:sp>
          <p:nvSpPr>
            <p:cNvPr id="13" name="椭圆 110">
              <a:extLst>
                <a:ext uri="{FF2B5EF4-FFF2-40B4-BE49-F238E27FC236}">
                  <a16:creationId xmlns:a16="http://schemas.microsoft.com/office/drawing/2014/main" id="{87C810E0-E0A4-0A5C-136F-8487A5BCBE41}"/>
                </a:ext>
              </a:extLst>
            </p:cNvPr>
            <p:cNvSpPr/>
            <p:nvPr/>
          </p:nvSpPr>
          <p:spPr>
            <a:xfrm>
              <a:off x="1842427" y="2985647"/>
              <a:ext cx="2008580" cy="2008580"/>
            </a:xfrm>
            <a:prstGeom prst="ellipse">
              <a:avLst/>
            </a:pr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</a:endParaRPr>
            </a:p>
          </p:txBody>
        </p:sp>
        <p:sp>
          <p:nvSpPr>
            <p:cNvPr id="14" name="椭圆 111">
              <a:extLst>
                <a:ext uri="{FF2B5EF4-FFF2-40B4-BE49-F238E27FC236}">
                  <a16:creationId xmlns:a16="http://schemas.microsoft.com/office/drawing/2014/main" id="{3A032529-0F33-3AD0-1E22-817EEBAF93EA}"/>
                </a:ext>
              </a:extLst>
            </p:cNvPr>
            <p:cNvSpPr/>
            <p:nvPr/>
          </p:nvSpPr>
          <p:spPr>
            <a:xfrm>
              <a:off x="2069880" y="3213100"/>
              <a:ext cx="1553674" cy="1553674"/>
            </a:xfrm>
            <a:prstGeom prst="ellipse">
              <a:avLst/>
            </a:prstGeom>
            <a:grpFill/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</a:endParaRPr>
            </a:p>
          </p:txBody>
        </p:sp>
      </p:grpSp>
      <p:grpSp>
        <p:nvGrpSpPr>
          <p:cNvPr id="15" name="组合 33">
            <a:extLst>
              <a:ext uri="{FF2B5EF4-FFF2-40B4-BE49-F238E27FC236}">
                <a16:creationId xmlns:a16="http://schemas.microsoft.com/office/drawing/2014/main" id="{00F13FE8-01CF-D588-C1C9-2758BE8A407E}"/>
              </a:ext>
            </a:extLst>
          </p:cNvPr>
          <p:cNvGrpSpPr/>
          <p:nvPr/>
        </p:nvGrpSpPr>
        <p:grpSpPr>
          <a:xfrm>
            <a:off x="4917977" y="4316569"/>
            <a:ext cx="817260" cy="804943"/>
            <a:chOff x="1801408" y="2944628"/>
            <a:chExt cx="2090618" cy="2090618"/>
          </a:xfrm>
          <a:solidFill>
            <a:schemeClr val="accent2">
              <a:lumMod val="60000"/>
              <a:lumOff val="40000"/>
            </a:schemeClr>
          </a:solidFill>
          <a:effectLst/>
        </p:grpSpPr>
        <p:sp>
          <p:nvSpPr>
            <p:cNvPr id="16" name="椭圆 34">
              <a:extLst>
                <a:ext uri="{FF2B5EF4-FFF2-40B4-BE49-F238E27FC236}">
                  <a16:creationId xmlns:a16="http://schemas.microsoft.com/office/drawing/2014/main" id="{7483F104-FD79-1F2C-3822-30B28CBD9B8C}"/>
                </a:ext>
              </a:extLst>
            </p:cNvPr>
            <p:cNvSpPr/>
            <p:nvPr/>
          </p:nvSpPr>
          <p:spPr>
            <a:xfrm>
              <a:off x="1801408" y="2944628"/>
              <a:ext cx="2090618" cy="2090618"/>
            </a:xfrm>
            <a:prstGeom prst="ellipse">
              <a:avLst/>
            </a:pr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</a:endParaRPr>
            </a:p>
          </p:txBody>
        </p:sp>
        <p:sp>
          <p:nvSpPr>
            <p:cNvPr id="17" name="椭圆 35">
              <a:extLst>
                <a:ext uri="{FF2B5EF4-FFF2-40B4-BE49-F238E27FC236}">
                  <a16:creationId xmlns:a16="http://schemas.microsoft.com/office/drawing/2014/main" id="{BB494D41-2BF1-899E-2DB2-86D87B597E48}"/>
                </a:ext>
              </a:extLst>
            </p:cNvPr>
            <p:cNvSpPr/>
            <p:nvPr/>
          </p:nvSpPr>
          <p:spPr>
            <a:xfrm>
              <a:off x="1842427" y="2985647"/>
              <a:ext cx="2008580" cy="2008580"/>
            </a:xfrm>
            <a:prstGeom prst="ellipse">
              <a:avLst/>
            </a:pr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</a:endParaRPr>
            </a:p>
          </p:txBody>
        </p:sp>
        <p:sp>
          <p:nvSpPr>
            <p:cNvPr id="18" name="椭圆 36">
              <a:extLst>
                <a:ext uri="{FF2B5EF4-FFF2-40B4-BE49-F238E27FC236}">
                  <a16:creationId xmlns:a16="http://schemas.microsoft.com/office/drawing/2014/main" id="{33D3F3E9-14DF-FD9B-7BC7-533AD85F10EE}"/>
                </a:ext>
              </a:extLst>
            </p:cNvPr>
            <p:cNvSpPr/>
            <p:nvPr/>
          </p:nvSpPr>
          <p:spPr>
            <a:xfrm>
              <a:off x="2069880" y="3213100"/>
              <a:ext cx="1553674" cy="1553674"/>
            </a:xfrm>
            <a:prstGeom prst="ellipse">
              <a:avLst/>
            </a:prstGeom>
            <a:grpFill/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</a:endParaRPr>
            </a:p>
          </p:txBody>
        </p:sp>
      </p:grpSp>
      <p:grpSp>
        <p:nvGrpSpPr>
          <p:cNvPr id="19" name="组合 37">
            <a:extLst>
              <a:ext uri="{FF2B5EF4-FFF2-40B4-BE49-F238E27FC236}">
                <a16:creationId xmlns:a16="http://schemas.microsoft.com/office/drawing/2014/main" id="{1F4DA98B-9ADD-3768-92F9-71A368F5DEC3}"/>
              </a:ext>
            </a:extLst>
          </p:cNvPr>
          <p:cNvGrpSpPr/>
          <p:nvPr/>
        </p:nvGrpSpPr>
        <p:grpSpPr>
          <a:xfrm>
            <a:off x="6000183" y="4340869"/>
            <a:ext cx="782380" cy="770589"/>
            <a:chOff x="1801408" y="2944628"/>
            <a:chExt cx="2090618" cy="2090618"/>
          </a:xfrm>
          <a:solidFill>
            <a:schemeClr val="accent2">
              <a:lumMod val="60000"/>
              <a:lumOff val="40000"/>
            </a:schemeClr>
          </a:solidFill>
          <a:effectLst/>
        </p:grpSpPr>
        <p:sp>
          <p:nvSpPr>
            <p:cNvPr id="20" name="椭圆 38">
              <a:extLst>
                <a:ext uri="{FF2B5EF4-FFF2-40B4-BE49-F238E27FC236}">
                  <a16:creationId xmlns:a16="http://schemas.microsoft.com/office/drawing/2014/main" id="{CC12C600-1AA6-4DB8-92AC-302631F909D9}"/>
                </a:ext>
              </a:extLst>
            </p:cNvPr>
            <p:cNvSpPr/>
            <p:nvPr/>
          </p:nvSpPr>
          <p:spPr>
            <a:xfrm>
              <a:off x="1801408" y="2944628"/>
              <a:ext cx="2090618" cy="2090618"/>
            </a:xfrm>
            <a:prstGeom prst="ellipse">
              <a:avLst/>
            </a:pr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</a:endParaRPr>
            </a:p>
          </p:txBody>
        </p:sp>
        <p:sp>
          <p:nvSpPr>
            <p:cNvPr id="21" name="椭圆 39">
              <a:extLst>
                <a:ext uri="{FF2B5EF4-FFF2-40B4-BE49-F238E27FC236}">
                  <a16:creationId xmlns:a16="http://schemas.microsoft.com/office/drawing/2014/main" id="{E87A9A62-D848-E1FD-09B2-74CFB9F1ABB8}"/>
                </a:ext>
              </a:extLst>
            </p:cNvPr>
            <p:cNvSpPr/>
            <p:nvPr/>
          </p:nvSpPr>
          <p:spPr>
            <a:xfrm>
              <a:off x="1842427" y="2985647"/>
              <a:ext cx="2008580" cy="2008580"/>
            </a:xfrm>
            <a:prstGeom prst="ellipse">
              <a:avLst/>
            </a:pr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</a:endParaRPr>
            </a:p>
          </p:txBody>
        </p:sp>
        <p:sp>
          <p:nvSpPr>
            <p:cNvPr id="22" name="椭圆 40">
              <a:extLst>
                <a:ext uri="{FF2B5EF4-FFF2-40B4-BE49-F238E27FC236}">
                  <a16:creationId xmlns:a16="http://schemas.microsoft.com/office/drawing/2014/main" id="{EEB4EB33-03C0-7FBC-C027-A29465C922F1}"/>
                </a:ext>
              </a:extLst>
            </p:cNvPr>
            <p:cNvSpPr/>
            <p:nvPr/>
          </p:nvSpPr>
          <p:spPr>
            <a:xfrm>
              <a:off x="2069880" y="3213100"/>
              <a:ext cx="1553674" cy="1553674"/>
            </a:xfrm>
            <a:prstGeom prst="ellipse">
              <a:avLst/>
            </a:prstGeom>
            <a:grpFill/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600" dirty="0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</a:endParaRPr>
            </a:p>
          </p:txBody>
        </p:sp>
      </p:grpSp>
      <p:grpSp>
        <p:nvGrpSpPr>
          <p:cNvPr id="23" name="组合 41">
            <a:extLst>
              <a:ext uri="{FF2B5EF4-FFF2-40B4-BE49-F238E27FC236}">
                <a16:creationId xmlns:a16="http://schemas.microsoft.com/office/drawing/2014/main" id="{8BB39BC5-AF97-11AE-F293-593C120FE461}"/>
              </a:ext>
            </a:extLst>
          </p:cNvPr>
          <p:cNvGrpSpPr/>
          <p:nvPr/>
        </p:nvGrpSpPr>
        <p:grpSpPr>
          <a:xfrm>
            <a:off x="6855911" y="3609179"/>
            <a:ext cx="810241" cy="798030"/>
            <a:chOff x="1801408" y="2944628"/>
            <a:chExt cx="2090618" cy="2090618"/>
          </a:xfrm>
          <a:solidFill>
            <a:schemeClr val="accent2">
              <a:lumMod val="60000"/>
              <a:lumOff val="40000"/>
            </a:schemeClr>
          </a:solidFill>
          <a:effectLst/>
        </p:grpSpPr>
        <p:sp>
          <p:nvSpPr>
            <p:cNvPr id="24" name="椭圆 42">
              <a:extLst>
                <a:ext uri="{FF2B5EF4-FFF2-40B4-BE49-F238E27FC236}">
                  <a16:creationId xmlns:a16="http://schemas.microsoft.com/office/drawing/2014/main" id="{E11D11FC-9821-A73B-FB8A-F602905638DC}"/>
                </a:ext>
              </a:extLst>
            </p:cNvPr>
            <p:cNvSpPr/>
            <p:nvPr/>
          </p:nvSpPr>
          <p:spPr>
            <a:xfrm>
              <a:off x="1801408" y="2944628"/>
              <a:ext cx="2090618" cy="2090618"/>
            </a:xfrm>
            <a:prstGeom prst="ellipse">
              <a:avLst/>
            </a:pr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</a:endParaRPr>
            </a:p>
          </p:txBody>
        </p:sp>
        <p:sp>
          <p:nvSpPr>
            <p:cNvPr id="25" name="椭圆 43">
              <a:extLst>
                <a:ext uri="{FF2B5EF4-FFF2-40B4-BE49-F238E27FC236}">
                  <a16:creationId xmlns:a16="http://schemas.microsoft.com/office/drawing/2014/main" id="{7A51DDD2-364C-212B-DE93-86DF636AEBF6}"/>
                </a:ext>
              </a:extLst>
            </p:cNvPr>
            <p:cNvSpPr/>
            <p:nvPr/>
          </p:nvSpPr>
          <p:spPr>
            <a:xfrm>
              <a:off x="1842427" y="2985647"/>
              <a:ext cx="2008580" cy="2008580"/>
            </a:xfrm>
            <a:prstGeom prst="ellipse">
              <a:avLst/>
            </a:pr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</a:endParaRPr>
            </a:p>
          </p:txBody>
        </p:sp>
        <p:sp>
          <p:nvSpPr>
            <p:cNvPr id="26" name="椭圆 44">
              <a:extLst>
                <a:ext uri="{FF2B5EF4-FFF2-40B4-BE49-F238E27FC236}">
                  <a16:creationId xmlns:a16="http://schemas.microsoft.com/office/drawing/2014/main" id="{DAB50DC9-AE72-256D-11D2-236273C97F20}"/>
                </a:ext>
              </a:extLst>
            </p:cNvPr>
            <p:cNvSpPr/>
            <p:nvPr/>
          </p:nvSpPr>
          <p:spPr>
            <a:xfrm>
              <a:off x="2069880" y="3213100"/>
              <a:ext cx="1553674" cy="1553674"/>
            </a:xfrm>
            <a:prstGeom prst="ellipse">
              <a:avLst/>
            </a:prstGeom>
            <a:grpFill/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</a:endParaRPr>
            </a:p>
          </p:txBody>
        </p:sp>
      </p:grpSp>
      <p:grpSp>
        <p:nvGrpSpPr>
          <p:cNvPr id="27" name="组合 45">
            <a:extLst>
              <a:ext uri="{FF2B5EF4-FFF2-40B4-BE49-F238E27FC236}">
                <a16:creationId xmlns:a16="http://schemas.microsoft.com/office/drawing/2014/main" id="{5B10D2B8-8331-3114-3792-5FF4F20742CE}"/>
              </a:ext>
            </a:extLst>
          </p:cNvPr>
          <p:cNvGrpSpPr/>
          <p:nvPr/>
        </p:nvGrpSpPr>
        <p:grpSpPr>
          <a:xfrm>
            <a:off x="7023985" y="2433573"/>
            <a:ext cx="833616" cy="821053"/>
            <a:chOff x="1801408" y="2944628"/>
            <a:chExt cx="2090618" cy="2090618"/>
          </a:xfrm>
          <a:solidFill>
            <a:schemeClr val="accent2">
              <a:lumMod val="60000"/>
              <a:lumOff val="40000"/>
            </a:schemeClr>
          </a:solidFill>
          <a:effectLst/>
        </p:grpSpPr>
        <p:sp>
          <p:nvSpPr>
            <p:cNvPr id="28" name="椭圆 46">
              <a:extLst>
                <a:ext uri="{FF2B5EF4-FFF2-40B4-BE49-F238E27FC236}">
                  <a16:creationId xmlns:a16="http://schemas.microsoft.com/office/drawing/2014/main" id="{3ED14E6C-BDB5-0851-CD52-150F4547641D}"/>
                </a:ext>
              </a:extLst>
            </p:cNvPr>
            <p:cNvSpPr/>
            <p:nvPr/>
          </p:nvSpPr>
          <p:spPr>
            <a:xfrm>
              <a:off x="1801408" y="2944628"/>
              <a:ext cx="2090618" cy="2090618"/>
            </a:xfrm>
            <a:prstGeom prst="ellipse">
              <a:avLst/>
            </a:pr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</a:endParaRPr>
            </a:p>
          </p:txBody>
        </p:sp>
        <p:sp>
          <p:nvSpPr>
            <p:cNvPr id="29" name="椭圆 47">
              <a:extLst>
                <a:ext uri="{FF2B5EF4-FFF2-40B4-BE49-F238E27FC236}">
                  <a16:creationId xmlns:a16="http://schemas.microsoft.com/office/drawing/2014/main" id="{22F710B0-7D46-86C1-D675-DB74617C6971}"/>
                </a:ext>
              </a:extLst>
            </p:cNvPr>
            <p:cNvSpPr/>
            <p:nvPr/>
          </p:nvSpPr>
          <p:spPr>
            <a:xfrm>
              <a:off x="1842427" y="2985647"/>
              <a:ext cx="2008580" cy="2008580"/>
            </a:xfrm>
            <a:prstGeom prst="ellipse">
              <a:avLst/>
            </a:pr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</a:endParaRPr>
            </a:p>
          </p:txBody>
        </p:sp>
        <p:sp>
          <p:nvSpPr>
            <p:cNvPr id="30" name="椭圆 48">
              <a:extLst>
                <a:ext uri="{FF2B5EF4-FFF2-40B4-BE49-F238E27FC236}">
                  <a16:creationId xmlns:a16="http://schemas.microsoft.com/office/drawing/2014/main" id="{977FA4F0-651F-6455-8A6F-7DEBFBAF2FE1}"/>
                </a:ext>
              </a:extLst>
            </p:cNvPr>
            <p:cNvSpPr/>
            <p:nvPr/>
          </p:nvSpPr>
          <p:spPr>
            <a:xfrm>
              <a:off x="2069880" y="3213100"/>
              <a:ext cx="1553674" cy="1553674"/>
            </a:xfrm>
            <a:prstGeom prst="ellipse">
              <a:avLst/>
            </a:prstGeom>
            <a:grpFill/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600" dirty="0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</a:endParaRPr>
            </a:p>
          </p:txBody>
        </p:sp>
      </p:grpSp>
      <p:grpSp>
        <p:nvGrpSpPr>
          <p:cNvPr id="31" name="组合 49">
            <a:extLst>
              <a:ext uri="{FF2B5EF4-FFF2-40B4-BE49-F238E27FC236}">
                <a16:creationId xmlns:a16="http://schemas.microsoft.com/office/drawing/2014/main" id="{935F2287-7B91-B7C0-025F-3CA1703EFCFB}"/>
              </a:ext>
            </a:extLst>
          </p:cNvPr>
          <p:cNvGrpSpPr/>
          <p:nvPr/>
        </p:nvGrpSpPr>
        <p:grpSpPr>
          <a:xfrm>
            <a:off x="3871250" y="2532184"/>
            <a:ext cx="833616" cy="821053"/>
            <a:chOff x="1801408" y="2944628"/>
            <a:chExt cx="2090618" cy="2090618"/>
          </a:xfrm>
          <a:solidFill>
            <a:schemeClr val="accent2">
              <a:lumMod val="60000"/>
              <a:lumOff val="40000"/>
            </a:schemeClr>
          </a:solidFill>
          <a:effectLst/>
        </p:grpSpPr>
        <p:sp>
          <p:nvSpPr>
            <p:cNvPr id="32" name="椭圆 50">
              <a:extLst>
                <a:ext uri="{FF2B5EF4-FFF2-40B4-BE49-F238E27FC236}">
                  <a16:creationId xmlns:a16="http://schemas.microsoft.com/office/drawing/2014/main" id="{9207A103-8FC1-A371-3B63-938A87E68232}"/>
                </a:ext>
              </a:extLst>
            </p:cNvPr>
            <p:cNvSpPr/>
            <p:nvPr/>
          </p:nvSpPr>
          <p:spPr>
            <a:xfrm>
              <a:off x="1801408" y="2944628"/>
              <a:ext cx="2090618" cy="2090618"/>
            </a:xfrm>
            <a:prstGeom prst="ellipse">
              <a:avLst/>
            </a:pr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</a:endParaRPr>
            </a:p>
          </p:txBody>
        </p:sp>
        <p:sp>
          <p:nvSpPr>
            <p:cNvPr id="33" name="椭圆 51">
              <a:extLst>
                <a:ext uri="{FF2B5EF4-FFF2-40B4-BE49-F238E27FC236}">
                  <a16:creationId xmlns:a16="http://schemas.microsoft.com/office/drawing/2014/main" id="{D1E4133A-3503-1CDC-9315-374C8C843A08}"/>
                </a:ext>
              </a:extLst>
            </p:cNvPr>
            <p:cNvSpPr/>
            <p:nvPr/>
          </p:nvSpPr>
          <p:spPr>
            <a:xfrm>
              <a:off x="1842427" y="2985647"/>
              <a:ext cx="2008580" cy="2008580"/>
            </a:xfrm>
            <a:prstGeom prst="ellipse">
              <a:avLst/>
            </a:pr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</a:endParaRPr>
            </a:p>
          </p:txBody>
        </p:sp>
        <p:sp>
          <p:nvSpPr>
            <p:cNvPr id="34" name="椭圆 52">
              <a:extLst>
                <a:ext uri="{FF2B5EF4-FFF2-40B4-BE49-F238E27FC236}">
                  <a16:creationId xmlns:a16="http://schemas.microsoft.com/office/drawing/2014/main" id="{1A106EA5-32F5-9D98-CDC3-5AAE28A5F3EE}"/>
                </a:ext>
              </a:extLst>
            </p:cNvPr>
            <p:cNvSpPr/>
            <p:nvPr/>
          </p:nvSpPr>
          <p:spPr>
            <a:xfrm>
              <a:off x="2069880" y="3213100"/>
              <a:ext cx="1553674" cy="1553674"/>
            </a:xfrm>
            <a:prstGeom prst="ellipse">
              <a:avLst/>
            </a:prstGeom>
            <a:grpFill/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3FDF593C-D318-E4E9-3A22-11C4EB926A5A}"/>
              </a:ext>
            </a:extLst>
          </p:cNvPr>
          <p:cNvSpPr txBox="1"/>
          <p:nvPr/>
        </p:nvSpPr>
        <p:spPr>
          <a:xfrm>
            <a:off x="439272" y="2696488"/>
            <a:ext cx="335763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Lập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thời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gian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biểu</a:t>
            </a:r>
            <a:endParaRPr lang="en-US" sz="2600" dirty="0">
              <a:solidFill>
                <a:schemeClr val="tx1"/>
              </a:solidFill>
              <a:latin typeface="UTM Avo" panose="02040603050506020204" pitchFamily="18" charset="0"/>
              <a:ea typeface="UD Digi Kyokasho N-B" panose="02020700000000000000" pitchFamily="18" charset="-128"/>
              <a:cs typeface="Arial" panose="020B060402020202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E7F561E-B8B9-D679-4A58-4AEB0A43E9CB}"/>
              </a:ext>
            </a:extLst>
          </p:cNvPr>
          <p:cNvSpPr txBox="1"/>
          <p:nvPr/>
        </p:nvSpPr>
        <p:spPr>
          <a:xfrm>
            <a:off x="936216" y="3632601"/>
            <a:ext cx="303244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Đặt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đồng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hồ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nhắc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việc</a:t>
            </a:r>
            <a:endParaRPr lang="en-US" sz="2600" dirty="0">
              <a:solidFill>
                <a:schemeClr val="tx1"/>
              </a:solidFill>
              <a:latin typeface="UTM Avo" panose="02040603050506020204" pitchFamily="18" charset="0"/>
              <a:ea typeface="UD Digi Kyokasho N-B" panose="02020700000000000000" pitchFamily="18" charset="-128"/>
              <a:cs typeface="Arial" panose="020B060402020202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A2FC49A9-25D2-23EB-BC63-9FA253BE771D}"/>
              </a:ext>
            </a:extLst>
          </p:cNvPr>
          <p:cNvSpPr txBox="1"/>
          <p:nvPr/>
        </p:nvSpPr>
        <p:spPr>
          <a:xfrm>
            <a:off x="1856471" y="4742225"/>
            <a:ext cx="303244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Ghi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chú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trên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lịch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để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bàn</a:t>
            </a:r>
            <a:endParaRPr lang="en-US" sz="2600" dirty="0">
              <a:solidFill>
                <a:schemeClr val="tx1"/>
              </a:solidFill>
              <a:latin typeface="UTM Avo" panose="02040603050506020204" pitchFamily="18" charset="0"/>
              <a:ea typeface="UD Digi Kyokasho N-B" panose="02020700000000000000" pitchFamily="18" charset="-128"/>
              <a:cs typeface="Arial" panose="020B0604020202020204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AF9B687F-33A4-8D11-3246-58EE60E6F096}"/>
              </a:ext>
            </a:extLst>
          </p:cNvPr>
          <p:cNvSpPr txBox="1"/>
          <p:nvPr/>
        </p:nvSpPr>
        <p:spPr>
          <a:xfrm>
            <a:off x="6817870" y="4659442"/>
            <a:ext cx="331070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Ghi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giấy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nhớ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dán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trên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bàn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học</a:t>
            </a:r>
            <a:endParaRPr lang="en-US" sz="2600" dirty="0">
              <a:solidFill>
                <a:schemeClr val="tx1"/>
              </a:solidFill>
              <a:latin typeface="UTM Avo" panose="02040603050506020204" pitchFamily="18" charset="0"/>
              <a:ea typeface="UD Digi Kyokasho N-B" panose="02020700000000000000" pitchFamily="18" charset="-128"/>
              <a:cs typeface="Arial" panose="020B0604020202020204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91B3FDC0-52CC-B3E7-EC8D-02543D5D29CA}"/>
              </a:ext>
            </a:extLst>
          </p:cNvPr>
          <p:cNvSpPr txBox="1"/>
          <p:nvPr/>
        </p:nvSpPr>
        <p:spPr>
          <a:xfrm>
            <a:off x="7955968" y="2397823"/>
            <a:ext cx="413988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Giờ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nào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việc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nấy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,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hoàn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thành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đúng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thời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gian</a:t>
            </a:r>
            <a:endParaRPr lang="en-US" sz="2600" dirty="0">
              <a:solidFill>
                <a:schemeClr val="tx1"/>
              </a:solidFill>
              <a:latin typeface="UTM Avo" panose="02040603050506020204" pitchFamily="18" charset="0"/>
              <a:ea typeface="UD Digi Kyokasho N-B" panose="02020700000000000000" pitchFamily="18" charset="-128"/>
              <a:cs typeface="Arial" panose="020B0604020202020204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047350DF-F122-FB65-2DDF-B216B5AF47AC}"/>
              </a:ext>
            </a:extLst>
          </p:cNvPr>
          <p:cNvSpPr txBox="1"/>
          <p:nvPr/>
        </p:nvSpPr>
        <p:spPr>
          <a:xfrm>
            <a:off x="7761032" y="3561191"/>
            <a:ext cx="377741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Giới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hạn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thời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gian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hoàn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thành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công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việc</a:t>
            </a:r>
            <a:endParaRPr lang="en-US" sz="2600" dirty="0">
              <a:solidFill>
                <a:schemeClr val="tx1"/>
              </a:solidFill>
              <a:latin typeface="UTM Avo" panose="02040603050506020204" pitchFamily="18" charset="0"/>
              <a:ea typeface="UD Digi Kyokasho N-B" panose="02020700000000000000" pitchFamily="18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5167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/>
      <p:bldP spid="37" grpId="0"/>
      <p:bldP spid="38" grpId="0"/>
      <p:bldP spid="4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19DDEC5E-CA0C-32C8-5EEC-43D1CA7511E8}"/>
              </a:ext>
            </a:extLst>
          </p:cNvPr>
          <p:cNvGrpSpPr/>
          <p:nvPr/>
        </p:nvGrpSpPr>
        <p:grpSpPr>
          <a:xfrm>
            <a:off x="184211" y="816747"/>
            <a:ext cx="2736543" cy="1558939"/>
            <a:chOff x="309542" y="967667"/>
            <a:chExt cx="2878585" cy="1558939"/>
          </a:xfrm>
        </p:grpSpPr>
        <p:pic>
          <p:nvPicPr>
            <p:cNvPr id="5" name="Picture 4">
              <a:hlinkClick r:id="rId4"/>
              <a:extLst>
                <a:ext uri="{FF2B5EF4-FFF2-40B4-BE49-F238E27FC236}">
                  <a16:creationId xmlns:a16="http://schemas.microsoft.com/office/drawing/2014/main" id="{E00FD9FC-7FEC-447B-010B-8169CBE9E76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29844EF-C5A9-4A4E-58DF-28EBE1AD9671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9EE332C-CC49-94D5-7C1D-E392C62B63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441" y="2336142"/>
            <a:ext cx="3422011" cy="218571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BFCC7B9-DF98-4524-7E64-B371AA05EF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19209" y="2419215"/>
            <a:ext cx="3638267" cy="210636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3CF4EFC-27F6-2800-2D94-C978AC09F3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54189" y="2309717"/>
            <a:ext cx="3607370" cy="223856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A7CAFBD-71C2-1C92-012F-7AFD1F93388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0440" y="4702239"/>
            <a:ext cx="3552925" cy="195238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25441F1-F6A8-EF7E-1319-DDB223E532E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19209" y="4548283"/>
            <a:ext cx="3567290" cy="219469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031A90B-E6AD-5679-5980-CDE063C344A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54189" y="4594684"/>
            <a:ext cx="3567290" cy="2068196"/>
          </a:xfrm>
          <a:prstGeom prst="rect">
            <a:avLst/>
          </a:prstGeom>
        </p:spPr>
      </p:pic>
      <p:sp>
        <p:nvSpPr>
          <p:cNvPr id="10" name="TextBox 9">
            <a:hlinkClick r:id="rId10"/>
            <a:extLst>
              <a:ext uri="{FF2B5EF4-FFF2-40B4-BE49-F238E27FC236}">
                <a16:creationId xmlns:a16="http://schemas.microsoft.com/office/drawing/2014/main" id="{BF2F58F0-0662-9C36-4209-C65AA256F653}"/>
              </a:ext>
            </a:extLst>
          </p:cNvPr>
          <p:cNvSpPr txBox="1"/>
          <p:nvPr/>
        </p:nvSpPr>
        <p:spPr>
          <a:xfrm>
            <a:off x="472483" y="1636893"/>
            <a:ext cx="1061035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Hãy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sắp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xếp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bức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tranh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sau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theo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trình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tự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thời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gian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hợp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lí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8DDEFC7-854F-500B-9690-5E48B0331B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2743" y="1771430"/>
            <a:ext cx="2748361" cy="1510265"/>
          </a:xfrm>
          <a:prstGeom prst="rect">
            <a:avLst/>
          </a:prstGeom>
        </p:spPr>
      </p:pic>
      <p:sp>
        <p:nvSpPr>
          <p:cNvPr id="3" name="Right Arrow 27">
            <a:extLst>
              <a:ext uri="{FF2B5EF4-FFF2-40B4-BE49-F238E27FC236}">
                <a16:creationId xmlns:a16="http://schemas.microsoft.com/office/drawing/2014/main" id="{286D0E68-A52B-C33E-58B0-E1A1BEFABC1F}"/>
              </a:ext>
            </a:extLst>
          </p:cNvPr>
          <p:cNvSpPr/>
          <p:nvPr/>
        </p:nvSpPr>
        <p:spPr>
          <a:xfrm>
            <a:off x="4068363" y="2332742"/>
            <a:ext cx="527181" cy="667459"/>
          </a:xfrm>
          <a:prstGeom prst="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D04B9BF-C8F2-DFFF-9E2F-29600EFB63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0348" y="1784364"/>
            <a:ext cx="2820776" cy="1635392"/>
          </a:xfrm>
          <a:prstGeom prst="rect">
            <a:avLst/>
          </a:prstGeom>
        </p:spPr>
      </p:pic>
      <p:sp>
        <p:nvSpPr>
          <p:cNvPr id="5" name="Right Arrow 78">
            <a:extLst>
              <a:ext uri="{FF2B5EF4-FFF2-40B4-BE49-F238E27FC236}">
                <a16:creationId xmlns:a16="http://schemas.microsoft.com/office/drawing/2014/main" id="{9D49CAED-5057-8F9D-9B1A-0EAD6ED8BC85}"/>
              </a:ext>
            </a:extLst>
          </p:cNvPr>
          <p:cNvSpPr/>
          <p:nvPr/>
        </p:nvSpPr>
        <p:spPr>
          <a:xfrm>
            <a:off x="7862155" y="2332742"/>
            <a:ext cx="527181" cy="667459"/>
          </a:xfrm>
          <a:prstGeom prst="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3591FBD-5A3B-B71F-DD13-8F1DC8EEF9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90368" y="1677215"/>
            <a:ext cx="2636026" cy="1683690"/>
          </a:xfrm>
          <a:prstGeom prst="rect">
            <a:avLst/>
          </a:prstGeom>
        </p:spPr>
      </p:pic>
      <p:sp>
        <p:nvSpPr>
          <p:cNvPr id="7" name="Down Arrow 28">
            <a:extLst>
              <a:ext uri="{FF2B5EF4-FFF2-40B4-BE49-F238E27FC236}">
                <a16:creationId xmlns:a16="http://schemas.microsoft.com/office/drawing/2014/main" id="{803CA0D7-39C6-45BF-5800-856ECE87669F}"/>
              </a:ext>
            </a:extLst>
          </p:cNvPr>
          <p:cNvSpPr/>
          <p:nvPr/>
        </p:nvSpPr>
        <p:spPr>
          <a:xfrm>
            <a:off x="9512995" y="3497096"/>
            <a:ext cx="790771" cy="709143"/>
          </a:xfrm>
          <a:prstGeom prst="down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0C8BB79-27F5-C1CD-418C-9F24479B8FA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90368" y="4262426"/>
            <a:ext cx="2702037" cy="1564338"/>
          </a:xfrm>
          <a:prstGeom prst="rect">
            <a:avLst/>
          </a:prstGeom>
        </p:spPr>
      </p:pic>
      <p:sp>
        <p:nvSpPr>
          <p:cNvPr id="9" name="Left Arrow 29">
            <a:extLst>
              <a:ext uri="{FF2B5EF4-FFF2-40B4-BE49-F238E27FC236}">
                <a16:creationId xmlns:a16="http://schemas.microsoft.com/office/drawing/2014/main" id="{9C279B90-D7CC-4C59-20FF-1885200896CC}"/>
              </a:ext>
            </a:extLst>
          </p:cNvPr>
          <p:cNvSpPr/>
          <p:nvPr/>
        </p:nvSpPr>
        <p:spPr>
          <a:xfrm>
            <a:off x="7858356" y="4784899"/>
            <a:ext cx="527181" cy="628197"/>
          </a:xfrm>
          <a:prstGeom prst="lef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23335BC-4363-386E-2AB7-3B4EDA2CAD1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88944" y="4200994"/>
            <a:ext cx="2894207" cy="179601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D1DF70F-B4F9-2A48-A230-4E82793AF16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90954" y="4262426"/>
            <a:ext cx="2719564" cy="1673147"/>
          </a:xfrm>
          <a:prstGeom prst="rect">
            <a:avLst/>
          </a:prstGeom>
        </p:spPr>
      </p:pic>
      <p:sp>
        <p:nvSpPr>
          <p:cNvPr id="12" name="Left Arrow 85">
            <a:extLst>
              <a:ext uri="{FF2B5EF4-FFF2-40B4-BE49-F238E27FC236}">
                <a16:creationId xmlns:a16="http://schemas.microsoft.com/office/drawing/2014/main" id="{29A3D088-5C96-1C25-2488-F4B777F96510}"/>
              </a:ext>
            </a:extLst>
          </p:cNvPr>
          <p:cNvSpPr/>
          <p:nvPr/>
        </p:nvSpPr>
        <p:spPr>
          <a:xfrm>
            <a:off x="4027716" y="4784900"/>
            <a:ext cx="597603" cy="628197"/>
          </a:xfrm>
          <a:prstGeom prst="lef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561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  <p:bldP spid="9" grpId="0" animBg="1"/>
      <p:bldP spid="1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03E1551-7D69-533E-1B2F-6BA4718E0F57}"/>
              </a:ext>
            </a:extLst>
          </p:cNvPr>
          <p:cNvSpPr txBox="1"/>
          <p:nvPr/>
        </p:nvSpPr>
        <p:spPr>
          <a:xfrm>
            <a:off x="1520958" y="1807959"/>
            <a:ext cx="8530525" cy="4924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cặp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đôi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đóng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vai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err="1">
                <a:latin typeface="UTM Avo" panose="02040603050506020204" pitchFamily="18" charset="0"/>
                <a:cs typeface="Arial" panose="020B0604020202020204" pitchFamily="34" charset="0"/>
              </a:rPr>
              <a:t>xử</a:t>
            </a:r>
            <a:r>
              <a:rPr lang="en-US" sz="2600">
                <a:latin typeface="UTM Avo" panose="02040603050506020204" pitchFamily="18" charset="0"/>
                <a:cs typeface="Arial" panose="020B0604020202020204" pitchFamily="34" charset="0"/>
              </a:rPr>
              <a:t> lí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tình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huống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sau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:</a:t>
            </a:r>
          </a:p>
        </p:txBody>
      </p:sp>
      <p:pic>
        <p:nvPicPr>
          <p:cNvPr id="4" name="图片 24">
            <a:extLst>
              <a:ext uri="{FF2B5EF4-FFF2-40B4-BE49-F238E27FC236}">
                <a16:creationId xmlns:a16="http://schemas.microsoft.com/office/drawing/2014/main" id="{AC23341B-075E-C848-2AD6-904460AFD69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84" t="14378" r="17999" b="18981"/>
          <a:stretch/>
        </p:blipFill>
        <p:spPr>
          <a:xfrm rot="10800000" flipV="1">
            <a:off x="277120" y="4837813"/>
            <a:ext cx="1391891" cy="1502961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DF40C5F-2D5F-802D-AA70-7A2658A390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83950" y="2530549"/>
            <a:ext cx="7500690" cy="4040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28348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4">
            <a:extLst>
              <a:ext uri="{FF2B5EF4-FFF2-40B4-BE49-F238E27FC236}">
                <a16:creationId xmlns:a16="http://schemas.microsoft.com/office/drawing/2014/main" id="{7B335EEB-E5A8-7756-EE77-FFB1EF2F599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84" t="14378" r="17999" b="18981"/>
          <a:stretch/>
        </p:blipFill>
        <p:spPr>
          <a:xfrm rot="10800000" flipV="1">
            <a:off x="186324" y="4934688"/>
            <a:ext cx="1546783" cy="1670213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552BB52-2101-9C90-4C7C-646D6C3D9B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08663" y="2450172"/>
            <a:ext cx="6613900" cy="405726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025D4A9-D275-5578-DA7B-553A1F200EB8}"/>
              </a:ext>
            </a:extLst>
          </p:cNvPr>
          <p:cNvSpPr txBox="1"/>
          <p:nvPr/>
        </p:nvSpPr>
        <p:spPr>
          <a:xfrm>
            <a:off x="1538714" y="1677090"/>
            <a:ext cx="8530525" cy="4924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cặp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đôi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đóng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vai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err="1">
                <a:latin typeface="UTM Avo" panose="02040603050506020204" pitchFamily="18" charset="0"/>
                <a:cs typeface="Arial" panose="020B0604020202020204" pitchFamily="34" charset="0"/>
              </a:rPr>
              <a:t>xử</a:t>
            </a:r>
            <a:r>
              <a:rPr lang="en-US" sz="2600">
                <a:latin typeface="UTM Avo" panose="02040603050506020204" pitchFamily="18" charset="0"/>
                <a:cs typeface="Arial" panose="020B0604020202020204" pitchFamily="34" charset="0"/>
              </a:rPr>
              <a:t> lí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tình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huống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sau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8040421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13">
            <a:extLst>
              <a:ext uri="{FF2B5EF4-FFF2-40B4-BE49-F238E27FC236}">
                <a16:creationId xmlns:a16="http://schemas.microsoft.com/office/drawing/2014/main" id="{EF9F6FC1-AA10-1E1F-AEA7-49233C6F5AC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670" r="77826" b="30233"/>
          <a:stretch/>
        </p:blipFill>
        <p:spPr>
          <a:xfrm>
            <a:off x="222580" y="3774558"/>
            <a:ext cx="1486274" cy="313660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6643A32-7DE0-D363-A575-7F3CC3675562}"/>
              </a:ext>
            </a:extLst>
          </p:cNvPr>
          <p:cNvSpPr txBox="1"/>
          <p:nvPr/>
        </p:nvSpPr>
        <p:spPr>
          <a:xfrm flipH="1">
            <a:off x="2809715" y="3172573"/>
            <a:ext cx="714215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Kể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tên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những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việc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làm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trong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một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ngày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thời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gian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thực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hiện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việc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đó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09904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Doremon cau ca ( trac nghiem )\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600" y="-1930400"/>
            <a:ext cx="12598400" cy="1145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ADMIN\Desktop\Tai nguyen thiet ke tro choi\Doreamon cau ca\Dore 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57">
            <a:off x="5325837" y="1054779"/>
            <a:ext cx="2235200" cy="223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3" descr="C:\Users\ADMIN\Desktop\Tai nguyen thiet ke tro choi\Angry birds epic birds\1505573783630 (2).png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8000" y="4851400"/>
            <a:ext cx="1277379" cy="699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Text&#10;&#10;Description automatically generated">
            <a:extLst>
              <a:ext uri="{FF2B5EF4-FFF2-40B4-BE49-F238E27FC236}">
                <a16:creationId xmlns:a16="http://schemas.microsoft.com/office/drawing/2014/main" id="{E1FE5A8B-E690-0352-9AF0-C10C3B51F347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946" b="33931"/>
          <a:stretch/>
        </p:blipFill>
        <p:spPr>
          <a:xfrm>
            <a:off x="3048000" y="3646851"/>
            <a:ext cx="7010400" cy="1306149"/>
          </a:xfrm>
          <a:prstGeom prst="rect">
            <a:avLst/>
          </a:prstGeom>
        </p:spPr>
      </p:pic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D0FA7A86-F3A2-0C68-F604-DECE8ECCB6E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1600" y="-1930400"/>
            <a:ext cx="1117600" cy="1247191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A9C8CEBA-11BB-6E68-640E-9FD3961A319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1600" y="-166222"/>
            <a:ext cx="713817" cy="79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710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Doremon cau ca ( trac nghiem )\a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600" y="-1930400"/>
            <a:ext cx="12598400" cy="1145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DMIN\Desktop\Doremon cau ca ( trac nghiem )\Untitled2A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74494">
            <a:off x="4303184" y="-49594"/>
            <a:ext cx="5080000" cy="3653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ADMIN\Desktop\Tai nguyen thiet ke tro choi\Doreamon cau ca\Dore 2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57">
            <a:off x="5325837" y="1054779"/>
            <a:ext cx="2235200" cy="223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AutoShape 51"/>
          <p:cNvSpPr>
            <a:spLocks noChangeArrowheads="1"/>
          </p:cNvSpPr>
          <p:nvPr/>
        </p:nvSpPr>
        <p:spPr bwMode="auto">
          <a:xfrm>
            <a:off x="8475598" y="5994401"/>
            <a:ext cx="1550903" cy="8890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cmpd="thinThick">
            <a:solidFill>
              <a:srgbClr val="008000"/>
            </a:solidFill>
            <a:prstDash val="solid"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defTabSz="1219170">
              <a:spcBef>
                <a:spcPct val="0"/>
              </a:spcBef>
              <a:buClrTx/>
              <a:buNone/>
            </a:pPr>
            <a:r>
              <a:rPr lang="en-US" alt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B. Sai</a:t>
            </a:r>
          </a:p>
        </p:txBody>
      </p:sp>
      <p:sp>
        <p:nvSpPr>
          <p:cNvPr id="15" name="AutoShape 51"/>
          <p:cNvSpPr>
            <a:spLocks noChangeArrowheads="1"/>
          </p:cNvSpPr>
          <p:nvPr/>
        </p:nvSpPr>
        <p:spPr bwMode="auto">
          <a:xfrm>
            <a:off x="3872840" y="5969000"/>
            <a:ext cx="1803274" cy="8890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cmpd="thinThick">
            <a:solidFill>
              <a:srgbClr val="008000"/>
            </a:solidFill>
            <a:prstDash val="solid"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defTabSz="1219170">
              <a:spcBef>
                <a:spcPct val="0"/>
              </a:spcBef>
              <a:buClrTx/>
              <a:buNone/>
            </a:pPr>
            <a:r>
              <a:rPr lang="en-US" alt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A. </a:t>
            </a:r>
            <a:r>
              <a:rPr lang="en-US" alt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Đúng</a:t>
            </a:r>
            <a:endParaRPr lang="en-US" altLang="en-US" sz="2400" kern="1200" dirty="0">
              <a:solidFill>
                <a:prstClr val="black"/>
              </a:solidFill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5" name="Explosion 2 4"/>
          <p:cNvSpPr/>
          <p:nvPr/>
        </p:nvSpPr>
        <p:spPr>
          <a:xfrm>
            <a:off x="9173028" y="178882"/>
            <a:ext cx="3352800" cy="2017565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Tx/>
            </a:pPr>
            <a:r>
              <a:rPr lang="en-US" sz="3467" b="1" kern="1200" dirty="0">
                <a:solidFill>
                  <a:srgbClr val="0000FF"/>
                </a:solidFill>
                <a:latin typeface="UTM Avo" panose="02040603050506020204" pitchFamily="18" charset="0"/>
              </a:rPr>
              <a:t>GIỎI QUÁ</a:t>
            </a:r>
          </a:p>
        </p:txBody>
      </p:sp>
      <p:sp>
        <p:nvSpPr>
          <p:cNvPr id="6" name="Chevron 5">
            <a:hlinkClick r:id="" action="ppaction://hlinkshowjump?jump=nextslide"/>
          </p:cNvPr>
          <p:cNvSpPr/>
          <p:nvPr/>
        </p:nvSpPr>
        <p:spPr>
          <a:xfrm>
            <a:off x="11241618" y="3998463"/>
            <a:ext cx="848783" cy="850900"/>
          </a:xfrm>
          <a:prstGeom prst="chevron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Tx/>
            </a:pPr>
            <a:endParaRPr lang="en-US" sz="2400" kern="1200">
              <a:solidFill>
                <a:prstClr val="black"/>
              </a:solidFill>
              <a:latin typeface="UTM Avo" panose="02040603050506020204" pitchFamily="18" charset="0"/>
            </a:endParaRPr>
          </a:p>
        </p:txBody>
      </p:sp>
      <p:sp>
        <p:nvSpPr>
          <p:cNvPr id="24" name="Explosion 2 23"/>
          <p:cNvSpPr/>
          <p:nvPr/>
        </p:nvSpPr>
        <p:spPr>
          <a:xfrm>
            <a:off x="9347200" y="1411435"/>
            <a:ext cx="3352800" cy="2017565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Tx/>
            </a:pPr>
            <a:r>
              <a:rPr lang="en-US" sz="3467" b="1" kern="1200" dirty="0">
                <a:solidFill>
                  <a:srgbClr val="0000FF"/>
                </a:solidFill>
                <a:latin typeface="UTM Avo" panose="02040603050506020204" pitchFamily="18" charset="0"/>
              </a:rPr>
              <a:t>TIẾC QUÁ</a:t>
            </a:r>
          </a:p>
        </p:txBody>
      </p:sp>
      <p:pic>
        <p:nvPicPr>
          <p:cNvPr id="25" name="Picture 3" descr="C:\Users\ADMIN\Desktop\Doremon cau ca ( trac nghiem )\Untitled2.p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0819" y="29896"/>
            <a:ext cx="4622800" cy="3324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Chevron 15">
            <a:hlinkClick r:id="" action="ppaction://hlinkshowjump?jump=previousslide"/>
          </p:cNvPr>
          <p:cNvSpPr/>
          <p:nvPr/>
        </p:nvSpPr>
        <p:spPr>
          <a:xfrm flipH="1">
            <a:off x="254001" y="4030253"/>
            <a:ext cx="863599" cy="850900"/>
          </a:xfrm>
          <a:prstGeom prst="chevron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Tx/>
            </a:pPr>
            <a:endParaRPr lang="en-US" sz="2400" kern="1200">
              <a:solidFill>
                <a:prstClr val="black"/>
              </a:solidFill>
              <a:latin typeface="UTM Avo" panose="02040603050506020204" pitchFamily="18" charset="0"/>
            </a:endParaRPr>
          </a:p>
        </p:txBody>
      </p:sp>
      <p:pic>
        <p:nvPicPr>
          <p:cNvPr id="3074" name="Picture 2" descr="C:\Users\ADMIN\Desktop\Doremon cau ca ( trac nghiem )\historieta-tropical-de-los-pescados-45745897 (2).jpg"/>
          <p:cNvPicPr>
            <a:picLocks noChangeAspect="1" noChangeArrowheads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10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617423" flipH="1">
            <a:off x="3010573" y="-310049"/>
            <a:ext cx="2441289" cy="1699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ADMIN\Desktop\Doremon cau ca ( trac nghiem )\old-brown-boot-vector-art-illustration-very-old-shoes-clipart-612_403.jp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1841" y="22878"/>
            <a:ext cx="2021417" cy="1331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Tieng vo tay (mp3cut.net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12903200" y="6451600"/>
            <a:ext cx="812800" cy="812800"/>
          </a:xfrm>
          <a:prstGeom prst="rect">
            <a:avLst/>
          </a:prstGeom>
        </p:spPr>
      </p:pic>
      <p:pic>
        <p:nvPicPr>
          <p:cNvPr id="7" name="Picture 12" descr="Hình ảnh có liên quan">
            <a:extLst>
              <a:ext uri="{FF2B5EF4-FFF2-40B4-BE49-F238E27FC236}">
                <a16:creationId xmlns:a16="http://schemas.microsoft.com/office/drawing/2014/main" id="{B4FAB624-6ED9-6D9B-8B42-718685ABE0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957776" y="1750466"/>
            <a:ext cx="1983789" cy="6153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D43E4AE-85C5-5EC9-E1FF-A23243DA5F20}"/>
              </a:ext>
            </a:extLst>
          </p:cNvPr>
          <p:cNvSpPr txBox="1"/>
          <p:nvPr/>
        </p:nvSpPr>
        <p:spPr>
          <a:xfrm>
            <a:off x="4421959" y="3998463"/>
            <a:ext cx="524776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>
              <a:buClrTx/>
            </a:pPr>
            <a:r>
              <a:rPr lang="en-US" sz="2400" kern="1200" dirty="0" err="1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Bạn</a:t>
            </a:r>
            <a:r>
              <a:rPr lang="en-US" sz="2400" kern="1200" dirty="0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Bin </a:t>
            </a:r>
            <a:r>
              <a:rPr lang="en-US" sz="2400" kern="1200" dirty="0" err="1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ngồi</a:t>
            </a:r>
            <a:r>
              <a:rPr lang="en-US" sz="2400" kern="1200" dirty="0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vừa</a:t>
            </a:r>
            <a:r>
              <a:rPr lang="en-US" sz="2400" kern="1200" dirty="0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ngồi</a:t>
            </a:r>
            <a:r>
              <a:rPr lang="en-US" sz="2400" kern="1200" dirty="0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gấp</a:t>
            </a:r>
            <a:r>
              <a:rPr lang="en-US" sz="2400" kern="1200" dirty="0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quần</a:t>
            </a:r>
            <a:r>
              <a:rPr lang="en-US" sz="2400" kern="1200" dirty="0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áo</a:t>
            </a:r>
            <a:r>
              <a:rPr lang="en-US" sz="2400" kern="1200" dirty="0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vừa</a:t>
            </a:r>
            <a:r>
              <a:rPr lang="en-US" sz="2400" kern="1200" dirty="0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xem</a:t>
            </a:r>
            <a:r>
              <a:rPr lang="en-US" sz="2400" kern="1200" dirty="0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đá</a:t>
            </a:r>
            <a:r>
              <a:rPr lang="en-US" sz="2400" kern="1200" dirty="0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bóng</a:t>
            </a:r>
            <a:r>
              <a:rPr lang="en-US" sz="2400" kern="1200" dirty="0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là </a:t>
            </a:r>
            <a:r>
              <a:rPr lang="en-US" sz="2400" kern="1200" dirty="0" err="1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việc</a:t>
            </a:r>
            <a:r>
              <a:rPr lang="en-US" sz="2400" kern="1200" dirty="0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làm</a:t>
            </a:r>
            <a:r>
              <a:rPr lang="en-US" sz="2400" kern="1200" dirty="0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thể</a:t>
            </a:r>
            <a:r>
              <a:rPr lang="en-US" sz="2400" kern="1200" dirty="0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hiện</a:t>
            </a:r>
            <a:r>
              <a:rPr lang="en-US" sz="2400" kern="1200" dirty="0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quý</a:t>
            </a:r>
            <a:r>
              <a:rPr lang="en-US" sz="2400" kern="1200" dirty="0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trọng</a:t>
            </a:r>
            <a:r>
              <a:rPr lang="en-US" sz="2400" kern="1200" dirty="0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thời</a:t>
            </a:r>
            <a:r>
              <a:rPr lang="en-US" sz="2400" kern="1200" dirty="0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gian</a:t>
            </a:r>
            <a:r>
              <a:rPr lang="en-US" sz="2400" kern="1200" dirty="0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, </a:t>
            </a:r>
            <a:r>
              <a:rPr lang="en-US" sz="2400" kern="1200" dirty="0" err="1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đúng</a:t>
            </a:r>
            <a:r>
              <a:rPr lang="en-US" sz="2400" kern="1200" dirty="0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hay </a:t>
            </a:r>
            <a:r>
              <a:rPr lang="en-US" sz="2400" kern="1200" dirty="0" err="1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sai</a:t>
            </a:r>
            <a:r>
              <a:rPr lang="en-US" sz="2400" kern="1200" dirty="0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?</a:t>
            </a:r>
            <a:endParaRPr lang="en-US" sz="2400" kern="1200" dirty="0">
              <a:solidFill>
                <a:schemeClr val="tx1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0" name="Tieng-chuong-het-gio-reng-www_tiengdong_com">
            <a:hlinkClick r:id="" action="ppaction://media"/>
            <a:extLst>
              <a:ext uri="{FF2B5EF4-FFF2-40B4-BE49-F238E27FC236}">
                <a16:creationId xmlns:a16="http://schemas.microsoft.com/office/drawing/2014/main" id="{FA267336-C245-D465-0CE1-E26E02541C7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-1357085" y="4956799"/>
            <a:ext cx="812800" cy="812800"/>
          </a:xfrm>
          <a:prstGeom prst="rect">
            <a:avLst/>
          </a:prstGeom>
        </p:spPr>
      </p:pic>
      <p:pic>
        <p:nvPicPr>
          <p:cNvPr id="11" name="Tieng-bao-sai-www_tiengdong_com (mp3cut.net)">
            <a:hlinkClick r:id="" action="ppaction://media"/>
            <a:extLst>
              <a:ext uri="{FF2B5EF4-FFF2-40B4-BE49-F238E27FC236}">
                <a16:creationId xmlns:a16="http://schemas.microsoft.com/office/drawing/2014/main" id="{C5F8BDBF-BC2A-F1D6-4CA3-A70C3D78D0AE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-2713567" y="2341033"/>
            <a:ext cx="812800" cy="812800"/>
          </a:xfrm>
          <a:prstGeom prst="rect">
            <a:avLst/>
          </a:prstGeom>
        </p:spPr>
      </p:pic>
      <p:pic>
        <p:nvPicPr>
          <p:cNvPr id="13" name="Picture 12" descr="Logo, company name&#10;&#10;Description automatically generated">
            <a:extLst>
              <a:ext uri="{FF2B5EF4-FFF2-40B4-BE49-F238E27FC236}">
                <a16:creationId xmlns:a16="http://schemas.microsoft.com/office/drawing/2014/main" id="{94EE0A55-72DC-D2CD-6104-5FF9214D2319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1600" y="-1930400"/>
            <a:ext cx="1117600" cy="1247191"/>
          </a:xfrm>
          <a:prstGeom prst="rect">
            <a:avLst/>
          </a:prstGeom>
        </p:spPr>
      </p:pic>
      <p:pic>
        <p:nvPicPr>
          <p:cNvPr id="2" name="Picture 2" descr="C:\Users\ADMIN\Desktop\Doremon cau ca ( trac nghiem )\Picture1 (2).png">
            <a:extLst>
              <a:ext uri="{FF2B5EF4-FFF2-40B4-BE49-F238E27FC236}">
                <a16:creationId xmlns:a16="http://schemas.microsoft.com/office/drawing/2014/main" id="{997F9F79-07E2-A9E2-49BE-33D13E47AF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412" y="2406856"/>
            <a:ext cx="1625600" cy="1811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times up">
            <a:extLst>
              <a:ext uri="{FF2B5EF4-FFF2-40B4-BE49-F238E27FC236}">
                <a16:creationId xmlns:a16="http://schemas.microsoft.com/office/drawing/2014/main" id="{E8E38D3E-4B32-0987-DD07-55495E653850}"/>
              </a:ext>
            </a:extLst>
          </p:cNvPr>
          <p:cNvGrpSpPr/>
          <p:nvPr/>
        </p:nvGrpSpPr>
        <p:grpSpPr>
          <a:xfrm>
            <a:off x="240762" y="1295400"/>
            <a:ext cx="2096039" cy="911669"/>
            <a:chOff x="2989747" y="438150"/>
            <a:chExt cx="1572029" cy="683752"/>
          </a:xfrm>
        </p:grpSpPr>
        <p:sp>
          <p:nvSpPr>
            <p:cNvPr id="4" name="Rounded Rectangle 18">
              <a:extLst>
                <a:ext uri="{FF2B5EF4-FFF2-40B4-BE49-F238E27FC236}">
                  <a16:creationId xmlns:a16="http://schemas.microsoft.com/office/drawing/2014/main" id="{CCD391EF-7B4E-79A5-A202-ECAF241226CE}"/>
                </a:ext>
              </a:extLst>
            </p:cNvPr>
            <p:cNvSpPr/>
            <p:nvPr/>
          </p:nvSpPr>
          <p:spPr>
            <a:xfrm>
              <a:off x="2989747" y="540553"/>
              <a:ext cx="1572029" cy="581349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buClrTx/>
              </a:pPr>
              <a:endParaRPr lang="en-GB" sz="3733" kern="1200" dirty="0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8" name="Rounded Rectangle 19">
              <a:extLst>
                <a:ext uri="{FF2B5EF4-FFF2-40B4-BE49-F238E27FC236}">
                  <a16:creationId xmlns:a16="http://schemas.microsoft.com/office/drawing/2014/main" id="{AFCE5C7A-1D12-A3CE-D9A1-CD61DBD6C68F}"/>
                </a:ext>
              </a:extLst>
            </p:cNvPr>
            <p:cNvSpPr/>
            <p:nvPr/>
          </p:nvSpPr>
          <p:spPr>
            <a:xfrm>
              <a:off x="2989747" y="438150"/>
              <a:ext cx="1572029" cy="581349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buClrTx/>
              </a:pPr>
              <a:r>
                <a:rPr lang="en-GB" sz="2667" kern="1200" dirty="0" err="1">
                  <a:solidFill>
                    <a:prstClr val="white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Bắt</a:t>
              </a:r>
              <a:r>
                <a:rPr lang="en-GB" sz="2667" kern="1200" dirty="0">
                  <a:solidFill>
                    <a:prstClr val="white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GB" sz="2667" kern="1200" dirty="0" err="1">
                  <a:solidFill>
                    <a:prstClr val="white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đầu</a:t>
              </a:r>
              <a:r>
                <a:rPr lang="en-GB" sz="2667" kern="1200" dirty="0">
                  <a:solidFill>
                    <a:prstClr val="white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!</a:t>
              </a:r>
            </a:p>
          </p:txBody>
        </p:sp>
      </p:grpSp>
      <p:pic>
        <p:nvPicPr>
          <p:cNvPr id="14" name="Picture 3" descr="C:\Users\ADMIN\Desktop\Picture2.png">
            <a:extLst>
              <a:ext uri="{FF2B5EF4-FFF2-40B4-BE49-F238E27FC236}">
                <a16:creationId xmlns:a16="http://schemas.microsoft.com/office/drawing/2014/main" id="{4EF35D96-086C-4B5A-F549-8DC674D777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717800"/>
            <a:ext cx="1320800" cy="132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1" name="Group 50">
            <a:extLst>
              <a:ext uri="{FF2B5EF4-FFF2-40B4-BE49-F238E27FC236}">
                <a16:creationId xmlns:a16="http://schemas.microsoft.com/office/drawing/2014/main" id="{3CB30CAE-0145-F086-F4B6-C432678C8797}"/>
              </a:ext>
            </a:extLst>
          </p:cNvPr>
          <p:cNvGrpSpPr/>
          <p:nvPr/>
        </p:nvGrpSpPr>
        <p:grpSpPr>
          <a:xfrm>
            <a:off x="1177723" y="2717800"/>
            <a:ext cx="186535" cy="203293"/>
            <a:chOff x="2455863" y="2411803"/>
            <a:chExt cx="566738" cy="566738"/>
          </a:xfrm>
        </p:grpSpPr>
        <p:sp>
          <p:nvSpPr>
            <p:cNvPr id="52" name="Oval 32">
              <a:extLst>
                <a:ext uri="{FF2B5EF4-FFF2-40B4-BE49-F238E27FC236}">
                  <a16:creationId xmlns:a16="http://schemas.microsoft.com/office/drawing/2014/main" id="{72860A6E-CBA0-4AB6-7BDA-562B0394DF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53" name="Oval 33">
              <a:extLst>
                <a:ext uri="{FF2B5EF4-FFF2-40B4-BE49-F238E27FC236}">
                  <a16:creationId xmlns:a16="http://schemas.microsoft.com/office/drawing/2014/main" id="{3196E4B3-ADD2-E9D2-97CE-6227AA6B7A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54" name="Freeform 34">
              <a:extLst>
                <a:ext uri="{FF2B5EF4-FFF2-40B4-BE49-F238E27FC236}">
                  <a16:creationId xmlns:a16="http://schemas.microsoft.com/office/drawing/2014/main" id="{3366F476-B365-6721-0200-04D7A32D754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55" name="Freeform 35">
              <a:extLst>
                <a:ext uri="{FF2B5EF4-FFF2-40B4-BE49-F238E27FC236}">
                  <a16:creationId xmlns:a16="http://schemas.microsoft.com/office/drawing/2014/main" id="{11D0C975-1722-04E4-88B6-7243E7F0E6BF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56" name="Rectangle 36">
              <a:extLst>
                <a:ext uri="{FF2B5EF4-FFF2-40B4-BE49-F238E27FC236}">
                  <a16:creationId xmlns:a16="http://schemas.microsoft.com/office/drawing/2014/main" id="{54F34C64-AC8F-D7AB-E35A-3622EE7421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424B5A94-7C74-4451-699B-02E1F391CA3D}"/>
              </a:ext>
            </a:extLst>
          </p:cNvPr>
          <p:cNvGrpSpPr/>
          <p:nvPr/>
        </p:nvGrpSpPr>
        <p:grpSpPr>
          <a:xfrm>
            <a:off x="1177723" y="3798578"/>
            <a:ext cx="186535" cy="203293"/>
            <a:chOff x="2455863" y="2411803"/>
            <a:chExt cx="566738" cy="566738"/>
          </a:xfrm>
        </p:grpSpPr>
        <p:sp>
          <p:nvSpPr>
            <p:cNvPr id="58" name="Oval 32">
              <a:extLst>
                <a:ext uri="{FF2B5EF4-FFF2-40B4-BE49-F238E27FC236}">
                  <a16:creationId xmlns:a16="http://schemas.microsoft.com/office/drawing/2014/main" id="{AFC6CD45-B4D2-3EE5-1EBC-3F548F108C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59" name="Oval 33">
              <a:extLst>
                <a:ext uri="{FF2B5EF4-FFF2-40B4-BE49-F238E27FC236}">
                  <a16:creationId xmlns:a16="http://schemas.microsoft.com/office/drawing/2014/main" id="{DB797C8F-7F3B-029D-6FD5-4CDB68A6F7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60" name="Freeform 34">
              <a:extLst>
                <a:ext uri="{FF2B5EF4-FFF2-40B4-BE49-F238E27FC236}">
                  <a16:creationId xmlns:a16="http://schemas.microsoft.com/office/drawing/2014/main" id="{026837EB-8DA8-F2D4-73E2-533D7EAB51A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61" name="Freeform 35">
              <a:extLst>
                <a:ext uri="{FF2B5EF4-FFF2-40B4-BE49-F238E27FC236}">
                  <a16:creationId xmlns:a16="http://schemas.microsoft.com/office/drawing/2014/main" id="{F9BCBAAC-A98E-6295-8942-B1910C7E2CB8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62" name="Rectangle 36">
              <a:extLst>
                <a:ext uri="{FF2B5EF4-FFF2-40B4-BE49-F238E27FC236}">
                  <a16:creationId xmlns:a16="http://schemas.microsoft.com/office/drawing/2014/main" id="{9FB9EC61-C92D-822C-3B68-D060148CBF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BDF5A6A7-405D-604B-9A4A-5C26FAFF8EA4}"/>
              </a:ext>
            </a:extLst>
          </p:cNvPr>
          <p:cNvGrpSpPr/>
          <p:nvPr/>
        </p:nvGrpSpPr>
        <p:grpSpPr>
          <a:xfrm>
            <a:off x="1743866" y="3318196"/>
            <a:ext cx="186535" cy="203293"/>
            <a:chOff x="2455863" y="2411803"/>
            <a:chExt cx="566738" cy="566738"/>
          </a:xfrm>
        </p:grpSpPr>
        <p:sp>
          <p:nvSpPr>
            <p:cNvPr id="1024" name="Oval 32">
              <a:extLst>
                <a:ext uri="{FF2B5EF4-FFF2-40B4-BE49-F238E27FC236}">
                  <a16:creationId xmlns:a16="http://schemas.microsoft.com/office/drawing/2014/main" id="{88BBB371-D291-097A-46D5-F31AA2B47D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025" name="Oval 33">
              <a:extLst>
                <a:ext uri="{FF2B5EF4-FFF2-40B4-BE49-F238E27FC236}">
                  <a16:creationId xmlns:a16="http://schemas.microsoft.com/office/drawing/2014/main" id="{48BEBFA2-44F7-B272-214D-9ECC84E33E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027" name="Freeform 34">
              <a:extLst>
                <a:ext uri="{FF2B5EF4-FFF2-40B4-BE49-F238E27FC236}">
                  <a16:creationId xmlns:a16="http://schemas.microsoft.com/office/drawing/2014/main" id="{F3EDE9CB-842B-22B0-3D4E-E808F3BBE91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030" name="Freeform 35">
              <a:extLst>
                <a:ext uri="{FF2B5EF4-FFF2-40B4-BE49-F238E27FC236}">
                  <a16:creationId xmlns:a16="http://schemas.microsoft.com/office/drawing/2014/main" id="{2878CFFA-582C-C8B4-E000-E8DBAF1ADBAF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031" name="Rectangle 36">
              <a:extLst>
                <a:ext uri="{FF2B5EF4-FFF2-40B4-BE49-F238E27FC236}">
                  <a16:creationId xmlns:a16="http://schemas.microsoft.com/office/drawing/2014/main" id="{BC021FF2-631F-D5B2-AE40-3C18D91860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1032" name="Group 1031">
            <a:extLst>
              <a:ext uri="{FF2B5EF4-FFF2-40B4-BE49-F238E27FC236}">
                <a16:creationId xmlns:a16="http://schemas.microsoft.com/office/drawing/2014/main" id="{27986845-A3BC-DB64-75C8-2188FCD9F34B}"/>
              </a:ext>
            </a:extLst>
          </p:cNvPr>
          <p:cNvGrpSpPr/>
          <p:nvPr/>
        </p:nvGrpSpPr>
        <p:grpSpPr>
          <a:xfrm>
            <a:off x="609601" y="3327307"/>
            <a:ext cx="186535" cy="203293"/>
            <a:chOff x="2455863" y="2411803"/>
            <a:chExt cx="566738" cy="566738"/>
          </a:xfrm>
        </p:grpSpPr>
        <p:sp>
          <p:nvSpPr>
            <p:cNvPr id="1033" name="Oval 32">
              <a:extLst>
                <a:ext uri="{FF2B5EF4-FFF2-40B4-BE49-F238E27FC236}">
                  <a16:creationId xmlns:a16="http://schemas.microsoft.com/office/drawing/2014/main" id="{3260A421-C2B3-2D62-B326-166F179CE2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034" name="Oval 33">
              <a:extLst>
                <a:ext uri="{FF2B5EF4-FFF2-40B4-BE49-F238E27FC236}">
                  <a16:creationId xmlns:a16="http://schemas.microsoft.com/office/drawing/2014/main" id="{8729D44C-3B17-DDDB-BCF1-911B8C0257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035" name="Freeform 34">
              <a:extLst>
                <a:ext uri="{FF2B5EF4-FFF2-40B4-BE49-F238E27FC236}">
                  <a16:creationId xmlns:a16="http://schemas.microsoft.com/office/drawing/2014/main" id="{58F292CD-A888-5BF3-1350-D0265D09E3E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036" name="Freeform 35">
              <a:extLst>
                <a:ext uri="{FF2B5EF4-FFF2-40B4-BE49-F238E27FC236}">
                  <a16:creationId xmlns:a16="http://schemas.microsoft.com/office/drawing/2014/main" id="{D3CE5177-48AB-36D3-2BB1-97A7D001F8A7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037" name="Rectangle 36">
              <a:extLst>
                <a:ext uri="{FF2B5EF4-FFF2-40B4-BE49-F238E27FC236}">
                  <a16:creationId xmlns:a16="http://schemas.microsoft.com/office/drawing/2014/main" id="{2E92AD74-3013-0746-91A8-DCC1E35CFC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sp>
        <p:nvSpPr>
          <p:cNvPr id="1038" name="Oval 107">
            <a:extLst>
              <a:ext uri="{FF2B5EF4-FFF2-40B4-BE49-F238E27FC236}">
                <a16:creationId xmlns:a16="http://schemas.microsoft.com/office/drawing/2014/main" id="{FE1639EA-C333-6D13-BAF8-AAF219FF9A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99146" y="3285361"/>
            <a:ext cx="140132" cy="152991"/>
          </a:xfrm>
          <a:prstGeom prst="ellipse">
            <a:avLst/>
          </a:prstGeom>
          <a:solidFill>
            <a:srgbClr val="5D5C5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buClrTx/>
            </a:pPr>
            <a:endParaRPr lang="en-GB" sz="2400" kern="1200">
              <a:solidFill>
                <a:prstClr val="black"/>
              </a:solidFill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039" name="Explosion 2 48">
            <a:extLst>
              <a:ext uri="{FF2B5EF4-FFF2-40B4-BE49-F238E27FC236}">
                <a16:creationId xmlns:a16="http://schemas.microsoft.com/office/drawing/2014/main" id="{4C2F27AE-300E-5869-B6B9-99FAE9F4AEC2}"/>
              </a:ext>
            </a:extLst>
          </p:cNvPr>
          <p:cNvSpPr/>
          <p:nvPr/>
        </p:nvSpPr>
        <p:spPr>
          <a:xfrm>
            <a:off x="-101600" y="3285360"/>
            <a:ext cx="3149600" cy="2074040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Tx/>
            </a:pPr>
            <a:r>
              <a:rPr lang="en-US" sz="3200" kern="1200" dirty="0">
                <a:solidFill>
                  <a:srgbClr val="0000FF"/>
                </a:solidFill>
                <a:latin typeface="UTM Avo" panose="02040603050506020204" pitchFamily="18" charset="0"/>
              </a:rPr>
              <a:t>HẾT GIỜ</a:t>
            </a:r>
          </a:p>
        </p:txBody>
      </p:sp>
      <p:pic>
        <p:nvPicPr>
          <p:cNvPr id="1040" name="Picture 1039" descr="Logo, company name&#10;&#10;Description automatically generated">
            <a:extLst>
              <a:ext uri="{FF2B5EF4-FFF2-40B4-BE49-F238E27FC236}">
                <a16:creationId xmlns:a16="http://schemas.microsoft.com/office/drawing/2014/main" id="{BBEF7A05-E47B-360F-6164-FF4BA0546C2E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0738" y="-185126"/>
            <a:ext cx="713817" cy="79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605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mph" presetSubtype="2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2843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4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5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6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8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0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1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2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3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4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843"/>
                            </p:stCondLst>
                            <p:childTnLst>
                              <p:par>
                                <p:cTn id="66" presetID="14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4" presetClass="exit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3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75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6" fill="hold">
                      <p:stCondLst>
                        <p:cond delay="0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1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8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1" dur="5595" fill="hold"/>
                                        <p:tgtEl>
                                          <p:spTgt spid="5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0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6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7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8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9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0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1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1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0"/>
                </p:tgtEl>
              </p:cMediaNode>
            </p:audio>
            <p:audio>
              <p:cMediaNode vol="80000">
                <p:cTn id="1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1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115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6" fill="hold">
                      <p:stCondLst>
                        <p:cond delay="0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9" dur="1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0000"/>
                            </p:stCondLst>
                            <p:childTnLst>
                              <p:par>
                                <p:cTn id="1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4" dur="519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15198"/>
                            </p:stCondLst>
                            <p:childTnLst>
                              <p:par>
                                <p:cTn id="126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5" grpId="0" animBg="1"/>
      <p:bldP spid="15" grpId="1" animBg="1"/>
      <p:bldP spid="5" grpId="0" animBg="1"/>
      <p:bldP spid="5" grpId="1" animBg="1"/>
      <p:bldP spid="24" grpId="0" animBg="1"/>
      <p:bldP spid="24" grpId="1" animBg="1"/>
      <p:bldP spid="24" grpId="2" animBg="1"/>
      <p:bldP spid="9" grpId="0"/>
      <p:bldP spid="1039" grpId="0" animBg="1"/>
      <p:bldP spid="1039" grpId="1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Doremon cau ca ( trac nghiem )\a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600" y="-1930400"/>
            <a:ext cx="12598400" cy="1145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DMIN\Desktop\Doremon cau ca ( trac nghiem )\Untitled2A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418648">
            <a:off x="4303184" y="-152223"/>
            <a:ext cx="5080000" cy="3653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ADMIN\Desktop\Tai nguyen thiet ke tro choi\Doreamon cau ca\Dore 2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57">
            <a:off x="5325837" y="1054779"/>
            <a:ext cx="2235200" cy="223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AutoShape 51"/>
          <p:cNvSpPr>
            <a:spLocks noChangeArrowheads="1"/>
          </p:cNvSpPr>
          <p:nvPr/>
        </p:nvSpPr>
        <p:spPr bwMode="auto">
          <a:xfrm>
            <a:off x="3850310" y="5969000"/>
            <a:ext cx="2092250" cy="8890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cmpd="thinThick">
            <a:solidFill>
              <a:srgbClr val="008000"/>
            </a:solidFill>
            <a:prstDash val="solid"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defTabSz="1219170">
              <a:spcBef>
                <a:spcPct val="0"/>
              </a:spcBef>
              <a:buClrTx/>
              <a:buNone/>
            </a:pPr>
            <a:r>
              <a:rPr lang="en-US" alt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A. </a:t>
            </a:r>
            <a:r>
              <a:rPr lang="en-US" alt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Đúng</a:t>
            </a:r>
            <a:endParaRPr lang="en-US" altLang="en-US" sz="2600" kern="1200" dirty="0">
              <a:solidFill>
                <a:prstClr val="black"/>
              </a:solidFill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5" name="AutoShape 51"/>
          <p:cNvSpPr>
            <a:spLocks noChangeArrowheads="1"/>
          </p:cNvSpPr>
          <p:nvPr/>
        </p:nvSpPr>
        <p:spPr bwMode="auto">
          <a:xfrm>
            <a:off x="8152881" y="5969000"/>
            <a:ext cx="2133598" cy="8890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cmpd="thinThick">
            <a:solidFill>
              <a:srgbClr val="008000"/>
            </a:solidFill>
            <a:prstDash val="solid"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defTabSz="1219170">
              <a:spcBef>
                <a:spcPct val="0"/>
              </a:spcBef>
              <a:buClrTx/>
              <a:buNone/>
            </a:pPr>
            <a:r>
              <a:rPr lang="en-US" alt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B. Sai</a:t>
            </a:r>
          </a:p>
        </p:txBody>
      </p:sp>
      <p:sp>
        <p:nvSpPr>
          <p:cNvPr id="5" name="Explosion 2 4"/>
          <p:cNvSpPr/>
          <p:nvPr/>
        </p:nvSpPr>
        <p:spPr>
          <a:xfrm>
            <a:off x="9173028" y="178882"/>
            <a:ext cx="3352800" cy="2017565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Tx/>
            </a:pPr>
            <a:r>
              <a:rPr lang="en-US" sz="3467" b="1" kern="1200" dirty="0">
                <a:solidFill>
                  <a:srgbClr val="0000FF"/>
                </a:solidFill>
                <a:latin typeface="UTM Avo" panose="02040603050506020204" pitchFamily="18" charset="0"/>
              </a:rPr>
              <a:t>GIỎI QUÁ</a:t>
            </a:r>
          </a:p>
        </p:txBody>
      </p:sp>
      <p:sp>
        <p:nvSpPr>
          <p:cNvPr id="6" name="Chevron 5">
            <a:hlinkClick r:id="" action="ppaction://hlinkshowjump?jump=nextslide"/>
          </p:cNvPr>
          <p:cNvSpPr/>
          <p:nvPr/>
        </p:nvSpPr>
        <p:spPr>
          <a:xfrm>
            <a:off x="11241618" y="3998463"/>
            <a:ext cx="848783" cy="850900"/>
          </a:xfrm>
          <a:prstGeom prst="chevron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Tx/>
            </a:pPr>
            <a:endParaRPr lang="en-US" sz="2400" kern="1200">
              <a:solidFill>
                <a:prstClr val="black"/>
              </a:solidFill>
              <a:latin typeface="UTM Avo" panose="02040603050506020204" pitchFamily="18" charset="0"/>
            </a:endParaRPr>
          </a:p>
        </p:txBody>
      </p:sp>
      <p:sp>
        <p:nvSpPr>
          <p:cNvPr id="24" name="Explosion 2 23"/>
          <p:cNvSpPr/>
          <p:nvPr/>
        </p:nvSpPr>
        <p:spPr>
          <a:xfrm>
            <a:off x="9347200" y="1411435"/>
            <a:ext cx="3352800" cy="2017565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Tx/>
            </a:pPr>
            <a:r>
              <a:rPr lang="en-US" sz="3467" b="1" kern="1200" dirty="0">
                <a:solidFill>
                  <a:srgbClr val="0000FF"/>
                </a:solidFill>
                <a:latin typeface="UTM Avo" panose="02040603050506020204" pitchFamily="18" charset="0"/>
              </a:rPr>
              <a:t>TIẾC QUÁ</a:t>
            </a:r>
          </a:p>
        </p:txBody>
      </p:sp>
      <p:pic>
        <p:nvPicPr>
          <p:cNvPr id="25" name="Picture 3" descr="C:\Users\ADMIN\Desktop\Doremon cau ca ( trac nghiem )\Untitled2.p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3816" y="33524"/>
            <a:ext cx="4622800" cy="3324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Chevron 15">
            <a:hlinkClick r:id="" action="ppaction://hlinkshowjump?jump=previousslide"/>
          </p:cNvPr>
          <p:cNvSpPr/>
          <p:nvPr/>
        </p:nvSpPr>
        <p:spPr>
          <a:xfrm flipH="1">
            <a:off x="254001" y="4030253"/>
            <a:ext cx="863599" cy="850900"/>
          </a:xfrm>
          <a:prstGeom prst="chevron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Tx/>
            </a:pPr>
            <a:endParaRPr lang="en-US" sz="2400" kern="1200">
              <a:solidFill>
                <a:prstClr val="black"/>
              </a:solidFill>
              <a:latin typeface="UTM Avo" panose="02040603050506020204" pitchFamily="18" charset="0"/>
            </a:endParaRPr>
          </a:p>
        </p:txBody>
      </p:sp>
      <p:pic>
        <p:nvPicPr>
          <p:cNvPr id="4098" name="Picture 2" descr="C:\Users\ADMIN\Desktop\Doremon cau ca ( trac nghiem )\depositphotos_151226446-stock-illustration-cartoon-tropical-fish-collection-set (2).jpg"/>
          <p:cNvPicPr>
            <a:picLocks noChangeAspect="1" noChangeArrowheads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100000">
                        <a14:foregroundMark x1="85638" y1="47899" x2="15160" y2="48739"/>
                        <a14:foregroundMark x1="74734" y1="42017" x2="61968" y2="51261"/>
                        <a14:foregroundMark x1="43351" y1="28151" x2="47074" y2="63866"/>
                        <a14:foregroundMark x1="45479" y1="26050" x2="61702" y2="58403"/>
                        <a14:foregroundMark x1="43351" y1="29412" x2="14894" y2="59664"/>
                        <a14:foregroundMark x1="17819" y1="36975" x2="23936" y2="65966"/>
                        <a14:foregroundMark x1="53191" y1="63445" x2="34840" y2="71008"/>
                        <a14:foregroundMark x1="13830" y1="46218" x2="24734" y2="33193"/>
                        <a14:foregroundMark x1="21277" y1="31513" x2="11702" y2="39496"/>
                        <a14:foregroundMark x1="54255" y1="38235" x2="82979" y2="44118"/>
                        <a14:foregroundMark x1="84309" y1="55462" x2="59840" y2="55462"/>
                        <a14:foregroundMark x1="63032" y1="15966" x2="71809" y2="23109"/>
                        <a14:foregroundMark x1="88830" y1="28151" x2="98936" y2="43277"/>
                        <a14:foregroundMark x1="97606" y1="50000" x2="90957" y2="65126"/>
                        <a14:foregroundMark x1="67819" y1="62185" x2="66755" y2="69748"/>
                        <a14:foregroundMark x1="65957" y1="73109" x2="62500" y2="74790"/>
                      </a14:backgroundRemoval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64700" flipH="1">
            <a:off x="3181691" y="-47357"/>
            <a:ext cx="2057432" cy="1407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ADMIN\Desktop\Doremon cau ca ( trac nghiem )\bottle-clipart-green-bottle-clipart-clipart-panda-free-clipart-images-animations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2889" b="97556" l="9742" r="89861">
                        <a14:foregroundMark x1="30815" y1="2889" x2="21272" y2="50222"/>
                        <a14:foregroundMark x1="23658" y1="6444" x2="22465" y2="34444"/>
                        <a14:foregroundMark x1="25249" y1="9111" x2="23260" y2="36444"/>
                        <a14:foregroundMark x1="11730" y1="92889" x2="42346" y2="94444"/>
                        <a14:foregroundMark x1="14513" y1="47778" x2="47515" y2="48222"/>
                        <a14:foregroundMark x1="21670" y1="97333" x2="30020" y2="975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2424" y="0"/>
            <a:ext cx="1210829" cy="2166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Tieng vo tay (mp3cut.net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12903200" y="6451600"/>
            <a:ext cx="812800" cy="812800"/>
          </a:xfrm>
          <a:prstGeom prst="rect">
            <a:avLst/>
          </a:prstGeom>
        </p:spPr>
      </p:pic>
      <p:pic>
        <p:nvPicPr>
          <p:cNvPr id="2" name="Picture 12" descr="Hình ảnh có liên quan">
            <a:extLst>
              <a:ext uri="{FF2B5EF4-FFF2-40B4-BE49-F238E27FC236}">
                <a16:creationId xmlns:a16="http://schemas.microsoft.com/office/drawing/2014/main" id="{5265656D-0870-D6FF-DE1C-30CA310776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065344" y="1606256"/>
            <a:ext cx="1983789" cy="6440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728AD0D-532D-91D5-8AD1-5247FA1D3567}"/>
              </a:ext>
            </a:extLst>
          </p:cNvPr>
          <p:cNvSpPr txBox="1"/>
          <p:nvPr/>
        </p:nvSpPr>
        <p:spPr>
          <a:xfrm>
            <a:off x="4210407" y="4167767"/>
            <a:ext cx="59505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>
              <a:buClrTx/>
            </a:pPr>
            <a:r>
              <a:rPr lang="en-US" sz="2400" kern="1200" dirty="0" err="1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Bạn</a:t>
            </a:r>
            <a:r>
              <a:rPr lang="en-US" sz="2400" kern="1200" dirty="0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Na </a:t>
            </a:r>
            <a:r>
              <a:rPr lang="en-US" sz="2400" kern="1200" dirty="0" err="1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chăm</a:t>
            </a:r>
            <a:r>
              <a:rPr lang="en-US" sz="2400" kern="1200" dirty="0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chỉ</a:t>
            </a:r>
            <a:r>
              <a:rPr lang="en-US" sz="2400" kern="1200" dirty="0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luyện</a:t>
            </a:r>
            <a:r>
              <a:rPr lang="en-US" sz="2400" kern="1200" dirty="0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tập</a:t>
            </a:r>
            <a:r>
              <a:rPr lang="en-US" sz="2400" kern="1200" dirty="0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đàn</a:t>
            </a:r>
            <a:r>
              <a:rPr lang="en-US" sz="2400" kern="1200" dirty="0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lúc</a:t>
            </a:r>
            <a:r>
              <a:rPr lang="en-US" sz="2400" kern="1200" dirty="0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rảnh</a:t>
            </a:r>
            <a:r>
              <a:rPr lang="en-US" sz="2400" kern="1200" dirty="0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rỗi</a:t>
            </a:r>
            <a:r>
              <a:rPr lang="en-US" sz="2400" kern="1200" dirty="0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là </a:t>
            </a:r>
            <a:r>
              <a:rPr lang="en-US" sz="2400" kern="1200" dirty="0" err="1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việc</a:t>
            </a:r>
            <a:r>
              <a:rPr lang="en-US" sz="2400" kern="1200" dirty="0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làm</a:t>
            </a:r>
            <a:r>
              <a:rPr lang="en-US" sz="2400" kern="1200" dirty="0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thể</a:t>
            </a:r>
            <a:r>
              <a:rPr lang="en-US" sz="2400" kern="1200" dirty="0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hiện</a:t>
            </a:r>
            <a:r>
              <a:rPr lang="en-US" sz="2400" kern="1200" dirty="0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quý</a:t>
            </a:r>
            <a:r>
              <a:rPr lang="en-US" sz="2400" kern="1200" dirty="0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trọng</a:t>
            </a:r>
            <a:r>
              <a:rPr lang="en-US" sz="2400" kern="1200" dirty="0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thời</a:t>
            </a:r>
            <a:r>
              <a:rPr lang="en-US" sz="2400" kern="1200" dirty="0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gian</a:t>
            </a:r>
            <a:r>
              <a:rPr lang="en-US" sz="2400" kern="1200" dirty="0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đúng</a:t>
            </a:r>
            <a:r>
              <a:rPr lang="en-US" sz="2400" kern="1200" dirty="0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hay </a:t>
            </a:r>
            <a:r>
              <a:rPr lang="en-US" sz="2400" kern="1200" dirty="0" err="1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sai</a:t>
            </a:r>
            <a:r>
              <a:rPr lang="en-US" sz="2400" kern="1200" dirty="0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?</a:t>
            </a:r>
            <a:endParaRPr lang="en-US" sz="2400" kern="1200" dirty="0">
              <a:solidFill>
                <a:schemeClr val="tx1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7" name="Tieng-chuong-het-gio-reng-www_tiengdong_com">
            <a:hlinkClick r:id="" action="ppaction://media"/>
            <a:extLst>
              <a:ext uri="{FF2B5EF4-FFF2-40B4-BE49-F238E27FC236}">
                <a16:creationId xmlns:a16="http://schemas.microsoft.com/office/drawing/2014/main" id="{05CA0EEB-3310-DD1D-769F-2A2732EEC4C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-1357085" y="4956799"/>
            <a:ext cx="812800" cy="812800"/>
          </a:xfrm>
          <a:prstGeom prst="rect">
            <a:avLst/>
          </a:prstGeom>
        </p:spPr>
      </p:pic>
      <p:pic>
        <p:nvPicPr>
          <p:cNvPr id="9" name="Tieng-bao-sai-www_tiengdong_com (mp3cut.net)">
            <a:hlinkClick r:id="" action="ppaction://media"/>
            <a:extLst>
              <a:ext uri="{FF2B5EF4-FFF2-40B4-BE49-F238E27FC236}">
                <a16:creationId xmlns:a16="http://schemas.microsoft.com/office/drawing/2014/main" id="{C5326781-761B-BFDA-7ED2-39F1D86CAB08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-2713567" y="2341033"/>
            <a:ext cx="812800" cy="812800"/>
          </a:xfrm>
          <a:prstGeom prst="rect">
            <a:avLst/>
          </a:prstGeom>
        </p:spPr>
      </p:pic>
      <p:pic>
        <p:nvPicPr>
          <p:cNvPr id="10" name="Picture 9" descr="Logo, company name&#10;&#10;Description automatically generated">
            <a:extLst>
              <a:ext uri="{FF2B5EF4-FFF2-40B4-BE49-F238E27FC236}">
                <a16:creationId xmlns:a16="http://schemas.microsoft.com/office/drawing/2014/main" id="{170ED68F-DD7F-881A-0E41-DA12B1ABF133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1600" y="-1930400"/>
            <a:ext cx="1117600" cy="1247191"/>
          </a:xfrm>
          <a:prstGeom prst="rect">
            <a:avLst/>
          </a:prstGeom>
        </p:spPr>
      </p:pic>
      <p:pic>
        <p:nvPicPr>
          <p:cNvPr id="4" name="Picture 2" descr="C:\Users\ADMIN\Desktop\Doremon cau ca ( trac nghiem )\Picture1 (2).png">
            <a:extLst>
              <a:ext uri="{FF2B5EF4-FFF2-40B4-BE49-F238E27FC236}">
                <a16:creationId xmlns:a16="http://schemas.microsoft.com/office/drawing/2014/main" id="{009333A8-8A69-BEB5-4C9A-D80E733125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412" y="2406856"/>
            <a:ext cx="1625600" cy="1811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times up">
            <a:extLst>
              <a:ext uri="{FF2B5EF4-FFF2-40B4-BE49-F238E27FC236}">
                <a16:creationId xmlns:a16="http://schemas.microsoft.com/office/drawing/2014/main" id="{5A0A34B2-DF10-789D-0BB9-EE00CC06A44F}"/>
              </a:ext>
            </a:extLst>
          </p:cNvPr>
          <p:cNvGrpSpPr/>
          <p:nvPr/>
        </p:nvGrpSpPr>
        <p:grpSpPr>
          <a:xfrm>
            <a:off x="240762" y="1295400"/>
            <a:ext cx="2096039" cy="911669"/>
            <a:chOff x="2989747" y="438150"/>
            <a:chExt cx="1572029" cy="683752"/>
          </a:xfrm>
        </p:grpSpPr>
        <p:sp>
          <p:nvSpPr>
            <p:cNvPr id="11" name="Rounded Rectangle 18">
              <a:extLst>
                <a:ext uri="{FF2B5EF4-FFF2-40B4-BE49-F238E27FC236}">
                  <a16:creationId xmlns:a16="http://schemas.microsoft.com/office/drawing/2014/main" id="{FBFC3D9A-C1D1-119C-28F5-3E405B4BEB1E}"/>
                </a:ext>
              </a:extLst>
            </p:cNvPr>
            <p:cNvSpPr/>
            <p:nvPr/>
          </p:nvSpPr>
          <p:spPr>
            <a:xfrm>
              <a:off x="2989747" y="540553"/>
              <a:ext cx="1572029" cy="581349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buClrTx/>
              </a:pPr>
              <a:endParaRPr lang="en-GB" sz="3733" kern="1200" dirty="0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3" name="Rounded Rectangle 19">
              <a:extLst>
                <a:ext uri="{FF2B5EF4-FFF2-40B4-BE49-F238E27FC236}">
                  <a16:creationId xmlns:a16="http://schemas.microsoft.com/office/drawing/2014/main" id="{7E4A6610-0BE0-A524-3832-ED98FAB9A9C5}"/>
                </a:ext>
              </a:extLst>
            </p:cNvPr>
            <p:cNvSpPr/>
            <p:nvPr/>
          </p:nvSpPr>
          <p:spPr>
            <a:xfrm>
              <a:off x="2989747" y="438150"/>
              <a:ext cx="1572029" cy="581349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buClrTx/>
              </a:pPr>
              <a:r>
                <a:rPr lang="en-GB" sz="2667" kern="1200" dirty="0" err="1">
                  <a:solidFill>
                    <a:prstClr val="white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Bắt</a:t>
              </a:r>
              <a:r>
                <a:rPr lang="en-GB" sz="2667" kern="1200" dirty="0">
                  <a:solidFill>
                    <a:prstClr val="white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GB" sz="2667" kern="1200" dirty="0" err="1">
                  <a:solidFill>
                    <a:prstClr val="white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đầu</a:t>
              </a:r>
              <a:r>
                <a:rPr lang="en-GB" sz="2667" kern="1200" dirty="0">
                  <a:solidFill>
                    <a:prstClr val="white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!</a:t>
              </a:r>
            </a:p>
          </p:txBody>
        </p:sp>
      </p:grpSp>
      <p:pic>
        <p:nvPicPr>
          <p:cNvPr id="14" name="Picture 3" descr="C:\Users\ADMIN\Desktop\Picture2.png">
            <a:extLst>
              <a:ext uri="{FF2B5EF4-FFF2-40B4-BE49-F238E27FC236}">
                <a16:creationId xmlns:a16="http://schemas.microsoft.com/office/drawing/2014/main" id="{7E19D492-E1FA-B338-C3D1-A6BEFED35E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717800"/>
            <a:ext cx="1320800" cy="132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1" name="Group 50">
            <a:extLst>
              <a:ext uri="{FF2B5EF4-FFF2-40B4-BE49-F238E27FC236}">
                <a16:creationId xmlns:a16="http://schemas.microsoft.com/office/drawing/2014/main" id="{2501435F-41A1-D019-98AC-26EA6B5B6D92}"/>
              </a:ext>
            </a:extLst>
          </p:cNvPr>
          <p:cNvGrpSpPr/>
          <p:nvPr/>
        </p:nvGrpSpPr>
        <p:grpSpPr>
          <a:xfrm>
            <a:off x="1177723" y="2717800"/>
            <a:ext cx="186535" cy="203293"/>
            <a:chOff x="2455863" y="2411803"/>
            <a:chExt cx="566738" cy="566738"/>
          </a:xfrm>
        </p:grpSpPr>
        <p:sp>
          <p:nvSpPr>
            <p:cNvPr id="52" name="Oval 32">
              <a:extLst>
                <a:ext uri="{FF2B5EF4-FFF2-40B4-BE49-F238E27FC236}">
                  <a16:creationId xmlns:a16="http://schemas.microsoft.com/office/drawing/2014/main" id="{45E8996C-939C-56C6-2113-2BB331506A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53" name="Oval 33">
              <a:extLst>
                <a:ext uri="{FF2B5EF4-FFF2-40B4-BE49-F238E27FC236}">
                  <a16:creationId xmlns:a16="http://schemas.microsoft.com/office/drawing/2014/main" id="{D264E3BA-87E7-841C-4788-419A66087B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54" name="Freeform 34">
              <a:extLst>
                <a:ext uri="{FF2B5EF4-FFF2-40B4-BE49-F238E27FC236}">
                  <a16:creationId xmlns:a16="http://schemas.microsoft.com/office/drawing/2014/main" id="{E0CFB552-41D2-6CF3-9DDE-4493B36263C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55" name="Freeform 35">
              <a:extLst>
                <a:ext uri="{FF2B5EF4-FFF2-40B4-BE49-F238E27FC236}">
                  <a16:creationId xmlns:a16="http://schemas.microsoft.com/office/drawing/2014/main" id="{6FDA780F-5DFB-9D00-FCF4-16274DB915EF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56" name="Rectangle 36">
              <a:extLst>
                <a:ext uri="{FF2B5EF4-FFF2-40B4-BE49-F238E27FC236}">
                  <a16:creationId xmlns:a16="http://schemas.microsoft.com/office/drawing/2014/main" id="{34F4F100-5AE5-6F63-35F3-7C06BE934E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C7495FB4-C076-8A5A-1D03-16F921848594}"/>
              </a:ext>
            </a:extLst>
          </p:cNvPr>
          <p:cNvGrpSpPr/>
          <p:nvPr/>
        </p:nvGrpSpPr>
        <p:grpSpPr>
          <a:xfrm>
            <a:off x="1177723" y="3798578"/>
            <a:ext cx="186535" cy="203293"/>
            <a:chOff x="2455863" y="2411803"/>
            <a:chExt cx="566738" cy="566738"/>
          </a:xfrm>
        </p:grpSpPr>
        <p:sp>
          <p:nvSpPr>
            <p:cNvPr id="58" name="Oval 32">
              <a:extLst>
                <a:ext uri="{FF2B5EF4-FFF2-40B4-BE49-F238E27FC236}">
                  <a16:creationId xmlns:a16="http://schemas.microsoft.com/office/drawing/2014/main" id="{D62169F6-CB66-CCD8-7E77-51848EFD00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59" name="Oval 33">
              <a:extLst>
                <a:ext uri="{FF2B5EF4-FFF2-40B4-BE49-F238E27FC236}">
                  <a16:creationId xmlns:a16="http://schemas.microsoft.com/office/drawing/2014/main" id="{C654FC2F-5C1B-1A25-46C6-CAAE9B2309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60" name="Freeform 34">
              <a:extLst>
                <a:ext uri="{FF2B5EF4-FFF2-40B4-BE49-F238E27FC236}">
                  <a16:creationId xmlns:a16="http://schemas.microsoft.com/office/drawing/2014/main" id="{AC14C696-A16D-E33F-9EDA-D98ED47EF2C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61" name="Freeform 35">
              <a:extLst>
                <a:ext uri="{FF2B5EF4-FFF2-40B4-BE49-F238E27FC236}">
                  <a16:creationId xmlns:a16="http://schemas.microsoft.com/office/drawing/2014/main" id="{92BB0B30-F559-F45B-C7E5-BC912ED79B15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62" name="Rectangle 36">
              <a:extLst>
                <a:ext uri="{FF2B5EF4-FFF2-40B4-BE49-F238E27FC236}">
                  <a16:creationId xmlns:a16="http://schemas.microsoft.com/office/drawing/2014/main" id="{B0D379AA-BE8D-DCD6-637D-53D2687D6D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34CAC348-3B23-55D9-BDA1-E457A46F838D}"/>
              </a:ext>
            </a:extLst>
          </p:cNvPr>
          <p:cNvGrpSpPr/>
          <p:nvPr/>
        </p:nvGrpSpPr>
        <p:grpSpPr>
          <a:xfrm>
            <a:off x="1743866" y="3318196"/>
            <a:ext cx="186535" cy="203293"/>
            <a:chOff x="2455863" y="2411803"/>
            <a:chExt cx="566738" cy="566738"/>
          </a:xfrm>
        </p:grpSpPr>
        <p:sp>
          <p:nvSpPr>
            <p:cNvPr id="4096" name="Oval 32">
              <a:extLst>
                <a:ext uri="{FF2B5EF4-FFF2-40B4-BE49-F238E27FC236}">
                  <a16:creationId xmlns:a16="http://schemas.microsoft.com/office/drawing/2014/main" id="{E89027AA-9CC6-2AF7-2405-C48384B16F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4097" name="Oval 33">
              <a:extLst>
                <a:ext uri="{FF2B5EF4-FFF2-40B4-BE49-F238E27FC236}">
                  <a16:creationId xmlns:a16="http://schemas.microsoft.com/office/drawing/2014/main" id="{44C390FA-BDA4-D60B-A719-35B6B5BD53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4100" name="Freeform 34">
              <a:extLst>
                <a:ext uri="{FF2B5EF4-FFF2-40B4-BE49-F238E27FC236}">
                  <a16:creationId xmlns:a16="http://schemas.microsoft.com/office/drawing/2014/main" id="{28C62A5E-A627-CA33-D864-92FD3F73902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4101" name="Freeform 35">
              <a:extLst>
                <a:ext uri="{FF2B5EF4-FFF2-40B4-BE49-F238E27FC236}">
                  <a16:creationId xmlns:a16="http://schemas.microsoft.com/office/drawing/2014/main" id="{74021E11-7D3A-8967-A1B5-BCC23B543194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4102" name="Rectangle 36">
              <a:extLst>
                <a:ext uri="{FF2B5EF4-FFF2-40B4-BE49-F238E27FC236}">
                  <a16:creationId xmlns:a16="http://schemas.microsoft.com/office/drawing/2014/main" id="{ED8E71D7-7553-A847-C897-3FFD3BDFD1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4103" name="Group 4102">
            <a:extLst>
              <a:ext uri="{FF2B5EF4-FFF2-40B4-BE49-F238E27FC236}">
                <a16:creationId xmlns:a16="http://schemas.microsoft.com/office/drawing/2014/main" id="{89847032-E8A9-5404-76EA-03E61617E59E}"/>
              </a:ext>
            </a:extLst>
          </p:cNvPr>
          <p:cNvGrpSpPr/>
          <p:nvPr/>
        </p:nvGrpSpPr>
        <p:grpSpPr>
          <a:xfrm>
            <a:off x="609601" y="3327307"/>
            <a:ext cx="186535" cy="203293"/>
            <a:chOff x="2455863" y="2411803"/>
            <a:chExt cx="566738" cy="566738"/>
          </a:xfrm>
        </p:grpSpPr>
        <p:sp>
          <p:nvSpPr>
            <p:cNvPr id="4104" name="Oval 32">
              <a:extLst>
                <a:ext uri="{FF2B5EF4-FFF2-40B4-BE49-F238E27FC236}">
                  <a16:creationId xmlns:a16="http://schemas.microsoft.com/office/drawing/2014/main" id="{314D1F6C-CAC5-77BB-2A40-1B940C872B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4105" name="Oval 33">
              <a:extLst>
                <a:ext uri="{FF2B5EF4-FFF2-40B4-BE49-F238E27FC236}">
                  <a16:creationId xmlns:a16="http://schemas.microsoft.com/office/drawing/2014/main" id="{9E77A208-D241-8C43-27E0-613114E9C8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4106" name="Freeform 34">
              <a:extLst>
                <a:ext uri="{FF2B5EF4-FFF2-40B4-BE49-F238E27FC236}">
                  <a16:creationId xmlns:a16="http://schemas.microsoft.com/office/drawing/2014/main" id="{016FE487-BE68-481E-CD3D-8D054FC5AEA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4107" name="Freeform 35">
              <a:extLst>
                <a:ext uri="{FF2B5EF4-FFF2-40B4-BE49-F238E27FC236}">
                  <a16:creationId xmlns:a16="http://schemas.microsoft.com/office/drawing/2014/main" id="{B349A445-0C23-BA6A-A916-B7177185E150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4108" name="Rectangle 36">
              <a:extLst>
                <a:ext uri="{FF2B5EF4-FFF2-40B4-BE49-F238E27FC236}">
                  <a16:creationId xmlns:a16="http://schemas.microsoft.com/office/drawing/2014/main" id="{EF5D9A6B-E892-19BF-8353-671EEFE534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sp>
        <p:nvSpPr>
          <p:cNvPr id="4109" name="Oval 107">
            <a:extLst>
              <a:ext uri="{FF2B5EF4-FFF2-40B4-BE49-F238E27FC236}">
                <a16:creationId xmlns:a16="http://schemas.microsoft.com/office/drawing/2014/main" id="{DB35140B-EF54-2CC6-5C6C-EE9E8E793A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99146" y="3285361"/>
            <a:ext cx="140132" cy="152991"/>
          </a:xfrm>
          <a:prstGeom prst="ellipse">
            <a:avLst/>
          </a:prstGeom>
          <a:solidFill>
            <a:srgbClr val="5D5C5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buClrTx/>
            </a:pPr>
            <a:endParaRPr lang="en-GB" sz="2400" kern="1200">
              <a:solidFill>
                <a:prstClr val="black"/>
              </a:solidFill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4110" name="Explosion 2 48">
            <a:extLst>
              <a:ext uri="{FF2B5EF4-FFF2-40B4-BE49-F238E27FC236}">
                <a16:creationId xmlns:a16="http://schemas.microsoft.com/office/drawing/2014/main" id="{92D18AF0-33DD-6B4C-799B-661A5A0948F9}"/>
              </a:ext>
            </a:extLst>
          </p:cNvPr>
          <p:cNvSpPr/>
          <p:nvPr/>
        </p:nvSpPr>
        <p:spPr>
          <a:xfrm>
            <a:off x="-101600" y="3285360"/>
            <a:ext cx="3149600" cy="2074040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Tx/>
            </a:pPr>
            <a:r>
              <a:rPr lang="en-US" sz="3200" kern="1200" dirty="0">
                <a:solidFill>
                  <a:srgbClr val="0000FF"/>
                </a:solidFill>
                <a:latin typeface="UTM Avo" panose="02040603050506020204" pitchFamily="18" charset="0"/>
              </a:rPr>
              <a:t>HẾT GIỜ</a:t>
            </a:r>
          </a:p>
        </p:txBody>
      </p:sp>
      <p:pic>
        <p:nvPicPr>
          <p:cNvPr id="4111" name="Picture 4110" descr="Logo, company name&#10;&#10;Description automatically generated">
            <a:extLst>
              <a:ext uri="{FF2B5EF4-FFF2-40B4-BE49-F238E27FC236}">
                <a16:creationId xmlns:a16="http://schemas.microsoft.com/office/drawing/2014/main" id="{9481D6FF-AA62-1BE9-D08A-A803D00317A2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278" y="29087"/>
            <a:ext cx="713817" cy="79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841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mph" presetSubtype="2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2843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4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5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6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8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0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1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2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3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4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843"/>
                            </p:stCondLst>
                            <p:childTnLst>
                              <p:par>
                                <p:cTn id="66" presetID="14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4" presetClass="exit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3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75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6" fill="hold">
                      <p:stCondLst>
                        <p:cond delay="0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7" dur="5595" fill="hold"/>
                                        <p:tgtEl>
                                          <p:spTgt spid="5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42"/>
                            </p:stCondLst>
                            <p:childTnLst>
                              <p:par>
                                <p:cTn id="89" presetID="21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9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6" dur="2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7" dur="2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8" dur="2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9" dur="2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0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1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2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3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4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5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6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8" dur="2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9" dur="2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0" dur="2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1" dur="2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1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0"/>
                </p:tgtEl>
              </p:cMediaNode>
            </p:audio>
            <p:audio>
              <p:cMediaNode vol="80000">
                <p:cTn id="1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1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11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6" fill="hold">
                      <p:stCondLst>
                        <p:cond delay="0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9" dur="1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0000"/>
                            </p:stCondLst>
                            <p:childTnLst>
                              <p:par>
                                <p:cTn id="1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4" dur="519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5" presetID="1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5" grpId="0" animBg="1"/>
      <p:bldP spid="15" grpId="1" animBg="1"/>
      <p:bldP spid="5" grpId="0" animBg="1"/>
      <p:bldP spid="5" grpId="1" animBg="1"/>
      <p:bldP spid="24" grpId="0" animBg="1"/>
      <p:bldP spid="24" grpId="1" animBg="1"/>
      <p:bldP spid="24" grpId="2" animBg="1"/>
      <p:bldP spid="3" grpId="0"/>
      <p:bldP spid="4110" grpId="0" animBg="1"/>
      <p:bldP spid="4110" grpId="1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Doremon cau ca ( trac nghiem )\a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600" y="-1930400"/>
            <a:ext cx="12598400" cy="1145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DMIN\Desktop\Doremon cau ca ( trac nghiem )\Untitled2A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74494">
            <a:off x="4303184" y="-49594"/>
            <a:ext cx="5080000" cy="3653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ADMIN\Desktop\Tai nguyen thiet ke tro choi\Doreamon cau ca\Dore 2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57">
            <a:off x="5325837" y="1054779"/>
            <a:ext cx="2235200" cy="223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AutoShape 51"/>
          <p:cNvSpPr>
            <a:spLocks noChangeArrowheads="1"/>
          </p:cNvSpPr>
          <p:nvPr/>
        </p:nvSpPr>
        <p:spPr bwMode="auto">
          <a:xfrm>
            <a:off x="3720551" y="5946122"/>
            <a:ext cx="1933155" cy="8890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cmpd="thinThick">
            <a:solidFill>
              <a:srgbClr val="008000"/>
            </a:solidFill>
            <a:prstDash val="solid"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defTabSz="1219170">
              <a:spcBef>
                <a:spcPct val="0"/>
              </a:spcBef>
              <a:buClrTx/>
              <a:buNone/>
            </a:pPr>
            <a:r>
              <a:rPr lang="en-US" alt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A. </a:t>
            </a:r>
            <a:r>
              <a:rPr lang="en-US" alt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Đúng</a:t>
            </a:r>
            <a:endParaRPr lang="en-US" altLang="en-US" sz="2600" kern="1200" dirty="0">
              <a:solidFill>
                <a:prstClr val="black"/>
              </a:solidFill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5" name="AutoShape 51"/>
          <p:cNvSpPr>
            <a:spLocks noChangeArrowheads="1"/>
          </p:cNvSpPr>
          <p:nvPr/>
        </p:nvSpPr>
        <p:spPr bwMode="auto">
          <a:xfrm>
            <a:off x="8146509" y="5933509"/>
            <a:ext cx="1933155" cy="8890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cmpd="thinThick">
            <a:solidFill>
              <a:srgbClr val="008000"/>
            </a:solidFill>
            <a:prstDash val="solid"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defTabSz="1219170">
              <a:spcBef>
                <a:spcPct val="0"/>
              </a:spcBef>
              <a:buClrTx/>
              <a:buNone/>
            </a:pPr>
            <a:r>
              <a:rPr lang="en-US" alt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B. Sai</a:t>
            </a:r>
          </a:p>
        </p:txBody>
      </p:sp>
      <p:sp>
        <p:nvSpPr>
          <p:cNvPr id="5" name="Explosion 2 4"/>
          <p:cNvSpPr/>
          <p:nvPr/>
        </p:nvSpPr>
        <p:spPr>
          <a:xfrm>
            <a:off x="9173028" y="178882"/>
            <a:ext cx="3352800" cy="2017565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Tx/>
            </a:pPr>
            <a:r>
              <a:rPr lang="en-US" sz="3467" b="1" kern="1200" dirty="0">
                <a:solidFill>
                  <a:srgbClr val="0000FF"/>
                </a:solidFill>
                <a:latin typeface="UTM Avo" panose="02040603050506020204" pitchFamily="18" charset="0"/>
              </a:rPr>
              <a:t>GIỎI QUÁ</a:t>
            </a:r>
          </a:p>
        </p:txBody>
      </p:sp>
      <p:sp>
        <p:nvSpPr>
          <p:cNvPr id="6" name="Chevron 5">
            <a:hlinkClick r:id="" action="ppaction://hlinkshowjump?jump=nextslide"/>
          </p:cNvPr>
          <p:cNvSpPr/>
          <p:nvPr/>
        </p:nvSpPr>
        <p:spPr>
          <a:xfrm>
            <a:off x="11241618" y="3998463"/>
            <a:ext cx="848783" cy="850900"/>
          </a:xfrm>
          <a:prstGeom prst="chevron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Tx/>
            </a:pPr>
            <a:endParaRPr lang="en-US" sz="2400" kern="1200">
              <a:solidFill>
                <a:prstClr val="black"/>
              </a:solidFill>
              <a:latin typeface="UTM Avo" panose="02040603050506020204" pitchFamily="18" charset="0"/>
            </a:endParaRPr>
          </a:p>
        </p:txBody>
      </p:sp>
      <p:sp>
        <p:nvSpPr>
          <p:cNvPr id="24" name="Explosion 2 23"/>
          <p:cNvSpPr/>
          <p:nvPr/>
        </p:nvSpPr>
        <p:spPr>
          <a:xfrm>
            <a:off x="9347200" y="1411435"/>
            <a:ext cx="3352800" cy="2017565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Tx/>
            </a:pPr>
            <a:r>
              <a:rPr lang="en-US" sz="3467" b="1" kern="1200" dirty="0">
                <a:solidFill>
                  <a:srgbClr val="0000FF"/>
                </a:solidFill>
                <a:latin typeface="UTM Avo" panose="02040603050506020204" pitchFamily="18" charset="0"/>
              </a:rPr>
              <a:t>TIẾC QUÁ</a:t>
            </a:r>
          </a:p>
        </p:txBody>
      </p:sp>
      <p:pic>
        <p:nvPicPr>
          <p:cNvPr id="25" name="Picture 3" descr="C:\Users\ADMIN\Desktop\Doremon cau ca ( trac nghiem )\Untitled2.p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0819" y="29896"/>
            <a:ext cx="4622800" cy="3324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Chevron 15">
            <a:hlinkClick r:id="" action="ppaction://hlinkshowjump?jump=previousslide"/>
          </p:cNvPr>
          <p:cNvSpPr/>
          <p:nvPr/>
        </p:nvSpPr>
        <p:spPr>
          <a:xfrm flipH="1">
            <a:off x="254001" y="4030253"/>
            <a:ext cx="863599" cy="850900"/>
          </a:xfrm>
          <a:prstGeom prst="chevron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Tx/>
            </a:pPr>
            <a:endParaRPr lang="en-US" sz="2400" kern="1200">
              <a:solidFill>
                <a:prstClr val="black"/>
              </a:solidFill>
              <a:latin typeface="UTM Avo" panose="02040603050506020204" pitchFamily="18" charset="0"/>
            </a:endParaRPr>
          </a:p>
        </p:txBody>
      </p:sp>
      <p:pic>
        <p:nvPicPr>
          <p:cNvPr id="3074" name="Picture 2" descr="C:\Users\ADMIN\Desktop\Doremon cau ca ( trac nghiem )\historieta-tropical-de-los-pescados-45745897 (2).jpg"/>
          <p:cNvPicPr>
            <a:picLocks noChangeAspect="1" noChangeArrowheads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10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617423" flipH="1">
            <a:off x="3010573" y="-310049"/>
            <a:ext cx="2441289" cy="1699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ADMIN\Desktop\Doremon cau ca ( trac nghiem )\old-brown-boot-vector-art-illustration-very-old-shoes-clipart-612_403.jp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1841" y="22878"/>
            <a:ext cx="2021417" cy="1331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Tieng vo tay (mp3cut.net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12903200" y="6451600"/>
            <a:ext cx="812800" cy="812800"/>
          </a:xfrm>
          <a:prstGeom prst="rect">
            <a:avLst/>
          </a:prstGeom>
        </p:spPr>
      </p:pic>
      <p:pic>
        <p:nvPicPr>
          <p:cNvPr id="7" name="Picture 12" descr="Hình ảnh có liên quan">
            <a:extLst>
              <a:ext uri="{FF2B5EF4-FFF2-40B4-BE49-F238E27FC236}">
                <a16:creationId xmlns:a16="http://schemas.microsoft.com/office/drawing/2014/main" id="{B4FAB624-6ED9-6D9B-8B42-718685ABE0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908213" y="1660276"/>
            <a:ext cx="1983789" cy="6359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D43E4AE-85C5-5EC9-E1FF-A23243DA5F20}"/>
              </a:ext>
            </a:extLst>
          </p:cNvPr>
          <p:cNvSpPr txBox="1"/>
          <p:nvPr/>
        </p:nvSpPr>
        <p:spPr>
          <a:xfrm>
            <a:off x="4445640" y="4011275"/>
            <a:ext cx="479508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>
              <a:buClrTx/>
            </a:pPr>
            <a:r>
              <a:rPr lang="en-US" sz="2400" kern="1200" dirty="0" err="1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Lập</a:t>
            </a:r>
            <a:r>
              <a:rPr lang="en-US" sz="2400" kern="1200" dirty="0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thời</a:t>
            </a:r>
            <a:r>
              <a:rPr lang="en-US" sz="2400" kern="1200" dirty="0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gian</a:t>
            </a:r>
            <a:r>
              <a:rPr lang="en-US" sz="2400" kern="1200" dirty="0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biểu</a:t>
            </a:r>
            <a:r>
              <a:rPr lang="en-US" sz="2400" kern="1200" dirty="0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cho</a:t>
            </a:r>
            <a:r>
              <a:rPr lang="en-US" sz="2400" kern="1200" dirty="0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các</a:t>
            </a:r>
            <a:r>
              <a:rPr lang="en-US" sz="2400" kern="1200" dirty="0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hoạt</a:t>
            </a:r>
            <a:r>
              <a:rPr lang="en-US" sz="2400" kern="1200" dirty="0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động</a:t>
            </a:r>
            <a:r>
              <a:rPr lang="en-US" sz="2400" kern="1200" dirty="0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cuối</a:t>
            </a:r>
            <a:r>
              <a:rPr lang="en-US" sz="2400" kern="1200" dirty="0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tuần</a:t>
            </a:r>
            <a:r>
              <a:rPr lang="en-US" sz="2400" kern="1200" dirty="0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là </a:t>
            </a:r>
            <a:r>
              <a:rPr lang="en-US" sz="2400" kern="1200" dirty="0" err="1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việc</a:t>
            </a:r>
            <a:r>
              <a:rPr lang="en-US" sz="2400" kern="1200" dirty="0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làm</a:t>
            </a:r>
            <a:r>
              <a:rPr lang="en-US" sz="2400" kern="1200" dirty="0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thể</a:t>
            </a:r>
            <a:r>
              <a:rPr lang="en-US" sz="2400" kern="1200" dirty="0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hiện</a:t>
            </a:r>
            <a:r>
              <a:rPr lang="en-US" sz="2400" kern="1200" dirty="0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sự</a:t>
            </a:r>
            <a:r>
              <a:rPr lang="en-US" sz="2400" kern="1200" dirty="0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quý</a:t>
            </a:r>
            <a:r>
              <a:rPr lang="en-US" sz="2400" kern="1200" dirty="0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trọng</a:t>
            </a:r>
            <a:r>
              <a:rPr lang="en-US" sz="2400" kern="1200" dirty="0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thời</a:t>
            </a:r>
            <a:r>
              <a:rPr lang="en-US" sz="2400" kern="1200" dirty="0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gian</a:t>
            </a:r>
            <a:r>
              <a:rPr lang="en-US" sz="2400" kern="1200" dirty="0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, </a:t>
            </a:r>
            <a:r>
              <a:rPr lang="en-US" sz="2400" kern="1200" dirty="0" err="1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đúng</a:t>
            </a:r>
            <a:r>
              <a:rPr lang="en-US" sz="2400" kern="1200" dirty="0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hay </a:t>
            </a:r>
            <a:r>
              <a:rPr lang="en-US" sz="2400" kern="1200" dirty="0" err="1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sai</a:t>
            </a:r>
            <a:r>
              <a:rPr lang="en-US" sz="2400" kern="1200" dirty="0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?</a:t>
            </a:r>
            <a:endParaRPr lang="en-US" sz="2400" kern="1200" dirty="0">
              <a:solidFill>
                <a:schemeClr val="tx1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0" name="Tieng-chuong-het-gio-reng-www_tiengdong_com">
            <a:hlinkClick r:id="" action="ppaction://media"/>
            <a:extLst>
              <a:ext uri="{FF2B5EF4-FFF2-40B4-BE49-F238E27FC236}">
                <a16:creationId xmlns:a16="http://schemas.microsoft.com/office/drawing/2014/main" id="{FA267336-C245-D465-0CE1-E26E02541C7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-1357085" y="4956799"/>
            <a:ext cx="812800" cy="812800"/>
          </a:xfrm>
          <a:prstGeom prst="rect">
            <a:avLst/>
          </a:prstGeom>
        </p:spPr>
      </p:pic>
      <p:pic>
        <p:nvPicPr>
          <p:cNvPr id="2" name="Tieng-bao-sai-www_tiengdong_com (mp3cut.net)">
            <a:hlinkClick r:id="" action="ppaction://media"/>
            <a:extLst>
              <a:ext uri="{FF2B5EF4-FFF2-40B4-BE49-F238E27FC236}">
                <a16:creationId xmlns:a16="http://schemas.microsoft.com/office/drawing/2014/main" id="{4482DE84-86CB-70A1-2F2F-28C977FBDB07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-2713567" y="2341033"/>
            <a:ext cx="812800" cy="812800"/>
          </a:xfrm>
          <a:prstGeom prst="rect">
            <a:avLst/>
          </a:prstGeom>
        </p:spPr>
      </p:pic>
      <p:pic>
        <p:nvPicPr>
          <p:cNvPr id="3" name="Picture 2" descr="Logo, company name&#10;&#10;Description automatically generated">
            <a:extLst>
              <a:ext uri="{FF2B5EF4-FFF2-40B4-BE49-F238E27FC236}">
                <a16:creationId xmlns:a16="http://schemas.microsoft.com/office/drawing/2014/main" id="{FDE4D7FE-6E0B-E3CB-831A-0C708FF9F514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1600" y="-1930400"/>
            <a:ext cx="1117600" cy="1247191"/>
          </a:xfrm>
          <a:prstGeom prst="rect">
            <a:avLst/>
          </a:prstGeom>
        </p:spPr>
      </p:pic>
      <p:pic>
        <p:nvPicPr>
          <p:cNvPr id="14" name="Picture 2" descr="C:\Users\ADMIN\Desktop\Doremon cau ca ( trac nghiem )\Picture1 (2).png">
            <a:extLst>
              <a:ext uri="{FF2B5EF4-FFF2-40B4-BE49-F238E27FC236}">
                <a16:creationId xmlns:a16="http://schemas.microsoft.com/office/drawing/2014/main" id="{6CCD2AB2-7CD1-E2D8-8E96-E1003833E1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412" y="2406856"/>
            <a:ext cx="1625600" cy="1811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1" name="times up">
            <a:extLst>
              <a:ext uri="{FF2B5EF4-FFF2-40B4-BE49-F238E27FC236}">
                <a16:creationId xmlns:a16="http://schemas.microsoft.com/office/drawing/2014/main" id="{9BB7D4A8-5E75-8FA1-7DA8-C1105EB61EF9}"/>
              </a:ext>
            </a:extLst>
          </p:cNvPr>
          <p:cNvGrpSpPr/>
          <p:nvPr/>
        </p:nvGrpSpPr>
        <p:grpSpPr>
          <a:xfrm>
            <a:off x="240762" y="1295400"/>
            <a:ext cx="2096039" cy="911669"/>
            <a:chOff x="2989747" y="438150"/>
            <a:chExt cx="1572029" cy="683752"/>
          </a:xfrm>
        </p:grpSpPr>
        <p:sp>
          <p:nvSpPr>
            <p:cNvPr id="52" name="Rounded Rectangle 18">
              <a:extLst>
                <a:ext uri="{FF2B5EF4-FFF2-40B4-BE49-F238E27FC236}">
                  <a16:creationId xmlns:a16="http://schemas.microsoft.com/office/drawing/2014/main" id="{4B734ACD-AA00-0964-6C85-7245253BFD4F}"/>
                </a:ext>
              </a:extLst>
            </p:cNvPr>
            <p:cNvSpPr/>
            <p:nvPr/>
          </p:nvSpPr>
          <p:spPr>
            <a:xfrm>
              <a:off x="2989747" y="540553"/>
              <a:ext cx="1572029" cy="581349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buClrTx/>
              </a:pPr>
              <a:endParaRPr lang="en-GB" sz="3733" kern="1200" dirty="0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3" name="Rounded Rectangle 19">
              <a:extLst>
                <a:ext uri="{FF2B5EF4-FFF2-40B4-BE49-F238E27FC236}">
                  <a16:creationId xmlns:a16="http://schemas.microsoft.com/office/drawing/2014/main" id="{483EF2AA-1D28-7C8D-602C-8503C09785A2}"/>
                </a:ext>
              </a:extLst>
            </p:cNvPr>
            <p:cNvSpPr/>
            <p:nvPr/>
          </p:nvSpPr>
          <p:spPr>
            <a:xfrm>
              <a:off x="2989747" y="438150"/>
              <a:ext cx="1572029" cy="581349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buClrTx/>
              </a:pPr>
              <a:r>
                <a:rPr lang="en-GB" sz="2667" kern="1200" dirty="0" err="1">
                  <a:solidFill>
                    <a:prstClr val="white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Bắt</a:t>
              </a:r>
              <a:r>
                <a:rPr lang="en-GB" sz="2667" kern="1200" dirty="0">
                  <a:solidFill>
                    <a:prstClr val="white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GB" sz="2667" kern="1200" dirty="0" err="1">
                  <a:solidFill>
                    <a:prstClr val="white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đầu</a:t>
              </a:r>
              <a:r>
                <a:rPr lang="en-GB" sz="2667" kern="1200" dirty="0">
                  <a:solidFill>
                    <a:prstClr val="white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!</a:t>
              </a:r>
            </a:p>
          </p:txBody>
        </p:sp>
      </p:grpSp>
      <p:pic>
        <p:nvPicPr>
          <p:cNvPr id="54" name="Picture 3" descr="C:\Users\ADMIN\Desktop\Picture2.png">
            <a:extLst>
              <a:ext uri="{FF2B5EF4-FFF2-40B4-BE49-F238E27FC236}">
                <a16:creationId xmlns:a16="http://schemas.microsoft.com/office/drawing/2014/main" id="{01EF007F-658E-E42D-8954-AB5B2E7432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717800"/>
            <a:ext cx="1320800" cy="132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5" name="Group 54">
            <a:extLst>
              <a:ext uri="{FF2B5EF4-FFF2-40B4-BE49-F238E27FC236}">
                <a16:creationId xmlns:a16="http://schemas.microsoft.com/office/drawing/2014/main" id="{FF461607-054A-D248-062A-84C22A7241CC}"/>
              </a:ext>
            </a:extLst>
          </p:cNvPr>
          <p:cNvGrpSpPr/>
          <p:nvPr/>
        </p:nvGrpSpPr>
        <p:grpSpPr>
          <a:xfrm>
            <a:off x="1177723" y="2717800"/>
            <a:ext cx="186535" cy="203293"/>
            <a:chOff x="2455863" y="2411803"/>
            <a:chExt cx="566738" cy="566738"/>
          </a:xfrm>
        </p:grpSpPr>
        <p:sp>
          <p:nvSpPr>
            <p:cNvPr id="56" name="Oval 32">
              <a:extLst>
                <a:ext uri="{FF2B5EF4-FFF2-40B4-BE49-F238E27FC236}">
                  <a16:creationId xmlns:a16="http://schemas.microsoft.com/office/drawing/2014/main" id="{B34731B7-15C5-B206-90A6-EF102A9038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57" name="Oval 33">
              <a:extLst>
                <a:ext uri="{FF2B5EF4-FFF2-40B4-BE49-F238E27FC236}">
                  <a16:creationId xmlns:a16="http://schemas.microsoft.com/office/drawing/2014/main" id="{DE6A5453-F3CC-6DF8-61B7-70ED33136D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58" name="Freeform 34">
              <a:extLst>
                <a:ext uri="{FF2B5EF4-FFF2-40B4-BE49-F238E27FC236}">
                  <a16:creationId xmlns:a16="http://schemas.microsoft.com/office/drawing/2014/main" id="{B269E468-DA9C-FF49-5210-0CBCC8734CB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59" name="Freeform 35">
              <a:extLst>
                <a:ext uri="{FF2B5EF4-FFF2-40B4-BE49-F238E27FC236}">
                  <a16:creationId xmlns:a16="http://schemas.microsoft.com/office/drawing/2014/main" id="{9A2BE87E-CB6D-ED49-F877-31305F4D74F3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60" name="Rectangle 36">
              <a:extLst>
                <a:ext uri="{FF2B5EF4-FFF2-40B4-BE49-F238E27FC236}">
                  <a16:creationId xmlns:a16="http://schemas.microsoft.com/office/drawing/2014/main" id="{40C27857-3BBF-48FA-3FCB-170341E666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4142DE6B-E8FF-22A2-DF93-772F7D6CE4CB}"/>
              </a:ext>
            </a:extLst>
          </p:cNvPr>
          <p:cNvGrpSpPr/>
          <p:nvPr/>
        </p:nvGrpSpPr>
        <p:grpSpPr>
          <a:xfrm>
            <a:off x="1177723" y="3798578"/>
            <a:ext cx="186535" cy="203293"/>
            <a:chOff x="2455863" y="2411803"/>
            <a:chExt cx="566738" cy="566738"/>
          </a:xfrm>
        </p:grpSpPr>
        <p:sp>
          <p:nvSpPr>
            <p:cNvPr id="62" name="Oval 32">
              <a:extLst>
                <a:ext uri="{FF2B5EF4-FFF2-40B4-BE49-F238E27FC236}">
                  <a16:creationId xmlns:a16="http://schemas.microsoft.com/office/drawing/2014/main" id="{B2497237-A473-3E75-74E2-6056667843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63" name="Oval 33">
              <a:extLst>
                <a:ext uri="{FF2B5EF4-FFF2-40B4-BE49-F238E27FC236}">
                  <a16:creationId xmlns:a16="http://schemas.microsoft.com/office/drawing/2014/main" id="{E39E2F58-17B0-2DE8-1F22-1842694F3C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024" name="Freeform 34">
              <a:extLst>
                <a:ext uri="{FF2B5EF4-FFF2-40B4-BE49-F238E27FC236}">
                  <a16:creationId xmlns:a16="http://schemas.microsoft.com/office/drawing/2014/main" id="{97FD9830-8FC9-B7DB-CDA8-533A5350B09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025" name="Freeform 35">
              <a:extLst>
                <a:ext uri="{FF2B5EF4-FFF2-40B4-BE49-F238E27FC236}">
                  <a16:creationId xmlns:a16="http://schemas.microsoft.com/office/drawing/2014/main" id="{A4F2F13D-31E6-08DD-36A2-FE10805BCDCE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027" name="Rectangle 36">
              <a:extLst>
                <a:ext uri="{FF2B5EF4-FFF2-40B4-BE49-F238E27FC236}">
                  <a16:creationId xmlns:a16="http://schemas.microsoft.com/office/drawing/2014/main" id="{7EED4813-2146-4BBF-984D-FE06CB0433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1030" name="Group 1029">
            <a:extLst>
              <a:ext uri="{FF2B5EF4-FFF2-40B4-BE49-F238E27FC236}">
                <a16:creationId xmlns:a16="http://schemas.microsoft.com/office/drawing/2014/main" id="{10C4B8FF-9E87-EE7A-E850-CE2AAE13A86C}"/>
              </a:ext>
            </a:extLst>
          </p:cNvPr>
          <p:cNvGrpSpPr/>
          <p:nvPr/>
        </p:nvGrpSpPr>
        <p:grpSpPr>
          <a:xfrm>
            <a:off x="1743866" y="3318196"/>
            <a:ext cx="186535" cy="203293"/>
            <a:chOff x="2455863" y="2411803"/>
            <a:chExt cx="566738" cy="566738"/>
          </a:xfrm>
        </p:grpSpPr>
        <p:sp>
          <p:nvSpPr>
            <p:cNvPr id="1031" name="Oval 32">
              <a:extLst>
                <a:ext uri="{FF2B5EF4-FFF2-40B4-BE49-F238E27FC236}">
                  <a16:creationId xmlns:a16="http://schemas.microsoft.com/office/drawing/2014/main" id="{0E33E40F-F687-F874-9F4F-1BCA6559C4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032" name="Oval 33">
              <a:extLst>
                <a:ext uri="{FF2B5EF4-FFF2-40B4-BE49-F238E27FC236}">
                  <a16:creationId xmlns:a16="http://schemas.microsoft.com/office/drawing/2014/main" id="{F259A0D3-0278-B6F5-A4C2-1EAD97A21E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033" name="Freeform 34">
              <a:extLst>
                <a:ext uri="{FF2B5EF4-FFF2-40B4-BE49-F238E27FC236}">
                  <a16:creationId xmlns:a16="http://schemas.microsoft.com/office/drawing/2014/main" id="{1A63326E-ADF5-1AB9-3C69-0F03AED27D5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034" name="Freeform 35">
              <a:extLst>
                <a:ext uri="{FF2B5EF4-FFF2-40B4-BE49-F238E27FC236}">
                  <a16:creationId xmlns:a16="http://schemas.microsoft.com/office/drawing/2014/main" id="{B248C502-BCA0-91FA-CEBF-10A8CEB36FED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035" name="Rectangle 36">
              <a:extLst>
                <a:ext uri="{FF2B5EF4-FFF2-40B4-BE49-F238E27FC236}">
                  <a16:creationId xmlns:a16="http://schemas.microsoft.com/office/drawing/2014/main" id="{99ABFAFE-1499-E550-FA6A-F9F03486C8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1036" name="Group 1035">
            <a:extLst>
              <a:ext uri="{FF2B5EF4-FFF2-40B4-BE49-F238E27FC236}">
                <a16:creationId xmlns:a16="http://schemas.microsoft.com/office/drawing/2014/main" id="{0B2A792F-464E-57F2-85E8-2932DB539DCC}"/>
              </a:ext>
            </a:extLst>
          </p:cNvPr>
          <p:cNvGrpSpPr/>
          <p:nvPr/>
        </p:nvGrpSpPr>
        <p:grpSpPr>
          <a:xfrm>
            <a:off x="609601" y="3327307"/>
            <a:ext cx="186535" cy="203293"/>
            <a:chOff x="2455863" y="2411803"/>
            <a:chExt cx="566738" cy="566738"/>
          </a:xfrm>
        </p:grpSpPr>
        <p:sp>
          <p:nvSpPr>
            <p:cNvPr id="1037" name="Oval 32">
              <a:extLst>
                <a:ext uri="{FF2B5EF4-FFF2-40B4-BE49-F238E27FC236}">
                  <a16:creationId xmlns:a16="http://schemas.microsoft.com/office/drawing/2014/main" id="{D92E7930-455A-49D6-A73E-1408216C69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038" name="Oval 33">
              <a:extLst>
                <a:ext uri="{FF2B5EF4-FFF2-40B4-BE49-F238E27FC236}">
                  <a16:creationId xmlns:a16="http://schemas.microsoft.com/office/drawing/2014/main" id="{B56E5591-52C6-DBC5-8597-199C7D8178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039" name="Freeform 34">
              <a:extLst>
                <a:ext uri="{FF2B5EF4-FFF2-40B4-BE49-F238E27FC236}">
                  <a16:creationId xmlns:a16="http://schemas.microsoft.com/office/drawing/2014/main" id="{F50DDDC5-504E-52A7-C1BE-8B217541FBF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040" name="Freeform 35">
              <a:extLst>
                <a:ext uri="{FF2B5EF4-FFF2-40B4-BE49-F238E27FC236}">
                  <a16:creationId xmlns:a16="http://schemas.microsoft.com/office/drawing/2014/main" id="{48097247-3B83-2298-A7DC-3F7A081D13B0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041" name="Rectangle 36">
              <a:extLst>
                <a:ext uri="{FF2B5EF4-FFF2-40B4-BE49-F238E27FC236}">
                  <a16:creationId xmlns:a16="http://schemas.microsoft.com/office/drawing/2014/main" id="{825B0AEA-7AB3-357A-65FB-05A6CCA6BC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sp>
        <p:nvSpPr>
          <p:cNvPr id="1042" name="Oval 107">
            <a:extLst>
              <a:ext uri="{FF2B5EF4-FFF2-40B4-BE49-F238E27FC236}">
                <a16:creationId xmlns:a16="http://schemas.microsoft.com/office/drawing/2014/main" id="{4E357FB1-750E-45B2-C1DB-00AB0BB4C2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99146" y="3285361"/>
            <a:ext cx="140132" cy="152991"/>
          </a:xfrm>
          <a:prstGeom prst="ellipse">
            <a:avLst/>
          </a:prstGeom>
          <a:solidFill>
            <a:srgbClr val="5D5C5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buClrTx/>
            </a:pPr>
            <a:endParaRPr lang="en-GB" sz="2400" kern="1200">
              <a:solidFill>
                <a:prstClr val="black"/>
              </a:solidFill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043" name="Explosion 2 48">
            <a:extLst>
              <a:ext uri="{FF2B5EF4-FFF2-40B4-BE49-F238E27FC236}">
                <a16:creationId xmlns:a16="http://schemas.microsoft.com/office/drawing/2014/main" id="{42940087-1484-58EC-D837-02A87B76053C}"/>
              </a:ext>
            </a:extLst>
          </p:cNvPr>
          <p:cNvSpPr/>
          <p:nvPr/>
        </p:nvSpPr>
        <p:spPr>
          <a:xfrm>
            <a:off x="-101600" y="3285360"/>
            <a:ext cx="3149600" cy="2074040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Tx/>
            </a:pPr>
            <a:r>
              <a:rPr lang="en-US" sz="3200" kern="1200" dirty="0">
                <a:solidFill>
                  <a:srgbClr val="0000FF"/>
                </a:solidFill>
                <a:latin typeface="UTM Avo" panose="02040603050506020204" pitchFamily="18" charset="0"/>
              </a:rPr>
              <a:t>HẾT GIỜ</a:t>
            </a:r>
          </a:p>
        </p:txBody>
      </p:sp>
      <p:pic>
        <p:nvPicPr>
          <p:cNvPr id="1044" name="Picture 1043" descr="Logo, company name&#10;&#10;Description automatically generated">
            <a:extLst>
              <a:ext uri="{FF2B5EF4-FFF2-40B4-BE49-F238E27FC236}">
                <a16:creationId xmlns:a16="http://schemas.microsoft.com/office/drawing/2014/main" id="{02465570-249E-B860-D82F-7FE2393666E2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278" y="29087"/>
            <a:ext cx="713817" cy="79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98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mph" presetSubtype="2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284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4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5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6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8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0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1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2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3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4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843"/>
                            </p:stCondLst>
                            <p:childTnLst>
                              <p:par>
                                <p:cTn id="66" presetID="14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4" presetClass="exit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3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75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6" fill="hold">
                      <p:stCondLst>
                        <p:cond delay="0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1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8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9" dur="5595" fill="hold"/>
                                        <p:tgtEl>
                                          <p:spTgt spid="5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0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6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7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8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9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0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1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1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0"/>
                </p:tgtEl>
              </p:cMediaNode>
            </p:audio>
            <p:audio>
              <p:cMediaNode vol="80000">
                <p:cTn id="1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1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115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6" fill="hold">
                      <p:stCondLst>
                        <p:cond delay="0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9" dur="10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0000"/>
                            </p:stCondLst>
                            <p:childTnLst>
                              <p:par>
                                <p:cTn id="1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4" dur="519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15198"/>
                            </p:stCondLst>
                            <p:childTnLst>
                              <p:par>
                                <p:cTn id="126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5" grpId="0" animBg="1"/>
      <p:bldP spid="15" grpId="1" animBg="1"/>
      <p:bldP spid="5" grpId="0" animBg="1"/>
      <p:bldP spid="5" grpId="1" animBg="1"/>
      <p:bldP spid="24" grpId="0" animBg="1"/>
      <p:bldP spid="24" grpId="1" animBg="1"/>
      <p:bldP spid="24" grpId="2" animBg="1"/>
      <p:bldP spid="9" grpId="0"/>
      <p:bldP spid="1043" grpId="0" animBg="1"/>
      <p:bldP spid="1043" grpId="1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Doremon cau ca ( trac nghiem )\a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600" y="-1974658"/>
            <a:ext cx="12598400" cy="1145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DMIN\Desktop\Doremon cau ca ( trac nghiem )\Untitled2A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418648">
            <a:off x="4303184" y="-152223"/>
            <a:ext cx="5080000" cy="3653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ADMIN\Desktop\Tai nguyen thiet ke tro choi\Doreamon cau ca\Dore 2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57">
            <a:off x="5325837" y="1054779"/>
            <a:ext cx="2235200" cy="223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AutoShape 51"/>
          <p:cNvSpPr>
            <a:spLocks noChangeArrowheads="1"/>
          </p:cNvSpPr>
          <p:nvPr/>
        </p:nvSpPr>
        <p:spPr bwMode="auto">
          <a:xfrm>
            <a:off x="2781326" y="6133143"/>
            <a:ext cx="2081618" cy="636914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cmpd="thinThick">
            <a:solidFill>
              <a:srgbClr val="008000"/>
            </a:solidFill>
            <a:prstDash val="solid"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defTabSz="1219170">
              <a:spcBef>
                <a:spcPct val="0"/>
              </a:spcBef>
              <a:buClrTx/>
              <a:buNone/>
            </a:pPr>
            <a:r>
              <a:rPr lang="en-US" alt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A. </a:t>
            </a:r>
            <a:r>
              <a:rPr lang="en-US" alt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Đúng</a:t>
            </a:r>
            <a:endParaRPr lang="en-US" altLang="en-US" sz="2600" kern="1200" dirty="0">
              <a:solidFill>
                <a:prstClr val="black"/>
              </a:solidFill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5" name="AutoShape 51"/>
          <p:cNvSpPr>
            <a:spLocks noChangeArrowheads="1"/>
          </p:cNvSpPr>
          <p:nvPr/>
        </p:nvSpPr>
        <p:spPr bwMode="auto">
          <a:xfrm>
            <a:off x="8602910" y="6177401"/>
            <a:ext cx="1746102" cy="618442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cmpd="thinThick">
            <a:solidFill>
              <a:srgbClr val="008000"/>
            </a:solidFill>
            <a:prstDash val="solid"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defTabSz="1219170">
              <a:spcBef>
                <a:spcPct val="0"/>
              </a:spcBef>
              <a:buClrTx/>
              <a:buNone/>
            </a:pPr>
            <a:r>
              <a:rPr lang="en-US" alt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B. Sai</a:t>
            </a:r>
          </a:p>
        </p:txBody>
      </p:sp>
      <p:sp>
        <p:nvSpPr>
          <p:cNvPr id="5" name="Explosion 2 4"/>
          <p:cNvSpPr/>
          <p:nvPr/>
        </p:nvSpPr>
        <p:spPr>
          <a:xfrm>
            <a:off x="9173028" y="178882"/>
            <a:ext cx="3352800" cy="2017565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Tx/>
            </a:pPr>
            <a:r>
              <a:rPr lang="en-US" sz="3467" b="1" kern="1200" dirty="0">
                <a:solidFill>
                  <a:srgbClr val="0000FF"/>
                </a:solidFill>
                <a:latin typeface="UTM Avo" panose="02040603050506020204" pitchFamily="18" charset="0"/>
              </a:rPr>
              <a:t>GIỎI QUÁ</a:t>
            </a:r>
          </a:p>
        </p:txBody>
      </p:sp>
      <p:sp>
        <p:nvSpPr>
          <p:cNvPr id="6" name="Chevron 5">
            <a:hlinkClick r:id="" action="ppaction://hlinkshowjump?jump=nextslide"/>
          </p:cNvPr>
          <p:cNvSpPr/>
          <p:nvPr/>
        </p:nvSpPr>
        <p:spPr>
          <a:xfrm>
            <a:off x="11241618" y="3998463"/>
            <a:ext cx="848783" cy="850900"/>
          </a:xfrm>
          <a:prstGeom prst="chevron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Tx/>
            </a:pPr>
            <a:endParaRPr lang="en-US" sz="2400" kern="1200">
              <a:solidFill>
                <a:prstClr val="black"/>
              </a:solidFill>
              <a:latin typeface="UTM Avo" panose="02040603050506020204" pitchFamily="18" charset="0"/>
            </a:endParaRPr>
          </a:p>
        </p:txBody>
      </p:sp>
      <p:sp>
        <p:nvSpPr>
          <p:cNvPr id="24" name="Explosion 2 23"/>
          <p:cNvSpPr/>
          <p:nvPr/>
        </p:nvSpPr>
        <p:spPr>
          <a:xfrm>
            <a:off x="9347200" y="1411435"/>
            <a:ext cx="3352800" cy="2017565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Tx/>
            </a:pPr>
            <a:r>
              <a:rPr lang="en-US" sz="3467" b="1" kern="1200" dirty="0">
                <a:solidFill>
                  <a:srgbClr val="0000FF"/>
                </a:solidFill>
                <a:latin typeface="UTM Avo" panose="02040603050506020204" pitchFamily="18" charset="0"/>
              </a:rPr>
              <a:t>TIẾC QUÁ</a:t>
            </a:r>
          </a:p>
        </p:txBody>
      </p:sp>
      <p:pic>
        <p:nvPicPr>
          <p:cNvPr id="25" name="Picture 3" descr="C:\Users\ADMIN\Desktop\Doremon cau ca ( trac nghiem )\Untitled2.p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3816" y="33524"/>
            <a:ext cx="4622800" cy="3324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Chevron 15">
            <a:hlinkClick r:id="" action="ppaction://hlinkshowjump?jump=previousslide"/>
          </p:cNvPr>
          <p:cNvSpPr/>
          <p:nvPr/>
        </p:nvSpPr>
        <p:spPr>
          <a:xfrm flipH="1">
            <a:off x="254001" y="4030253"/>
            <a:ext cx="863599" cy="850900"/>
          </a:xfrm>
          <a:prstGeom prst="chevron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Tx/>
            </a:pPr>
            <a:endParaRPr lang="en-US" sz="2400" kern="1200">
              <a:solidFill>
                <a:prstClr val="black"/>
              </a:solidFill>
              <a:latin typeface="UTM Avo" panose="02040603050506020204" pitchFamily="18" charset="0"/>
            </a:endParaRPr>
          </a:p>
        </p:txBody>
      </p:sp>
      <p:pic>
        <p:nvPicPr>
          <p:cNvPr id="5122" name="Picture 2" descr="C:\Users\ADMIN\Desktop\Doremon cau ca ( trac nghiem )\historieta-tropical-de-los-pescados-45745897 (3)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536870" flipH="1">
            <a:off x="3478825" y="-64474"/>
            <a:ext cx="1813984" cy="1367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ADMIN\Desktop\Phan Thi Do Uyen\Giai cuu dai duong\alga-clipart-6.jpg"/>
          <p:cNvPicPr>
            <a:picLocks noChangeAspect="1" noChangeArrowheads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0" b="100000" l="0" r="9915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50350">
            <a:off x="4992655" y="-155492"/>
            <a:ext cx="1513908" cy="154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Tieng vo tay (mp3cut.net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12903200" y="6451600"/>
            <a:ext cx="812800" cy="812800"/>
          </a:xfrm>
          <a:prstGeom prst="rect">
            <a:avLst/>
          </a:prstGeom>
        </p:spPr>
      </p:pic>
      <p:pic>
        <p:nvPicPr>
          <p:cNvPr id="2" name="Picture 12" descr="Hình ảnh có liên quan">
            <a:extLst>
              <a:ext uri="{FF2B5EF4-FFF2-40B4-BE49-F238E27FC236}">
                <a16:creationId xmlns:a16="http://schemas.microsoft.com/office/drawing/2014/main" id="{9C82F03F-D270-69AF-82F9-6F1AF5F097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550267" y="1193675"/>
            <a:ext cx="2017565" cy="7551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04DD37C-9176-6D32-DEE5-22181F77B97E}"/>
              </a:ext>
            </a:extLst>
          </p:cNvPr>
          <p:cNvSpPr txBox="1"/>
          <p:nvPr/>
        </p:nvSpPr>
        <p:spPr>
          <a:xfrm>
            <a:off x="3346003" y="4121583"/>
            <a:ext cx="642200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>
              <a:buClrTx/>
            </a:pPr>
            <a:r>
              <a:rPr lang="en-US" sz="2400" kern="1200" dirty="0" err="1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Bạn</a:t>
            </a:r>
            <a:r>
              <a:rPr lang="en-US" sz="2400" kern="1200" dirty="0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Hoa</a:t>
            </a:r>
            <a:r>
              <a:rPr lang="en-US" sz="2400" kern="1200" dirty="0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hoàn</a:t>
            </a:r>
            <a:r>
              <a:rPr lang="en-US" sz="2400" kern="1200" dirty="0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thành</a:t>
            </a:r>
            <a:r>
              <a:rPr lang="en-US" sz="2400" kern="1200" dirty="0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bài</a:t>
            </a:r>
            <a:r>
              <a:rPr lang="en-US" sz="2400" kern="1200" dirty="0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tập</a:t>
            </a:r>
            <a:r>
              <a:rPr lang="en-US" sz="2400" kern="1200" dirty="0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về</a:t>
            </a:r>
            <a:r>
              <a:rPr lang="en-US" sz="2400" kern="1200" dirty="0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nhà</a:t>
            </a:r>
            <a:r>
              <a:rPr lang="en-US" sz="2400" kern="1200" dirty="0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để</a:t>
            </a:r>
            <a:r>
              <a:rPr lang="en-US" sz="2400" kern="1200" dirty="0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ngày</a:t>
            </a:r>
            <a:r>
              <a:rPr lang="en-US" sz="2400" kern="1200" dirty="0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mai</a:t>
            </a:r>
            <a:r>
              <a:rPr lang="en-US" sz="2400" kern="1200" dirty="0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kiểm</a:t>
            </a:r>
            <a:r>
              <a:rPr lang="en-US" sz="2400" kern="1200" dirty="0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tra</a:t>
            </a:r>
            <a:r>
              <a:rPr lang="en-US" sz="2400" kern="1200" dirty="0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sau</a:t>
            </a:r>
            <a:r>
              <a:rPr lang="en-US" sz="2400" kern="1200" dirty="0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đó</a:t>
            </a:r>
            <a:r>
              <a:rPr lang="en-US" sz="2400" kern="1200" dirty="0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mới</a:t>
            </a:r>
            <a:r>
              <a:rPr lang="en-US" sz="2400" kern="1200" dirty="0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đi</a:t>
            </a:r>
            <a:r>
              <a:rPr lang="en-US" sz="2400" kern="1200" dirty="0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sinh</a:t>
            </a:r>
            <a:r>
              <a:rPr lang="en-US" sz="2400" kern="1200" dirty="0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nhật</a:t>
            </a:r>
            <a:r>
              <a:rPr lang="en-US" sz="2400" kern="1200" dirty="0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bạn</a:t>
            </a:r>
            <a:r>
              <a:rPr lang="en-US" sz="2400" kern="1200" dirty="0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là </a:t>
            </a:r>
            <a:r>
              <a:rPr lang="en-US" sz="2400" kern="1200" dirty="0" err="1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việc</a:t>
            </a:r>
            <a:r>
              <a:rPr lang="en-US" sz="2400" kern="1200" dirty="0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làm</a:t>
            </a:r>
            <a:r>
              <a:rPr lang="en-US" sz="2400" kern="1200" dirty="0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thể</a:t>
            </a:r>
            <a:r>
              <a:rPr lang="en-US" sz="2400" kern="1200" dirty="0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hiện</a:t>
            </a:r>
            <a:r>
              <a:rPr lang="en-US" sz="2400" kern="1200" dirty="0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việc</a:t>
            </a:r>
            <a:r>
              <a:rPr lang="en-US" sz="2400" kern="1200" dirty="0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sử</a:t>
            </a:r>
            <a:r>
              <a:rPr lang="en-US" sz="2400" kern="1200" dirty="0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dụng</a:t>
            </a:r>
            <a:r>
              <a:rPr lang="en-US" sz="2400" kern="1200" dirty="0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thời</a:t>
            </a:r>
            <a:r>
              <a:rPr lang="en-US" sz="2400" kern="1200" dirty="0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gian</a:t>
            </a:r>
            <a:r>
              <a:rPr lang="en-US" sz="2400" kern="1200" dirty="0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hợp</a:t>
            </a:r>
            <a:r>
              <a:rPr lang="en-US" sz="2400" kern="1200" dirty="0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lí</a:t>
            </a:r>
            <a:r>
              <a:rPr lang="en-US" sz="2400" kern="1200" dirty="0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đúng</a:t>
            </a:r>
            <a:r>
              <a:rPr lang="en-US" sz="2400" kern="1200" dirty="0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hay </a:t>
            </a:r>
            <a:r>
              <a:rPr lang="en-US" sz="2400" kern="1200" dirty="0" err="1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sai</a:t>
            </a:r>
            <a:r>
              <a:rPr lang="en-US" sz="2400" kern="1200" dirty="0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?</a:t>
            </a:r>
            <a:endParaRPr lang="en-US" sz="2400" kern="1200" dirty="0">
              <a:solidFill>
                <a:schemeClr val="tx1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7" name="Tieng-chuong-het-gio-reng-www_tiengdong_com">
            <a:hlinkClick r:id="" action="ppaction://media"/>
            <a:extLst>
              <a:ext uri="{FF2B5EF4-FFF2-40B4-BE49-F238E27FC236}">
                <a16:creationId xmlns:a16="http://schemas.microsoft.com/office/drawing/2014/main" id="{8F6F4449-6D33-38DF-7B2F-2C525FF4FB1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-1357085" y="4956799"/>
            <a:ext cx="812800" cy="812800"/>
          </a:xfrm>
          <a:prstGeom prst="rect">
            <a:avLst/>
          </a:prstGeom>
        </p:spPr>
      </p:pic>
      <p:pic>
        <p:nvPicPr>
          <p:cNvPr id="9" name="Tieng-bao-sai-www_tiengdong_com (mp3cut.net)">
            <a:hlinkClick r:id="" action="ppaction://media"/>
            <a:extLst>
              <a:ext uri="{FF2B5EF4-FFF2-40B4-BE49-F238E27FC236}">
                <a16:creationId xmlns:a16="http://schemas.microsoft.com/office/drawing/2014/main" id="{AC47B448-D637-48F3-E84D-B6B61C95C0C1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-2713567" y="2341033"/>
            <a:ext cx="812800" cy="812800"/>
          </a:xfrm>
          <a:prstGeom prst="rect">
            <a:avLst/>
          </a:prstGeom>
        </p:spPr>
      </p:pic>
      <p:pic>
        <p:nvPicPr>
          <p:cNvPr id="10" name="Picture 9" descr="Logo, company name&#10;&#10;Description automatically generated">
            <a:extLst>
              <a:ext uri="{FF2B5EF4-FFF2-40B4-BE49-F238E27FC236}">
                <a16:creationId xmlns:a16="http://schemas.microsoft.com/office/drawing/2014/main" id="{4C5FEAF9-5B8A-FC16-FFAE-9DD9561C0A6A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1600" y="-1930400"/>
            <a:ext cx="1117600" cy="1247191"/>
          </a:xfrm>
          <a:prstGeom prst="rect">
            <a:avLst/>
          </a:prstGeom>
        </p:spPr>
      </p:pic>
      <p:pic>
        <p:nvPicPr>
          <p:cNvPr id="14" name="Picture 2" descr="C:\Users\ADMIN\Desktop\Doremon cau ca ( trac nghiem )\Picture1 (2).png">
            <a:extLst>
              <a:ext uri="{FF2B5EF4-FFF2-40B4-BE49-F238E27FC236}">
                <a16:creationId xmlns:a16="http://schemas.microsoft.com/office/drawing/2014/main" id="{F46AFE1D-03EF-240A-329F-D237BF2347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412" y="2406856"/>
            <a:ext cx="1625600" cy="1811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1" name="times up">
            <a:extLst>
              <a:ext uri="{FF2B5EF4-FFF2-40B4-BE49-F238E27FC236}">
                <a16:creationId xmlns:a16="http://schemas.microsoft.com/office/drawing/2014/main" id="{2A27BAE2-913A-04F7-E2B4-D24266261DEC}"/>
              </a:ext>
            </a:extLst>
          </p:cNvPr>
          <p:cNvGrpSpPr/>
          <p:nvPr/>
        </p:nvGrpSpPr>
        <p:grpSpPr>
          <a:xfrm>
            <a:off x="240762" y="1295400"/>
            <a:ext cx="2096039" cy="911669"/>
            <a:chOff x="2989747" y="438150"/>
            <a:chExt cx="1572029" cy="683752"/>
          </a:xfrm>
        </p:grpSpPr>
        <p:sp>
          <p:nvSpPr>
            <p:cNvPr id="52" name="Rounded Rectangle 18">
              <a:extLst>
                <a:ext uri="{FF2B5EF4-FFF2-40B4-BE49-F238E27FC236}">
                  <a16:creationId xmlns:a16="http://schemas.microsoft.com/office/drawing/2014/main" id="{B311D011-F34D-2526-F044-9B2A3E9D4FE8}"/>
                </a:ext>
              </a:extLst>
            </p:cNvPr>
            <p:cNvSpPr/>
            <p:nvPr/>
          </p:nvSpPr>
          <p:spPr>
            <a:xfrm>
              <a:off x="2989747" y="540553"/>
              <a:ext cx="1572029" cy="581349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buClrTx/>
              </a:pPr>
              <a:endParaRPr lang="en-GB" sz="3733" kern="1200" dirty="0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3" name="Rounded Rectangle 19">
              <a:extLst>
                <a:ext uri="{FF2B5EF4-FFF2-40B4-BE49-F238E27FC236}">
                  <a16:creationId xmlns:a16="http://schemas.microsoft.com/office/drawing/2014/main" id="{71A0C8DB-F5A3-A29F-CAAB-8E12CB4A16E7}"/>
                </a:ext>
              </a:extLst>
            </p:cNvPr>
            <p:cNvSpPr/>
            <p:nvPr/>
          </p:nvSpPr>
          <p:spPr>
            <a:xfrm>
              <a:off x="2989747" y="438150"/>
              <a:ext cx="1572029" cy="581349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buClrTx/>
              </a:pPr>
              <a:r>
                <a:rPr lang="en-GB" sz="2667" kern="1200" dirty="0" err="1">
                  <a:solidFill>
                    <a:prstClr val="white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Bắt</a:t>
              </a:r>
              <a:r>
                <a:rPr lang="en-GB" sz="2667" kern="1200" dirty="0">
                  <a:solidFill>
                    <a:prstClr val="white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GB" sz="2667" kern="1200" dirty="0" err="1">
                  <a:solidFill>
                    <a:prstClr val="white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đầu</a:t>
              </a:r>
              <a:r>
                <a:rPr lang="en-GB" sz="2667" kern="1200" dirty="0">
                  <a:solidFill>
                    <a:prstClr val="white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!</a:t>
              </a:r>
            </a:p>
          </p:txBody>
        </p:sp>
      </p:grpSp>
      <p:pic>
        <p:nvPicPr>
          <p:cNvPr id="54" name="Picture 3" descr="C:\Users\ADMIN\Desktop\Picture2.png">
            <a:extLst>
              <a:ext uri="{FF2B5EF4-FFF2-40B4-BE49-F238E27FC236}">
                <a16:creationId xmlns:a16="http://schemas.microsoft.com/office/drawing/2014/main" id="{E80F6682-B019-9DF1-9F62-25481FA449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717800"/>
            <a:ext cx="1320800" cy="132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5" name="Group 54">
            <a:extLst>
              <a:ext uri="{FF2B5EF4-FFF2-40B4-BE49-F238E27FC236}">
                <a16:creationId xmlns:a16="http://schemas.microsoft.com/office/drawing/2014/main" id="{6E12D73F-DCE7-C811-EA52-92C04952B084}"/>
              </a:ext>
            </a:extLst>
          </p:cNvPr>
          <p:cNvGrpSpPr/>
          <p:nvPr/>
        </p:nvGrpSpPr>
        <p:grpSpPr>
          <a:xfrm>
            <a:off x="1177723" y="2717800"/>
            <a:ext cx="186535" cy="203293"/>
            <a:chOff x="2455863" y="2411803"/>
            <a:chExt cx="566738" cy="566738"/>
          </a:xfrm>
        </p:grpSpPr>
        <p:sp>
          <p:nvSpPr>
            <p:cNvPr id="56" name="Oval 32">
              <a:extLst>
                <a:ext uri="{FF2B5EF4-FFF2-40B4-BE49-F238E27FC236}">
                  <a16:creationId xmlns:a16="http://schemas.microsoft.com/office/drawing/2014/main" id="{B2EB8492-336C-BC18-7A1F-68836E3DD3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57" name="Oval 33">
              <a:extLst>
                <a:ext uri="{FF2B5EF4-FFF2-40B4-BE49-F238E27FC236}">
                  <a16:creationId xmlns:a16="http://schemas.microsoft.com/office/drawing/2014/main" id="{7404D9AE-F1D1-65D3-D6B8-04DB23E732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58" name="Freeform 34">
              <a:extLst>
                <a:ext uri="{FF2B5EF4-FFF2-40B4-BE49-F238E27FC236}">
                  <a16:creationId xmlns:a16="http://schemas.microsoft.com/office/drawing/2014/main" id="{D9F144AE-5DC4-F68A-3C05-4995DD266F9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59" name="Freeform 35">
              <a:extLst>
                <a:ext uri="{FF2B5EF4-FFF2-40B4-BE49-F238E27FC236}">
                  <a16:creationId xmlns:a16="http://schemas.microsoft.com/office/drawing/2014/main" id="{4F8C90B3-43F0-1B82-EC29-BA7E1F801A43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60" name="Rectangle 36">
              <a:extLst>
                <a:ext uri="{FF2B5EF4-FFF2-40B4-BE49-F238E27FC236}">
                  <a16:creationId xmlns:a16="http://schemas.microsoft.com/office/drawing/2014/main" id="{1CA05AB0-2395-E7F7-2035-995736AA17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62487656-5B49-8B5A-941E-91EB6F5CE4EF}"/>
              </a:ext>
            </a:extLst>
          </p:cNvPr>
          <p:cNvGrpSpPr/>
          <p:nvPr/>
        </p:nvGrpSpPr>
        <p:grpSpPr>
          <a:xfrm>
            <a:off x="1177723" y="3798578"/>
            <a:ext cx="186535" cy="203293"/>
            <a:chOff x="2455863" y="2411803"/>
            <a:chExt cx="566738" cy="566738"/>
          </a:xfrm>
        </p:grpSpPr>
        <p:sp>
          <p:nvSpPr>
            <p:cNvPr id="62" name="Oval 32">
              <a:extLst>
                <a:ext uri="{FF2B5EF4-FFF2-40B4-BE49-F238E27FC236}">
                  <a16:creationId xmlns:a16="http://schemas.microsoft.com/office/drawing/2014/main" id="{5345EDA5-FF12-E90C-DB95-F1267E63C9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63" name="Oval 33">
              <a:extLst>
                <a:ext uri="{FF2B5EF4-FFF2-40B4-BE49-F238E27FC236}">
                  <a16:creationId xmlns:a16="http://schemas.microsoft.com/office/drawing/2014/main" id="{ABADFE07-8816-0316-D97F-C12BF1D7A0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024" name="Freeform 34">
              <a:extLst>
                <a:ext uri="{FF2B5EF4-FFF2-40B4-BE49-F238E27FC236}">
                  <a16:creationId xmlns:a16="http://schemas.microsoft.com/office/drawing/2014/main" id="{DF531687-1640-F377-3DD6-CE085E31CCB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025" name="Freeform 35">
              <a:extLst>
                <a:ext uri="{FF2B5EF4-FFF2-40B4-BE49-F238E27FC236}">
                  <a16:creationId xmlns:a16="http://schemas.microsoft.com/office/drawing/2014/main" id="{E68A39BA-5F4D-CA4F-2F44-7B7F5F8EA558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027" name="Rectangle 36">
              <a:extLst>
                <a:ext uri="{FF2B5EF4-FFF2-40B4-BE49-F238E27FC236}">
                  <a16:creationId xmlns:a16="http://schemas.microsoft.com/office/drawing/2014/main" id="{FAB282F9-3320-F10B-AA1D-0D6A28F01A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1030" name="Group 1029">
            <a:extLst>
              <a:ext uri="{FF2B5EF4-FFF2-40B4-BE49-F238E27FC236}">
                <a16:creationId xmlns:a16="http://schemas.microsoft.com/office/drawing/2014/main" id="{BCE0BBAC-1A28-74AF-87AE-609164776D1B}"/>
              </a:ext>
            </a:extLst>
          </p:cNvPr>
          <p:cNvGrpSpPr/>
          <p:nvPr/>
        </p:nvGrpSpPr>
        <p:grpSpPr>
          <a:xfrm>
            <a:off x="1743866" y="3318196"/>
            <a:ext cx="186535" cy="203293"/>
            <a:chOff x="2455863" y="2411803"/>
            <a:chExt cx="566738" cy="566738"/>
          </a:xfrm>
        </p:grpSpPr>
        <p:sp>
          <p:nvSpPr>
            <p:cNvPr id="1031" name="Oval 32">
              <a:extLst>
                <a:ext uri="{FF2B5EF4-FFF2-40B4-BE49-F238E27FC236}">
                  <a16:creationId xmlns:a16="http://schemas.microsoft.com/office/drawing/2014/main" id="{AB6CEA9D-9FF7-2E71-AFA3-CCA9DA8CDF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032" name="Oval 33">
              <a:extLst>
                <a:ext uri="{FF2B5EF4-FFF2-40B4-BE49-F238E27FC236}">
                  <a16:creationId xmlns:a16="http://schemas.microsoft.com/office/drawing/2014/main" id="{95F4C182-ECD0-25A7-343A-F7FA6FC6DC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033" name="Freeform 34">
              <a:extLst>
                <a:ext uri="{FF2B5EF4-FFF2-40B4-BE49-F238E27FC236}">
                  <a16:creationId xmlns:a16="http://schemas.microsoft.com/office/drawing/2014/main" id="{06415690-1DDA-703B-77D3-5BF56697FC9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034" name="Freeform 35">
              <a:extLst>
                <a:ext uri="{FF2B5EF4-FFF2-40B4-BE49-F238E27FC236}">
                  <a16:creationId xmlns:a16="http://schemas.microsoft.com/office/drawing/2014/main" id="{E33F0835-5EB3-6AFE-87DD-4D7FFDEE49DC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035" name="Rectangle 36">
              <a:extLst>
                <a:ext uri="{FF2B5EF4-FFF2-40B4-BE49-F238E27FC236}">
                  <a16:creationId xmlns:a16="http://schemas.microsoft.com/office/drawing/2014/main" id="{960EF300-F3EE-1A1D-BBFF-33D0454346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1036" name="Group 1035">
            <a:extLst>
              <a:ext uri="{FF2B5EF4-FFF2-40B4-BE49-F238E27FC236}">
                <a16:creationId xmlns:a16="http://schemas.microsoft.com/office/drawing/2014/main" id="{1037B6ED-C57C-0DE4-824F-781362154419}"/>
              </a:ext>
            </a:extLst>
          </p:cNvPr>
          <p:cNvGrpSpPr/>
          <p:nvPr/>
        </p:nvGrpSpPr>
        <p:grpSpPr>
          <a:xfrm>
            <a:off x="609601" y="3327307"/>
            <a:ext cx="186535" cy="203293"/>
            <a:chOff x="2455863" y="2411803"/>
            <a:chExt cx="566738" cy="566738"/>
          </a:xfrm>
        </p:grpSpPr>
        <p:sp>
          <p:nvSpPr>
            <p:cNvPr id="1037" name="Oval 32">
              <a:extLst>
                <a:ext uri="{FF2B5EF4-FFF2-40B4-BE49-F238E27FC236}">
                  <a16:creationId xmlns:a16="http://schemas.microsoft.com/office/drawing/2014/main" id="{ACA41B84-03F3-FC51-E55E-328061A041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038" name="Oval 33">
              <a:extLst>
                <a:ext uri="{FF2B5EF4-FFF2-40B4-BE49-F238E27FC236}">
                  <a16:creationId xmlns:a16="http://schemas.microsoft.com/office/drawing/2014/main" id="{0FB15426-A7C3-4884-CC70-1DE7E1175A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039" name="Freeform 34">
              <a:extLst>
                <a:ext uri="{FF2B5EF4-FFF2-40B4-BE49-F238E27FC236}">
                  <a16:creationId xmlns:a16="http://schemas.microsoft.com/office/drawing/2014/main" id="{7032DCDB-0820-7AFC-5B0C-EF7E5CDB055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040" name="Freeform 35">
              <a:extLst>
                <a:ext uri="{FF2B5EF4-FFF2-40B4-BE49-F238E27FC236}">
                  <a16:creationId xmlns:a16="http://schemas.microsoft.com/office/drawing/2014/main" id="{9B92E9FE-E8DD-6A3A-4B33-DD24B377E0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041" name="Rectangle 36">
              <a:extLst>
                <a:ext uri="{FF2B5EF4-FFF2-40B4-BE49-F238E27FC236}">
                  <a16:creationId xmlns:a16="http://schemas.microsoft.com/office/drawing/2014/main" id="{300E0587-B8FB-48CE-D15D-28C7E8CE04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sp>
        <p:nvSpPr>
          <p:cNvPr id="1042" name="Oval 107">
            <a:extLst>
              <a:ext uri="{FF2B5EF4-FFF2-40B4-BE49-F238E27FC236}">
                <a16:creationId xmlns:a16="http://schemas.microsoft.com/office/drawing/2014/main" id="{8596B59F-E889-719A-D2A4-01CAF80B00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99146" y="3285361"/>
            <a:ext cx="140132" cy="152991"/>
          </a:xfrm>
          <a:prstGeom prst="ellipse">
            <a:avLst/>
          </a:prstGeom>
          <a:solidFill>
            <a:srgbClr val="5D5C5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buClrTx/>
            </a:pPr>
            <a:endParaRPr lang="en-GB" sz="2400" kern="1200">
              <a:solidFill>
                <a:prstClr val="black"/>
              </a:solidFill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043" name="Explosion 2 48">
            <a:extLst>
              <a:ext uri="{FF2B5EF4-FFF2-40B4-BE49-F238E27FC236}">
                <a16:creationId xmlns:a16="http://schemas.microsoft.com/office/drawing/2014/main" id="{AAE9BC79-1A96-3D1E-ADB2-3E738CA58E1A}"/>
              </a:ext>
            </a:extLst>
          </p:cNvPr>
          <p:cNvSpPr/>
          <p:nvPr/>
        </p:nvSpPr>
        <p:spPr>
          <a:xfrm>
            <a:off x="-101600" y="3285360"/>
            <a:ext cx="3149600" cy="2074040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Tx/>
            </a:pPr>
            <a:r>
              <a:rPr lang="en-US" sz="3200" kern="1200" dirty="0">
                <a:solidFill>
                  <a:srgbClr val="0000FF"/>
                </a:solidFill>
                <a:latin typeface="UTM Avo" panose="02040603050506020204" pitchFamily="18" charset="0"/>
              </a:rPr>
              <a:t>HẾT GIỜ</a:t>
            </a:r>
          </a:p>
        </p:txBody>
      </p:sp>
      <p:pic>
        <p:nvPicPr>
          <p:cNvPr id="1044" name="Picture 1043" descr="Logo, company name&#10;&#10;Description automatically generated">
            <a:extLst>
              <a:ext uri="{FF2B5EF4-FFF2-40B4-BE49-F238E27FC236}">
                <a16:creationId xmlns:a16="http://schemas.microsoft.com/office/drawing/2014/main" id="{C962B94B-AE13-AF05-70E1-6A24F1B42467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278" y="29087"/>
            <a:ext cx="713817" cy="79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295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9" dur="2843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1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2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3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4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5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6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7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8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9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0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1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843"/>
                            </p:stCondLst>
                            <p:childTnLst>
                              <p:par>
                                <p:cTn id="63" presetID="14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4" presetClass="exit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0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2" dur="5595" fill="hold"/>
                                        <p:tgtEl>
                                          <p:spTgt spid="5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1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8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9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0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1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2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10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0"/>
                </p:tgtEl>
              </p:cMediaNode>
            </p:audio>
            <p:audio>
              <p:cMediaNode vol="80000">
                <p:cTn id="10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10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106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7" fill="hold">
                      <p:stCondLst>
                        <p:cond delay="0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0" dur="10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5" dur="519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5198"/>
                            </p:stCondLst>
                            <p:childTnLst>
                              <p:par>
                                <p:cTn id="117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</p:childTnLst>
        </p:cTn>
      </p:par>
    </p:tnLst>
    <p:bldLst>
      <p:bldP spid="12" grpId="0" animBg="1"/>
      <p:bldP spid="15" grpId="0" animBg="1"/>
      <p:bldP spid="5" grpId="0" animBg="1"/>
      <p:bldP spid="5" grpId="1" animBg="1"/>
      <p:bldP spid="24" grpId="0" animBg="1"/>
      <p:bldP spid="24" grpId="1" animBg="1"/>
      <p:bldP spid="24" grpId="2" animBg="1"/>
      <p:bldP spid="3" grpId="0"/>
      <p:bldP spid="1043" grpId="0" animBg="1"/>
      <p:bldP spid="1043" grpId="1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F6633C2C-AEB9-E646-ABB2-98BA2229BE43}"/>
              </a:ext>
            </a:extLst>
          </p:cNvPr>
          <p:cNvGrpSpPr/>
          <p:nvPr/>
        </p:nvGrpSpPr>
        <p:grpSpPr>
          <a:xfrm>
            <a:off x="184211" y="816747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F86BBD36-A7C7-A0F5-0C4E-5DB7EC1571A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9AA9E7E5-FF48-0584-494E-5C4AD60CD41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hlinkClick r:id="rId4"/>
            <a:extLst>
              <a:ext uri="{FF2B5EF4-FFF2-40B4-BE49-F238E27FC236}">
                <a16:creationId xmlns:a16="http://schemas.microsoft.com/office/drawing/2014/main" id="{85E9080D-3AB1-546E-FCCA-D01646A79A5C}"/>
              </a:ext>
            </a:extLst>
          </p:cNvPr>
          <p:cNvSpPr txBox="1"/>
          <p:nvPr/>
        </p:nvSpPr>
        <p:spPr>
          <a:xfrm>
            <a:off x="1409735" y="1621976"/>
            <a:ext cx="795754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Hãy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xây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dựng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thời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gian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biểu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cho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một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ngày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1A6BA55-DF78-23A1-A846-100C133DF6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09735" y="2262077"/>
            <a:ext cx="7128209" cy="4523032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hlinkClick r:id="rId4"/>
            <a:extLst>
              <a:ext uri="{FF2B5EF4-FFF2-40B4-BE49-F238E27FC236}">
                <a16:creationId xmlns:a16="http://schemas.microsoft.com/office/drawing/2014/main" id="{9EAED546-2591-B473-7317-AEEDD1A6603B}"/>
              </a:ext>
            </a:extLst>
          </p:cNvPr>
          <p:cNvSpPr txBox="1"/>
          <p:nvPr/>
        </p:nvSpPr>
        <p:spPr>
          <a:xfrm>
            <a:off x="506028" y="1769234"/>
            <a:ext cx="5238986" cy="4924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Tạo</a:t>
            </a:r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góc</a:t>
            </a:r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học</a:t>
            </a:r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ghi</a:t>
            </a:r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nhớ</a:t>
            </a:r>
            <a:endParaRPr lang="en-US" sz="2600" b="1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495B38B-253A-3439-22BB-8549BDF73FC5}"/>
              </a:ext>
            </a:extLst>
          </p:cNvPr>
          <p:cNvSpPr txBox="1"/>
          <p:nvPr/>
        </p:nvSpPr>
        <p:spPr>
          <a:xfrm>
            <a:off x="506028" y="3429000"/>
            <a:ext cx="4431092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Ghi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lại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công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việc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cần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thực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hiện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vào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tờ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giấy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nhớ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dán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vào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góc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học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D5A1082-0198-9F4C-2B91-E28961169D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8230" y="2582614"/>
            <a:ext cx="5819775" cy="316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065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752668E-BE4C-8512-8B37-DD944B617C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4445" y="965351"/>
            <a:ext cx="9328536" cy="4284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560797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7">
            <a:extLst>
              <a:ext uri="{FF2B5EF4-FFF2-40B4-BE49-F238E27FC236}">
                <a16:creationId xmlns:a16="http://schemas.microsoft.com/office/drawing/2014/main" id="{8B819140-A279-51DB-D5AA-B339DD568855}"/>
              </a:ext>
            </a:extLst>
          </p:cNvPr>
          <p:cNvSpPr/>
          <p:nvPr/>
        </p:nvSpPr>
        <p:spPr>
          <a:xfrm>
            <a:off x="1040750" y="1610595"/>
            <a:ext cx="4067945" cy="2541673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260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3" name="矩形 8">
            <a:extLst>
              <a:ext uri="{FF2B5EF4-FFF2-40B4-BE49-F238E27FC236}">
                <a16:creationId xmlns:a16="http://schemas.microsoft.com/office/drawing/2014/main" id="{AA24DD00-2C7D-9840-416E-3BA0BD530B87}"/>
              </a:ext>
            </a:extLst>
          </p:cNvPr>
          <p:cNvSpPr/>
          <p:nvPr/>
        </p:nvSpPr>
        <p:spPr>
          <a:xfrm>
            <a:off x="1040750" y="4300132"/>
            <a:ext cx="4067945" cy="2541673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2600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grpSp>
        <p:nvGrpSpPr>
          <p:cNvPr id="4" name="组合 2">
            <a:extLst>
              <a:ext uri="{FF2B5EF4-FFF2-40B4-BE49-F238E27FC236}">
                <a16:creationId xmlns:a16="http://schemas.microsoft.com/office/drawing/2014/main" id="{900F6D04-E01D-FD27-3767-A624B3BE9962}"/>
              </a:ext>
            </a:extLst>
          </p:cNvPr>
          <p:cNvGrpSpPr/>
          <p:nvPr/>
        </p:nvGrpSpPr>
        <p:grpSpPr>
          <a:xfrm>
            <a:off x="5790585" y="1780156"/>
            <a:ext cx="5164459" cy="892552"/>
            <a:chOff x="561523" y="1528042"/>
            <a:chExt cx="6193561" cy="1189703"/>
          </a:xfrm>
        </p:grpSpPr>
        <p:sp>
          <p:nvSpPr>
            <p:cNvPr id="5" name="文本框 66">
              <a:extLst>
                <a:ext uri="{FF2B5EF4-FFF2-40B4-BE49-F238E27FC236}">
                  <a16:creationId xmlns:a16="http://schemas.microsoft.com/office/drawing/2014/main" id="{5E7CA65F-4340-98D3-1951-EFBAA3E421C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flipH="1">
              <a:off x="1434530" y="1528042"/>
              <a:ext cx="5320554" cy="11897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2600" dirty="0" err="1">
                  <a:latin typeface="UTM Avo" panose="02040603050506020204" pitchFamily="18" charset="0"/>
                  <a:ea typeface="+mj-ea"/>
                  <a:cs typeface="Arial" panose="020B0604020202020204" pitchFamily="34" charset="0"/>
                </a:rPr>
                <a:t>Hoàn</a:t>
              </a:r>
              <a:r>
                <a:rPr lang="en-US" altLang="zh-CN" sz="2600" dirty="0">
                  <a:latin typeface="UTM Avo" panose="02040603050506020204" pitchFamily="18" charset="0"/>
                  <a:ea typeface="+mj-ea"/>
                  <a:cs typeface="Arial" panose="020B0604020202020204" pitchFamily="34" charset="0"/>
                </a:rPr>
                <a:t> </a:t>
              </a:r>
              <a:r>
                <a:rPr lang="en-US" altLang="zh-CN" sz="2600" dirty="0" err="1">
                  <a:latin typeface="UTM Avo" panose="02040603050506020204" pitchFamily="18" charset="0"/>
                  <a:ea typeface="+mj-ea"/>
                  <a:cs typeface="Arial" panose="020B0604020202020204" pitchFamily="34" charset="0"/>
                </a:rPr>
                <a:t>thành</a:t>
              </a:r>
              <a:r>
                <a:rPr lang="en-US" altLang="zh-CN" sz="2600" dirty="0">
                  <a:latin typeface="UTM Avo" panose="02040603050506020204" pitchFamily="18" charset="0"/>
                  <a:ea typeface="+mj-ea"/>
                  <a:cs typeface="Arial" panose="020B0604020202020204" pitchFamily="34" charset="0"/>
                </a:rPr>
                <a:t> </a:t>
              </a:r>
              <a:r>
                <a:rPr lang="en-US" altLang="zh-CN" sz="2600" dirty="0" err="1">
                  <a:latin typeface="UTM Avo" panose="02040603050506020204" pitchFamily="18" charset="0"/>
                  <a:ea typeface="+mj-ea"/>
                  <a:cs typeface="Arial" panose="020B0604020202020204" pitchFamily="34" charset="0"/>
                </a:rPr>
                <a:t>thời</a:t>
              </a:r>
              <a:r>
                <a:rPr lang="en-US" altLang="zh-CN" sz="2600" dirty="0">
                  <a:latin typeface="UTM Avo" panose="02040603050506020204" pitchFamily="18" charset="0"/>
                  <a:ea typeface="+mj-ea"/>
                  <a:cs typeface="Arial" panose="020B0604020202020204" pitchFamily="34" charset="0"/>
                </a:rPr>
                <a:t> </a:t>
              </a:r>
              <a:r>
                <a:rPr lang="en-US" altLang="zh-CN" sz="2600" dirty="0" err="1">
                  <a:latin typeface="UTM Avo" panose="02040603050506020204" pitchFamily="18" charset="0"/>
                  <a:ea typeface="+mj-ea"/>
                  <a:cs typeface="Arial" panose="020B0604020202020204" pitchFamily="34" charset="0"/>
                </a:rPr>
                <a:t>gian</a:t>
              </a:r>
              <a:r>
                <a:rPr lang="en-US" altLang="zh-CN" sz="2600" dirty="0">
                  <a:latin typeface="UTM Avo" panose="02040603050506020204" pitchFamily="18" charset="0"/>
                  <a:ea typeface="+mj-ea"/>
                  <a:cs typeface="Arial" panose="020B0604020202020204" pitchFamily="34" charset="0"/>
                </a:rPr>
                <a:t> </a:t>
              </a:r>
              <a:r>
                <a:rPr lang="en-US" altLang="zh-CN" sz="2600" dirty="0" err="1">
                  <a:latin typeface="UTM Avo" panose="02040603050506020204" pitchFamily="18" charset="0"/>
                  <a:ea typeface="+mj-ea"/>
                  <a:cs typeface="Arial" panose="020B0604020202020204" pitchFamily="34" charset="0"/>
                </a:rPr>
                <a:t>biểu</a:t>
              </a:r>
              <a:r>
                <a:rPr lang="en-US" altLang="zh-CN" sz="2600" dirty="0">
                  <a:latin typeface="UTM Avo" panose="02040603050506020204" pitchFamily="18" charset="0"/>
                  <a:ea typeface="+mj-ea"/>
                  <a:cs typeface="Arial" panose="020B0604020202020204" pitchFamily="34" charset="0"/>
                </a:rPr>
                <a:t> </a:t>
              </a:r>
              <a:r>
                <a:rPr lang="en-US" altLang="zh-CN" sz="2600" dirty="0" err="1">
                  <a:latin typeface="UTM Avo" panose="02040603050506020204" pitchFamily="18" charset="0"/>
                  <a:ea typeface="+mj-ea"/>
                  <a:cs typeface="Arial" panose="020B0604020202020204" pitchFamily="34" charset="0"/>
                </a:rPr>
                <a:t>cho</a:t>
              </a:r>
              <a:r>
                <a:rPr lang="en-US" altLang="zh-CN" sz="2600" dirty="0">
                  <a:latin typeface="UTM Avo" panose="02040603050506020204" pitchFamily="18" charset="0"/>
                  <a:ea typeface="+mj-ea"/>
                  <a:cs typeface="Arial" panose="020B0604020202020204" pitchFamily="34" charset="0"/>
                </a:rPr>
                <a:t> 1 </a:t>
              </a:r>
              <a:r>
                <a:rPr lang="en-US" altLang="zh-CN" sz="2600" dirty="0" err="1">
                  <a:latin typeface="UTM Avo" panose="02040603050506020204" pitchFamily="18" charset="0"/>
                  <a:ea typeface="+mj-ea"/>
                  <a:cs typeface="Arial" panose="020B0604020202020204" pitchFamily="34" charset="0"/>
                </a:rPr>
                <a:t>tuần</a:t>
              </a:r>
              <a:r>
                <a:rPr lang="en-US" altLang="zh-CN" sz="2600" dirty="0">
                  <a:latin typeface="UTM Avo" panose="02040603050506020204" pitchFamily="18" charset="0"/>
                  <a:ea typeface="+mj-ea"/>
                  <a:cs typeface="Arial" panose="020B0604020202020204" pitchFamily="34" charset="0"/>
                </a:rPr>
                <a:t> </a:t>
              </a:r>
              <a:r>
                <a:rPr lang="en-US" altLang="zh-CN" sz="2600" dirty="0" err="1">
                  <a:latin typeface="UTM Avo" panose="02040603050506020204" pitchFamily="18" charset="0"/>
                  <a:ea typeface="+mj-ea"/>
                  <a:cs typeface="Arial" panose="020B0604020202020204" pitchFamily="34" charset="0"/>
                </a:rPr>
                <a:t>học</a:t>
              </a:r>
              <a:endParaRPr lang="en-US" altLang="zh-CN" sz="2600" dirty="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grpSp>
          <p:nvGrpSpPr>
            <p:cNvPr id="6" name="组合 14">
              <a:extLst>
                <a:ext uri="{FF2B5EF4-FFF2-40B4-BE49-F238E27FC236}">
                  <a16:creationId xmlns:a16="http://schemas.microsoft.com/office/drawing/2014/main" id="{626DC93D-D64D-4D36-50FF-063B552D8B33}"/>
                </a:ext>
              </a:extLst>
            </p:cNvPr>
            <p:cNvGrpSpPr/>
            <p:nvPr/>
          </p:nvGrpSpPr>
          <p:grpSpPr>
            <a:xfrm>
              <a:off x="561523" y="1568887"/>
              <a:ext cx="672366" cy="672366"/>
              <a:chOff x="561523" y="2258309"/>
              <a:chExt cx="672366" cy="672366"/>
            </a:xfrm>
          </p:grpSpPr>
          <p:sp>
            <p:nvSpPr>
              <p:cNvPr id="7" name="矩形 15">
                <a:extLst>
                  <a:ext uri="{FF2B5EF4-FFF2-40B4-BE49-F238E27FC236}">
                    <a16:creationId xmlns:a16="http://schemas.microsoft.com/office/drawing/2014/main" id="{D4C9FCB9-0144-644F-6050-9B29305B53D8}"/>
                  </a:ext>
                </a:extLst>
              </p:cNvPr>
              <p:cNvSpPr/>
              <p:nvPr/>
            </p:nvSpPr>
            <p:spPr>
              <a:xfrm flipH="1">
                <a:off x="561523" y="2258309"/>
                <a:ext cx="672366" cy="672366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600">
                  <a:solidFill>
                    <a:schemeClr val="tx1"/>
                  </a:solidFill>
                  <a:latin typeface="UTM Avo" panose="02040603050506020204" pitchFamily="18" charset="0"/>
                </a:endParaRPr>
              </a:p>
            </p:txBody>
          </p:sp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A12CD2E7-0B8B-0481-4358-39A2C1939B3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19579" y="2416365"/>
                <a:ext cx="356254" cy="356254"/>
              </a:xfrm>
              <a:custGeom>
                <a:avLst/>
                <a:gdLst>
                  <a:gd name="T0" fmla="*/ 274 w 740"/>
                  <a:gd name="T1" fmla="*/ 555 h 740"/>
                  <a:gd name="T2" fmla="*/ 283 w 740"/>
                  <a:gd name="T3" fmla="*/ 562 h 740"/>
                  <a:gd name="T4" fmla="*/ 286 w 740"/>
                  <a:gd name="T5" fmla="*/ 571 h 740"/>
                  <a:gd name="T6" fmla="*/ 283 w 740"/>
                  <a:gd name="T7" fmla="*/ 580 h 740"/>
                  <a:gd name="T8" fmla="*/ 231 w 740"/>
                  <a:gd name="T9" fmla="*/ 634 h 740"/>
                  <a:gd name="T10" fmla="*/ 223 w 740"/>
                  <a:gd name="T11" fmla="*/ 638 h 740"/>
                  <a:gd name="T12" fmla="*/ 214 w 740"/>
                  <a:gd name="T13" fmla="*/ 638 h 740"/>
                  <a:gd name="T14" fmla="*/ 205 w 740"/>
                  <a:gd name="T15" fmla="*/ 631 h 740"/>
                  <a:gd name="T16" fmla="*/ 202 w 740"/>
                  <a:gd name="T17" fmla="*/ 622 h 740"/>
                  <a:gd name="T18" fmla="*/ 205 w 740"/>
                  <a:gd name="T19" fmla="*/ 613 h 740"/>
                  <a:gd name="T20" fmla="*/ 257 w 740"/>
                  <a:gd name="T21" fmla="*/ 559 h 740"/>
                  <a:gd name="T22" fmla="*/ 265 w 740"/>
                  <a:gd name="T23" fmla="*/ 555 h 740"/>
                  <a:gd name="T24" fmla="*/ 252 w 740"/>
                  <a:gd name="T25" fmla="*/ 470 h 740"/>
                  <a:gd name="T26" fmla="*/ 262 w 740"/>
                  <a:gd name="T27" fmla="*/ 474 h 740"/>
                  <a:gd name="T28" fmla="*/ 269 w 740"/>
                  <a:gd name="T29" fmla="*/ 482 h 740"/>
                  <a:gd name="T30" fmla="*/ 269 w 740"/>
                  <a:gd name="T31" fmla="*/ 491 h 740"/>
                  <a:gd name="T32" fmla="*/ 263 w 740"/>
                  <a:gd name="T33" fmla="*/ 499 h 740"/>
                  <a:gd name="T34" fmla="*/ 93 w 740"/>
                  <a:gd name="T35" fmla="*/ 669 h 740"/>
                  <a:gd name="T36" fmla="*/ 84 w 740"/>
                  <a:gd name="T37" fmla="*/ 672 h 740"/>
                  <a:gd name="T38" fmla="*/ 74 w 740"/>
                  <a:gd name="T39" fmla="*/ 669 h 740"/>
                  <a:gd name="T40" fmla="*/ 68 w 740"/>
                  <a:gd name="T41" fmla="*/ 660 h 740"/>
                  <a:gd name="T42" fmla="*/ 68 w 740"/>
                  <a:gd name="T43" fmla="*/ 651 h 740"/>
                  <a:gd name="T44" fmla="*/ 72 w 740"/>
                  <a:gd name="T45" fmla="*/ 643 h 740"/>
                  <a:gd name="T46" fmla="*/ 244 w 740"/>
                  <a:gd name="T47" fmla="*/ 473 h 740"/>
                  <a:gd name="T48" fmla="*/ 252 w 740"/>
                  <a:gd name="T49" fmla="*/ 470 h 740"/>
                  <a:gd name="T50" fmla="*/ 173 w 740"/>
                  <a:gd name="T51" fmla="*/ 455 h 740"/>
                  <a:gd name="T52" fmla="*/ 182 w 740"/>
                  <a:gd name="T53" fmla="*/ 461 h 740"/>
                  <a:gd name="T54" fmla="*/ 185 w 740"/>
                  <a:gd name="T55" fmla="*/ 470 h 740"/>
                  <a:gd name="T56" fmla="*/ 182 w 740"/>
                  <a:gd name="T57" fmla="*/ 479 h 740"/>
                  <a:gd name="T58" fmla="*/ 163 w 740"/>
                  <a:gd name="T59" fmla="*/ 499 h 740"/>
                  <a:gd name="T60" fmla="*/ 156 w 740"/>
                  <a:gd name="T61" fmla="*/ 503 h 740"/>
                  <a:gd name="T62" fmla="*/ 146 w 740"/>
                  <a:gd name="T63" fmla="*/ 503 h 740"/>
                  <a:gd name="T64" fmla="*/ 138 w 740"/>
                  <a:gd name="T65" fmla="*/ 498 h 740"/>
                  <a:gd name="T66" fmla="*/ 135 w 740"/>
                  <a:gd name="T67" fmla="*/ 487 h 740"/>
                  <a:gd name="T68" fmla="*/ 137 w 740"/>
                  <a:gd name="T69" fmla="*/ 479 h 740"/>
                  <a:gd name="T70" fmla="*/ 156 w 740"/>
                  <a:gd name="T71" fmla="*/ 458 h 740"/>
                  <a:gd name="T72" fmla="*/ 164 w 740"/>
                  <a:gd name="T73" fmla="*/ 455 h 740"/>
                  <a:gd name="T74" fmla="*/ 673 w 740"/>
                  <a:gd name="T75" fmla="*/ 91 h 740"/>
                  <a:gd name="T76" fmla="*/ 421 w 740"/>
                  <a:gd name="T77" fmla="*/ 680 h 740"/>
                  <a:gd name="T78" fmla="*/ 650 w 740"/>
                  <a:gd name="T79" fmla="*/ 67 h 740"/>
                  <a:gd name="T80" fmla="*/ 299 w 740"/>
                  <a:gd name="T81" fmla="*/ 418 h 740"/>
                  <a:gd name="T82" fmla="*/ 723 w 740"/>
                  <a:gd name="T83" fmla="*/ 0 h 740"/>
                  <a:gd name="T84" fmla="*/ 732 w 740"/>
                  <a:gd name="T85" fmla="*/ 3 h 740"/>
                  <a:gd name="T86" fmla="*/ 739 w 740"/>
                  <a:gd name="T87" fmla="*/ 12 h 740"/>
                  <a:gd name="T88" fmla="*/ 739 w 740"/>
                  <a:gd name="T89" fmla="*/ 21 h 740"/>
                  <a:gd name="T90" fmla="*/ 737 w 740"/>
                  <a:gd name="T91" fmla="*/ 24 h 740"/>
                  <a:gd name="T92" fmla="*/ 435 w 740"/>
                  <a:gd name="T93" fmla="*/ 729 h 740"/>
                  <a:gd name="T94" fmla="*/ 435 w 740"/>
                  <a:gd name="T95" fmla="*/ 729 h 740"/>
                  <a:gd name="T96" fmla="*/ 430 w 740"/>
                  <a:gd name="T97" fmla="*/ 737 h 740"/>
                  <a:gd name="T98" fmla="*/ 421 w 740"/>
                  <a:gd name="T99" fmla="*/ 740 h 740"/>
                  <a:gd name="T100" fmla="*/ 410 w 740"/>
                  <a:gd name="T101" fmla="*/ 736 h 740"/>
                  <a:gd name="T102" fmla="*/ 405 w 740"/>
                  <a:gd name="T103" fmla="*/ 727 h 740"/>
                  <a:gd name="T104" fmla="*/ 290 w 740"/>
                  <a:gd name="T105" fmla="*/ 449 h 740"/>
                  <a:gd name="T106" fmla="*/ 12 w 740"/>
                  <a:gd name="T107" fmla="*/ 335 h 740"/>
                  <a:gd name="T108" fmla="*/ 4 w 740"/>
                  <a:gd name="T109" fmla="*/ 329 h 740"/>
                  <a:gd name="T110" fmla="*/ 0 w 740"/>
                  <a:gd name="T111" fmla="*/ 320 h 740"/>
                  <a:gd name="T112" fmla="*/ 3 w 740"/>
                  <a:gd name="T113" fmla="*/ 311 h 740"/>
                  <a:gd name="T114" fmla="*/ 10 w 740"/>
                  <a:gd name="T115" fmla="*/ 304 h 740"/>
                  <a:gd name="T116" fmla="*/ 11 w 740"/>
                  <a:gd name="T117" fmla="*/ 304 h 740"/>
                  <a:gd name="T118" fmla="*/ 715 w 740"/>
                  <a:gd name="T119" fmla="*/ 2 h 740"/>
                  <a:gd name="T120" fmla="*/ 719 w 740"/>
                  <a:gd name="T121" fmla="*/ 0 h 7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740" h="740">
                    <a:moveTo>
                      <a:pt x="269" y="554"/>
                    </a:moveTo>
                    <a:lnTo>
                      <a:pt x="274" y="555"/>
                    </a:lnTo>
                    <a:lnTo>
                      <a:pt x="279" y="558"/>
                    </a:lnTo>
                    <a:lnTo>
                      <a:pt x="283" y="562"/>
                    </a:lnTo>
                    <a:lnTo>
                      <a:pt x="284" y="566"/>
                    </a:lnTo>
                    <a:lnTo>
                      <a:pt x="286" y="571"/>
                    </a:lnTo>
                    <a:lnTo>
                      <a:pt x="286" y="576"/>
                    </a:lnTo>
                    <a:lnTo>
                      <a:pt x="283" y="580"/>
                    </a:lnTo>
                    <a:lnTo>
                      <a:pt x="281" y="583"/>
                    </a:lnTo>
                    <a:lnTo>
                      <a:pt x="231" y="634"/>
                    </a:lnTo>
                    <a:lnTo>
                      <a:pt x="227" y="637"/>
                    </a:lnTo>
                    <a:lnTo>
                      <a:pt x="223" y="638"/>
                    </a:lnTo>
                    <a:lnTo>
                      <a:pt x="219" y="639"/>
                    </a:lnTo>
                    <a:lnTo>
                      <a:pt x="214" y="638"/>
                    </a:lnTo>
                    <a:lnTo>
                      <a:pt x="209" y="635"/>
                    </a:lnTo>
                    <a:lnTo>
                      <a:pt x="205" y="631"/>
                    </a:lnTo>
                    <a:lnTo>
                      <a:pt x="203" y="627"/>
                    </a:lnTo>
                    <a:lnTo>
                      <a:pt x="202" y="622"/>
                    </a:lnTo>
                    <a:lnTo>
                      <a:pt x="202" y="617"/>
                    </a:lnTo>
                    <a:lnTo>
                      <a:pt x="205" y="613"/>
                    </a:lnTo>
                    <a:lnTo>
                      <a:pt x="207" y="610"/>
                    </a:lnTo>
                    <a:lnTo>
                      <a:pt x="257" y="559"/>
                    </a:lnTo>
                    <a:lnTo>
                      <a:pt x="261" y="557"/>
                    </a:lnTo>
                    <a:lnTo>
                      <a:pt x="265" y="555"/>
                    </a:lnTo>
                    <a:lnTo>
                      <a:pt x="269" y="554"/>
                    </a:lnTo>
                    <a:close/>
                    <a:moveTo>
                      <a:pt x="252" y="470"/>
                    </a:moveTo>
                    <a:lnTo>
                      <a:pt x="257" y="472"/>
                    </a:lnTo>
                    <a:lnTo>
                      <a:pt x="262" y="474"/>
                    </a:lnTo>
                    <a:lnTo>
                      <a:pt x="266" y="477"/>
                    </a:lnTo>
                    <a:lnTo>
                      <a:pt x="269" y="482"/>
                    </a:lnTo>
                    <a:lnTo>
                      <a:pt x="269" y="487"/>
                    </a:lnTo>
                    <a:lnTo>
                      <a:pt x="269" y="491"/>
                    </a:lnTo>
                    <a:lnTo>
                      <a:pt x="266" y="496"/>
                    </a:lnTo>
                    <a:lnTo>
                      <a:pt x="263" y="499"/>
                    </a:lnTo>
                    <a:lnTo>
                      <a:pt x="96" y="667"/>
                    </a:lnTo>
                    <a:lnTo>
                      <a:pt x="93" y="669"/>
                    </a:lnTo>
                    <a:lnTo>
                      <a:pt x="88" y="672"/>
                    </a:lnTo>
                    <a:lnTo>
                      <a:pt x="84" y="672"/>
                    </a:lnTo>
                    <a:lnTo>
                      <a:pt x="79" y="672"/>
                    </a:lnTo>
                    <a:lnTo>
                      <a:pt x="74" y="669"/>
                    </a:lnTo>
                    <a:lnTo>
                      <a:pt x="71" y="665"/>
                    </a:lnTo>
                    <a:lnTo>
                      <a:pt x="68" y="660"/>
                    </a:lnTo>
                    <a:lnTo>
                      <a:pt x="67" y="655"/>
                    </a:lnTo>
                    <a:lnTo>
                      <a:pt x="68" y="651"/>
                    </a:lnTo>
                    <a:lnTo>
                      <a:pt x="70" y="647"/>
                    </a:lnTo>
                    <a:lnTo>
                      <a:pt x="72" y="643"/>
                    </a:lnTo>
                    <a:lnTo>
                      <a:pt x="240" y="476"/>
                    </a:lnTo>
                    <a:lnTo>
                      <a:pt x="244" y="473"/>
                    </a:lnTo>
                    <a:lnTo>
                      <a:pt x="248" y="472"/>
                    </a:lnTo>
                    <a:lnTo>
                      <a:pt x="252" y="470"/>
                    </a:lnTo>
                    <a:close/>
                    <a:moveTo>
                      <a:pt x="168" y="453"/>
                    </a:moveTo>
                    <a:lnTo>
                      <a:pt x="173" y="455"/>
                    </a:lnTo>
                    <a:lnTo>
                      <a:pt x="178" y="457"/>
                    </a:lnTo>
                    <a:lnTo>
                      <a:pt x="182" y="461"/>
                    </a:lnTo>
                    <a:lnTo>
                      <a:pt x="184" y="465"/>
                    </a:lnTo>
                    <a:lnTo>
                      <a:pt x="185" y="470"/>
                    </a:lnTo>
                    <a:lnTo>
                      <a:pt x="185" y="476"/>
                    </a:lnTo>
                    <a:lnTo>
                      <a:pt x="182" y="479"/>
                    </a:lnTo>
                    <a:lnTo>
                      <a:pt x="180" y="482"/>
                    </a:lnTo>
                    <a:lnTo>
                      <a:pt x="163" y="499"/>
                    </a:lnTo>
                    <a:lnTo>
                      <a:pt x="160" y="502"/>
                    </a:lnTo>
                    <a:lnTo>
                      <a:pt x="156" y="503"/>
                    </a:lnTo>
                    <a:lnTo>
                      <a:pt x="151" y="504"/>
                    </a:lnTo>
                    <a:lnTo>
                      <a:pt x="146" y="503"/>
                    </a:lnTo>
                    <a:lnTo>
                      <a:pt x="142" y="500"/>
                    </a:lnTo>
                    <a:lnTo>
                      <a:pt x="138" y="498"/>
                    </a:lnTo>
                    <a:lnTo>
                      <a:pt x="135" y="493"/>
                    </a:lnTo>
                    <a:lnTo>
                      <a:pt x="135" y="487"/>
                    </a:lnTo>
                    <a:lnTo>
                      <a:pt x="135" y="483"/>
                    </a:lnTo>
                    <a:lnTo>
                      <a:pt x="137" y="479"/>
                    </a:lnTo>
                    <a:lnTo>
                      <a:pt x="139" y="476"/>
                    </a:lnTo>
                    <a:lnTo>
                      <a:pt x="156" y="458"/>
                    </a:lnTo>
                    <a:lnTo>
                      <a:pt x="160" y="456"/>
                    </a:lnTo>
                    <a:lnTo>
                      <a:pt x="164" y="455"/>
                    </a:lnTo>
                    <a:lnTo>
                      <a:pt x="168" y="453"/>
                    </a:lnTo>
                    <a:close/>
                    <a:moveTo>
                      <a:pt x="673" y="91"/>
                    </a:moveTo>
                    <a:lnTo>
                      <a:pt x="322" y="441"/>
                    </a:lnTo>
                    <a:lnTo>
                      <a:pt x="421" y="680"/>
                    </a:lnTo>
                    <a:lnTo>
                      <a:pt x="673" y="91"/>
                    </a:lnTo>
                    <a:close/>
                    <a:moveTo>
                      <a:pt x="650" y="67"/>
                    </a:moveTo>
                    <a:lnTo>
                      <a:pt x="61" y="320"/>
                    </a:lnTo>
                    <a:lnTo>
                      <a:pt x="299" y="418"/>
                    </a:lnTo>
                    <a:lnTo>
                      <a:pt x="650" y="67"/>
                    </a:lnTo>
                    <a:close/>
                    <a:moveTo>
                      <a:pt x="723" y="0"/>
                    </a:moveTo>
                    <a:lnTo>
                      <a:pt x="728" y="2"/>
                    </a:lnTo>
                    <a:lnTo>
                      <a:pt x="732" y="3"/>
                    </a:lnTo>
                    <a:lnTo>
                      <a:pt x="736" y="7"/>
                    </a:lnTo>
                    <a:lnTo>
                      <a:pt x="739" y="12"/>
                    </a:lnTo>
                    <a:lnTo>
                      <a:pt x="740" y="17"/>
                    </a:lnTo>
                    <a:lnTo>
                      <a:pt x="739" y="21"/>
                    </a:lnTo>
                    <a:lnTo>
                      <a:pt x="737" y="24"/>
                    </a:lnTo>
                    <a:lnTo>
                      <a:pt x="737" y="24"/>
                    </a:lnTo>
                    <a:lnTo>
                      <a:pt x="436" y="729"/>
                    </a:lnTo>
                    <a:lnTo>
                      <a:pt x="435" y="729"/>
                    </a:lnTo>
                    <a:lnTo>
                      <a:pt x="435" y="729"/>
                    </a:lnTo>
                    <a:lnTo>
                      <a:pt x="435" y="729"/>
                    </a:lnTo>
                    <a:lnTo>
                      <a:pt x="432" y="733"/>
                    </a:lnTo>
                    <a:lnTo>
                      <a:pt x="430" y="737"/>
                    </a:lnTo>
                    <a:lnTo>
                      <a:pt x="425" y="739"/>
                    </a:lnTo>
                    <a:lnTo>
                      <a:pt x="421" y="740"/>
                    </a:lnTo>
                    <a:lnTo>
                      <a:pt x="415" y="739"/>
                    </a:lnTo>
                    <a:lnTo>
                      <a:pt x="410" y="736"/>
                    </a:lnTo>
                    <a:lnTo>
                      <a:pt x="406" y="732"/>
                    </a:lnTo>
                    <a:lnTo>
                      <a:pt x="405" y="727"/>
                    </a:lnTo>
                    <a:lnTo>
                      <a:pt x="404" y="727"/>
                    </a:lnTo>
                    <a:lnTo>
                      <a:pt x="290" y="449"/>
                    </a:lnTo>
                    <a:lnTo>
                      <a:pt x="12" y="335"/>
                    </a:lnTo>
                    <a:lnTo>
                      <a:pt x="12" y="335"/>
                    </a:lnTo>
                    <a:lnTo>
                      <a:pt x="7" y="333"/>
                    </a:lnTo>
                    <a:lnTo>
                      <a:pt x="4" y="329"/>
                    </a:lnTo>
                    <a:lnTo>
                      <a:pt x="2" y="325"/>
                    </a:lnTo>
                    <a:lnTo>
                      <a:pt x="0" y="320"/>
                    </a:lnTo>
                    <a:lnTo>
                      <a:pt x="0" y="314"/>
                    </a:lnTo>
                    <a:lnTo>
                      <a:pt x="3" y="311"/>
                    </a:lnTo>
                    <a:lnTo>
                      <a:pt x="6" y="307"/>
                    </a:lnTo>
                    <a:lnTo>
                      <a:pt x="10" y="304"/>
                    </a:lnTo>
                    <a:lnTo>
                      <a:pt x="10" y="304"/>
                    </a:lnTo>
                    <a:lnTo>
                      <a:pt x="11" y="304"/>
                    </a:lnTo>
                    <a:lnTo>
                      <a:pt x="11" y="304"/>
                    </a:lnTo>
                    <a:lnTo>
                      <a:pt x="715" y="2"/>
                    </a:lnTo>
                    <a:lnTo>
                      <a:pt x="715" y="2"/>
                    </a:lnTo>
                    <a:lnTo>
                      <a:pt x="719" y="0"/>
                    </a:lnTo>
                    <a:lnTo>
                      <a:pt x="723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600">
                  <a:solidFill>
                    <a:schemeClr val="tx1"/>
                  </a:solidFill>
                  <a:latin typeface="UTM Avo" panose="02040603050506020204" pitchFamily="18" charset="0"/>
                </a:endParaRPr>
              </a:p>
            </p:txBody>
          </p:sp>
        </p:grpSp>
      </p:grpSp>
      <p:grpSp>
        <p:nvGrpSpPr>
          <p:cNvPr id="9" name="组合 3">
            <a:extLst>
              <a:ext uri="{FF2B5EF4-FFF2-40B4-BE49-F238E27FC236}">
                <a16:creationId xmlns:a16="http://schemas.microsoft.com/office/drawing/2014/main" id="{AF9E208D-7372-7F11-14A5-53CC7D07B8FD}"/>
              </a:ext>
            </a:extLst>
          </p:cNvPr>
          <p:cNvGrpSpPr/>
          <p:nvPr/>
        </p:nvGrpSpPr>
        <p:grpSpPr>
          <a:xfrm>
            <a:off x="5790586" y="2930412"/>
            <a:ext cx="4972328" cy="892552"/>
            <a:chOff x="561523" y="3061243"/>
            <a:chExt cx="5678490" cy="1189703"/>
          </a:xfrm>
        </p:grpSpPr>
        <p:sp>
          <p:nvSpPr>
            <p:cNvPr id="10" name="文本框 66">
              <a:extLst>
                <a:ext uri="{FF2B5EF4-FFF2-40B4-BE49-F238E27FC236}">
                  <a16:creationId xmlns:a16="http://schemas.microsoft.com/office/drawing/2014/main" id="{C55EC724-36FD-83AB-DEEA-FCE893C3D23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flipH="1">
              <a:off x="1434531" y="3061243"/>
              <a:ext cx="4805482" cy="11897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2600" dirty="0" err="1">
                  <a:latin typeface="UTM Avo" panose="02040603050506020204" pitchFamily="18" charset="0"/>
                  <a:ea typeface="+mj-ea"/>
                  <a:cs typeface="Arial" panose="020B0604020202020204" pitchFamily="34" charset="0"/>
                </a:rPr>
                <a:t>Tạo</a:t>
              </a:r>
              <a:r>
                <a:rPr lang="en-US" altLang="zh-CN" sz="2600" dirty="0">
                  <a:latin typeface="UTM Avo" panose="02040603050506020204" pitchFamily="18" charset="0"/>
                  <a:ea typeface="+mj-ea"/>
                  <a:cs typeface="Arial" panose="020B0604020202020204" pitchFamily="34" charset="0"/>
                </a:rPr>
                <a:t> </a:t>
              </a:r>
              <a:r>
                <a:rPr lang="en-US" altLang="zh-CN" sz="2600" dirty="0" err="1">
                  <a:latin typeface="UTM Avo" panose="02040603050506020204" pitchFamily="18" charset="0"/>
                  <a:ea typeface="+mj-ea"/>
                  <a:cs typeface="Arial" panose="020B0604020202020204" pitchFamily="34" charset="0"/>
                </a:rPr>
                <a:t>góc</a:t>
              </a:r>
              <a:r>
                <a:rPr lang="en-US" altLang="zh-CN" sz="2600" dirty="0">
                  <a:latin typeface="UTM Avo" panose="02040603050506020204" pitchFamily="18" charset="0"/>
                  <a:ea typeface="+mj-ea"/>
                  <a:cs typeface="Arial" panose="020B0604020202020204" pitchFamily="34" charset="0"/>
                </a:rPr>
                <a:t> </a:t>
              </a:r>
              <a:r>
                <a:rPr lang="en-US" altLang="zh-CN" sz="2600" dirty="0" err="1">
                  <a:latin typeface="UTM Avo" panose="02040603050506020204" pitchFamily="18" charset="0"/>
                  <a:ea typeface="+mj-ea"/>
                  <a:cs typeface="Arial" panose="020B0604020202020204" pitchFamily="34" charset="0"/>
                </a:rPr>
                <a:t>học</a:t>
              </a:r>
              <a:r>
                <a:rPr lang="en-US" altLang="zh-CN" sz="2600" dirty="0">
                  <a:latin typeface="UTM Avo" panose="02040603050506020204" pitchFamily="18" charset="0"/>
                  <a:ea typeface="+mj-ea"/>
                  <a:cs typeface="Arial" panose="020B0604020202020204" pitchFamily="34" charset="0"/>
                </a:rPr>
                <a:t> </a:t>
              </a:r>
              <a:r>
                <a:rPr lang="en-US" altLang="zh-CN" sz="2600" dirty="0" err="1">
                  <a:latin typeface="UTM Avo" panose="02040603050506020204" pitchFamily="18" charset="0"/>
                  <a:ea typeface="+mj-ea"/>
                  <a:cs typeface="Arial" panose="020B0604020202020204" pitchFamily="34" charset="0"/>
                </a:rPr>
                <a:t>tập</a:t>
              </a:r>
              <a:r>
                <a:rPr lang="en-US" altLang="zh-CN" sz="2600" dirty="0">
                  <a:latin typeface="UTM Avo" panose="02040603050506020204" pitchFamily="18" charset="0"/>
                  <a:ea typeface="+mj-ea"/>
                  <a:cs typeface="Arial" panose="020B0604020202020204" pitchFamily="34" charset="0"/>
                </a:rPr>
                <a:t> </a:t>
              </a:r>
              <a:r>
                <a:rPr lang="en-US" altLang="zh-CN" sz="2600" dirty="0" err="1">
                  <a:latin typeface="UTM Avo" panose="02040603050506020204" pitchFamily="18" charset="0"/>
                  <a:ea typeface="+mj-ea"/>
                  <a:cs typeface="Arial" panose="020B0604020202020204" pitchFamily="34" charset="0"/>
                </a:rPr>
                <a:t>ghi</a:t>
              </a:r>
              <a:r>
                <a:rPr lang="en-US" altLang="zh-CN" sz="2600" dirty="0">
                  <a:latin typeface="UTM Avo" panose="02040603050506020204" pitchFamily="18" charset="0"/>
                  <a:ea typeface="+mj-ea"/>
                  <a:cs typeface="Arial" panose="020B0604020202020204" pitchFamily="34" charset="0"/>
                </a:rPr>
                <a:t> </a:t>
              </a:r>
              <a:r>
                <a:rPr lang="en-US" altLang="zh-CN" sz="2600" dirty="0" err="1">
                  <a:latin typeface="UTM Avo" panose="02040603050506020204" pitchFamily="18" charset="0"/>
                  <a:ea typeface="+mj-ea"/>
                  <a:cs typeface="Arial" panose="020B0604020202020204" pitchFamily="34" charset="0"/>
                </a:rPr>
                <a:t>nhớ</a:t>
              </a:r>
              <a:endParaRPr lang="en-US" altLang="zh-CN" sz="2600" dirty="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grpSp>
          <p:nvGrpSpPr>
            <p:cNvPr id="11" name="组合 17">
              <a:extLst>
                <a:ext uri="{FF2B5EF4-FFF2-40B4-BE49-F238E27FC236}">
                  <a16:creationId xmlns:a16="http://schemas.microsoft.com/office/drawing/2014/main" id="{57A0D003-CA08-1CB8-3CD5-336854A3DAAD}"/>
                </a:ext>
              </a:extLst>
            </p:cNvPr>
            <p:cNvGrpSpPr/>
            <p:nvPr/>
          </p:nvGrpSpPr>
          <p:grpSpPr>
            <a:xfrm>
              <a:off x="561523" y="3102088"/>
              <a:ext cx="672366" cy="672366"/>
              <a:chOff x="561523" y="3406884"/>
              <a:chExt cx="672366" cy="672366"/>
            </a:xfrm>
          </p:grpSpPr>
          <p:sp>
            <p:nvSpPr>
              <p:cNvPr id="12" name="矩形 18">
                <a:extLst>
                  <a:ext uri="{FF2B5EF4-FFF2-40B4-BE49-F238E27FC236}">
                    <a16:creationId xmlns:a16="http://schemas.microsoft.com/office/drawing/2014/main" id="{654AAE00-19CA-769F-CBAF-766C0F6D3D92}"/>
                  </a:ext>
                </a:extLst>
              </p:cNvPr>
              <p:cNvSpPr/>
              <p:nvPr/>
            </p:nvSpPr>
            <p:spPr>
              <a:xfrm flipH="1">
                <a:off x="561523" y="3406884"/>
                <a:ext cx="672366" cy="672366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600">
                  <a:solidFill>
                    <a:schemeClr val="tx1"/>
                  </a:solidFill>
                  <a:latin typeface="UTM Avo" panose="02040603050506020204" pitchFamily="18" charset="0"/>
                </a:endParaRPr>
              </a:p>
            </p:txBody>
          </p:sp>
          <p:sp>
            <p:nvSpPr>
              <p:cNvPr id="13" name="Freeform 12">
                <a:extLst>
                  <a:ext uri="{FF2B5EF4-FFF2-40B4-BE49-F238E27FC236}">
                    <a16:creationId xmlns:a16="http://schemas.microsoft.com/office/drawing/2014/main" id="{5F7F22D5-D808-7C24-A048-F6EA854166D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20060" y="3565181"/>
                <a:ext cx="355292" cy="355772"/>
              </a:xfrm>
              <a:custGeom>
                <a:avLst/>
                <a:gdLst>
                  <a:gd name="T0" fmla="*/ 264 w 738"/>
                  <a:gd name="T1" fmla="*/ 285 h 739"/>
                  <a:gd name="T2" fmla="*/ 249 w 738"/>
                  <a:gd name="T3" fmla="*/ 429 h 739"/>
                  <a:gd name="T4" fmla="*/ 369 w 738"/>
                  <a:gd name="T5" fmla="*/ 504 h 739"/>
                  <a:gd name="T6" fmla="*/ 490 w 738"/>
                  <a:gd name="T7" fmla="*/ 429 h 739"/>
                  <a:gd name="T8" fmla="*/ 474 w 738"/>
                  <a:gd name="T9" fmla="*/ 285 h 739"/>
                  <a:gd name="T10" fmla="*/ 369 w 738"/>
                  <a:gd name="T11" fmla="*/ 201 h 739"/>
                  <a:gd name="T12" fmla="*/ 508 w 738"/>
                  <a:gd name="T13" fmla="*/ 276 h 739"/>
                  <a:gd name="T14" fmla="*/ 524 w 738"/>
                  <a:gd name="T15" fmla="*/ 436 h 739"/>
                  <a:gd name="T16" fmla="*/ 403 w 738"/>
                  <a:gd name="T17" fmla="*/ 534 h 739"/>
                  <a:gd name="T18" fmla="*/ 250 w 738"/>
                  <a:gd name="T19" fmla="*/ 488 h 739"/>
                  <a:gd name="T20" fmla="*/ 204 w 738"/>
                  <a:gd name="T21" fmla="*/ 336 h 739"/>
                  <a:gd name="T22" fmla="*/ 304 w 738"/>
                  <a:gd name="T23" fmla="*/ 214 h 739"/>
                  <a:gd name="T24" fmla="*/ 314 w 738"/>
                  <a:gd name="T25" fmla="*/ 79 h 739"/>
                  <a:gd name="T26" fmla="*/ 220 w 738"/>
                  <a:gd name="T27" fmla="*/ 124 h 739"/>
                  <a:gd name="T28" fmla="*/ 192 w 738"/>
                  <a:gd name="T29" fmla="*/ 121 h 739"/>
                  <a:gd name="T30" fmla="*/ 124 w 738"/>
                  <a:gd name="T31" fmla="*/ 204 h 739"/>
                  <a:gd name="T32" fmla="*/ 86 w 738"/>
                  <a:gd name="T33" fmla="*/ 306 h 739"/>
                  <a:gd name="T34" fmla="*/ 34 w 738"/>
                  <a:gd name="T35" fmla="*/ 411 h 739"/>
                  <a:gd name="T36" fmla="*/ 105 w 738"/>
                  <a:gd name="T37" fmla="*/ 479 h 739"/>
                  <a:gd name="T38" fmla="*/ 102 w 738"/>
                  <a:gd name="T39" fmla="*/ 578 h 739"/>
                  <a:gd name="T40" fmla="*/ 203 w 738"/>
                  <a:gd name="T41" fmla="*/ 614 h 739"/>
                  <a:gd name="T42" fmla="*/ 259 w 738"/>
                  <a:gd name="T43" fmla="*/ 634 h 739"/>
                  <a:gd name="T44" fmla="*/ 327 w 738"/>
                  <a:gd name="T45" fmla="*/ 705 h 739"/>
                  <a:gd name="T46" fmla="*/ 432 w 738"/>
                  <a:gd name="T47" fmla="*/ 652 h 739"/>
                  <a:gd name="T48" fmla="*/ 524 w 738"/>
                  <a:gd name="T49" fmla="*/ 614 h 739"/>
                  <a:gd name="T50" fmla="*/ 577 w 738"/>
                  <a:gd name="T51" fmla="*/ 636 h 739"/>
                  <a:gd name="T52" fmla="*/ 613 w 738"/>
                  <a:gd name="T53" fmla="*/ 525 h 739"/>
                  <a:gd name="T54" fmla="*/ 660 w 738"/>
                  <a:gd name="T55" fmla="*/ 425 h 739"/>
                  <a:gd name="T56" fmla="*/ 670 w 738"/>
                  <a:gd name="T57" fmla="*/ 319 h 739"/>
                  <a:gd name="T58" fmla="*/ 618 w 738"/>
                  <a:gd name="T59" fmla="*/ 226 h 739"/>
                  <a:gd name="T60" fmla="*/ 636 w 738"/>
                  <a:gd name="T61" fmla="*/ 162 h 739"/>
                  <a:gd name="T62" fmla="*/ 529 w 738"/>
                  <a:gd name="T63" fmla="*/ 127 h 739"/>
                  <a:gd name="T64" fmla="*/ 444 w 738"/>
                  <a:gd name="T65" fmla="*/ 93 h 739"/>
                  <a:gd name="T66" fmla="*/ 411 w 738"/>
                  <a:gd name="T67" fmla="*/ 34 h 739"/>
                  <a:gd name="T68" fmla="*/ 435 w 738"/>
                  <a:gd name="T69" fmla="*/ 7 h 739"/>
                  <a:gd name="T70" fmla="*/ 529 w 738"/>
                  <a:gd name="T71" fmla="*/ 93 h 739"/>
                  <a:gd name="T72" fmla="*/ 585 w 738"/>
                  <a:gd name="T73" fmla="*/ 68 h 739"/>
                  <a:gd name="T74" fmla="*/ 672 w 738"/>
                  <a:gd name="T75" fmla="*/ 159 h 739"/>
                  <a:gd name="T76" fmla="*/ 678 w 738"/>
                  <a:gd name="T77" fmla="*/ 286 h 739"/>
                  <a:gd name="T78" fmla="*/ 738 w 738"/>
                  <a:gd name="T79" fmla="*/ 320 h 739"/>
                  <a:gd name="T80" fmla="*/ 713 w 738"/>
                  <a:gd name="T81" fmla="*/ 443 h 739"/>
                  <a:gd name="T82" fmla="*/ 669 w 738"/>
                  <a:gd name="T83" fmla="*/ 570 h 739"/>
                  <a:gd name="T84" fmla="*/ 590 w 738"/>
                  <a:gd name="T85" fmla="*/ 669 h 739"/>
                  <a:gd name="T86" fmla="*/ 560 w 738"/>
                  <a:gd name="T87" fmla="*/ 666 h 739"/>
                  <a:gd name="T88" fmla="*/ 440 w 738"/>
                  <a:gd name="T89" fmla="*/ 724 h 739"/>
                  <a:gd name="T90" fmla="*/ 310 w 738"/>
                  <a:gd name="T91" fmla="*/ 737 h 739"/>
                  <a:gd name="T92" fmla="*/ 246 w 738"/>
                  <a:gd name="T93" fmla="*/ 665 h 739"/>
                  <a:gd name="T94" fmla="*/ 157 w 738"/>
                  <a:gd name="T95" fmla="*/ 671 h 739"/>
                  <a:gd name="T96" fmla="*/ 68 w 738"/>
                  <a:gd name="T97" fmla="*/ 587 h 739"/>
                  <a:gd name="T98" fmla="*/ 73 w 738"/>
                  <a:gd name="T99" fmla="*/ 492 h 739"/>
                  <a:gd name="T100" fmla="*/ 1 w 738"/>
                  <a:gd name="T101" fmla="*/ 428 h 739"/>
                  <a:gd name="T102" fmla="*/ 16 w 738"/>
                  <a:gd name="T103" fmla="*/ 299 h 739"/>
                  <a:gd name="T104" fmla="*/ 73 w 738"/>
                  <a:gd name="T105" fmla="*/ 178 h 739"/>
                  <a:gd name="T106" fmla="*/ 143 w 738"/>
                  <a:gd name="T107" fmla="*/ 73 h 739"/>
                  <a:gd name="T108" fmla="*/ 171 w 738"/>
                  <a:gd name="T109" fmla="*/ 70 h 739"/>
                  <a:gd name="T110" fmla="*/ 295 w 738"/>
                  <a:gd name="T111" fmla="*/ 24 h 7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738" h="739">
                    <a:moveTo>
                      <a:pt x="369" y="235"/>
                    </a:moveTo>
                    <a:lnTo>
                      <a:pt x="338" y="239"/>
                    </a:lnTo>
                    <a:lnTo>
                      <a:pt x="310" y="248"/>
                    </a:lnTo>
                    <a:lnTo>
                      <a:pt x="285" y="264"/>
                    </a:lnTo>
                    <a:lnTo>
                      <a:pt x="264" y="285"/>
                    </a:lnTo>
                    <a:lnTo>
                      <a:pt x="249" y="310"/>
                    </a:lnTo>
                    <a:lnTo>
                      <a:pt x="238" y="339"/>
                    </a:lnTo>
                    <a:lnTo>
                      <a:pt x="234" y="370"/>
                    </a:lnTo>
                    <a:lnTo>
                      <a:pt x="238" y="400"/>
                    </a:lnTo>
                    <a:lnTo>
                      <a:pt x="249" y="429"/>
                    </a:lnTo>
                    <a:lnTo>
                      <a:pt x="264" y="454"/>
                    </a:lnTo>
                    <a:lnTo>
                      <a:pt x="285" y="475"/>
                    </a:lnTo>
                    <a:lnTo>
                      <a:pt x="310" y="490"/>
                    </a:lnTo>
                    <a:lnTo>
                      <a:pt x="338" y="501"/>
                    </a:lnTo>
                    <a:lnTo>
                      <a:pt x="369" y="504"/>
                    </a:lnTo>
                    <a:lnTo>
                      <a:pt x="399" y="501"/>
                    </a:lnTo>
                    <a:lnTo>
                      <a:pt x="428" y="490"/>
                    </a:lnTo>
                    <a:lnTo>
                      <a:pt x="453" y="475"/>
                    </a:lnTo>
                    <a:lnTo>
                      <a:pt x="474" y="454"/>
                    </a:lnTo>
                    <a:lnTo>
                      <a:pt x="490" y="429"/>
                    </a:lnTo>
                    <a:lnTo>
                      <a:pt x="500" y="400"/>
                    </a:lnTo>
                    <a:lnTo>
                      <a:pt x="504" y="370"/>
                    </a:lnTo>
                    <a:lnTo>
                      <a:pt x="500" y="339"/>
                    </a:lnTo>
                    <a:lnTo>
                      <a:pt x="490" y="310"/>
                    </a:lnTo>
                    <a:lnTo>
                      <a:pt x="474" y="285"/>
                    </a:lnTo>
                    <a:lnTo>
                      <a:pt x="453" y="264"/>
                    </a:lnTo>
                    <a:lnTo>
                      <a:pt x="428" y="248"/>
                    </a:lnTo>
                    <a:lnTo>
                      <a:pt x="399" y="239"/>
                    </a:lnTo>
                    <a:lnTo>
                      <a:pt x="369" y="235"/>
                    </a:lnTo>
                    <a:close/>
                    <a:moveTo>
                      <a:pt x="369" y="201"/>
                    </a:moveTo>
                    <a:lnTo>
                      <a:pt x="403" y="205"/>
                    </a:lnTo>
                    <a:lnTo>
                      <a:pt x="435" y="214"/>
                    </a:lnTo>
                    <a:lnTo>
                      <a:pt x="463" y="230"/>
                    </a:lnTo>
                    <a:lnTo>
                      <a:pt x="488" y="251"/>
                    </a:lnTo>
                    <a:lnTo>
                      <a:pt x="508" y="276"/>
                    </a:lnTo>
                    <a:lnTo>
                      <a:pt x="524" y="305"/>
                    </a:lnTo>
                    <a:lnTo>
                      <a:pt x="534" y="336"/>
                    </a:lnTo>
                    <a:lnTo>
                      <a:pt x="537" y="370"/>
                    </a:lnTo>
                    <a:lnTo>
                      <a:pt x="534" y="403"/>
                    </a:lnTo>
                    <a:lnTo>
                      <a:pt x="524" y="436"/>
                    </a:lnTo>
                    <a:lnTo>
                      <a:pt x="508" y="463"/>
                    </a:lnTo>
                    <a:lnTo>
                      <a:pt x="488" y="488"/>
                    </a:lnTo>
                    <a:lnTo>
                      <a:pt x="463" y="509"/>
                    </a:lnTo>
                    <a:lnTo>
                      <a:pt x="435" y="525"/>
                    </a:lnTo>
                    <a:lnTo>
                      <a:pt x="403" y="534"/>
                    </a:lnTo>
                    <a:lnTo>
                      <a:pt x="369" y="538"/>
                    </a:lnTo>
                    <a:lnTo>
                      <a:pt x="335" y="534"/>
                    </a:lnTo>
                    <a:lnTo>
                      <a:pt x="304" y="525"/>
                    </a:lnTo>
                    <a:lnTo>
                      <a:pt x="275" y="509"/>
                    </a:lnTo>
                    <a:lnTo>
                      <a:pt x="250" y="488"/>
                    </a:lnTo>
                    <a:lnTo>
                      <a:pt x="229" y="463"/>
                    </a:lnTo>
                    <a:lnTo>
                      <a:pt x="215" y="436"/>
                    </a:lnTo>
                    <a:lnTo>
                      <a:pt x="204" y="403"/>
                    </a:lnTo>
                    <a:lnTo>
                      <a:pt x="202" y="370"/>
                    </a:lnTo>
                    <a:lnTo>
                      <a:pt x="204" y="336"/>
                    </a:lnTo>
                    <a:lnTo>
                      <a:pt x="215" y="305"/>
                    </a:lnTo>
                    <a:lnTo>
                      <a:pt x="229" y="276"/>
                    </a:lnTo>
                    <a:lnTo>
                      <a:pt x="250" y="251"/>
                    </a:lnTo>
                    <a:lnTo>
                      <a:pt x="275" y="230"/>
                    </a:lnTo>
                    <a:lnTo>
                      <a:pt x="304" y="214"/>
                    </a:lnTo>
                    <a:lnTo>
                      <a:pt x="335" y="205"/>
                    </a:lnTo>
                    <a:lnTo>
                      <a:pt x="369" y="201"/>
                    </a:lnTo>
                    <a:close/>
                    <a:moveTo>
                      <a:pt x="327" y="34"/>
                    </a:moveTo>
                    <a:lnTo>
                      <a:pt x="319" y="69"/>
                    </a:lnTo>
                    <a:lnTo>
                      <a:pt x="314" y="79"/>
                    </a:lnTo>
                    <a:lnTo>
                      <a:pt x="305" y="87"/>
                    </a:lnTo>
                    <a:lnTo>
                      <a:pt x="295" y="93"/>
                    </a:lnTo>
                    <a:lnTo>
                      <a:pt x="259" y="104"/>
                    </a:lnTo>
                    <a:lnTo>
                      <a:pt x="226" y="121"/>
                    </a:lnTo>
                    <a:lnTo>
                      <a:pt x="220" y="124"/>
                    </a:lnTo>
                    <a:lnTo>
                      <a:pt x="215" y="125"/>
                    </a:lnTo>
                    <a:lnTo>
                      <a:pt x="209" y="127"/>
                    </a:lnTo>
                    <a:lnTo>
                      <a:pt x="203" y="125"/>
                    </a:lnTo>
                    <a:lnTo>
                      <a:pt x="198" y="124"/>
                    </a:lnTo>
                    <a:lnTo>
                      <a:pt x="192" y="121"/>
                    </a:lnTo>
                    <a:lnTo>
                      <a:pt x="161" y="103"/>
                    </a:lnTo>
                    <a:lnTo>
                      <a:pt x="102" y="162"/>
                    </a:lnTo>
                    <a:lnTo>
                      <a:pt x="102" y="162"/>
                    </a:lnTo>
                    <a:lnTo>
                      <a:pt x="120" y="192"/>
                    </a:lnTo>
                    <a:lnTo>
                      <a:pt x="124" y="204"/>
                    </a:lnTo>
                    <a:lnTo>
                      <a:pt x="124" y="216"/>
                    </a:lnTo>
                    <a:lnTo>
                      <a:pt x="120" y="226"/>
                    </a:lnTo>
                    <a:lnTo>
                      <a:pt x="105" y="260"/>
                    </a:lnTo>
                    <a:lnTo>
                      <a:pt x="92" y="295"/>
                    </a:lnTo>
                    <a:lnTo>
                      <a:pt x="86" y="306"/>
                    </a:lnTo>
                    <a:lnTo>
                      <a:pt x="79" y="315"/>
                    </a:lnTo>
                    <a:lnTo>
                      <a:pt x="68" y="319"/>
                    </a:lnTo>
                    <a:lnTo>
                      <a:pt x="33" y="328"/>
                    </a:lnTo>
                    <a:lnTo>
                      <a:pt x="33" y="411"/>
                    </a:lnTo>
                    <a:lnTo>
                      <a:pt x="34" y="411"/>
                    </a:lnTo>
                    <a:lnTo>
                      <a:pt x="68" y="420"/>
                    </a:lnTo>
                    <a:lnTo>
                      <a:pt x="79" y="425"/>
                    </a:lnTo>
                    <a:lnTo>
                      <a:pt x="86" y="433"/>
                    </a:lnTo>
                    <a:lnTo>
                      <a:pt x="92" y="443"/>
                    </a:lnTo>
                    <a:lnTo>
                      <a:pt x="105" y="479"/>
                    </a:lnTo>
                    <a:lnTo>
                      <a:pt x="120" y="513"/>
                    </a:lnTo>
                    <a:lnTo>
                      <a:pt x="124" y="525"/>
                    </a:lnTo>
                    <a:lnTo>
                      <a:pt x="124" y="536"/>
                    </a:lnTo>
                    <a:lnTo>
                      <a:pt x="120" y="547"/>
                    </a:lnTo>
                    <a:lnTo>
                      <a:pt x="102" y="578"/>
                    </a:lnTo>
                    <a:lnTo>
                      <a:pt x="161" y="636"/>
                    </a:lnTo>
                    <a:lnTo>
                      <a:pt x="161" y="636"/>
                    </a:lnTo>
                    <a:lnTo>
                      <a:pt x="192" y="617"/>
                    </a:lnTo>
                    <a:lnTo>
                      <a:pt x="198" y="615"/>
                    </a:lnTo>
                    <a:lnTo>
                      <a:pt x="203" y="614"/>
                    </a:lnTo>
                    <a:lnTo>
                      <a:pt x="209" y="614"/>
                    </a:lnTo>
                    <a:lnTo>
                      <a:pt x="215" y="614"/>
                    </a:lnTo>
                    <a:lnTo>
                      <a:pt x="220" y="615"/>
                    </a:lnTo>
                    <a:lnTo>
                      <a:pt x="226" y="617"/>
                    </a:lnTo>
                    <a:lnTo>
                      <a:pt x="259" y="634"/>
                    </a:lnTo>
                    <a:lnTo>
                      <a:pt x="295" y="646"/>
                    </a:lnTo>
                    <a:lnTo>
                      <a:pt x="305" y="652"/>
                    </a:lnTo>
                    <a:lnTo>
                      <a:pt x="314" y="659"/>
                    </a:lnTo>
                    <a:lnTo>
                      <a:pt x="319" y="670"/>
                    </a:lnTo>
                    <a:lnTo>
                      <a:pt x="327" y="705"/>
                    </a:lnTo>
                    <a:lnTo>
                      <a:pt x="411" y="705"/>
                    </a:lnTo>
                    <a:lnTo>
                      <a:pt x="411" y="705"/>
                    </a:lnTo>
                    <a:lnTo>
                      <a:pt x="419" y="670"/>
                    </a:lnTo>
                    <a:lnTo>
                      <a:pt x="424" y="659"/>
                    </a:lnTo>
                    <a:lnTo>
                      <a:pt x="432" y="652"/>
                    </a:lnTo>
                    <a:lnTo>
                      <a:pt x="444" y="646"/>
                    </a:lnTo>
                    <a:lnTo>
                      <a:pt x="479" y="634"/>
                    </a:lnTo>
                    <a:lnTo>
                      <a:pt x="512" y="617"/>
                    </a:lnTo>
                    <a:lnTo>
                      <a:pt x="517" y="615"/>
                    </a:lnTo>
                    <a:lnTo>
                      <a:pt x="524" y="614"/>
                    </a:lnTo>
                    <a:lnTo>
                      <a:pt x="529" y="614"/>
                    </a:lnTo>
                    <a:lnTo>
                      <a:pt x="535" y="614"/>
                    </a:lnTo>
                    <a:lnTo>
                      <a:pt x="541" y="615"/>
                    </a:lnTo>
                    <a:lnTo>
                      <a:pt x="546" y="617"/>
                    </a:lnTo>
                    <a:lnTo>
                      <a:pt x="577" y="636"/>
                    </a:lnTo>
                    <a:lnTo>
                      <a:pt x="577" y="636"/>
                    </a:lnTo>
                    <a:lnTo>
                      <a:pt x="636" y="578"/>
                    </a:lnTo>
                    <a:lnTo>
                      <a:pt x="618" y="547"/>
                    </a:lnTo>
                    <a:lnTo>
                      <a:pt x="613" y="536"/>
                    </a:lnTo>
                    <a:lnTo>
                      <a:pt x="613" y="525"/>
                    </a:lnTo>
                    <a:lnTo>
                      <a:pt x="618" y="513"/>
                    </a:lnTo>
                    <a:lnTo>
                      <a:pt x="634" y="479"/>
                    </a:lnTo>
                    <a:lnTo>
                      <a:pt x="645" y="443"/>
                    </a:lnTo>
                    <a:lnTo>
                      <a:pt x="651" y="433"/>
                    </a:lnTo>
                    <a:lnTo>
                      <a:pt x="660" y="425"/>
                    </a:lnTo>
                    <a:lnTo>
                      <a:pt x="670" y="420"/>
                    </a:lnTo>
                    <a:lnTo>
                      <a:pt x="704" y="411"/>
                    </a:lnTo>
                    <a:lnTo>
                      <a:pt x="706" y="411"/>
                    </a:lnTo>
                    <a:lnTo>
                      <a:pt x="706" y="328"/>
                    </a:lnTo>
                    <a:lnTo>
                      <a:pt x="670" y="319"/>
                    </a:lnTo>
                    <a:lnTo>
                      <a:pt x="660" y="315"/>
                    </a:lnTo>
                    <a:lnTo>
                      <a:pt x="651" y="306"/>
                    </a:lnTo>
                    <a:lnTo>
                      <a:pt x="645" y="295"/>
                    </a:lnTo>
                    <a:lnTo>
                      <a:pt x="634" y="260"/>
                    </a:lnTo>
                    <a:lnTo>
                      <a:pt x="618" y="226"/>
                    </a:lnTo>
                    <a:lnTo>
                      <a:pt x="613" y="216"/>
                    </a:lnTo>
                    <a:lnTo>
                      <a:pt x="613" y="204"/>
                    </a:lnTo>
                    <a:lnTo>
                      <a:pt x="618" y="192"/>
                    </a:lnTo>
                    <a:lnTo>
                      <a:pt x="636" y="162"/>
                    </a:lnTo>
                    <a:lnTo>
                      <a:pt x="636" y="162"/>
                    </a:lnTo>
                    <a:lnTo>
                      <a:pt x="577" y="103"/>
                    </a:lnTo>
                    <a:lnTo>
                      <a:pt x="546" y="121"/>
                    </a:lnTo>
                    <a:lnTo>
                      <a:pt x="541" y="124"/>
                    </a:lnTo>
                    <a:lnTo>
                      <a:pt x="535" y="125"/>
                    </a:lnTo>
                    <a:lnTo>
                      <a:pt x="529" y="127"/>
                    </a:lnTo>
                    <a:lnTo>
                      <a:pt x="524" y="125"/>
                    </a:lnTo>
                    <a:lnTo>
                      <a:pt x="517" y="124"/>
                    </a:lnTo>
                    <a:lnTo>
                      <a:pt x="512" y="121"/>
                    </a:lnTo>
                    <a:lnTo>
                      <a:pt x="479" y="104"/>
                    </a:lnTo>
                    <a:lnTo>
                      <a:pt x="444" y="93"/>
                    </a:lnTo>
                    <a:lnTo>
                      <a:pt x="432" y="87"/>
                    </a:lnTo>
                    <a:lnTo>
                      <a:pt x="424" y="79"/>
                    </a:lnTo>
                    <a:lnTo>
                      <a:pt x="419" y="69"/>
                    </a:lnTo>
                    <a:lnTo>
                      <a:pt x="411" y="34"/>
                    </a:lnTo>
                    <a:lnTo>
                      <a:pt x="411" y="34"/>
                    </a:lnTo>
                    <a:lnTo>
                      <a:pt x="327" y="34"/>
                    </a:lnTo>
                    <a:close/>
                    <a:moveTo>
                      <a:pt x="319" y="0"/>
                    </a:moveTo>
                    <a:lnTo>
                      <a:pt x="419" y="0"/>
                    </a:lnTo>
                    <a:lnTo>
                      <a:pt x="427" y="2"/>
                    </a:lnTo>
                    <a:lnTo>
                      <a:pt x="435" y="7"/>
                    </a:lnTo>
                    <a:lnTo>
                      <a:pt x="440" y="15"/>
                    </a:lnTo>
                    <a:lnTo>
                      <a:pt x="442" y="24"/>
                    </a:lnTo>
                    <a:lnTo>
                      <a:pt x="452" y="60"/>
                    </a:lnTo>
                    <a:lnTo>
                      <a:pt x="492" y="74"/>
                    </a:lnTo>
                    <a:lnTo>
                      <a:pt x="529" y="93"/>
                    </a:lnTo>
                    <a:lnTo>
                      <a:pt x="560" y="73"/>
                    </a:lnTo>
                    <a:lnTo>
                      <a:pt x="567" y="70"/>
                    </a:lnTo>
                    <a:lnTo>
                      <a:pt x="573" y="68"/>
                    </a:lnTo>
                    <a:lnTo>
                      <a:pt x="580" y="68"/>
                    </a:lnTo>
                    <a:lnTo>
                      <a:pt x="585" y="68"/>
                    </a:lnTo>
                    <a:lnTo>
                      <a:pt x="590" y="70"/>
                    </a:lnTo>
                    <a:lnTo>
                      <a:pt x="596" y="73"/>
                    </a:lnTo>
                    <a:lnTo>
                      <a:pt x="665" y="144"/>
                    </a:lnTo>
                    <a:lnTo>
                      <a:pt x="670" y="151"/>
                    </a:lnTo>
                    <a:lnTo>
                      <a:pt x="672" y="159"/>
                    </a:lnTo>
                    <a:lnTo>
                      <a:pt x="669" y="168"/>
                    </a:lnTo>
                    <a:lnTo>
                      <a:pt x="665" y="178"/>
                    </a:lnTo>
                    <a:lnTo>
                      <a:pt x="647" y="209"/>
                    </a:lnTo>
                    <a:lnTo>
                      <a:pt x="665" y="247"/>
                    </a:lnTo>
                    <a:lnTo>
                      <a:pt x="678" y="286"/>
                    </a:lnTo>
                    <a:lnTo>
                      <a:pt x="713" y="295"/>
                    </a:lnTo>
                    <a:lnTo>
                      <a:pt x="723" y="299"/>
                    </a:lnTo>
                    <a:lnTo>
                      <a:pt x="730" y="305"/>
                    </a:lnTo>
                    <a:lnTo>
                      <a:pt x="737" y="311"/>
                    </a:lnTo>
                    <a:lnTo>
                      <a:pt x="738" y="320"/>
                    </a:lnTo>
                    <a:lnTo>
                      <a:pt x="738" y="418"/>
                    </a:lnTo>
                    <a:lnTo>
                      <a:pt x="737" y="428"/>
                    </a:lnTo>
                    <a:lnTo>
                      <a:pt x="730" y="434"/>
                    </a:lnTo>
                    <a:lnTo>
                      <a:pt x="723" y="439"/>
                    </a:lnTo>
                    <a:lnTo>
                      <a:pt x="713" y="443"/>
                    </a:lnTo>
                    <a:lnTo>
                      <a:pt x="678" y="453"/>
                    </a:lnTo>
                    <a:lnTo>
                      <a:pt x="665" y="492"/>
                    </a:lnTo>
                    <a:lnTo>
                      <a:pt x="647" y="530"/>
                    </a:lnTo>
                    <a:lnTo>
                      <a:pt x="665" y="561"/>
                    </a:lnTo>
                    <a:lnTo>
                      <a:pt x="669" y="570"/>
                    </a:lnTo>
                    <a:lnTo>
                      <a:pt x="672" y="580"/>
                    </a:lnTo>
                    <a:lnTo>
                      <a:pt x="670" y="587"/>
                    </a:lnTo>
                    <a:lnTo>
                      <a:pt x="665" y="597"/>
                    </a:lnTo>
                    <a:lnTo>
                      <a:pt x="596" y="666"/>
                    </a:lnTo>
                    <a:lnTo>
                      <a:pt x="590" y="669"/>
                    </a:lnTo>
                    <a:lnTo>
                      <a:pt x="586" y="671"/>
                    </a:lnTo>
                    <a:lnTo>
                      <a:pt x="581" y="671"/>
                    </a:lnTo>
                    <a:lnTo>
                      <a:pt x="575" y="671"/>
                    </a:lnTo>
                    <a:lnTo>
                      <a:pt x="567" y="669"/>
                    </a:lnTo>
                    <a:lnTo>
                      <a:pt x="560" y="666"/>
                    </a:lnTo>
                    <a:lnTo>
                      <a:pt x="529" y="646"/>
                    </a:lnTo>
                    <a:lnTo>
                      <a:pt x="492" y="665"/>
                    </a:lnTo>
                    <a:lnTo>
                      <a:pt x="452" y="679"/>
                    </a:lnTo>
                    <a:lnTo>
                      <a:pt x="442" y="714"/>
                    </a:lnTo>
                    <a:lnTo>
                      <a:pt x="440" y="724"/>
                    </a:lnTo>
                    <a:lnTo>
                      <a:pt x="435" y="731"/>
                    </a:lnTo>
                    <a:lnTo>
                      <a:pt x="427" y="737"/>
                    </a:lnTo>
                    <a:lnTo>
                      <a:pt x="419" y="739"/>
                    </a:lnTo>
                    <a:lnTo>
                      <a:pt x="319" y="739"/>
                    </a:lnTo>
                    <a:lnTo>
                      <a:pt x="310" y="737"/>
                    </a:lnTo>
                    <a:lnTo>
                      <a:pt x="304" y="731"/>
                    </a:lnTo>
                    <a:lnTo>
                      <a:pt x="298" y="724"/>
                    </a:lnTo>
                    <a:lnTo>
                      <a:pt x="295" y="714"/>
                    </a:lnTo>
                    <a:lnTo>
                      <a:pt x="287" y="679"/>
                    </a:lnTo>
                    <a:lnTo>
                      <a:pt x="246" y="665"/>
                    </a:lnTo>
                    <a:lnTo>
                      <a:pt x="209" y="646"/>
                    </a:lnTo>
                    <a:lnTo>
                      <a:pt x="178" y="666"/>
                    </a:lnTo>
                    <a:lnTo>
                      <a:pt x="171" y="669"/>
                    </a:lnTo>
                    <a:lnTo>
                      <a:pt x="164" y="671"/>
                    </a:lnTo>
                    <a:lnTo>
                      <a:pt x="157" y="671"/>
                    </a:lnTo>
                    <a:lnTo>
                      <a:pt x="152" y="671"/>
                    </a:lnTo>
                    <a:lnTo>
                      <a:pt x="147" y="669"/>
                    </a:lnTo>
                    <a:lnTo>
                      <a:pt x="143" y="666"/>
                    </a:lnTo>
                    <a:lnTo>
                      <a:pt x="73" y="597"/>
                    </a:lnTo>
                    <a:lnTo>
                      <a:pt x="68" y="587"/>
                    </a:lnTo>
                    <a:lnTo>
                      <a:pt x="67" y="580"/>
                    </a:lnTo>
                    <a:lnTo>
                      <a:pt x="69" y="570"/>
                    </a:lnTo>
                    <a:lnTo>
                      <a:pt x="73" y="561"/>
                    </a:lnTo>
                    <a:lnTo>
                      <a:pt x="92" y="530"/>
                    </a:lnTo>
                    <a:lnTo>
                      <a:pt x="73" y="492"/>
                    </a:lnTo>
                    <a:lnTo>
                      <a:pt x="60" y="453"/>
                    </a:lnTo>
                    <a:lnTo>
                      <a:pt x="24" y="443"/>
                    </a:lnTo>
                    <a:lnTo>
                      <a:pt x="16" y="439"/>
                    </a:lnTo>
                    <a:lnTo>
                      <a:pt x="8" y="434"/>
                    </a:lnTo>
                    <a:lnTo>
                      <a:pt x="1" y="428"/>
                    </a:lnTo>
                    <a:lnTo>
                      <a:pt x="0" y="418"/>
                    </a:lnTo>
                    <a:lnTo>
                      <a:pt x="0" y="320"/>
                    </a:lnTo>
                    <a:lnTo>
                      <a:pt x="1" y="311"/>
                    </a:lnTo>
                    <a:lnTo>
                      <a:pt x="8" y="305"/>
                    </a:lnTo>
                    <a:lnTo>
                      <a:pt x="16" y="299"/>
                    </a:lnTo>
                    <a:lnTo>
                      <a:pt x="24" y="295"/>
                    </a:lnTo>
                    <a:lnTo>
                      <a:pt x="60" y="286"/>
                    </a:lnTo>
                    <a:lnTo>
                      <a:pt x="73" y="247"/>
                    </a:lnTo>
                    <a:lnTo>
                      <a:pt x="92" y="209"/>
                    </a:lnTo>
                    <a:lnTo>
                      <a:pt x="73" y="178"/>
                    </a:lnTo>
                    <a:lnTo>
                      <a:pt x="69" y="168"/>
                    </a:lnTo>
                    <a:lnTo>
                      <a:pt x="67" y="159"/>
                    </a:lnTo>
                    <a:lnTo>
                      <a:pt x="68" y="151"/>
                    </a:lnTo>
                    <a:lnTo>
                      <a:pt x="73" y="144"/>
                    </a:lnTo>
                    <a:lnTo>
                      <a:pt x="143" y="73"/>
                    </a:lnTo>
                    <a:lnTo>
                      <a:pt x="147" y="70"/>
                    </a:lnTo>
                    <a:lnTo>
                      <a:pt x="152" y="68"/>
                    </a:lnTo>
                    <a:lnTo>
                      <a:pt x="157" y="68"/>
                    </a:lnTo>
                    <a:lnTo>
                      <a:pt x="165" y="68"/>
                    </a:lnTo>
                    <a:lnTo>
                      <a:pt x="171" y="70"/>
                    </a:lnTo>
                    <a:lnTo>
                      <a:pt x="178" y="73"/>
                    </a:lnTo>
                    <a:lnTo>
                      <a:pt x="209" y="93"/>
                    </a:lnTo>
                    <a:lnTo>
                      <a:pt x="246" y="74"/>
                    </a:lnTo>
                    <a:lnTo>
                      <a:pt x="287" y="60"/>
                    </a:lnTo>
                    <a:lnTo>
                      <a:pt x="295" y="24"/>
                    </a:lnTo>
                    <a:lnTo>
                      <a:pt x="298" y="15"/>
                    </a:lnTo>
                    <a:lnTo>
                      <a:pt x="304" y="7"/>
                    </a:lnTo>
                    <a:lnTo>
                      <a:pt x="310" y="2"/>
                    </a:lnTo>
                    <a:lnTo>
                      <a:pt x="319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600">
                  <a:solidFill>
                    <a:schemeClr val="tx1"/>
                  </a:solidFill>
                  <a:latin typeface="UTM Avo" panose="02040603050506020204" pitchFamily="18" charset="0"/>
                </a:endParaRPr>
              </a:p>
            </p:txBody>
          </p:sp>
        </p:grpSp>
      </p:grpSp>
      <p:grpSp>
        <p:nvGrpSpPr>
          <p:cNvPr id="14" name="组合 4">
            <a:extLst>
              <a:ext uri="{FF2B5EF4-FFF2-40B4-BE49-F238E27FC236}">
                <a16:creationId xmlns:a16="http://schemas.microsoft.com/office/drawing/2014/main" id="{897062E2-016A-FA9F-721C-14364C02BF47}"/>
              </a:ext>
            </a:extLst>
          </p:cNvPr>
          <p:cNvGrpSpPr/>
          <p:nvPr/>
        </p:nvGrpSpPr>
        <p:grpSpPr>
          <a:xfrm>
            <a:off x="5790586" y="4080668"/>
            <a:ext cx="4927032" cy="535073"/>
            <a:chOff x="561523" y="4594445"/>
            <a:chExt cx="6569376" cy="713211"/>
          </a:xfrm>
        </p:grpSpPr>
        <p:sp>
          <p:nvSpPr>
            <p:cNvPr id="15" name="文本框 66">
              <a:hlinkClick r:id="rId5"/>
              <a:extLst>
                <a:ext uri="{FF2B5EF4-FFF2-40B4-BE49-F238E27FC236}">
                  <a16:creationId xmlns:a16="http://schemas.microsoft.com/office/drawing/2014/main" id="{08B9DA49-D971-F0D5-AB82-4752C9AAD74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flipH="1">
              <a:off x="1434530" y="4594445"/>
              <a:ext cx="5696369" cy="6563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2600" dirty="0" err="1">
                  <a:latin typeface="UTM Avo" panose="02040603050506020204" pitchFamily="18" charset="0"/>
                  <a:ea typeface="+mj-ea"/>
                  <a:cs typeface="Arial" panose="020B0604020202020204" pitchFamily="34" charset="0"/>
                </a:rPr>
                <a:t>Đọc</a:t>
              </a:r>
              <a:r>
                <a:rPr lang="en-US" altLang="zh-CN" sz="2600" dirty="0">
                  <a:latin typeface="UTM Avo" panose="02040603050506020204" pitchFamily="18" charset="0"/>
                  <a:ea typeface="+mj-ea"/>
                  <a:cs typeface="Arial" panose="020B0604020202020204" pitchFamily="34" charset="0"/>
                </a:rPr>
                <a:t> </a:t>
              </a:r>
              <a:r>
                <a:rPr lang="en-US" altLang="zh-CN" sz="2600" dirty="0" err="1">
                  <a:latin typeface="UTM Avo" panose="02040603050506020204" pitchFamily="18" charset="0"/>
                  <a:ea typeface="+mj-ea"/>
                  <a:cs typeface="Arial" panose="020B0604020202020204" pitchFamily="34" charset="0"/>
                </a:rPr>
                <a:t>trước</a:t>
              </a:r>
              <a:r>
                <a:rPr lang="en-US" altLang="zh-CN" sz="2600" dirty="0">
                  <a:latin typeface="UTM Avo" panose="02040603050506020204" pitchFamily="18" charset="0"/>
                  <a:ea typeface="+mj-ea"/>
                  <a:cs typeface="Arial" panose="020B0604020202020204" pitchFamily="34" charset="0"/>
                </a:rPr>
                <a:t> </a:t>
              </a:r>
              <a:r>
                <a:rPr lang="en-US" altLang="zh-CN" sz="2600" dirty="0" err="1">
                  <a:latin typeface="UTM Avo" panose="02040603050506020204" pitchFamily="18" charset="0"/>
                  <a:ea typeface="+mj-ea"/>
                  <a:cs typeface="Arial" panose="020B0604020202020204" pitchFamily="34" charset="0"/>
                </a:rPr>
                <a:t>nội</a:t>
              </a:r>
              <a:r>
                <a:rPr lang="en-US" altLang="zh-CN" sz="2600" dirty="0">
                  <a:latin typeface="UTM Avo" panose="02040603050506020204" pitchFamily="18" charset="0"/>
                  <a:ea typeface="+mj-ea"/>
                  <a:cs typeface="Arial" panose="020B0604020202020204" pitchFamily="34" charset="0"/>
                </a:rPr>
                <a:t> dung </a:t>
              </a:r>
              <a:r>
                <a:rPr lang="en-US" altLang="zh-CN" sz="2600" dirty="0" err="1">
                  <a:latin typeface="UTM Avo" panose="02040603050506020204" pitchFamily="18" charset="0"/>
                  <a:ea typeface="+mj-ea"/>
                  <a:cs typeface="Arial" panose="020B0604020202020204" pitchFamily="34" charset="0"/>
                </a:rPr>
                <a:t>bài</a:t>
              </a:r>
              <a:r>
                <a:rPr lang="en-US" altLang="zh-CN" sz="2600" dirty="0">
                  <a:latin typeface="UTM Avo" panose="02040603050506020204" pitchFamily="18" charset="0"/>
                  <a:ea typeface="+mj-ea"/>
                  <a:cs typeface="Arial" panose="020B0604020202020204" pitchFamily="34" charset="0"/>
                </a:rPr>
                <a:t> 2</a:t>
              </a:r>
              <a:endParaRPr lang="en-US" altLang="zh-CN" sz="2600" dirty="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grpSp>
          <p:nvGrpSpPr>
            <p:cNvPr id="16" name="组合 20">
              <a:extLst>
                <a:ext uri="{FF2B5EF4-FFF2-40B4-BE49-F238E27FC236}">
                  <a16:creationId xmlns:a16="http://schemas.microsoft.com/office/drawing/2014/main" id="{C4D4B4AE-A14E-3A8F-B3D4-D804995FF874}"/>
                </a:ext>
              </a:extLst>
            </p:cNvPr>
            <p:cNvGrpSpPr/>
            <p:nvPr/>
          </p:nvGrpSpPr>
          <p:grpSpPr>
            <a:xfrm>
              <a:off x="561523" y="4635290"/>
              <a:ext cx="672366" cy="672366"/>
              <a:chOff x="561523" y="4555459"/>
              <a:chExt cx="672366" cy="672366"/>
            </a:xfrm>
          </p:grpSpPr>
          <p:sp>
            <p:nvSpPr>
              <p:cNvPr id="17" name="矩形 21">
                <a:extLst>
                  <a:ext uri="{FF2B5EF4-FFF2-40B4-BE49-F238E27FC236}">
                    <a16:creationId xmlns:a16="http://schemas.microsoft.com/office/drawing/2014/main" id="{75DE9FA7-B69E-953C-87DF-50D639F742F0}"/>
                  </a:ext>
                </a:extLst>
              </p:cNvPr>
              <p:cNvSpPr/>
              <p:nvPr/>
            </p:nvSpPr>
            <p:spPr>
              <a:xfrm flipH="1">
                <a:off x="561523" y="4555459"/>
                <a:ext cx="672366" cy="672366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600">
                  <a:solidFill>
                    <a:schemeClr val="tx1"/>
                  </a:solidFill>
                  <a:latin typeface="UTM Avo" panose="02040603050506020204" pitchFamily="18" charset="0"/>
                </a:endParaRPr>
              </a:p>
            </p:txBody>
          </p:sp>
          <p:sp>
            <p:nvSpPr>
              <p:cNvPr id="18" name="Freeform 50">
                <a:extLst>
                  <a:ext uri="{FF2B5EF4-FFF2-40B4-BE49-F238E27FC236}">
                    <a16:creationId xmlns:a16="http://schemas.microsoft.com/office/drawing/2014/main" id="{A7362AC2-262A-2549-FBF6-2449CCFCA50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19796" y="4746100"/>
                <a:ext cx="355820" cy="291084"/>
              </a:xfrm>
              <a:custGeom>
                <a:avLst/>
                <a:gdLst>
                  <a:gd name="T0" fmla="*/ 707 w 819"/>
                  <a:gd name="T1" fmla="*/ 107 h 670"/>
                  <a:gd name="T2" fmla="*/ 733 w 819"/>
                  <a:gd name="T3" fmla="*/ 246 h 670"/>
                  <a:gd name="T4" fmla="*/ 721 w 819"/>
                  <a:gd name="T5" fmla="*/ 326 h 670"/>
                  <a:gd name="T6" fmla="*/ 700 w 819"/>
                  <a:gd name="T7" fmla="*/ 420 h 670"/>
                  <a:gd name="T8" fmla="*/ 741 w 819"/>
                  <a:gd name="T9" fmla="*/ 465 h 670"/>
                  <a:gd name="T10" fmla="*/ 817 w 819"/>
                  <a:gd name="T11" fmla="*/ 551 h 670"/>
                  <a:gd name="T12" fmla="*/ 816 w 819"/>
                  <a:gd name="T13" fmla="*/ 589 h 670"/>
                  <a:gd name="T14" fmla="*/ 700 w 819"/>
                  <a:gd name="T15" fmla="*/ 558 h 670"/>
                  <a:gd name="T16" fmla="*/ 717 w 819"/>
                  <a:gd name="T17" fmla="*/ 496 h 670"/>
                  <a:gd name="T18" fmla="*/ 662 w 819"/>
                  <a:gd name="T19" fmla="*/ 376 h 670"/>
                  <a:gd name="T20" fmla="*/ 691 w 819"/>
                  <a:gd name="T21" fmla="*/ 304 h 670"/>
                  <a:gd name="T22" fmla="*/ 698 w 819"/>
                  <a:gd name="T23" fmla="*/ 233 h 670"/>
                  <a:gd name="T24" fmla="*/ 685 w 819"/>
                  <a:gd name="T25" fmla="*/ 137 h 670"/>
                  <a:gd name="T26" fmla="*/ 630 w 819"/>
                  <a:gd name="T27" fmla="*/ 113 h 670"/>
                  <a:gd name="T28" fmla="*/ 615 w 819"/>
                  <a:gd name="T29" fmla="*/ 75 h 670"/>
                  <a:gd name="T30" fmla="*/ 228 w 819"/>
                  <a:gd name="T31" fmla="*/ 116 h 670"/>
                  <a:gd name="T32" fmla="*/ 157 w 819"/>
                  <a:gd name="T33" fmla="*/ 124 h 670"/>
                  <a:gd name="T34" fmla="*/ 113 w 819"/>
                  <a:gd name="T35" fmla="*/ 190 h 670"/>
                  <a:gd name="T36" fmla="*/ 127 w 819"/>
                  <a:gd name="T37" fmla="*/ 284 h 670"/>
                  <a:gd name="T38" fmla="*/ 142 w 819"/>
                  <a:gd name="T39" fmla="*/ 323 h 670"/>
                  <a:gd name="T40" fmla="*/ 139 w 819"/>
                  <a:gd name="T41" fmla="*/ 466 h 670"/>
                  <a:gd name="T42" fmla="*/ 53 w 819"/>
                  <a:gd name="T43" fmla="*/ 525 h 670"/>
                  <a:gd name="T44" fmla="*/ 13 w 819"/>
                  <a:gd name="T45" fmla="*/ 594 h 670"/>
                  <a:gd name="T46" fmla="*/ 0 w 819"/>
                  <a:gd name="T47" fmla="*/ 579 h 670"/>
                  <a:gd name="T48" fmla="*/ 40 w 819"/>
                  <a:gd name="T49" fmla="*/ 486 h 670"/>
                  <a:gd name="T50" fmla="*/ 100 w 819"/>
                  <a:gd name="T51" fmla="*/ 454 h 670"/>
                  <a:gd name="T52" fmla="*/ 113 w 819"/>
                  <a:gd name="T53" fmla="*/ 349 h 670"/>
                  <a:gd name="T54" fmla="*/ 89 w 819"/>
                  <a:gd name="T55" fmla="*/ 300 h 670"/>
                  <a:gd name="T56" fmla="*/ 81 w 819"/>
                  <a:gd name="T57" fmla="*/ 161 h 670"/>
                  <a:gd name="T58" fmla="*/ 168 w 819"/>
                  <a:gd name="T59" fmla="*/ 80 h 670"/>
                  <a:gd name="T60" fmla="*/ 375 w 819"/>
                  <a:gd name="T61" fmla="*/ 51 h 670"/>
                  <a:gd name="T62" fmla="*/ 299 w 819"/>
                  <a:gd name="T63" fmla="*/ 145 h 670"/>
                  <a:gd name="T64" fmla="*/ 322 w 819"/>
                  <a:gd name="T65" fmla="*/ 238 h 670"/>
                  <a:gd name="T66" fmla="*/ 320 w 819"/>
                  <a:gd name="T67" fmla="*/ 300 h 670"/>
                  <a:gd name="T68" fmla="*/ 351 w 819"/>
                  <a:gd name="T69" fmla="*/ 346 h 670"/>
                  <a:gd name="T70" fmla="*/ 331 w 819"/>
                  <a:gd name="T71" fmla="*/ 507 h 670"/>
                  <a:gd name="T72" fmla="*/ 232 w 819"/>
                  <a:gd name="T73" fmla="*/ 559 h 670"/>
                  <a:gd name="T74" fmla="*/ 644 w 819"/>
                  <a:gd name="T75" fmla="*/ 613 h 670"/>
                  <a:gd name="T76" fmla="*/ 547 w 819"/>
                  <a:gd name="T77" fmla="*/ 542 h 670"/>
                  <a:gd name="T78" fmla="*/ 457 w 819"/>
                  <a:gd name="T79" fmla="*/ 448 h 670"/>
                  <a:gd name="T80" fmla="*/ 495 w 819"/>
                  <a:gd name="T81" fmla="*/ 306 h 670"/>
                  <a:gd name="T82" fmla="*/ 504 w 819"/>
                  <a:gd name="T83" fmla="*/ 289 h 670"/>
                  <a:gd name="T84" fmla="*/ 516 w 819"/>
                  <a:gd name="T85" fmla="*/ 203 h 670"/>
                  <a:gd name="T86" fmla="*/ 488 w 819"/>
                  <a:gd name="T87" fmla="*/ 67 h 670"/>
                  <a:gd name="T88" fmla="*/ 450 w 819"/>
                  <a:gd name="T89" fmla="*/ 1 h 670"/>
                  <a:gd name="T90" fmla="*/ 551 w 819"/>
                  <a:gd name="T91" fmla="*/ 119 h 670"/>
                  <a:gd name="T92" fmla="*/ 542 w 819"/>
                  <a:gd name="T93" fmla="*/ 285 h 670"/>
                  <a:gd name="T94" fmla="*/ 517 w 819"/>
                  <a:gd name="T95" fmla="*/ 338 h 670"/>
                  <a:gd name="T96" fmla="*/ 500 w 819"/>
                  <a:gd name="T97" fmla="*/ 459 h 670"/>
                  <a:gd name="T98" fmla="*/ 558 w 819"/>
                  <a:gd name="T99" fmla="*/ 507 h 670"/>
                  <a:gd name="T100" fmla="*/ 669 w 819"/>
                  <a:gd name="T101" fmla="*/ 579 h 670"/>
                  <a:gd name="T102" fmla="*/ 687 w 819"/>
                  <a:gd name="T103" fmla="*/ 658 h 670"/>
                  <a:gd name="T104" fmla="*/ 149 w 819"/>
                  <a:gd name="T105" fmla="*/ 670 h 670"/>
                  <a:gd name="T106" fmla="*/ 131 w 819"/>
                  <a:gd name="T107" fmla="*/ 656 h 670"/>
                  <a:gd name="T108" fmla="*/ 164 w 819"/>
                  <a:gd name="T109" fmla="*/ 562 h 670"/>
                  <a:gd name="T110" fmla="*/ 263 w 819"/>
                  <a:gd name="T111" fmla="*/ 505 h 670"/>
                  <a:gd name="T112" fmla="*/ 326 w 819"/>
                  <a:gd name="T113" fmla="*/ 442 h 670"/>
                  <a:gd name="T114" fmla="*/ 296 w 819"/>
                  <a:gd name="T115" fmla="*/ 330 h 670"/>
                  <a:gd name="T116" fmla="*/ 280 w 819"/>
                  <a:gd name="T117" fmla="*/ 264 h 670"/>
                  <a:gd name="T118" fmla="*/ 269 w 819"/>
                  <a:gd name="T119" fmla="*/ 110 h 670"/>
                  <a:gd name="T120" fmla="*/ 367 w 819"/>
                  <a:gd name="T121" fmla="*/ 13 h 6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819" h="670">
                    <a:moveTo>
                      <a:pt x="615" y="75"/>
                    </a:moveTo>
                    <a:lnTo>
                      <a:pt x="635" y="76"/>
                    </a:lnTo>
                    <a:lnTo>
                      <a:pt x="652" y="80"/>
                    </a:lnTo>
                    <a:lnTo>
                      <a:pt x="668" y="85"/>
                    </a:lnTo>
                    <a:lnTo>
                      <a:pt x="678" y="90"/>
                    </a:lnTo>
                    <a:lnTo>
                      <a:pt x="694" y="98"/>
                    </a:lnTo>
                    <a:lnTo>
                      <a:pt x="707" y="107"/>
                    </a:lnTo>
                    <a:lnTo>
                      <a:pt x="717" y="119"/>
                    </a:lnTo>
                    <a:lnTo>
                      <a:pt x="728" y="137"/>
                    </a:lnTo>
                    <a:lnTo>
                      <a:pt x="738" y="161"/>
                    </a:lnTo>
                    <a:lnTo>
                      <a:pt x="745" y="183"/>
                    </a:lnTo>
                    <a:lnTo>
                      <a:pt x="744" y="207"/>
                    </a:lnTo>
                    <a:lnTo>
                      <a:pt x="740" y="228"/>
                    </a:lnTo>
                    <a:lnTo>
                      <a:pt x="733" y="246"/>
                    </a:lnTo>
                    <a:lnTo>
                      <a:pt x="727" y="262"/>
                    </a:lnTo>
                    <a:lnTo>
                      <a:pt x="729" y="283"/>
                    </a:lnTo>
                    <a:lnTo>
                      <a:pt x="730" y="300"/>
                    </a:lnTo>
                    <a:lnTo>
                      <a:pt x="728" y="311"/>
                    </a:lnTo>
                    <a:lnTo>
                      <a:pt x="725" y="319"/>
                    </a:lnTo>
                    <a:lnTo>
                      <a:pt x="723" y="325"/>
                    </a:lnTo>
                    <a:lnTo>
                      <a:pt x="721" y="326"/>
                    </a:lnTo>
                    <a:lnTo>
                      <a:pt x="717" y="332"/>
                    </a:lnTo>
                    <a:lnTo>
                      <a:pt x="712" y="340"/>
                    </a:lnTo>
                    <a:lnTo>
                      <a:pt x="707" y="349"/>
                    </a:lnTo>
                    <a:lnTo>
                      <a:pt x="703" y="364"/>
                    </a:lnTo>
                    <a:lnTo>
                      <a:pt x="700" y="380"/>
                    </a:lnTo>
                    <a:lnTo>
                      <a:pt x="699" y="402"/>
                    </a:lnTo>
                    <a:lnTo>
                      <a:pt x="700" y="420"/>
                    </a:lnTo>
                    <a:lnTo>
                      <a:pt x="706" y="435"/>
                    </a:lnTo>
                    <a:lnTo>
                      <a:pt x="712" y="445"/>
                    </a:lnTo>
                    <a:lnTo>
                      <a:pt x="720" y="454"/>
                    </a:lnTo>
                    <a:lnTo>
                      <a:pt x="727" y="459"/>
                    </a:lnTo>
                    <a:lnTo>
                      <a:pt x="734" y="463"/>
                    </a:lnTo>
                    <a:lnTo>
                      <a:pt x="738" y="465"/>
                    </a:lnTo>
                    <a:lnTo>
                      <a:pt x="741" y="465"/>
                    </a:lnTo>
                    <a:lnTo>
                      <a:pt x="754" y="470"/>
                    </a:lnTo>
                    <a:lnTo>
                      <a:pt x="767" y="478"/>
                    </a:lnTo>
                    <a:lnTo>
                      <a:pt x="780" y="486"/>
                    </a:lnTo>
                    <a:lnTo>
                      <a:pt x="792" y="497"/>
                    </a:lnTo>
                    <a:lnTo>
                      <a:pt x="804" y="512"/>
                    </a:lnTo>
                    <a:lnTo>
                      <a:pt x="812" y="530"/>
                    </a:lnTo>
                    <a:lnTo>
                      <a:pt x="817" y="551"/>
                    </a:lnTo>
                    <a:lnTo>
                      <a:pt x="819" y="577"/>
                    </a:lnTo>
                    <a:lnTo>
                      <a:pt x="819" y="577"/>
                    </a:lnTo>
                    <a:lnTo>
                      <a:pt x="819" y="579"/>
                    </a:lnTo>
                    <a:lnTo>
                      <a:pt x="819" y="581"/>
                    </a:lnTo>
                    <a:lnTo>
                      <a:pt x="818" y="584"/>
                    </a:lnTo>
                    <a:lnTo>
                      <a:pt x="817" y="586"/>
                    </a:lnTo>
                    <a:lnTo>
                      <a:pt x="816" y="589"/>
                    </a:lnTo>
                    <a:lnTo>
                      <a:pt x="813" y="592"/>
                    </a:lnTo>
                    <a:lnTo>
                      <a:pt x="810" y="593"/>
                    </a:lnTo>
                    <a:lnTo>
                      <a:pt x="806" y="594"/>
                    </a:lnTo>
                    <a:lnTo>
                      <a:pt x="801" y="596"/>
                    </a:lnTo>
                    <a:lnTo>
                      <a:pt x="717" y="596"/>
                    </a:lnTo>
                    <a:lnTo>
                      <a:pt x="710" y="576"/>
                    </a:lnTo>
                    <a:lnTo>
                      <a:pt x="700" y="558"/>
                    </a:lnTo>
                    <a:lnTo>
                      <a:pt x="780" y="558"/>
                    </a:lnTo>
                    <a:lnTo>
                      <a:pt x="776" y="539"/>
                    </a:lnTo>
                    <a:lnTo>
                      <a:pt x="767" y="525"/>
                    </a:lnTo>
                    <a:lnTo>
                      <a:pt x="757" y="514"/>
                    </a:lnTo>
                    <a:lnTo>
                      <a:pt x="744" y="507"/>
                    </a:lnTo>
                    <a:lnTo>
                      <a:pt x="729" y="501"/>
                    </a:lnTo>
                    <a:lnTo>
                      <a:pt x="717" y="496"/>
                    </a:lnTo>
                    <a:lnTo>
                      <a:pt x="706" y="490"/>
                    </a:lnTo>
                    <a:lnTo>
                      <a:pt x="693" y="479"/>
                    </a:lnTo>
                    <a:lnTo>
                      <a:pt x="681" y="466"/>
                    </a:lnTo>
                    <a:lnTo>
                      <a:pt x="670" y="448"/>
                    </a:lnTo>
                    <a:lnTo>
                      <a:pt x="664" y="427"/>
                    </a:lnTo>
                    <a:lnTo>
                      <a:pt x="661" y="402"/>
                    </a:lnTo>
                    <a:lnTo>
                      <a:pt x="662" y="376"/>
                    </a:lnTo>
                    <a:lnTo>
                      <a:pt x="666" y="355"/>
                    </a:lnTo>
                    <a:lnTo>
                      <a:pt x="672" y="336"/>
                    </a:lnTo>
                    <a:lnTo>
                      <a:pt x="678" y="323"/>
                    </a:lnTo>
                    <a:lnTo>
                      <a:pt x="685" y="313"/>
                    </a:lnTo>
                    <a:lnTo>
                      <a:pt x="690" y="305"/>
                    </a:lnTo>
                    <a:lnTo>
                      <a:pt x="691" y="304"/>
                    </a:lnTo>
                    <a:lnTo>
                      <a:pt x="691" y="304"/>
                    </a:lnTo>
                    <a:lnTo>
                      <a:pt x="693" y="300"/>
                    </a:lnTo>
                    <a:lnTo>
                      <a:pt x="693" y="293"/>
                    </a:lnTo>
                    <a:lnTo>
                      <a:pt x="693" y="284"/>
                    </a:lnTo>
                    <a:lnTo>
                      <a:pt x="690" y="270"/>
                    </a:lnTo>
                    <a:lnTo>
                      <a:pt x="689" y="258"/>
                    </a:lnTo>
                    <a:lnTo>
                      <a:pt x="693" y="245"/>
                    </a:lnTo>
                    <a:lnTo>
                      <a:pt x="698" y="233"/>
                    </a:lnTo>
                    <a:lnTo>
                      <a:pt x="703" y="220"/>
                    </a:lnTo>
                    <a:lnTo>
                      <a:pt x="707" y="204"/>
                    </a:lnTo>
                    <a:lnTo>
                      <a:pt x="707" y="190"/>
                    </a:lnTo>
                    <a:lnTo>
                      <a:pt x="704" y="174"/>
                    </a:lnTo>
                    <a:lnTo>
                      <a:pt x="696" y="157"/>
                    </a:lnTo>
                    <a:lnTo>
                      <a:pt x="690" y="145"/>
                    </a:lnTo>
                    <a:lnTo>
                      <a:pt x="685" y="137"/>
                    </a:lnTo>
                    <a:lnTo>
                      <a:pt x="678" y="132"/>
                    </a:lnTo>
                    <a:lnTo>
                      <a:pt x="672" y="128"/>
                    </a:lnTo>
                    <a:lnTo>
                      <a:pt x="662" y="124"/>
                    </a:lnTo>
                    <a:lnTo>
                      <a:pt x="657" y="122"/>
                    </a:lnTo>
                    <a:lnTo>
                      <a:pt x="652" y="118"/>
                    </a:lnTo>
                    <a:lnTo>
                      <a:pt x="641" y="115"/>
                    </a:lnTo>
                    <a:lnTo>
                      <a:pt x="630" y="113"/>
                    </a:lnTo>
                    <a:lnTo>
                      <a:pt x="615" y="111"/>
                    </a:lnTo>
                    <a:lnTo>
                      <a:pt x="601" y="113"/>
                    </a:lnTo>
                    <a:lnTo>
                      <a:pt x="590" y="116"/>
                    </a:lnTo>
                    <a:lnTo>
                      <a:pt x="589" y="118"/>
                    </a:lnTo>
                    <a:lnTo>
                      <a:pt x="577" y="81"/>
                    </a:lnTo>
                    <a:lnTo>
                      <a:pt x="596" y="76"/>
                    </a:lnTo>
                    <a:lnTo>
                      <a:pt x="615" y="75"/>
                    </a:lnTo>
                    <a:close/>
                    <a:moveTo>
                      <a:pt x="204" y="75"/>
                    </a:moveTo>
                    <a:lnTo>
                      <a:pt x="223" y="76"/>
                    </a:lnTo>
                    <a:lnTo>
                      <a:pt x="241" y="81"/>
                    </a:lnTo>
                    <a:lnTo>
                      <a:pt x="237" y="89"/>
                    </a:lnTo>
                    <a:lnTo>
                      <a:pt x="235" y="97"/>
                    </a:lnTo>
                    <a:lnTo>
                      <a:pt x="231" y="106"/>
                    </a:lnTo>
                    <a:lnTo>
                      <a:pt x="228" y="116"/>
                    </a:lnTo>
                    <a:lnTo>
                      <a:pt x="218" y="113"/>
                    </a:lnTo>
                    <a:lnTo>
                      <a:pt x="204" y="111"/>
                    </a:lnTo>
                    <a:lnTo>
                      <a:pt x="190" y="113"/>
                    </a:lnTo>
                    <a:lnTo>
                      <a:pt x="178" y="115"/>
                    </a:lnTo>
                    <a:lnTo>
                      <a:pt x="168" y="118"/>
                    </a:lnTo>
                    <a:lnTo>
                      <a:pt x="163" y="122"/>
                    </a:lnTo>
                    <a:lnTo>
                      <a:pt x="157" y="124"/>
                    </a:lnTo>
                    <a:lnTo>
                      <a:pt x="148" y="128"/>
                    </a:lnTo>
                    <a:lnTo>
                      <a:pt x="142" y="132"/>
                    </a:lnTo>
                    <a:lnTo>
                      <a:pt x="135" y="137"/>
                    </a:lnTo>
                    <a:lnTo>
                      <a:pt x="130" y="145"/>
                    </a:lnTo>
                    <a:lnTo>
                      <a:pt x="123" y="157"/>
                    </a:lnTo>
                    <a:lnTo>
                      <a:pt x="115" y="174"/>
                    </a:lnTo>
                    <a:lnTo>
                      <a:pt x="113" y="190"/>
                    </a:lnTo>
                    <a:lnTo>
                      <a:pt x="113" y="204"/>
                    </a:lnTo>
                    <a:lnTo>
                      <a:pt x="117" y="220"/>
                    </a:lnTo>
                    <a:lnTo>
                      <a:pt x="122" y="233"/>
                    </a:lnTo>
                    <a:lnTo>
                      <a:pt x="127" y="245"/>
                    </a:lnTo>
                    <a:lnTo>
                      <a:pt x="131" y="258"/>
                    </a:lnTo>
                    <a:lnTo>
                      <a:pt x="130" y="270"/>
                    </a:lnTo>
                    <a:lnTo>
                      <a:pt x="127" y="284"/>
                    </a:lnTo>
                    <a:lnTo>
                      <a:pt x="127" y="293"/>
                    </a:lnTo>
                    <a:lnTo>
                      <a:pt x="127" y="300"/>
                    </a:lnTo>
                    <a:lnTo>
                      <a:pt x="129" y="304"/>
                    </a:lnTo>
                    <a:lnTo>
                      <a:pt x="129" y="304"/>
                    </a:lnTo>
                    <a:lnTo>
                      <a:pt x="130" y="305"/>
                    </a:lnTo>
                    <a:lnTo>
                      <a:pt x="135" y="313"/>
                    </a:lnTo>
                    <a:lnTo>
                      <a:pt x="142" y="323"/>
                    </a:lnTo>
                    <a:lnTo>
                      <a:pt x="148" y="336"/>
                    </a:lnTo>
                    <a:lnTo>
                      <a:pt x="153" y="355"/>
                    </a:lnTo>
                    <a:lnTo>
                      <a:pt x="157" y="376"/>
                    </a:lnTo>
                    <a:lnTo>
                      <a:pt x="159" y="402"/>
                    </a:lnTo>
                    <a:lnTo>
                      <a:pt x="156" y="427"/>
                    </a:lnTo>
                    <a:lnTo>
                      <a:pt x="149" y="448"/>
                    </a:lnTo>
                    <a:lnTo>
                      <a:pt x="139" y="466"/>
                    </a:lnTo>
                    <a:lnTo>
                      <a:pt x="127" y="479"/>
                    </a:lnTo>
                    <a:lnTo>
                      <a:pt x="114" y="490"/>
                    </a:lnTo>
                    <a:lnTo>
                      <a:pt x="102" y="496"/>
                    </a:lnTo>
                    <a:lnTo>
                      <a:pt x="91" y="501"/>
                    </a:lnTo>
                    <a:lnTo>
                      <a:pt x="76" y="507"/>
                    </a:lnTo>
                    <a:lnTo>
                      <a:pt x="63" y="514"/>
                    </a:lnTo>
                    <a:lnTo>
                      <a:pt x="53" y="525"/>
                    </a:lnTo>
                    <a:lnTo>
                      <a:pt x="43" y="539"/>
                    </a:lnTo>
                    <a:lnTo>
                      <a:pt x="40" y="558"/>
                    </a:lnTo>
                    <a:lnTo>
                      <a:pt x="119" y="558"/>
                    </a:lnTo>
                    <a:lnTo>
                      <a:pt x="110" y="576"/>
                    </a:lnTo>
                    <a:lnTo>
                      <a:pt x="102" y="596"/>
                    </a:lnTo>
                    <a:lnTo>
                      <a:pt x="19" y="596"/>
                    </a:lnTo>
                    <a:lnTo>
                      <a:pt x="13" y="594"/>
                    </a:lnTo>
                    <a:lnTo>
                      <a:pt x="9" y="593"/>
                    </a:lnTo>
                    <a:lnTo>
                      <a:pt x="7" y="592"/>
                    </a:lnTo>
                    <a:lnTo>
                      <a:pt x="4" y="589"/>
                    </a:lnTo>
                    <a:lnTo>
                      <a:pt x="3" y="586"/>
                    </a:lnTo>
                    <a:lnTo>
                      <a:pt x="2" y="584"/>
                    </a:lnTo>
                    <a:lnTo>
                      <a:pt x="0" y="581"/>
                    </a:lnTo>
                    <a:lnTo>
                      <a:pt x="0" y="579"/>
                    </a:lnTo>
                    <a:lnTo>
                      <a:pt x="0" y="577"/>
                    </a:lnTo>
                    <a:lnTo>
                      <a:pt x="0" y="577"/>
                    </a:lnTo>
                    <a:lnTo>
                      <a:pt x="3" y="551"/>
                    </a:lnTo>
                    <a:lnTo>
                      <a:pt x="8" y="530"/>
                    </a:lnTo>
                    <a:lnTo>
                      <a:pt x="16" y="512"/>
                    </a:lnTo>
                    <a:lnTo>
                      <a:pt x="28" y="497"/>
                    </a:lnTo>
                    <a:lnTo>
                      <a:pt x="40" y="486"/>
                    </a:lnTo>
                    <a:lnTo>
                      <a:pt x="53" y="478"/>
                    </a:lnTo>
                    <a:lnTo>
                      <a:pt x="66" y="470"/>
                    </a:lnTo>
                    <a:lnTo>
                      <a:pt x="79" y="465"/>
                    </a:lnTo>
                    <a:lnTo>
                      <a:pt x="81" y="465"/>
                    </a:lnTo>
                    <a:lnTo>
                      <a:pt x="85" y="463"/>
                    </a:lnTo>
                    <a:lnTo>
                      <a:pt x="93" y="459"/>
                    </a:lnTo>
                    <a:lnTo>
                      <a:pt x="100" y="454"/>
                    </a:lnTo>
                    <a:lnTo>
                      <a:pt x="108" y="445"/>
                    </a:lnTo>
                    <a:lnTo>
                      <a:pt x="114" y="435"/>
                    </a:lnTo>
                    <a:lnTo>
                      <a:pt x="119" y="420"/>
                    </a:lnTo>
                    <a:lnTo>
                      <a:pt x="121" y="402"/>
                    </a:lnTo>
                    <a:lnTo>
                      <a:pt x="119" y="380"/>
                    </a:lnTo>
                    <a:lnTo>
                      <a:pt x="117" y="364"/>
                    </a:lnTo>
                    <a:lnTo>
                      <a:pt x="113" y="349"/>
                    </a:lnTo>
                    <a:lnTo>
                      <a:pt x="108" y="340"/>
                    </a:lnTo>
                    <a:lnTo>
                      <a:pt x="102" y="332"/>
                    </a:lnTo>
                    <a:lnTo>
                      <a:pt x="98" y="326"/>
                    </a:lnTo>
                    <a:lnTo>
                      <a:pt x="97" y="325"/>
                    </a:lnTo>
                    <a:lnTo>
                      <a:pt x="95" y="319"/>
                    </a:lnTo>
                    <a:lnTo>
                      <a:pt x="92" y="311"/>
                    </a:lnTo>
                    <a:lnTo>
                      <a:pt x="89" y="300"/>
                    </a:lnTo>
                    <a:lnTo>
                      <a:pt x="91" y="283"/>
                    </a:lnTo>
                    <a:lnTo>
                      <a:pt x="93" y="262"/>
                    </a:lnTo>
                    <a:lnTo>
                      <a:pt x="87" y="246"/>
                    </a:lnTo>
                    <a:lnTo>
                      <a:pt x="80" y="228"/>
                    </a:lnTo>
                    <a:lnTo>
                      <a:pt x="76" y="207"/>
                    </a:lnTo>
                    <a:lnTo>
                      <a:pt x="75" y="183"/>
                    </a:lnTo>
                    <a:lnTo>
                      <a:pt x="81" y="161"/>
                    </a:lnTo>
                    <a:lnTo>
                      <a:pt x="92" y="137"/>
                    </a:lnTo>
                    <a:lnTo>
                      <a:pt x="102" y="119"/>
                    </a:lnTo>
                    <a:lnTo>
                      <a:pt x="113" y="107"/>
                    </a:lnTo>
                    <a:lnTo>
                      <a:pt x="126" y="98"/>
                    </a:lnTo>
                    <a:lnTo>
                      <a:pt x="142" y="90"/>
                    </a:lnTo>
                    <a:lnTo>
                      <a:pt x="152" y="85"/>
                    </a:lnTo>
                    <a:lnTo>
                      <a:pt x="168" y="80"/>
                    </a:lnTo>
                    <a:lnTo>
                      <a:pt x="185" y="76"/>
                    </a:lnTo>
                    <a:lnTo>
                      <a:pt x="204" y="75"/>
                    </a:lnTo>
                    <a:close/>
                    <a:moveTo>
                      <a:pt x="432" y="37"/>
                    </a:moveTo>
                    <a:lnTo>
                      <a:pt x="413" y="38"/>
                    </a:lnTo>
                    <a:lnTo>
                      <a:pt x="395" y="42"/>
                    </a:lnTo>
                    <a:lnTo>
                      <a:pt x="382" y="47"/>
                    </a:lnTo>
                    <a:lnTo>
                      <a:pt x="375" y="51"/>
                    </a:lnTo>
                    <a:lnTo>
                      <a:pt x="369" y="54"/>
                    </a:lnTo>
                    <a:lnTo>
                      <a:pt x="352" y="61"/>
                    </a:lnTo>
                    <a:lnTo>
                      <a:pt x="339" y="71"/>
                    </a:lnTo>
                    <a:lnTo>
                      <a:pt x="326" y="82"/>
                    </a:lnTo>
                    <a:lnTo>
                      <a:pt x="314" y="101"/>
                    </a:lnTo>
                    <a:lnTo>
                      <a:pt x="304" y="124"/>
                    </a:lnTo>
                    <a:lnTo>
                      <a:pt x="299" y="145"/>
                    </a:lnTo>
                    <a:lnTo>
                      <a:pt x="300" y="167"/>
                    </a:lnTo>
                    <a:lnTo>
                      <a:pt x="304" y="190"/>
                    </a:lnTo>
                    <a:lnTo>
                      <a:pt x="312" y="208"/>
                    </a:lnTo>
                    <a:lnTo>
                      <a:pt x="318" y="224"/>
                    </a:lnTo>
                    <a:lnTo>
                      <a:pt x="320" y="226"/>
                    </a:lnTo>
                    <a:lnTo>
                      <a:pt x="321" y="230"/>
                    </a:lnTo>
                    <a:lnTo>
                      <a:pt x="322" y="238"/>
                    </a:lnTo>
                    <a:lnTo>
                      <a:pt x="321" y="249"/>
                    </a:lnTo>
                    <a:lnTo>
                      <a:pt x="317" y="267"/>
                    </a:lnTo>
                    <a:lnTo>
                      <a:pt x="317" y="281"/>
                    </a:lnTo>
                    <a:lnTo>
                      <a:pt x="317" y="291"/>
                    </a:lnTo>
                    <a:lnTo>
                      <a:pt x="318" y="297"/>
                    </a:lnTo>
                    <a:lnTo>
                      <a:pt x="320" y="300"/>
                    </a:lnTo>
                    <a:lnTo>
                      <a:pt x="320" y="300"/>
                    </a:lnTo>
                    <a:lnTo>
                      <a:pt x="320" y="301"/>
                    </a:lnTo>
                    <a:lnTo>
                      <a:pt x="321" y="302"/>
                    </a:lnTo>
                    <a:lnTo>
                      <a:pt x="324" y="305"/>
                    </a:lnTo>
                    <a:lnTo>
                      <a:pt x="325" y="306"/>
                    </a:lnTo>
                    <a:lnTo>
                      <a:pt x="333" y="317"/>
                    </a:lnTo>
                    <a:lnTo>
                      <a:pt x="342" y="330"/>
                    </a:lnTo>
                    <a:lnTo>
                      <a:pt x="351" y="346"/>
                    </a:lnTo>
                    <a:lnTo>
                      <a:pt x="358" y="366"/>
                    </a:lnTo>
                    <a:lnTo>
                      <a:pt x="363" y="391"/>
                    </a:lnTo>
                    <a:lnTo>
                      <a:pt x="365" y="420"/>
                    </a:lnTo>
                    <a:lnTo>
                      <a:pt x="363" y="448"/>
                    </a:lnTo>
                    <a:lnTo>
                      <a:pt x="355" y="471"/>
                    </a:lnTo>
                    <a:lnTo>
                      <a:pt x="344" y="491"/>
                    </a:lnTo>
                    <a:lnTo>
                      <a:pt x="331" y="507"/>
                    </a:lnTo>
                    <a:lnTo>
                      <a:pt x="317" y="520"/>
                    </a:lnTo>
                    <a:lnTo>
                      <a:pt x="301" y="530"/>
                    </a:lnTo>
                    <a:lnTo>
                      <a:pt x="286" y="538"/>
                    </a:lnTo>
                    <a:lnTo>
                      <a:pt x="272" y="542"/>
                    </a:lnTo>
                    <a:lnTo>
                      <a:pt x="271" y="542"/>
                    </a:lnTo>
                    <a:lnTo>
                      <a:pt x="252" y="550"/>
                    </a:lnTo>
                    <a:lnTo>
                      <a:pt x="232" y="559"/>
                    </a:lnTo>
                    <a:lnTo>
                      <a:pt x="214" y="568"/>
                    </a:lnTo>
                    <a:lnTo>
                      <a:pt x="198" y="580"/>
                    </a:lnTo>
                    <a:lnTo>
                      <a:pt x="185" y="594"/>
                    </a:lnTo>
                    <a:lnTo>
                      <a:pt x="176" y="613"/>
                    </a:lnTo>
                    <a:lnTo>
                      <a:pt x="169" y="632"/>
                    </a:lnTo>
                    <a:lnTo>
                      <a:pt x="651" y="632"/>
                    </a:lnTo>
                    <a:lnTo>
                      <a:pt x="644" y="613"/>
                    </a:lnTo>
                    <a:lnTo>
                      <a:pt x="635" y="594"/>
                    </a:lnTo>
                    <a:lnTo>
                      <a:pt x="622" y="580"/>
                    </a:lnTo>
                    <a:lnTo>
                      <a:pt x="606" y="568"/>
                    </a:lnTo>
                    <a:lnTo>
                      <a:pt x="588" y="559"/>
                    </a:lnTo>
                    <a:lnTo>
                      <a:pt x="568" y="550"/>
                    </a:lnTo>
                    <a:lnTo>
                      <a:pt x="549" y="542"/>
                    </a:lnTo>
                    <a:lnTo>
                      <a:pt x="547" y="542"/>
                    </a:lnTo>
                    <a:lnTo>
                      <a:pt x="534" y="538"/>
                    </a:lnTo>
                    <a:lnTo>
                      <a:pt x="518" y="530"/>
                    </a:lnTo>
                    <a:lnTo>
                      <a:pt x="503" y="520"/>
                    </a:lnTo>
                    <a:lnTo>
                      <a:pt x="488" y="507"/>
                    </a:lnTo>
                    <a:lnTo>
                      <a:pt x="475" y="491"/>
                    </a:lnTo>
                    <a:lnTo>
                      <a:pt x="465" y="471"/>
                    </a:lnTo>
                    <a:lnTo>
                      <a:pt x="457" y="448"/>
                    </a:lnTo>
                    <a:lnTo>
                      <a:pt x="454" y="420"/>
                    </a:lnTo>
                    <a:lnTo>
                      <a:pt x="457" y="391"/>
                    </a:lnTo>
                    <a:lnTo>
                      <a:pt x="462" y="366"/>
                    </a:lnTo>
                    <a:lnTo>
                      <a:pt x="469" y="346"/>
                    </a:lnTo>
                    <a:lnTo>
                      <a:pt x="478" y="330"/>
                    </a:lnTo>
                    <a:lnTo>
                      <a:pt x="487" y="317"/>
                    </a:lnTo>
                    <a:lnTo>
                      <a:pt x="495" y="306"/>
                    </a:lnTo>
                    <a:lnTo>
                      <a:pt x="496" y="305"/>
                    </a:lnTo>
                    <a:lnTo>
                      <a:pt x="499" y="302"/>
                    </a:lnTo>
                    <a:lnTo>
                      <a:pt x="500" y="301"/>
                    </a:lnTo>
                    <a:lnTo>
                      <a:pt x="501" y="298"/>
                    </a:lnTo>
                    <a:lnTo>
                      <a:pt x="501" y="298"/>
                    </a:lnTo>
                    <a:lnTo>
                      <a:pt x="503" y="294"/>
                    </a:lnTo>
                    <a:lnTo>
                      <a:pt x="504" y="289"/>
                    </a:lnTo>
                    <a:lnTo>
                      <a:pt x="504" y="280"/>
                    </a:lnTo>
                    <a:lnTo>
                      <a:pt x="504" y="267"/>
                    </a:lnTo>
                    <a:lnTo>
                      <a:pt x="500" y="251"/>
                    </a:lnTo>
                    <a:lnTo>
                      <a:pt x="500" y="236"/>
                    </a:lnTo>
                    <a:lnTo>
                      <a:pt x="507" y="221"/>
                    </a:lnTo>
                    <a:lnTo>
                      <a:pt x="511" y="213"/>
                    </a:lnTo>
                    <a:lnTo>
                      <a:pt x="516" y="203"/>
                    </a:lnTo>
                    <a:lnTo>
                      <a:pt x="520" y="190"/>
                    </a:lnTo>
                    <a:lnTo>
                      <a:pt x="521" y="173"/>
                    </a:lnTo>
                    <a:lnTo>
                      <a:pt x="520" y="152"/>
                    </a:lnTo>
                    <a:lnTo>
                      <a:pt x="515" y="128"/>
                    </a:lnTo>
                    <a:lnTo>
                      <a:pt x="505" y="101"/>
                    </a:lnTo>
                    <a:lnTo>
                      <a:pt x="496" y="81"/>
                    </a:lnTo>
                    <a:lnTo>
                      <a:pt x="488" y="67"/>
                    </a:lnTo>
                    <a:lnTo>
                      <a:pt x="481" y="56"/>
                    </a:lnTo>
                    <a:lnTo>
                      <a:pt x="474" y="50"/>
                    </a:lnTo>
                    <a:lnTo>
                      <a:pt x="467" y="44"/>
                    </a:lnTo>
                    <a:lnTo>
                      <a:pt x="452" y="39"/>
                    </a:lnTo>
                    <a:lnTo>
                      <a:pt x="432" y="37"/>
                    </a:lnTo>
                    <a:close/>
                    <a:moveTo>
                      <a:pt x="432" y="0"/>
                    </a:moveTo>
                    <a:lnTo>
                      <a:pt x="450" y="1"/>
                    </a:lnTo>
                    <a:lnTo>
                      <a:pt x="469" y="5"/>
                    </a:lnTo>
                    <a:lnTo>
                      <a:pt x="486" y="12"/>
                    </a:lnTo>
                    <a:lnTo>
                      <a:pt x="501" y="23"/>
                    </a:lnTo>
                    <a:lnTo>
                      <a:pt x="515" y="39"/>
                    </a:lnTo>
                    <a:lnTo>
                      <a:pt x="528" y="60"/>
                    </a:lnTo>
                    <a:lnTo>
                      <a:pt x="539" y="86"/>
                    </a:lnTo>
                    <a:lnTo>
                      <a:pt x="551" y="119"/>
                    </a:lnTo>
                    <a:lnTo>
                      <a:pt x="558" y="149"/>
                    </a:lnTo>
                    <a:lnTo>
                      <a:pt x="558" y="177"/>
                    </a:lnTo>
                    <a:lnTo>
                      <a:pt x="555" y="202"/>
                    </a:lnTo>
                    <a:lnTo>
                      <a:pt x="547" y="224"/>
                    </a:lnTo>
                    <a:lnTo>
                      <a:pt x="537" y="242"/>
                    </a:lnTo>
                    <a:lnTo>
                      <a:pt x="541" y="266"/>
                    </a:lnTo>
                    <a:lnTo>
                      <a:pt x="542" y="285"/>
                    </a:lnTo>
                    <a:lnTo>
                      <a:pt x="539" y="300"/>
                    </a:lnTo>
                    <a:lnTo>
                      <a:pt x="537" y="310"/>
                    </a:lnTo>
                    <a:lnTo>
                      <a:pt x="534" y="318"/>
                    </a:lnTo>
                    <a:lnTo>
                      <a:pt x="530" y="322"/>
                    </a:lnTo>
                    <a:lnTo>
                      <a:pt x="529" y="323"/>
                    </a:lnTo>
                    <a:lnTo>
                      <a:pt x="524" y="330"/>
                    </a:lnTo>
                    <a:lnTo>
                      <a:pt x="517" y="338"/>
                    </a:lnTo>
                    <a:lnTo>
                      <a:pt x="511" y="348"/>
                    </a:lnTo>
                    <a:lnTo>
                      <a:pt x="503" y="361"/>
                    </a:lnTo>
                    <a:lnTo>
                      <a:pt x="498" y="377"/>
                    </a:lnTo>
                    <a:lnTo>
                      <a:pt x="494" y="397"/>
                    </a:lnTo>
                    <a:lnTo>
                      <a:pt x="491" y="420"/>
                    </a:lnTo>
                    <a:lnTo>
                      <a:pt x="494" y="442"/>
                    </a:lnTo>
                    <a:lnTo>
                      <a:pt x="500" y="459"/>
                    </a:lnTo>
                    <a:lnTo>
                      <a:pt x="509" y="474"/>
                    </a:lnTo>
                    <a:lnTo>
                      <a:pt x="520" y="486"/>
                    </a:lnTo>
                    <a:lnTo>
                      <a:pt x="530" y="493"/>
                    </a:lnTo>
                    <a:lnTo>
                      <a:pt x="541" y="500"/>
                    </a:lnTo>
                    <a:lnTo>
                      <a:pt x="550" y="504"/>
                    </a:lnTo>
                    <a:lnTo>
                      <a:pt x="556" y="505"/>
                    </a:lnTo>
                    <a:lnTo>
                      <a:pt x="558" y="507"/>
                    </a:lnTo>
                    <a:lnTo>
                      <a:pt x="572" y="512"/>
                    </a:lnTo>
                    <a:lnTo>
                      <a:pt x="588" y="517"/>
                    </a:lnTo>
                    <a:lnTo>
                      <a:pt x="605" y="525"/>
                    </a:lnTo>
                    <a:lnTo>
                      <a:pt x="623" y="535"/>
                    </a:lnTo>
                    <a:lnTo>
                      <a:pt x="640" y="547"/>
                    </a:lnTo>
                    <a:lnTo>
                      <a:pt x="656" y="562"/>
                    </a:lnTo>
                    <a:lnTo>
                      <a:pt x="669" y="579"/>
                    </a:lnTo>
                    <a:lnTo>
                      <a:pt x="679" y="599"/>
                    </a:lnTo>
                    <a:lnTo>
                      <a:pt x="686" y="623"/>
                    </a:lnTo>
                    <a:lnTo>
                      <a:pt x="689" y="652"/>
                    </a:lnTo>
                    <a:lnTo>
                      <a:pt x="689" y="652"/>
                    </a:lnTo>
                    <a:lnTo>
                      <a:pt x="689" y="653"/>
                    </a:lnTo>
                    <a:lnTo>
                      <a:pt x="689" y="656"/>
                    </a:lnTo>
                    <a:lnTo>
                      <a:pt x="687" y="658"/>
                    </a:lnTo>
                    <a:lnTo>
                      <a:pt x="687" y="661"/>
                    </a:lnTo>
                    <a:lnTo>
                      <a:pt x="685" y="664"/>
                    </a:lnTo>
                    <a:lnTo>
                      <a:pt x="683" y="666"/>
                    </a:lnTo>
                    <a:lnTo>
                      <a:pt x="679" y="668"/>
                    </a:lnTo>
                    <a:lnTo>
                      <a:pt x="676" y="669"/>
                    </a:lnTo>
                    <a:lnTo>
                      <a:pt x="670" y="670"/>
                    </a:lnTo>
                    <a:lnTo>
                      <a:pt x="149" y="670"/>
                    </a:lnTo>
                    <a:lnTo>
                      <a:pt x="144" y="669"/>
                    </a:lnTo>
                    <a:lnTo>
                      <a:pt x="140" y="668"/>
                    </a:lnTo>
                    <a:lnTo>
                      <a:pt x="136" y="666"/>
                    </a:lnTo>
                    <a:lnTo>
                      <a:pt x="135" y="664"/>
                    </a:lnTo>
                    <a:lnTo>
                      <a:pt x="132" y="661"/>
                    </a:lnTo>
                    <a:lnTo>
                      <a:pt x="132" y="658"/>
                    </a:lnTo>
                    <a:lnTo>
                      <a:pt x="131" y="656"/>
                    </a:lnTo>
                    <a:lnTo>
                      <a:pt x="131" y="653"/>
                    </a:lnTo>
                    <a:lnTo>
                      <a:pt x="131" y="652"/>
                    </a:lnTo>
                    <a:lnTo>
                      <a:pt x="131" y="652"/>
                    </a:lnTo>
                    <a:lnTo>
                      <a:pt x="134" y="623"/>
                    </a:lnTo>
                    <a:lnTo>
                      <a:pt x="140" y="599"/>
                    </a:lnTo>
                    <a:lnTo>
                      <a:pt x="151" y="579"/>
                    </a:lnTo>
                    <a:lnTo>
                      <a:pt x="164" y="562"/>
                    </a:lnTo>
                    <a:lnTo>
                      <a:pt x="180" y="547"/>
                    </a:lnTo>
                    <a:lnTo>
                      <a:pt x="197" y="535"/>
                    </a:lnTo>
                    <a:lnTo>
                      <a:pt x="215" y="525"/>
                    </a:lnTo>
                    <a:lnTo>
                      <a:pt x="232" y="517"/>
                    </a:lnTo>
                    <a:lnTo>
                      <a:pt x="248" y="512"/>
                    </a:lnTo>
                    <a:lnTo>
                      <a:pt x="262" y="507"/>
                    </a:lnTo>
                    <a:lnTo>
                      <a:pt x="263" y="505"/>
                    </a:lnTo>
                    <a:lnTo>
                      <a:pt x="270" y="504"/>
                    </a:lnTo>
                    <a:lnTo>
                      <a:pt x="279" y="500"/>
                    </a:lnTo>
                    <a:lnTo>
                      <a:pt x="289" y="493"/>
                    </a:lnTo>
                    <a:lnTo>
                      <a:pt x="300" y="486"/>
                    </a:lnTo>
                    <a:lnTo>
                      <a:pt x="310" y="474"/>
                    </a:lnTo>
                    <a:lnTo>
                      <a:pt x="320" y="459"/>
                    </a:lnTo>
                    <a:lnTo>
                      <a:pt x="326" y="442"/>
                    </a:lnTo>
                    <a:lnTo>
                      <a:pt x="329" y="420"/>
                    </a:lnTo>
                    <a:lnTo>
                      <a:pt x="326" y="397"/>
                    </a:lnTo>
                    <a:lnTo>
                      <a:pt x="322" y="377"/>
                    </a:lnTo>
                    <a:lnTo>
                      <a:pt x="317" y="361"/>
                    </a:lnTo>
                    <a:lnTo>
                      <a:pt x="309" y="348"/>
                    </a:lnTo>
                    <a:lnTo>
                      <a:pt x="303" y="338"/>
                    </a:lnTo>
                    <a:lnTo>
                      <a:pt x="296" y="330"/>
                    </a:lnTo>
                    <a:lnTo>
                      <a:pt x="291" y="323"/>
                    </a:lnTo>
                    <a:lnTo>
                      <a:pt x="289" y="322"/>
                    </a:lnTo>
                    <a:lnTo>
                      <a:pt x="287" y="317"/>
                    </a:lnTo>
                    <a:lnTo>
                      <a:pt x="283" y="310"/>
                    </a:lnTo>
                    <a:lnTo>
                      <a:pt x="280" y="298"/>
                    </a:lnTo>
                    <a:lnTo>
                      <a:pt x="279" y="284"/>
                    </a:lnTo>
                    <a:lnTo>
                      <a:pt x="280" y="264"/>
                    </a:lnTo>
                    <a:lnTo>
                      <a:pt x="284" y="241"/>
                    </a:lnTo>
                    <a:lnTo>
                      <a:pt x="278" y="225"/>
                    </a:lnTo>
                    <a:lnTo>
                      <a:pt x="271" y="205"/>
                    </a:lnTo>
                    <a:lnTo>
                      <a:pt x="265" y="183"/>
                    </a:lnTo>
                    <a:lnTo>
                      <a:pt x="261" y="160"/>
                    </a:lnTo>
                    <a:lnTo>
                      <a:pt x="262" y="135"/>
                    </a:lnTo>
                    <a:lnTo>
                      <a:pt x="269" y="110"/>
                    </a:lnTo>
                    <a:lnTo>
                      <a:pt x="280" y="85"/>
                    </a:lnTo>
                    <a:lnTo>
                      <a:pt x="293" y="64"/>
                    </a:lnTo>
                    <a:lnTo>
                      <a:pt x="307" y="50"/>
                    </a:lnTo>
                    <a:lnTo>
                      <a:pt x="321" y="38"/>
                    </a:lnTo>
                    <a:lnTo>
                      <a:pt x="337" y="29"/>
                    </a:lnTo>
                    <a:lnTo>
                      <a:pt x="355" y="20"/>
                    </a:lnTo>
                    <a:lnTo>
                      <a:pt x="367" y="13"/>
                    </a:lnTo>
                    <a:lnTo>
                      <a:pt x="386" y="6"/>
                    </a:lnTo>
                    <a:lnTo>
                      <a:pt x="409" y="1"/>
                    </a:lnTo>
                    <a:lnTo>
                      <a:pt x="432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600">
                  <a:solidFill>
                    <a:schemeClr val="tx1"/>
                  </a:solidFill>
                  <a:latin typeface="UTM Avo" panose="02040603050506020204" pitchFamily="18" charset="0"/>
                </a:endParaRPr>
              </a:p>
            </p:txBody>
          </p:sp>
        </p:grp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EF797EB9-1016-4DA8-92BF-1294858814EB}"/>
              </a:ext>
            </a:extLst>
          </p:cNvPr>
          <p:cNvSpPr txBox="1"/>
          <p:nvPr/>
        </p:nvSpPr>
        <p:spPr>
          <a:xfrm>
            <a:off x="3479770" y="733920"/>
            <a:ext cx="5232459" cy="5847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Hướng</a:t>
            </a:r>
            <a:r>
              <a:rPr lang="en-US" sz="3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dẫn</a:t>
            </a:r>
            <a:r>
              <a:rPr lang="en-US" sz="3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về</a:t>
            </a:r>
            <a:r>
              <a:rPr lang="en-US" sz="3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nhà</a:t>
            </a:r>
            <a:endParaRPr lang="en-US" sz="3200" b="1" dirty="0">
              <a:solidFill>
                <a:schemeClr val="bg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2637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84;p1">
            <a:extLst>
              <a:ext uri="{FF2B5EF4-FFF2-40B4-BE49-F238E27FC236}">
                <a16:creationId xmlns:a16="http://schemas.microsoft.com/office/drawing/2014/main" id="{B3C262B4-A909-D95A-B357-804913004E3E}"/>
              </a:ext>
            </a:extLst>
          </p:cNvPr>
          <p:cNvSpPr/>
          <p:nvPr/>
        </p:nvSpPr>
        <p:spPr>
          <a:xfrm>
            <a:off x="4633154" y="3585180"/>
            <a:ext cx="2944537" cy="295847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176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pic>
        <p:nvPicPr>
          <p:cNvPr id="3" name="Google Shape;85;p1">
            <a:extLst>
              <a:ext uri="{FF2B5EF4-FFF2-40B4-BE49-F238E27FC236}">
                <a16:creationId xmlns:a16="http://schemas.microsoft.com/office/drawing/2014/main" id="{AA98C43A-0053-5FBD-BE55-9EF2554262D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94153" y="3753145"/>
            <a:ext cx="2622541" cy="2622541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4" name="Google Shape;86;p1">
            <a:extLst>
              <a:ext uri="{FF2B5EF4-FFF2-40B4-BE49-F238E27FC236}">
                <a16:creationId xmlns:a16="http://schemas.microsoft.com/office/drawing/2014/main" id="{1EF5CB0F-CF5D-4C6B-6D7B-15E83A26531C}"/>
              </a:ext>
            </a:extLst>
          </p:cNvPr>
          <p:cNvSpPr txBox="1"/>
          <p:nvPr/>
        </p:nvSpPr>
        <p:spPr>
          <a:xfrm>
            <a:off x="454403" y="574846"/>
            <a:ext cx="11367083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Để kết nối cộng đồng giáo viên và nhận thêm nhiều tài liệu giảng dạy, </a:t>
            </a:r>
            <a:endParaRPr>
              <a:latin typeface="UTM Avo" panose="02040603050506020204" pitchFamily="18" charset="0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mời quý thầy cô tham gia Group Facebook</a:t>
            </a:r>
            <a:endParaRPr>
              <a:latin typeface="UTM Avo" panose="02040603050506020204" pitchFamily="18" charset="0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theo đường link:  </a:t>
            </a:r>
            <a:endParaRPr>
              <a:latin typeface="UTM Avo" panose="02040603050506020204" pitchFamily="18" charset="0"/>
            </a:endParaRPr>
          </a:p>
        </p:txBody>
      </p:sp>
      <p:sp>
        <p:nvSpPr>
          <p:cNvPr id="5" name="Google Shape;87;p1">
            <a:extLst>
              <a:ext uri="{FF2B5EF4-FFF2-40B4-BE49-F238E27FC236}">
                <a16:creationId xmlns:a16="http://schemas.microsoft.com/office/drawing/2014/main" id="{DA82075A-AF03-3B8D-CD49-744ADFFB25CF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>
              <a:gd name="adj" fmla="val 16667"/>
            </a:avLst>
          </a:prstGeom>
          <a:solidFill>
            <a:srgbClr val="FBE4D4"/>
          </a:solidFill>
          <a:ln w="12700" cap="flat" cmpd="sng">
            <a:solidFill>
              <a:srgbClr val="C55A1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6" name="Google Shape;88;p1">
            <a:hlinkClick r:id="rId4"/>
            <a:extLst>
              <a:ext uri="{FF2B5EF4-FFF2-40B4-BE49-F238E27FC236}">
                <a16:creationId xmlns:a16="http://schemas.microsoft.com/office/drawing/2014/main" id="{AC71EBF9-C027-5541-008A-F6CE7034FF8B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sng" strike="noStrike" cap="none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Hoc10 – Đồng hành cùng giáo viên tiểu học</a:t>
            </a:r>
            <a:endParaRPr>
              <a:latin typeface="UTM Avo" panose="02040603050506020204" pitchFamily="18" charset="0"/>
            </a:endParaRPr>
          </a:p>
        </p:txBody>
      </p:sp>
      <p:sp>
        <p:nvSpPr>
          <p:cNvPr id="7" name="Google Shape;89;p1">
            <a:extLst>
              <a:ext uri="{FF2B5EF4-FFF2-40B4-BE49-F238E27FC236}">
                <a16:creationId xmlns:a16="http://schemas.microsoft.com/office/drawing/2014/main" id="{5C1BA9A3-9B2C-CFCB-69C2-15545808FC9A}"/>
              </a:ext>
            </a:extLst>
          </p:cNvPr>
          <p:cNvSpPr txBox="1"/>
          <p:nvPr/>
        </p:nvSpPr>
        <p:spPr>
          <a:xfrm>
            <a:off x="4011326" y="2381351"/>
            <a:ext cx="4321723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Hoặc truy cập qua QR code</a:t>
            </a:r>
            <a:endParaRPr>
              <a:latin typeface="UTM Avo" panose="02040603050506020204" pitchFamily="18" charset="0"/>
            </a:endParaRPr>
          </a:p>
        </p:txBody>
      </p:sp>
      <p:pic>
        <p:nvPicPr>
          <p:cNvPr id="8" name="Google Shape;90;p1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18195EC0-7D25-1CF0-537C-1D0E55E44692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-5400000">
            <a:off x="5536822" y="2851979"/>
            <a:ext cx="1053311" cy="74902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736456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272</TotalTime>
  <Words>1091</Words>
  <Application>Microsoft Office PowerPoint</Application>
  <PresentationFormat>Widescreen</PresentationFormat>
  <Paragraphs>104</Paragraphs>
  <Slides>35</Slides>
  <Notes>32</Notes>
  <HiddenSlides>0</HiddenSlides>
  <MMClips>17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35</vt:i4>
      </vt:variant>
    </vt:vector>
  </HeadingPairs>
  <TitlesOfParts>
    <vt:vector size="42" baseType="lpstr">
      <vt:lpstr>Arial</vt:lpstr>
      <vt:lpstr>Calibri</vt:lpstr>
      <vt:lpstr>Tahoma</vt:lpstr>
      <vt:lpstr>UTM Avo</vt:lpstr>
      <vt:lpstr>Office Theme</vt:lpstr>
      <vt:lpstr>1_Office Theme</vt:lpstr>
      <vt:lpstr>2_Office Theme</vt:lpstr>
      <vt:lpstr>Chủ đề: Quý trọng thời gian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Chủ đề: Quý trọng thời gian</dc:title>
  <dc:creator>Ziczac</dc:creator>
  <cp:lastModifiedBy>Administrator</cp:lastModifiedBy>
  <cp:revision>18</cp:revision>
  <dcterms:modified xsi:type="dcterms:W3CDTF">2023-08-15T06:41:38Z</dcterms:modified>
</cp:coreProperties>
</file>